
<file path=[Content_Types].xml><?xml version="1.0" encoding="utf-8"?>
<Types xmlns="http://schemas.openxmlformats.org/package/2006/content-types">
  <Default Extension="mp3" ContentType="audio/mpeg"/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2" r:id="rId7"/>
    <p:sldId id="261" r:id="rId8"/>
    <p:sldId id="263" r:id="rId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Opening Section" id="{DBA40B50-3151-4871-BDE5-DFB625FD85F6}">
          <p14:sldIdLst>
            <p14:sldId id="256"/>
            <p14:sldId id="257"/>
            <p14:sldId id="258"/>
            <p14:sldId id="259"/>
          </p14:sldIdLst>
        </p14:section>
        <p14:section name="Dress Up" id="{5AF40952-7C77-421F-A817-0C8F32931C21}">
          <p14:sldIdLst>
            <p14:sldId id="260"/>
            <p14:sldId id="262"/>
          </p14:sldIdLst>
        </p14:section>
        <p14:section name="Make it snow!" id="{F38A894C-04FC-4DEC-98C6-591E263CD59C}">
          <p14:sldIdLst>
            <p14:sldId id="261"/>
          </p14:sldIdLst>
        </p14:section>
        <p14:section name="Final Slide" id="{1B13D5B2-4DE8-42C5-8814-8AD9B20FD13A}">
          <p14:sldIdLst>
            <p14:sldId id="263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459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CF8CB"/>
    <a:srgbClr val="AAABBC"/>
    <a:srgbClr val="2C81E8"/>
    <a:srgbClr val="54B8F6"/>
    <a:srgbClr val="3BAEF5"/>
    <a:srgbClr val="A076B4"/>
    <a:srgbClr val="A8248C"/>
    <a:srgbClr val="CE8C89"/>
    <a:srgbClr val="E672D8"/>
    <a:srgbClr val="E2BB4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992" autoAdjust="0"/>
    <p:restoredTop sz="94660"/>
  </p:normalViewPr>
  <p:slideViewPr>
    <p:cSldViewPr snapToGrid="0" showGuides="1">
      <p:cViewPr varScale="1">
        <p:scale>
          <a:sx n="88" d="100"/>
          <a:sy n="88" d="100"/>
        </p:scale>
        <p:origin x="96" y="120"/>
      </p:cViewPr>
      <p:guideLst>
        <p:guide orient="horz" pos="459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microsoft.com/office/2015/10/relationships/revisionInfo" Target="revisionInfo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B8CAA8-9D7D-4EE5-94F9-9FA10ACE670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BF97C21-DBF1-4EF1-AB7D-FDC9ABCEB28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C227404-676A-4660-B879-7A041BDFE9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57E2D6-BF4A-46BA-A7F6-97974FBE63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4838264-BF18-48D2-90AB-7E4E4811F0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1765616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9CA238-99EF-4F8C-A0BE-ECA01F4706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083F5FE-C60E-491A-916C-2CBD3765B99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0A37EC-6A40-4A00-8C72-40BB32E5D6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E311EC4-DF2E-43C7-9697-3DB9EF7E5B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794C15-9FB8-4B14-A549-5F85FBC1F2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268874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9E8F49-41B7-4D52-8081-CEAF4A5A9A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3B78AC5-9FFB-437A-8071-1B0D023E8B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9067C1-B60D-4BD9-B255-DAAFCF0265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1E1F5-220E-4C10-AA99-0E2A407B0F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5F99F76-A6D4-4DC0-B418-47A97F8B66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239180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DC2693-23CB-42BB-93FA-F9DD6D085A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7A0188D-56B1-4DEF-A5C8-C7F819E0282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7F4CC8D-A49E-441A-95A9-4C77829F95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CEFA7AC-2C8F-4CF9-A523-16BB899A00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95A0409-EEB1-4693-BB90-B2792CE4E7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AF8867A-9FD7-4EED-867D-74971671F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8015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1379D8-9653-4318-A747-03D6CBDACB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85BC010-794C-4F8D-97F5-D6B78C8EB95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C1F3D41-A043-4B86-B7F9-D135AF74D36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D3B2B07-89B1-4198-B723-D18103EC4A9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16D7F31-6471-4195-A9E3-99243E57281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40CA604-8D9C-4F77-B0EB-D8BCC79028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96B3C6B-330C-4C3E-9337-26BA6A7CD5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ECD5A5E-CC17-47DC-ACBD-9B46583A83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054306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EA5973-5CD0-41D5-ABA4-490477FA16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95F425B-1F76-4BB1-A935-3E5BAA7D0E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CA61CF1-7548-491B-9E98-3B7DAF2D98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794C0B6-66AD-4E49-AD24-DDC2E5F079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3611865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E854383-011F-442E-BF9C-50826CD84B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16E02B4-37FA-4E47-8EA6-460A4194D6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85FA6A-790F-4FE8-B565-755966CA46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030298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81A399-BAD4-4DC3-A6DC-46DD2CA1AF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21BBDE9-2F97-4009-B6D1-E56C2B0145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F87FC7E-7CD8-4CBD-AA85-A3BD10CAAB6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FCCC4B1-4DCC-497C-AA35-C15D76625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B66E26A-53CD-4341-BAB7-079F980AFE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5636BB1-7AE6-4162-94B7-5CA104EA9E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2868881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B6BF80-1B1E-452C-8DB7-48C25867D6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FDF09AA-5A51-4CAF-90B4-410153FA5A6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49762BF-8BBB-45D5-81A4-89B9A9FFBB8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AF37AF2-8E70-42D7-9830-C54B0C53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67A6609-2295-4C12-ACD0-971824B547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CF1983-4035-46CE-92E7-0ED49EE0E1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714915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BBF9E0-FF7E-465B-AAC2-79718F4391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A69ADC4-C9EC-447D-881A-BBF75DC1266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A6586E-151D-4DB9-A3D9-4642994349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C6C463-D7D9-4535-B24F-1DED955553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16222F-BA63-4048-B8B5-579FBAC831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949008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AD9DC91-D58D-41C7-A679-A0E30C89615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6D4BB3D-CD6B-4615-9C93-13B7784D392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436AB4-9B80-4FDB-AC48-FDAA4324B7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3659B2B-91A8-4F93-9E67-8BF104E461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513A389-A088-4BDA-B94D-5C09901049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324285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AE6C0B9-242E-4438-A878-EFCCFC527A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2B4A6CD-A944-48D7-BF47-2A66F120D0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EDCC868-09D8-44E7-A26E-75029A4798F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73D86C3-6BF5-41A1-8E32-27A385C77A69}" type="datetimeFigureOut">
              <a:rPr lang="en-GB" smtClean="0"/>
              <a:t>29/11/2017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9D1C61A-D2AC-45BF-A28D-B9895E936E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D804DE3-403D-40E0-BD52-22A2E3D56F3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78AB5F-071A-4DC2-ABBD-C9D2ECADB5C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803963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microsoft.com/office/2007/relationships/media" Target="../media/media1.mp3"/><Relationship Id="rId1" Type="http://schemas.openxmlformats.org/officeDocument/2006/relationships/audio" Target="NULL" TargetMode="External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slide" Target="slide5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slide" Target="slide8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7" name="Group 636">
            <a:extLst>
              <a:ext uri="{FF2B5EF4-FFF2-40B4-BE49-F238E27FC236}">
                <a16:creationId xmlns:a16="http://schemas.microsoft.com/office/drawing/2014/main" id="{BB0FA047-BBA4-47E9-B555-2143A913E483}"/>
              </a:ext>
            </a:extLst>
          </p:cNvPr>
          <p:cNvGrpSpPr/>
          <p:nvPr/>
        </p:nvGrpSpPr>
        <p:grpSpPr>
          <a:xfrm>
            <a:off x="-971" y="-700"/>
            <a:ext cx="12193943" cy="7482087"/>
            <a:chOff x="-972" y="-700"/>
            <a:chExt cx="12193943" cy="7482087"/>
          </a:xfrm>
        </p:grpSpPr>
        <p:sp>
          <p:nvSpPr>
            <p:cNvPr id="428" name="Rectangle 5">
              <a:extLst>
                <a:ext uri="{FF2B5EF4-FFF2-40B4-BE49-F238E27FC236}">
                  <a16:creationId xmlns:a16="http://schemas.microsoft.com/office/drawing/2014/main" id="{8DF16346-F6BD-4296-9096-EA66E3F18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972" y="-700"/>
              <a:ext cx="12193943" cy="5685111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430" name="Rectangle 7">
              <a:extLst>
                <a:ext uri="{FF2B5EF4-FFF2-40B4-BE49-F238E27FC236}">
                  <a16:creationId xmlns:a16="http://schemas.microsoft.com/office/drawing/2014/main" id="{FBE74CB1-062E-4176-9193-377C49030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972" y="5684411"/>
              <a:ext cx="12193943" cy="1245380"/>
            </a:xfrm>
            <a:prstGeom prst="rect">
              <a:avLst/>
            </a:prstGeom>
            <a:solidFill>
              <a:srgbClr val="BCD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431" name="Rectangle 8">
              <a:extLst>
                <a:ext uri="{FF2B5EF4-FFF2-40B4-BE49-F238E27FC236}">
                  <a16:creationId xmlns:a16="http://schemas.microsoft.com/office/drawing/2014/main" id="{E05942AF-9A5E-485F-B7FF-68D2197C3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20" y="5868277"/>
              <a:ext cx="11259908" cy="161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631" name="Group 630">
              <a:extLst>
                <a:ext uri="{FF2B5EF4-FFF2-40B4-BE49-F238E27FC236}">
                  <a16:creationId xmlns:a16="http://schemas.microsoft.com/office/drawing/2014/main" id="{E9BCF77C-E8E5-4DF2-87BF-6866F0ADEC62}"/>
                </a:ext>
              </a:extLst>
            </p:cNvPr>
            <p:cNvGrpSpPr/>
            <p:nvPr/>
          </p:nvGrpSpPr>
          <p:grpSpPr>
            <a:xfrm>
              <a:off x="8295028" y="3181393"/>
              <a:ext cx="519726" cy="507468"/>
              <a:chOff x="8295028" y="3181393"/>
              <a:chExt cx="519726" cy="507468"/>
            </a:xfrm>
          </p:grpSpPr>
          <p:sp>
            <p:nvSpPr>
              <p:cNvPr id="434" name="Freeform 11">
                <a:extLst>
                  <a:ext uri="{FF2B5EF4-FFF2-40B4-BE49-F238E27FC236}">
                    <a16:creationId xmlns:a16="http://schemas.microsoft.com/office/drawing/2014/main" id="{84E8CDB9-BF36-415B-BBDD-3170F92E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" name="Freeform 12">
                <a:extLst>
                  <a:ext uri="{FF2B5EF4-FFF2-40B4-BE49-F238E27FC236}">
                    <a16:creationId xmlns:a16="http://schemas.microsoft.com/office/drawing/2014/main" id="{517D5034-5CC3-4E5C-9E72-96D8F967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" name="Freeform 13">
                <a:extLst>
                  <a:ext uri="{FF2B5EF4-FFF2-40B4-BE49-F238E27FC236}">
                    <a16:creationId xmlns:a16="http://schemas.microsoft.com/office/drawing/2014/main" id="{6992F1B8-1D7E-4B05-AEF5-1948BED33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" name="Oval 14">
                <a:extLst>
                  <a:ext uri="{FF2B5EF4-FFF2-40B4-BE49-F238E27FC236}">
                    <a16:creationId xmlns:a16="http://schemas.microsoft.com/office/drawing/2014/main" id="{5AE197CC-CAA0-4BD4-A6F2-4A8B9C157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" name="Freeform 15">
                <a:extLst>
                  <a:ext uri="{FF2B5EF4-FFF2-40B4-BE49-F238E27FC236}">
                    <a16:creationId xmlns:a16="http://schemas.microsoft.com/office/drawing/2014/main" id="{FDDF22A5-934B-42C1-9C49-09A77AFE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439" name="Oval 16">
              <a:extLst>
                <a:ext uri="{FF2B5EF4-FFF2-40B4-BE49-F238E27FC236}">
                  <a16:creationId xmlns:a16="http://schemas.microsoft.com/office/drawing/2014/main" id="{7D2D5ACA-3DB0-4DE2-B5B4-E0C40141D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364" y="3531963"/>
              <a:ext cx="323603" cy="240250"/>
            </a:xfrm>
            <a:prstGeom prst="ellipse">
              <a:avLst/>
            </a:pr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0" name="Freeform 17">
              <a:extLst>
                <a:ext uri="{FF2B5EF4-FFF2-40B4-BE49-F238E27FC236}">
                  <a16:creationId xmlns:a16="http://schemas.microsoft.com/office/drawing/2014/main" id="{AF7B38F7-0584-4568-82AF-378C8E33F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8780" y="3531963"/>
              <a:ext cx="218187" cy="169156"/>
            </a:xfrm>
            <a:custGeom>
              <a:avLst/>
              <a:gdLst>
                <a:gd name="T0" fmla="*/ 37 w 65"/>
                <a:gd name="T1" fmla="*/ 46 h 51"/>
                <a:gd name="T2" fmla="*/ 53 w 65"/>
                <a:gd name="T3" fmla="*/ 47 h 51"/>
                <a:gd name="T4" fmla="*/ 60 w 65"/>
                <a:gd name="T5" fmla="*/ 51 h 51"/>
                <a:gd name="T6" fmla="*/ 65 w 65"/>
                <a:gd name="T7" fmla="*/ 36 h 51"/>
                <a:gd name="T8" fmla="*/ 16 w 65"/>
                <a:gd name="T9" fmla="*/ 0 h 51"/>
                <a:gd name="T10" fmla="*/ 0 w 65"/>
                <a:gd name="T11" fmla="*/ 2 h 51"/>
                <a:gd name="T12" fmla="*/ 26 w 65"/>
                <a:gd name="T13" fmla="*/ 10 h 51"/>
                <a:gd name="T14" fmla="*/ 37 w 65"/>
                <a:gd name="T15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51">
                  <a:moveTo>
                    <a:pt x="37" y="46"/>
                  </a:moveTo>
                  <a:cubicBezTo>
                    <a:pt x="43" y="46"/>
                    <a:pt x="49" y="47"/>
                    <a:pt x="53" y="47"/>
                  </a:cubicBezTo>
                  <a:cubicBezTo>
                    <a:pt x="56" y="48"/>
                    <a:pt x="58" y="49"/>
                    <a:pt x="60" y="51"/>
                  </a:cubicBezTo>
                  <a:cubicBezTo>
                    <a:pt x="63" y="46"/>
                    <a:pt x="65" y="41"/>
                    <a:pt x="65" y="36"/>
                  </a:cubicBezTo>
                  <a:cubicBezTo>
                    <a:pt x="65" y="16"/>
                    <a:pt x="43" y="0"/>
                    <a:pt x="16" y="0"/>
                  </a:cubicBezTo>
                  <a:cubicBezTo>
                    <a:pt x="11" y="0"/>
                    <a:pt x="5" y="1"/>
                    <a:pt x="0" y="2"/>
                  </a:cubicBezTo>
                  <a:cubicBezTo>
                    <a:pt x="9" y="4"/>
                    <a:pt x="18" y="5"/>
                    <a:pt x="26" y="10"/>
                  </a:cubicBezTo>
                  <a:cubicBezTo>
                    <a:pt x="38" y="18"/>
                    <a:pt x="43" y="33"/>
                    <a:pt x="37" y="46"/>
                  </a:cubicBez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635" name="Group 634">
              <a:extLst>
                <a:ext uri="{FF2B5EF4-FFF2-40B4-BE49-F238E27FC236}">
                  <a16:creationId xmlns:a16="http://schemas.microsoft.com/office/drawing/2014/main" id="{D1FC81EA-CD28-40C2-8001-506814D4D14E}"/>
                </a:ext>
              </a:extLst>
            </p:cNvPr>
            <p:cNvGrpSpPr/>
            <p:nvPr/>
          </p:nvGrpSpPr>
          <p:grpSpPr>
            <a:xfrm>
              <a:off x="3205638" y="3674152"/>
              <a:ext cx="6589730" cy="2824169"/>
              <a:chOff x="3205638" y="3674152"/>
              <a:chExt cx="6589730" cy="2824169"/>
            </a:xfrm>
          </p:grpSpPr>
          <p:sp>
            <p:nvSpPr>
              <p:cNvPr id="432" name="Oval 9">
                <a:extLst>
                  <a:ext uri="{FF2B5EF4-FFF2-40B4-BE49-F238E27FC236}">
                    <a16:creationId xmlns:a16="http://schemas.microsoft.com/office/drawing/2014/main" id="{9086F15A-5D64-4D74-864D-52ADBC689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6108527"/>
                <a:ext cx="6540700" cy="389794"/>
              </a:xfrm>
              <a:prstGeom prst="ellipse">
                <a:avLst/>
              </a:prstGeom>
              <a:solidFill>
                <a:srgbClr val="AED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1" name="Freeform 18">
                <a:extLst>
                  <a:ext uri="{FF2B5EF4-FFF2-40B4-BE49-F238E27FC236}">
                    <a16:creationId xmlns:a16="http://schemas.microsoft.com/office/drawing/2014/main" id="{C5BAF495-5438-4085-8C8C-B925AFF16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" name="Freeform 19">
                <a:extLst>
                  <a:ext uri="{FF2B5EF4-FFF2-40B4-BE49-F238E27FC236}">
                    <a16:creationId xmlns:a16="http://schemas.microsoft.com/office/drawing/2014/main" id="{AD911C81-28C3-4EF5-85C0-C5194DFF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" name="Freeform 20">
                <a:extLst>
                  <a:ext uri="{FF2B5EF4-FFF2-40B4-BE49-F238E27FC236}">
                    <a16:creationId xmlns:a16="http://schemas.microsoft.com/office/drawing/2014/main" id="{B23F6619-247D-4621-B42B-3E146271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" name="Freeform 21">
                <a:extLst>
                  <a:ext uri="{FF2B5EF4-FFF2-40B4-BE49-F238E27FC236}">
                    <a16:creationId xmlns:a16="http://schemas.microsoft.com/office/drawing/2014/main" id="{E6E49AC1-65B3-44A1-B5D1-C24A70A2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" name="Rectangle 22">
                <a:extLst>
                  <a:ext uri="{FF2B5EF4-FFF2-40B4-BE49-F238E27FC236}">
                    <a16:creationId xmlns:a16="http://schemas.microsoft.com/office/drawing/2014/main" id="{F0E9A780-4C43-4673-A9D3-02D13ECC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" name="Rectangle 23">
                <a:extLst>
                  <a:ext uri="{FF2B5EF4-FFF2-40B4-BE49-F238E27FC236}">
                    <a16:creationId xmlns:a16="http://schemas.microsoft.com/office/drawing/2014/main" id="{A2C9C944-2649-456B-8A4B-033D3BFCD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76040BBC-06A4-4928-AFA6-A6AC2221C6E6}"/>
                </a:ext>
              </a:extLst>
            </p:cNvPr>
            <p:cNvGrpSpPr/>
            <p:nvPr/>
          </p:nvGrpSpPr>
          <p:grpSpPr>
            <a:xfrm>
              <a:off x="5306605" y="1845306"/>
              <a:ext cx="2392700" cy="1828846"/>
              <a:chOff x="5306605" y="1845306"/>
              <a:chExt cx="2392700" cy="1828846"/>
            </a:xfrm>
          </p:grpSpPr>
          <p:sp>
            <p:nvSpPr>
              <p:cNvPr id="447" name="Freeform 24">
                <a:extLst>
                  <a:ext uri="{FF2B5EF4-FFF2-40B4-BE49-F238E27FC236}">
                    <a16:creationId xmlns:a16="http://schemas.microsoft.com/office/drawing/2014/main" id="{F2E87907-6560-4233-85FA-DDBC99AC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" name="Rectangle 25">
                <a:extLst>
                  <a:ext uri="{FF2B5EF4-FFF2-40B4-BE49-F238E27FC236}">
                    <a16:creationId xmlns:a16="http://schemas.microsoft.com/office/drawing/2014/main" id="{4297C00C-C2F5-4EDC-8DF3-1DA2E5604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" name="Rectangle 26">
                <a:extLst>
                  <a:ext uri="{FF2B5EF4-FFF2-40B4-BE49-F238E27FC236}">
                    <a16:creationId xmlns:a16="http://schemas.microsoft.com/office/drawing/2014/main" id="{81150C91-871A-4B02-8426-878AA512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" name="Rectangle 27">
                <a:extLst>
                  <a:ext uri="{FF2B5EF4-FFF2-40B4-BE49-F238E27FC236}">
                    <a16:creationId xmlns:a16="http://schemas.microsoft.com/office/drawing/2014/main" id="{9591D995-390D-44CD-B1B5-515ACDA65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" name="Rectangle 28">
                <a:extLst>
                  <a:ext uri="{FF2B5EF4-FFF2-40B4-BE49-F238E27FC236}">
                    <a16:creationId xmlns:a16="http://schemas.microsoft.com/office/drawing/2014/main" id="{173F1021-C181-403F-9EAC-3B1F33576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" name="Rectangle 29">
                <a:extLst>
                  <a:ext uri="{FF2B5EF4-FFF2-40B4-BE49-F238E27FC236}">
                    <a16:creationId xmlns:a16="http://schemas.microsoft.com/office/drawing/2014/main" id="{4AF7E402-6E4D-4F41-9D53-71D2314C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" name="Freeform 30">
                <a:extLst>
                  <a:ext uri="{FF2B5EF4-FFF2-40B4-BE49-F238E27FC236}">
                    <a16:creationId xmlns:a16="http://schemas.microsoft.com/office/drawing/2014/main" id="{160757BB-9F6F-41FF-A7C9-D5DDC807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28" name="Group 627">
              <a:extLst>
                <a:ext uri="{FF2B5EF4-FFF2-40B4-BE49-F238E27FC236}">
                  <a16:creationId xmlns:a16="http://schemas.microsoft.com/office/drawing/2014/main" id="{C8A41861-BB0C-4E76-9DCE-A2FC3270E9C6}"/>
                </a:ext>
              </a:extLst>
            </p:cNvPr>
            <p:cNvGrpSpPr/>
            <p:nvPr/>
          </p:nvGrpSpPr>
          <p:grpSpPr>
            <a:xfrm>
              <a:off x="1254215" y="332710"/>
              <a:ext cx="2738366" cy="2738365"/>
              <a:chOff x="1254215" y="-20312"/>
              <a:chExt cx="2738366" cy="2738365"/>
            </a:xfrm>
          </p:grpSpPr>
          <p:sp>
            <p:nvSpPr>
              <p:cNvPr id="454" name="Rectangle 31">
                <a:extLst>
                  <a:ext uri="{FF2B5EF4-FFF2-40B4-BE49-F238E27FC236}">
                    <a16:creationId xmlns:a16="http://schemas.microsoft.com/office/drawing/2014/main" id="{E7E5370B-2D33-4711-8A33-ACDB10169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215" y="-8055"/>
                <a:ext cx="2738366" cy="272610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5" name="Rectangle 32">
                <a:extLst>
                  <a:ext uri="{FF2B5EF4-FFF2-40B4-BE49-F238E27FC236}">
                    <a16:creationId xmlns:a16="http://schemas.microsoft.com/office/drawing/2014/main" id="{B40BDDE8-CC35-4782-9A75-5BDE9A100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215" y="-8055"/>
                <a:ext cx="2738366" cy="27261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6" name="Rectangle 33">
                <a:extLst>
                  <a:ext uri="{FF2B5EF4-FFF2-40B4-BE49-F238E27FC236}">
                    <a16:creationId xmlns:a16="http://schemas.microsoft.com/office/drawing/2014/main" id="{36595CD2-84BE-4DAA-B3C0-720BA15EC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215" y="-20312"/>
                <a:ext cx="2738366" cy="17161"/>
              </a:xfrm>
              <a:prstGeom prst="rect">
                <a:avLst/>
              </a:pr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Rectangle 34">
                <a:extLst>
                  <a:ext uri="{FF2B5EF4-FFF2-40B4-BE49-F238E27FC236}">
                    <a16:creationId xmlns:a16="http://schemas.microsoft.com/office/drawing/2014/main" id="{5C5E7020-9F55-425C-A381-69C79404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532" y="175811"/>
                <a:ext cx="2363281" cy="2358377"/>
              </a:xfrm>
              <a:prstGeom prst="rect">
                <a:avLst/>
              </a:prstGeom>
              <a:solidFill>
                <a:srgbClr val="B4D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Rectangle 35">
                <a:extLst>
                  <a:ext uri="{FF2B5EF4-FFF2-40B4-BE49-F238E27FC236}">
                    <a16:creationId xmlns:a16="http://schemas.microsoft.com/office/drawing/2014/main" id="{9F054C1E-749E-436A-B163-A55189DB6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532" y="175811"/>
                <a:ext cx="2363281" cy="23583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Rectangle 36">
                <a:extLst>
                  <a:ext uri="{FF2B5EF4-FFF2-40B4-BE49-F238E27FC236}">
                    <a16:creationId xmlns:a16="http://schemas.microsoft.com/office/drawing/2014/main" id="{F01073D9-56FE-4D5F-8E18-5AB974EFF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532" y="2014462"/>
                <a:ext cx="203478" cy="514822"/>
              </a:xfrm>
              <a:prstGeom prst="rect">
                <a:avLst/>
              </a:prstGeom>
              <a:solidFill>
                <a:srgbClr val="74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Rectangle 37">
                <a:extLst>
                  <a:ext uri="{FF2B5EF4-FFF2-40B4-BE49-F238E27FC236}">
                    <a16:creationId xmlns:a16="http://schemas.microsoft.com/office/drawing/2014/main" id="{436508F5-00FF-451B-AA2F-FFFF5BA22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0" y="1695763"/>
                <a:ext cx="115222" cy="833522"/>
              </a:xfrm>
              <a:prstGeom prst="rect">
                <a:avLst/>
              </a:prstGeom>
              <a:solidFill>
                <a:srgbClr val="74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Rectangle 38">
                <a:extLst>
                  <a:ext uri="{FF2B5EF4-FFF2-40B4-BE49-F238E27FC236}">
                    <a16:creationId xmlns:a16="http://schemas.microsoft.com/office/drawing/2014/main" id="{659DCA77-5818-4F10-81CB-826472C17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160" y="1695763"/>
                <a:ext cx="115222" cy="8335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Rectangle 39">
                <a:extLst>
                  <a:ext uri="{FF2B5EF4-FFF2-40B4-BE49-F238E27FC236}">
                    <a16:creationId xmlns:a16="http://schemas.microsoft.com/office/drawing/2014/main" id="{C75C1CF7-2223-410D-B773-A47DA4395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383" y="1862467"/>
                <a:ext cx="188768" cy="671721"/>
              </a:xfrm>
              <a:prstGeom prst="rect">
                <a:avLst/>
              </a:prstGeom>
              <a:solidFill>
                <a:srgbClr val="678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Rectangle 40">
                <a:extLst>
                  <a:ext uri="{FF2B5EF4-FFF2-40B4-BE49-F238E27FC236}">
                    <a16:creationId xmlns:a16="http://schemas.microsoft.com/office/drawing/2014/main" id="{B79958D4-3021-4FEF-AF6B-3EE89600E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383" y="1862467"/>
                <a:ext cx="188768" cy="671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Rectangle 41">
                <a:extLst>
                  <a:ext uri="{FF2B5EF4-FFF2-40B4-BE49-F238E27FC236}">
                    <a16:creationId xmlns:a16="http://schemas.microsoft.com/office/drawing/2014/main" id="{A65E5FFB-87C7-4838-9F03-35C9BE82B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8602" y="1582992"/>
                <a:ext cx="154447" cy="946293"/>
              </a:xfrm>
              <a:prstGeom prst="rect">
                <a:avLst/>
              </a:prstGeom>
              <a:solidFill>
                <a:srgbClr val="678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Rectangle 42">
                <a:extLst>
                  <a:ext uri="{FF2B5EF4-FFF2-40B4-BE49-F238E27FC236}">
                    <a16:creationId xmlns:a16="http://schemas.microsoft.com/office/drawing/2014/main" id="{0CDDC743-90F8-4B9C-8CFC-0B96FEF9B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049" y="1749697"/>
                <a:ext cx="225541" cy="779588"/>
              </a:xfrm>
              <a:prstGeom prst="rect">
                <a:avLst/>
              </a:prstGeom>
              <a:solidFill>
                <a:srgbClr val="74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Rectangle 43">
                <a:extLst>
                  <a:ext uri="{FF2B5EF4-FFF2-40B4-BE49-F238E27FC236}">
                    <a16:creationId xmlns:a16="http://schemas.microsoft.com/office/drawing/2014/main" id="{982697BE-B91C-4EB0-AFF5-0363AE968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591" y="1430997"/>
                <a:ext cx="115222" cy="1103191"/>
              </a:xfrm>
              <a:prstGeom prst="rect">
                <a:avLst/>
              </a:prstGeom>
              <a:solidFill>
                <a:srgbClr val="678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Rectangle 44">
                <a:extLst>
                  <a:ext uri="{FF2B5EF4-FFF2-40B4-BE49-F238E27FC236}">
                    <a16:creationId xmlns:a16="http://schemas.microsoft.com/office/drawing/2014/main" id="{CCA3EFD0-713F-430A-9329-01F11D14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167" y="786243"/>
                <a:ext cx="534435" cy="1747945"/>
              </a:xfrm>
              <a:prstGeom prst="rect">
                <a:avLst/>
              </a:prstGeom>
              <a:solidFill>
                <a:srgbClr val="7CA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Rectangle 45">
                <a:extLst>
                  <a:ext uri="{FF2B5EF4-FFF2-40B4-BE49-F238E27FC236}">
                    <a16:creationId xmlns:a16="http://schemas.microsoft.com/office/drawing/2014/main" id="{9466C87D-E0CA-4E2A-A234-E0DA1B903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167" y="786243"/>
                <a:ext cx="534435" cy="17479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Rectangle 46">
                <a:extLst>
                  <a:ext uri="{FF2B5EF4-FFF2-40B4-BE49-F238E27FC236}">
                    <a16:creationId xmlns:a16="http://schemas.microsoft.com/office/drawing/2014/main" id="{E986C18E-0537-47CA-B052-D1B7101C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028945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Rectangle 47">
                <a:extLst>
                  <a:ext uri="{FF2B5EF4-FFF2-40B4-BE49-F238E27FC236}">
                    <a16:creationId xmlns:a16="http://schemas.microsoft.com/office/drawing/2014/main" id="{EC85C360-E910-4CA7-BBA0-371A2D32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028945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Rectangle 48">
                <a:extLst>
                  <a:ext uri="{FF2B5EF4-FFF2-40B4-BE49-F238E27FC236}">
                    <a16:creationId xmlns:a16="http://schemas.microsoft.com/office/drawing/2014/main" id="{620B4B66-9284-4598-8293-5DD412633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028945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Rectangle 49">
                <a:extLst>
                  <a:ext uri="{FF2B5EF4-FFF2-40B4-BE49-F238E27FC236}">
                    <a16:creationId xmlns:a16="http://schemas.microsoft.com/office/drawing/2014/main" id="{15B0B6CE-1022-4241-A6AE-E908603F1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028945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Rectangle 50">
                <a:extLst>
                  <a:ext uri="{FF2B5EF4-FFF2-40B4-BE49-F238E27FC236}">
                    <a16:creationId xmlns:a16="http://schemas.microsoft.com/office/drawing/2014/main" id="{C95DCFDD-A06B-4033-8825-48D0B8211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028945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Rectangle 51">
                <a:extLst>
                  <a:ext uri="{FF2B5EF4-FFF2-40B4-BE49-F238E27FC236}">
                    <a16:creationId xmlns:a16="http://schemas.microsoft.com/office/drawing/2014/main" id="{C4B0FE2A-CA98-4A6D-992E-EB1C9B031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967657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Rectangle 52">
                <a:extLst>
                  <a:ext uri="{FF2B5EF4-FFF2-40B4-BE49-F238E27FC236}">
                    <a16:creationId xmlns:a16="http://schemas.microsoft.com/office/drawing/2014/main" id="{DBEECF9A-6618-41B4-A109-0A2C883A0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96765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Rectangle 53">
                <a:extLst>
                  <a:ext uri="{FF2B5EF4-FFF2-40B4-BE49-F238E27FC236}">
                    <a16:creationId xmlns:a16="http://schemas.microsoft.com/office/drawing/2014/main" id="{EC869996-2D4C-4C1D-9665-5C3E79183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967657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Rectangle 54">
                <a:extLst>
                  <a:ext uri="{FF2B5EF4-FFF2-40B4-BE49-F238E27FC236}">
                    <a16:creationId xmlns:a16="http://schemas.microsoft.com/office/drawing/2014/main" id="{B9E8A029-7376-4FBC-83E5-7634B013C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6765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Rectangle 55">
                <a:extLst>
                  <a:ext uri="{FF2B5EF4-FFF2-40B4-BE49-F238E27FC236}">
                    <a16:creationId xmlns:a16="http://schemas.microsoft.com/office/drawing/2014/main" id="{D9276F7E-0C72-4973-BF17-8247E3D4D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67657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Rectangle 56">
                <a:extLst>
                  <a:ext uri="{FF2B5EF4-FFF2-40B4-BE49-F238E27FC236}">
                    <a16:creationId xmlns:a16="http://schemas.microsoft.com/office/drawing/2014/main" id="{AEE7F090-9EBC-4635-B972-6755197F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908820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Rectangle 57">
                <a:extLst>
                  <a:ext uri="{FF2B5EF4-FFF2-40B4-BE49-F238E27FC236}">
                    <a16:creationId xmlns:a16="http://schemas.microsoft.com/office/drawing/2014/main" id="{2F1D26ED-BF98-406B-BC17-640BF3B1C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908820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Rectangle 58">
                <a:extLst>
                  <a:ext uri="{FF2B5EF4-FFF2-40B4-BE49-F238E27FC236}">
                    <a16:creationId xmlns:a16="http://schemas.microsoft.com/office/drawing/2014/main" id="{7C8E4C25-CB51-43EC-AE74-70C66D028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908820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Rectangle 59">
                <a:extLst>
                  <a:ext uri="{FF2B5EF4-FFF2-40B4-BE49-F238E27FC236}">
                    <a16:creationId xmlns:a16="http://schemas.microsoft.com/office/drawing/2014/main" id="{B8D64A58-70F6-43E2-B487-A0ABDB986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08820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Rectangle 60">
                <a:extLst>
                  <a:ext uri="{FF2B5EF4-FFF2-40B4-BE49-F238E27FC236}">
                    <a16:creationId xmlns:a16="http://schemas.microsoft.com/office/drawing/2014/main" id="{2F9B4E8E-CB40-4246-A3FF-0B82317DA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08820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Rectangle 61">
                <a:extLst>
                  <a:ext uri="{FF2B5EF4-FFF2-40B4-BE49-F238E27FC236}">
                    <a16:creationId xmlns:a16="http://schemas.microsoft.com/office/drawing/2014/main" id="{4E5FF4BE-5703-40D0-A95B-A238264D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849983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Rectangle 62">
                <a:extLst>
                  <a:ext uri="{FF2B5EF4-FFF2-40B4-BE49-F238E27FC236}">
                    <a16:creationId xmlns:a16="http://schemas.microsoft.com/office/drawing/2014/main" id="{AC7ED980-EAED-45B6-9F76-5828D176E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849983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Rectangle 63">
                <a:extLst>
                  <a:ext uri="{FF2B5EF4-FFF2-40B4-BE49-F238E27FC236}">
                    <a16:creationId xmlns:a16="http://schemas.microsoft.com/office/drawing/2014/main" id="{5343F822-981D-44A0-833A-5CC14A50B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849983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Rectangle 64">
                <a:extLst>
                  <a:ext uri="{FF2B5EF4-FFF2-40B4-BE49-F238E27FC236}">
                    <a16:creationId xmlns:a16="http://schemas.microsoft.com/office/drawing/2014/main" id="{541AA4B3-E327-41C7-AF2E-318ECF661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849983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Rectangle 65">
                <a:extLst>
                  <a:ext uri="{FF2B5EF4-FFF2-40B4-BE49-F238E27FC236}">
                    <a16:creationId xmlns:a16="http://schemas.microsoft.com/office/drawing/2014/main" id="{5596CDE1-8B42-4E8F-ABF0-B9D2E8D98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849983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Rectangle 66">
                <a:extLst>
                  <a:ext uri="{FF2B5EF4-FFF2-40B4-BE49-F238E27FC236}">
                    <a16:creationId xmlns:a16="http://schemas.microsoft.com/office/drawing/2014/main" id="{F2AF88C9-9EF0-4DE5-AF1D-94826D51D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849983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Rectangle 67">
                <a:extLst>
                  <a:ext uri="{FF2B5EF4-FFF2-40B4-BE49-F238E27FC236}">
                    <a16:creationId xmlns:a16="http://schemas.microsoft.com/office/drawing/2014/main" id="{40665DF9-80D8-405A-AF92-58E4B4921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269196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Rectangle 68">
                <a:extLst>
                  <a:ext uri="{FF2B5EF4-FFF2-40B4-BE49-F238E27FC236}">
                    <a16:creationId xmlns:a16="http://schemas.microsoft.com/office/drawing/2014/main" id="{C6C0B8B0-D8BA-4E09-B0C7-725CE1976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269196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Rectangle 69">
                <a:extLst>
                  <a:ext uri="{FF2B5EF4-FFF2-40B4-BE49-F238E27FC236}">
                    <a16:creationId xmlns:a16="http://schemas.microsoft.com/office/drawing/2014/main" id="{C7D4E86A-BEFF-47D5-88A2-3B2252893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269196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Rectangle 70">
                <a:extLst>
                  <a:ext uri="{FF2B5EF4-FFF2-40B4-BE49-F238E27FC236}">
                    <a16:creationId xmlns:a16="http://schemas.microsoft.com/office/drawing/2014/main" id="{8AE592FB-A8E8-46C3-AFD8-95225F8B1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269196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Rectangle 71">
                <a:extLst>
                  <a:ext uri="{FF2B5EF4-FFF2-40B4-BE49-F238E27FC236}">
                    <a16:creationId xmlns:a16="http://schemas.microsoft.com/office/drawing/2014/main" id="{6BA39F0E-C7E6-4735-8B7D-BD677C323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269196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Rectangle 72">
                <a:extLst>
                  <a:ext uri="{FF2B5EF4-FFF2-40B4-BE49-F238E27FC236}">
                    <a16:creationId xmlns:a16="http://schemas.microsoft.com/office/drawing/2014/main" id="{A6CE8004-8501-4B98-A2A9-307855346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207907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Rectangle 73">
                <a:extLst>
                  <a:ext uri="{FF2B5EF4-FFF2-40B4-BE49-F238E27FC236}">
                    <a16:creationId xmlns:a16="http://schemas.microsoft.com/office/drawing/2014/main" id="{5DB61291-3248-4688-A189-416ED60BA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207907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Rectangle 74">
                <a:extLst>
                  <a:ext uri="{FF2B5EF4-FFF2-40B4-BE49-F238E27FC236}">
                    <a16:creationId xmlns:a16="http://schemas.microsoft.com/office/drawing/2014/main" id="{630D3CCE-E826-4C1D-A9DE-A423BA3ED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20790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Rectangle 75">
                <a:extLst>
                  <a:ext uri="{FF2B5EF4-FFF2-40B4-BE49-F238E27FC236}">
                    <a16:creationId xmlns:a16="http://schemas.microsoft.com/office/drawing/2014/main" id="{BCB63912-84E7-46CF-8014-1B853ADED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207907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Rectangle 76">
                <a:extLst>
                  <a:ext uri="{FF2B5EF4-FFF2-40B4-BE49-F238E27FC236}">
                    <a16:creationId xmlns:a16="http://schemas.microsoft.com/office/drawing/2014/main" id="{E33C81AA-946D-4F68-8D3A-CBD07A408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20790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Rectangle 77">
                <a:extLst>
                  <a:ext uri="{FF2B5EF4-FFF2-40B4-BE49-F238E27FC236}">
                    <a16:creationId xmlns:a16="http://schemas.microsoft.com/office/drawing/2014/main" id="{F5CAA497-60A9-4C38-8C67-F19A12C7C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207907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Rectangle 78">
                <a:extLst>
                  <a:ext uri="{FF2B5EF4-FFF2-40B4-BE49-F238E27FC236}">
                    <a16:creationId xmlns:a16="http://schemas.microsoft.com/office/drawing/2014/main" id="{E0C457BB-613D-4BE7-A2C6-5C60F5AC3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149070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Rectangle 79">
                <a:extLst>
                  <a:ext uri="{FF2B5EF4-FFF2-40B4-BE49-F238E27FC236}">
                    <a16:creationId xmlns:a16="http://schemas.microsoft.com/office/drawing/2014/main" id="{6ED2E1D5-4BAE-464D-B5B5-6325C848C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149070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Rectangle 80">
                <a:extLst>
                  <a:ext uri="{FF2B5EF4-FFF2-40B4-BE49-F238E27FC236}">
                    <a16:creationId xmlns:a16="http://schemas.microsoft.com/office/drawing/2014/main" id="{652C42FA-7938-4C5E-9047-CCB6BB65B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14907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Rectangle 81">
                <a:extLst>
                  <a:ext uri="{FF2B5EF4-FFF2-40B4-BE49-F238E27FC236}">
                    <a16:creationId xmlns:a16="http://schemas.microsoft.com/office/drawing/2014/main" id="{0A1FA8FE-E594-4235-B7A9-1D9F0ACEB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149070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Rectangle 82">
                <a:extLst>
                  <a:ext uri="{FF2B5EF4-FFF2-40B4-BE49-F238E27FC236}">
                    <a16:creationId xmlns:a16="http://schemas.microsoft.com/office/drawing/2014/main" id="{6BD87BD2-E3D9-4704-9F83-324A3299E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14907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Rectangle 83">
                <a:extLst>
                  <a:ext uri="{FF2B5EF4-FFF2-40B4-BE49-F238E27FC236}">
                    <a16:creationId xmlns:a16="http://schemas.microsoft.com/office/drawing/2014/main" id="{FF335CD5-8C4B-4262-AFCF-535729AC4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149070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Rectangle 84">
                <a:extLst>
                  <a:ext uri="{FF2B5EF4-FFF2-40B4-BE49-F238E27FC236}">
                    <a16:creationId xmlns:a16="http://schemas.microsoft.com/office/drawing/2014/main" id="{48C52FA1-18F6-4ABB-88A5-AE5C42067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087782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Rectangle 85">
                <a:extLst>
                  <a:ext uri="{FF2B5EF4-FFF2-40B4-BE49-F238E27FC236}">
                    <a16:creationId xmlns:a16="http://schemas.microsoft.com/office/drawing/2014/main" id="{F758DAB8-FB89-4ECC-AF35-9C0E86B1A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087782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Rectangle 86">
                <a:extLst>
                  <a:ext uri="{FF2B5EF4-FFF2-40B4-BE49-F238E27FC236}">
                    <a16:creationId xmlns:a16="http://schemas.microsoft.com/office/drawing/2014/main" id="{C55DAC51-DF76-477A-932E-877746C9A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087782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Rectangle 87">
                <a:extLst>
                  <a:ext uri="{FF2B5EF4-FFF2-40B4-BE49-F238E27FC236}">
                    <a16:creationId xmlns:a16="http://schemas.microsoft.com/office/drawing/2014/main" id="{E2551BEF-4772-4001-97BE-4EDC1B085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087782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Rectangle 88">
                <a:extLst>
                  <a:ext uri="{FF2B5EF4-FFF2-40B4-BE49-F238E27FC236}">
                    <a16:creationId xmlns:a16="http://schemas.microsoft.com/office/drawing/2014/main" id="{13B6005D-3FEB-47DC-834F-BC397C9C5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087782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2" name="Rectangle 89">
                <a:extLst>
                  <a:ext uri="{FF2B5EF4-FFF2-40B4-BE49-F238E27FC236}">
                    <a16:creationId xmlns:a16="http://schemas.microsoft.com/office/drawing/2014/main" id="{32E6F607-CEEB-405B-B48C-DE5EFB0AF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087782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3" name="Rectangle 90">
                <a:extLst>
                  <a:ext uri="{FF2B5EF4-FFF2-40B4-BE49-F238E27FC236}">
                    <a16:creationId xmlns:a16="http://schemas.microsoft.com/office/drawing/2014/main" id="{E0DF869B-E531-42C2-9D83-DB2D7234B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509446"/>
                <a:ext cx="100513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4" name="Rectangle 91">
                <a:extLst>
                  <a:ext uri="{FF2B5EF4-FFF2-40B4-BE49-F238E27FC236}">
                    <a16:creationId xmlns:a16="http://schemas.microsoft.com/office/drawing/2014/main" id="{5DB24E5B-4110-49E4-8890-C25FBAC50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509446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5" name="Rectangle 92">
                <a:extLst>
                  <a:ext uri="{FF2B5EF4-FFF2-40B4-BE49-F238E27FC236}">
                    <a16:creationId xmlns:a16="http://schemas.microsoft.com/office/drawing/2014/main" id="{D4B01C7D-60F6-49CE-8B42-994E2031E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509446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6" name="Rectangle 93">
                <a:extLst>
                  <a:ext uri="{FF2B5EF4-FFF2-40B4-BE49-F238E27FC236}">
                    <a16:creationId xmlns:a16="http://schemas.microsoft.com/office/drawing/2014/main" id="{118715E7-A36A-48C5-9D29-2D219463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509446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7" name="Rectangle 94">
                <a:extLst>
                  <a:ext uri="{FF2B5EF4-FFF2-40B4-BE49-F238E27FC236}">
                    <a16:creationId xmlns:a16="http://schemas.microsoft.com/office/drawing/2014/main" id="{0EAE68BD-0A10-4EDD-B8F8-C4DE9B6DF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509446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8" name="Rectangle 95">
                <a:extLst>
                  <a:ext uri="{FF2B5EF4-FFF2-40B4-BE49-F238E27FC236}">
                    <a16:creationId xmlns:a16="http://schemas.microsoft.com/office/drawing/2014/main" id="{3F56106E-56B9-4300-B4B8-8229769B8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448158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9" name="Rectangle 96">
                <a:extLst>
                  <a:ext uri="{FF2B5EF4-FFF2-40B4-BE49-F238E27FC236}">
                    <a16:creationId xmlns:a16="http://schemas.microsoft.com/office/drawing/2014/main" id="{0F58F911-7486-4935-8485-E4BC81B1B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448158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0" name="Rectangle 97">
                <a:extLst>
                  <a:ext uri="{FF2B5EF4-FFF2-40B4-BE49-F238E27FC236}">
                    <a16:creationId xmlns:a16="http://schemas.microsoft.com/office/drawing/2014/main" id="{9AF4213E-33BA-477B-9762-01AD11722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448158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1" name="Rectangle 98">
                <a:extLst>
                  <a:ext uri="{FF2B5EF4-FFF2-40B4-BE49-F238E27FC236}">
                    <a16:creationId xmlns:a16="http://schemas.microsoft.com/office/drawing/2014/main" id="{FD0AEDFD-7398-4FF0-A530-B5AEA82C3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448158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2" name="Rectangle 99">
                <a:extLst>
                  <a:ext uri="{FF2B5EF4-FFF2-40B4-BE49-F238E27FC236}">
                    <a16:creationId xmlns:a16="http://schemas.microsoft.com/office/drawing/2014/main" id="{59D72682-4CC6-4E21-ABC0-E75CAF21A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448158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3" name="Rectangle 100">
                <a:extLst>
                  <a:ext uri="{FF2B5EF4-FFF2-40B4-BE49-F238E27FC236}">
                    <a16:creationId xmlns:a16="http://schemas.microsoft.com/office/drawing/2014/main" id="{1B87FB35-D2E5-4972-8257-C3888F96B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389321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4" name="Rectangle 101">
                <a:extLst>
                  <a:ext uri="{FF2B5EF4-FFF2-40B4-BE49-F238E27FC236}">
                    <a16:creationId xmlns:a16="http://schemas.microsoft.com/office/drawing/2014/main" id="{444C9773-5349-48A5-BE2D-031891C32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389321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5" name="Rectangle 102">
                <a:extLst>
                  <a:ext uri="{FF2B5EF4-FFF2-40B4-BE49-F238E27FC236}">
                    <a16:creationId xmlns:a16="http://schemas.microsoft.com/office/drawing/2014/main" id="{E26A86B1-FEEC-4D24-8EC8-5FCA0D84E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389321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6" name="Rectangle 103">
                <a:extLst>
                  <a:ext uri="{FF2B5EF4-FFF2-40B4-BE49-F238E27FC236}">
                    <a16:creationId xmlns:a16="http://schemas.microsoft.com/office/drawing/2014/main" id="{A22C8909-7D1A-4047-BC84-DED76F233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389321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7" name="Rectangle 104">
                <a:extLst>
                  <a:ext uri="{FF2B5EF4-FFF2-40B4-BE49-F238E27FC236}">
                    <a16:creationId xmlns:a16="http://schemas.microsoft.com/office/drawing/2014/main" id="{13817568-126A-4114-BEDE-25AF5DDC4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389321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8" name="Rectangle 105">
                <a:extLst>
                  <a:ext uri="{FF2B5EF4-FFF2-40B4-BE49-F238E27FC236}">
                    <a16:creationId xmlns:a16="http://schemas.microsoft.com/office/drawing/2014/main" id="{0453C0C7-522F-4E71-801B-E0C427EE8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328032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9" name="Rectangle 106">
                <a:extLst>
                  <a:ext uri="{FF2B5EF4-FFF2-40B4-BE49-F238E27FC236}">
                    <a16:creationId xmlns:a16="http://schemas.microsoft.com/office/drawing/2014/main" id="{F8E8A943-4B4E-4AA7-AD45-F9CE09C59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328032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0" name="Rectangle 107">
                <a:extLst>
                  <a:ext uri="{FF2B5EF4-FFF2-40B4-BE49-F238E27FC236}">
                    <a16:creationId xmlns:a16="http://schemas.microsoft.com/office/drawing/2014/main" id="{69D04537-8DD5-4937-8049-FA5382D3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328032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" name="Rectangle 108">
                <a:extLst>
                  <a:ext uri="{FF2B5EF4-FFF2-40B4-BE49-F238E27FC236}">
                    <a16:creationId xmlns:a16="http://schemas.microsoft.com/office/drawing/2014/main" id="{0E5E6EBA-3387-46F2-B0D3-82AD28EE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328032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" name="Rectangle 109">
                <a:extLst>
                  <a:ext uri="{FF2B5EF4-FFF2-40B4-BE49-F238E27FC236}">
                    <a16:creationId xmlns:a16="http://schemas.microsoft.com/office/drawing/2014/main" id="{1B866559-248F-4DC1-A691-9964E9A72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328032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" name="Rectangle 110">
                <a:extLst>
                  <a:ext uri="{FF2B5EF4-FFF2-40B4-BE49-F238E27FC236}">
                    <a16:creationId xmlns:a16="http://schemas.microsoft.com/office/drawing/2014/main" id="{F50C5530-E391-4DB4-96F5-1756EB039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749697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" name="Rectangle 111">
                <a:extLst>
                  <a:ext uri="{FF2B5EF4-FFF2-40B4-BE49-F238E27FC236}">
                    <a16:creationId xmlns:a16="http://schemas.microsoft.com/office/drawing/2014/main" id="{0813AB88-40A1-41AC-BB07-C424A0994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749697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" name="Rectangle 112">
                <a:extLst>
                  <a:ext uri="{FF2B5EF4-FFF2-40B4-BE49-F238E27FC236}">
                    <a16:creationId xmlns:a16="http://schemas.microsoft.com/office/drawing/2014/main" id="{10710D4F-27D9-4EDC-A650-C9045A428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74969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" name="Rectangle 113">
                <a:extLst>
                  <a:ext uri="{FF2B5EF4-FFF2-40B4-BE49-F238E27FC236}">
                    <a16:creationId xmlns:a16="http://schemas.microsoft.com/office/drawing/2014/main" id="{606AC7A5-EF7E-41C4-AC3D-BD39A1C9F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749697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" name="Rectangle 114">
                <a:extLst>
                  <a:ext uri="{FF2B5EF4-FFF2-40B4-BE49-F238E27FC236}">
                    <a16:creationId xmlns:a16="http://schemas.microsoft.com/office/drawing/2014/main" id="{6BF9C086-9E71-4E9D-9CF7-DA9DB2B3D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688408"/>
                <a:ext cx="100513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" name="Rectangle 115">
                <a:extLst>
                  <a:ext uri="{FF2B5EF4-FFF2-40B4-BE49-F238E27FC236}">
                    <a16:creationId xmlns:a16="http://schemas.microsoft.com/office/drawing/2014/main" id="{31D2418A-ABB8-44FD-9C53-9CF720942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688408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" name="Rectangle 116">
                <a:extLst>
                  <a:ext uri="{FF2B5EF4-FFF2-40B4-BE49-F238E27FC236}">
                    <a16:creationId xmlns:a16="http://schemas.microsoft.com/office/drawing/2014/main" id="{B2D0223B-08DE-4A7D-92F4-D931E8491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688408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" name="Rectangle 117">
                <a:extLst>
                  <a:ext uri="{FF2B5EF4-FFF2-40B4-BE49-F238E27FC236}">
                    <a16:creationId xmlns:a16="http://schemas.microsoft.com/office/drawing/2014/main" id="{4CC8ABD0-88D3-40E0-903D-B2B0FE032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688408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" name="Rectangle 118">
                <a:extLst>
                  <a:ext uri="{FF2B5EF4-FFF2-40B4-BE49-F238E27FC236}">
                    <a16:creationId xmlns:a16="http://schemas.microsoft.com/office/drawing/2014/main" id="{9FF2B895-4EAB-496C-A86E-50BED3D1D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629571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" name="Rectangle 119">
                <a:extLst>
                  <a:ext uri="{FF2B5EF4-FFF2-40B4-BE49-F238E27FC236}">
                    <a16:creationId xmlns:a16="http://schemas.microsoft.com/office/drawing/2014/main" id="{6D45FE30-2B8A-48FA-98B7-B418F7DFB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629571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" name="Rectangle 120">
                <a:extLst>
                  <a:ext uri="{FF2B5EF4-FFF2-40B4-BE49-F238E27FC236}">
                    <a16:creationId xmlns:a16="http://schemas.microsoft.com/office/drawing/2014/main" id="{125E5E93-CAA9-41E1-998C-ACB5C5BE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62957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" name="Rectangle 121">
                <a:extLst>
                  <a:ext uri="{FF2B5EF4-FFF2-40B4-BE49-F238E27FC236}">
                    <a16:creationId xmlns:a16="http://schemas.microsoft.com/office/drawing/2014/main" id="{F2AED22D-1987-4160-ACDB-6028FF084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62957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" name="Rectangle 122">
                <a:extLst>
                  <a:ext uri="{FF2B5EF4-FFF2-40B4-BE49-F238E27FC236}">
                    <a16:creationId xmlns:a16="http://schemas.microsoft.com/office/drawing/2014/main" id="{3DE2EBCF-5158-4212-8FD9-8E6586BA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568283"/>
                <a:ext cx="100513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" name="Rectangle 123">
                <a:extLst>
                  <a:ext uri="{FF2B5EF4-FFF2-40B4-BE49-F238E27FC236}">
                    <a16:creationId xmlns:a16="http://schemas.microsoft.com/office/drawing/2014/main" id="{F2536E5A-D819-4C6B-AA77-5E3D8AC27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568283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7" name="Rectangle 124">
                <a:extLst>
                  <a:ext uri="{FF2B5EF4-FFF2-40B4-BE49-F238E27FC236}">
                    <a16:creationId xmlns:a16="http://schemas.microsoft.com/office/drawing/2014/main" id="{3CB775D3-AA9A-48A8-A117-C12E8E5F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568283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8" name="Rectangle 125">
                <a:extLst>
                  <a:ext uri="{FF2B5EF4-FFF2-40B4-BE49-F238E27FC236}">
                    <a16:creationId xmlns:a16="http://schemas.microsoft.com/office/drawing/2014/main" id="{CF6D2490-C0FD-4DE5-ABFE-7AC9BC9B3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568283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9" name="Rectangle 126">
                <a:extLst>
                  <a:ext uri="{FF2B5EF4-FFF2-40B4-BE49-F238E27FC236}">
                    <a16:creationId xmlns:a16="http://schemas.microsoft.com/office/drawing/2014/main" id="{E821B6DA-BF0A-4ADF-85D9-8CF8A2064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568283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0" name="Rectangle 127">
                <a:extLst>
                  <a:ext uri="{FF2B5EF4-FFF2-40B4-BE49-F238E27FC236}">
                    <a16:creationId xmlns:a16="http://schemas.microsoft.com/office/drawing/2014/main" id="{8D7403B5-C9A0-42F0-940D-E79C8D1DD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992399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1" name="Rectangle 128">
                <a:extLst>
                  <a:ext uri="{FF2B5EF4-FFF2-40B4-BE49-F238E27FC236}">
                    <a16:creationId xmlns:a16="http://schemas.microsoft.com/office/drawing/2014/main" id="{E4DC020A-F950-4F91-B5F1-5E5A77AC3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992399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2" name="Rectangle 129">
                <a:extLst>
                  <a:ext uri="{FF2B5EF4-FFF2-40B4-BE49-F238E27FC236}">
                    <a16:creationId xmlns:a16="http://schemas.microsoft.com/office/drawing/2014/main" id="{DE62DB11-72FB-44F3-A15B-36DA411A5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992399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3" name="Rectangle 130">
                <a:extLst>
                  <a:ext uri="{FF2B5EF4-FFF2-40B4-BE49-F238E27FC236}">
                    <a16:creationId xmlns:a16="http://schemas.microsoft.com/office/drawing/2014/main" id="{ED797EA9-1DAB-46F0-A776-270C65984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992399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4" name="Rectangle 131">
                <a:extLst>
                  <a:ext uri="{FF2B5EF4-FFF2-40B4-BE49-F238E27FC236}">
                    <a16:creationId xmlns:a16="http://schemas.microsoft.com/office/drawing/2014/main" id="{CE7791B5-73E0-4E9F-A636-E1956901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931110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5" name="Rectangle 132">
                <a:extLst>
                  <a:ext uri="{FF2B5EF4-FFF2-40B4-BE49-F238E27FC236}">
                    <a16:creationId xmlns:a16="http://schemas.microsoft.com/office/drawing/2014/main" id="{10934672-94C6-47A6-B73C-63B3E806B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931110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6" name="Rectangle 133">
                <a:extLst>
                  <a:ext uri="{FF2B5EF4-FFF2-40B4-BE49-F238E27FC236}">
                    <a16:creationId xmlns:a16="http://schemas.microsoft.com/office/drawing/2014/main" id="{D9F59A51-B368-4DAB-A6CD-740DD894C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931110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7" name="Rectangle 134">
                <a:extLst>
                  <a:ext uri="{FF2B5EF4-FFF2-40B4-BE49-F238E27FC236}">
                    <a16:creationId xmlns:a16="http://schemas.microsoft.com/office/drawing/2014/main" id="{B81C0F26-C677-444A-86CB-7DED0DB40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931110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8" name="Rectangle 135">
                <a:extLst>
                  <a:ext uri="{FF2B5EF4-FFF2-40B4-BE49-F238E27FC236}">
                    <a16:creationId xmlns:a16="http://schemas.microsoft.com/office/drawing/2014/main" id="{8245B9EF-9646-43B2-A510-2E96241B1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872273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9" name="Rectangle 136">
                <a:extLst>
                  <a:ext uri="{FF2B5EF4-FFF2-40B4-BE49-F238E27FC236}">
                    <a16:creationId xmlns:a16="http://schemas.microsoft.com/office/drawing/2014/main" id="{BD9F0A0A-B78B-4D58-9E9C-40A0EB14E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872273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0" name="Rectangle 137">
                <a:extLst>
                  <a:ext uri="{FF2B5EF4-FFF2-40B4-BE49-F238E27FC236}">
                    <a16:creationId xmlns:a16="http://schemas.microsoft.com/office/drawing/2014/main" id="{6226B49B-732D-48E5-9C0A-4223F7D1A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872273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1" name="Rectangle 138">
                <a:extLst>
                  <a:ext uri="{FF2B5EF4-FFF2-40B4-BE49-F238E27FC236}">
                    <a16:creationId xmlns:a16="http://schemas.microsoft.com/office/drawing/2014/main" id="{E2481CFC-CB90-44C0-9F8F-18FA94139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872273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2" name="Rectangle 139">
                <a:extLst>
                  <a:ext uri="{FF2B5EF4-FFF2-40B4-BE49-F238E27FC236}">
                    <a16:creationId xmlns:a16="http://schemas.microsoft.com/office/drawing/2014/main" id="{444ED8E5-0226-43E1-9A35-4D28DD175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810985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3" name="Rectangle 140">
                <a:extLst>
                  <a:ext uri="{FF2B5EF4-FFF2-40B4-BE49-F238E27FC236}">
                    <a16:creationId xmlns:a16="http://schemas.microsoft.com/office/drawing/2014/main" id="{AD5049D1-1177-4E6E-9039-B037A9A2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1810985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4" name="Rectangle 141">
                <a:extLst>
                  <a:ext uri="{FF2B5EF4-FFF2-40B4-BE49-F238E27FC236}">
                    <a16:creationId xmlns:a16="http://schemas.microsoft.com/office/drawing/2014/main" id="{EC16862E-D624-46E1-B714-77E7C3A30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181098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5" name="Rectangle 142">
                <a:extLst>
                  <a:ext uri="{FF2B5EF4-FFF2-40B4-BE49-F238E27FC236}">
                    <a16:creationId xmlns:a16="http://schemas.microsoft.com/office/drawing/2014/main" id="{85531838-FFAD-405F-B965-B7460FDF0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181098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6" name="Rectangle 143">
                <a:extLst>
                  <a:ext uri="{FF2B5EF4-FFF2-40B4-BE49-F238E27FC236}">
                    <a16:creationId xmlns:a16="http://schemas.microsoft.com/office/drawing/2014/main" id="{112D7E3B-E955-4CF8-A06E-1DC8E6420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232649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7" name="Rectangle 144">
                <a:extLst>
                  <a:ext uri="{FF2B5EF4-FFF2-40B4-BE49-F238E27FC236}">
                    <a16:creationId xmlns:a16="http://schemas.microsoft.com/office/drawing/2014/main" id="{7EF5A203-5970-46E8-8892-9890699EB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232649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8" name="Rectangle 145">
                <a:extLst>
                  <a:ext uri="{FF2B5EF4-FFF2-40B4-BE49-F238E27FC236}">
                    <a16:creationId xmlns:a16="http://schemas.microsoft.com/office/drawing/2014/main" id="{2F16479A-FED8-4B3C-B815-EB82832BA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232649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9" name="Rectangle 146">
                <a:extLst>
                  <a:ext uri="{FF2B5EF4-FFF2-40B4-BE49-F238E27FC236}">
                    <a16:creationId xmlns:a16="http://schemas.microsoft.com/office/drawing/2014/main" id="{AF39251F-A367-49D4-B6A1-3C788262F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171361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0" name="Rectangle 147">
                <a:extLst>
                  <a:ext uri="{FF2B5EF4-FFF2-40B4-BE49-F238E27FC236}">
                    <a16:creationId xmlns:a16="http://schemas.microsoft.com/office/drawing/2014/main" id="{D62B5E61-AE79-4549-978F-060F808E2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17136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1" name="Rectangle 148">
                <a:extLst>
                  <a:ext uri="{FF2B5EF4-FFF2-40B4-BE49-F238E27FC236}">
                    <a16:creationId xmlns:a16="http://schemas.microsoft.com/office/drawing/2014/main" id="{90A1BF36-54BC-4637-B97E-A2BD96562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17136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2" name="Rectangle 149">
                <a:extLst>
                  <a:ext uri="{FF2B5EF4-FFF2-40B4-BE49-F238E27FC236}">
                    <a16:creationId xmlns:a16="http://schemas.microsoft.com/office/drawing/2014/main" id="{B279870D-9BF5-4FF8-AECB-E8F50E6BD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112524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3" name="Rectangle 150">
                <a:extLst>
                  <a:ext uri="{FF2B5EF4-FFF2-40B4-BE49-F238E27FC236}">
                    <a16:creationId xmlns:a16="http://schemas.microsoft.com/office/drawing/2014/main" id="{5254EE02-07E3-40BF-9F01-A645F3036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11252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4" name="Rectangle 151">
                <a:extLst>
                  <a:ext uri="{FF2B5EF4-FFF2-40B4-BE49-F238E27FC236}">
                    <a16:creationId xmlns:a16="http://schemas.microsoft.com/office/drawing/2014/main" id="{3026BF32-AB57-4D79-8112-2A77D5C0D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11252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5" name="Rectangle 152">
                <a:extLst>
                  <a:ext uri="{FF2B5EF4-FFF2-40B4-BE49-F238E27FC236}">
                    <a16:creationId xmlns:a16="http://schemas.microsoft.com/office/drawing/2014/main" id="{33230AB9-C284-4A4E-82C2-F98B7A6DD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051235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Rectangle 153">
                <a:extLst>
                  <a:ext uri="{FF2B5EF4-FFF2-40B4-BE49-F238E27FC236}">
                    <a16:creationId xmlns:a16="http://schemas.microsoft.com/office/drawing/2014/main" id="{2964A17A-F1D4-4D27-BF82-E92CA6BE0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05123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Rectangle 154">
                <a:extLst>
                  <a:ext uri="{FF2B5EF4-FFF2-40B4-BE49-F238E27FC236}">
                    <a16:creationId xmlns:a16="http://schemas.microsoft.com/office/drawing/2014/main" id="{54F66B27-03F6-4DDE-85A9-767D17306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05123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Rectangle 155">
                <a:extLst>
                  <a:ext uri="{FF2B5EF4-FFF2-40B4-BE49-F238E27FC236}">
                    <a16:creationId xmlns:a16="http://schemas.microsoft.com/office/drawing/2014/main" id="{F42550F0-814D-4261-96FB-778497A74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472900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Rectangle 156">
                <a:extLst>
                  <a:ext uri="{FF2B5EF4-FFF2-40B4-BE49-F238E27FC236}">
                    <a16:creationId xmlns:a16="http://schemas.microsoft.com/office/drawing/2014/main" id="{FE0EFD67-BA5A-4BB6-84FC-AE1E4C60F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47290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Rectangle 157">
                <a:extLst>
                  <a:ext uri="{FF2B5EF4-FFF2-40B4-BE49-F238E27FC236}">
                    <a16:creationId xmlns:a16="http://schemas.microsoft.com/office/drawing/2014/main" id="{684DAAB8-6CED-4D4E-8C45-8AFBB6BA0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47290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Rectangle 158">
                <a:extLst>
                  <a:ext uri="{FF2B5EF4-FFF2-40B4-BE49-F238E27FC236}">
                    <a16:creationId xmlns:a16="http://schemas.microsoft.com/office/drawing/2014/main" id="{4A68A228-778C-459B-9B8F-2D3751A3C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411611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Rectangle 159">
                <a:extLst>
                  <a:ext uri="{FF2B5EF4-FFF2-40B4-BE49-F238E27FC236}">
                    <a16:creationId xmlns:a16="http://schemas.microsoft.com/office/drawing/2014/main" id="{039459A5-96B2-463B-B493-98266F921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41161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Rectangle 160">
                <a:extLst>
                  <a:ext uri="{FF2B5EF4-FFF2-40B4-BE49-F238E27FC236}">
                    <a16:creationId xmlns:a16="http://schemas.microsoft.com/office/drawing/2014/main" id="{CFDD376E-4D37-45E8-97BB-93EEC649D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411611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Rectangle 161">
                <a:extLst>
                  <a:ext uri="{FF2B5EF4-FFF2-40B4-BE49-F238E27FC236}">
                    <a16:creationId xmlns:a16="http://schemas.microsoft.com/office/drawing/2014/main" id="{3BE852CF-2F1E-48E8-BE84-AC3C6593D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352774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Rectangle 162">
                <a:extLst>
                  <a:ext uri="{FF2B5EF4-FFF2-40B4-BE49-F238E27FC236}">
                    <a16:creationId xmlns:a16="http://schemas.microsoft.com/office/drawing/2014/main" id="{FDEE9CEB-6596-4E79-9F3E-C3260BA27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35277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Rectangle 163">
                <a:extLst>
                  <a:ext uri="{FF2B5EF4-FFF2-40B4-BE49-F238E27FC236}">
                    <a16:creationId xmlns:a16="http://schemas.microsoft.com/office/drawing/2014/main" id="{8DABD234-FBC8-496E-95FC-7688D484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35277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Rectangle 164">
                <a:extLst>
                  <a:ext uri="{FF2B5EF4-FFF2-40B4-BE49-F238E27FC236}">
                    <a16:creationId xmlns:a16="http://schemas.microsoft.com/office/drawing/2014/main" id="{80B10A26-F5DD-4389-9D6C-824EB9BCD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50" y="2291486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Rectangle 165">
                <a:extLst>
                  <a:ext uri="{FF2B5EF4-FFF2-40B4-BE49-F238E27FC236}">
                    <a16:creationId xmlns:a16="http://schemas.microsoft.com/office/drawing/2014/main" id="{DF56D022-2487-4948-8B8A-CCC0FE9C1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3" y="2291486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Rectangle 166">
                <a:extLst>
                  <a:ext uri="{FF2B5EF4-FFF2-40B4-BE49-F238E27FC236}">
                    <a16:creationId xmlns:a16="http://schemas.microsoft.com/office/drawing/2014/main" id="{29A4046C-AAC2-431C-A1D9-EA93E563D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2291486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Rectangle 167">
                <a:extLst>
                  <a:ext uri="{FF2B5EF4-FFF2-40B4-BE49-F238E27FC236}">
                    <a16:creationId xmlns:a16="http://schemas.microsoft.com/office/drawing/2014/main" id="{F0522248-1355-44E1-AE1D-0B0AD723A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163" y="695536"/>
                <a:ext cx="230444" cy="90707"/>
              </a:xfrm>
              <a:prstGeom prst="rect">
                <a:avLst/>
              </a:prstGeom>
              <a:solidFill>
                <a:srgbClr val="7CA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Rectangle 168">
                <a:extLst>
                  <a:ext uri="{FF2B5EF4-FFF2-40B4-BE49-F238E27FC236}">
                    <a16:creationId xmlns:a16="http://schemas.microsoft.com/office/drawing/2014/main" id="{D76F2649-AE14-4354-994C-21FF5EB5B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6163" y="695536"/>
                <a:ext cx="230444" cy="907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Rectangle 169">
                <a:extLst>
                  <a:ext uri="{FF2B5EF4-FFF2-40B4-BE49-F238E27FC236}">
                    <a16:creationId xmlns:a16="http://schemas.microsoft.com/office/drawing/2014/main" id="{5E28847C-D6F7-4013-AB9C-D9940FADF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539" y="1065718"/>
                <a:ext cx="534435" cy="1468470"/>
              </a:xfrm>
              <a:prstGeom prst="rect">
                <a:avLst/>
              </a:prstGeom>
              <a:solidFill>
                <a:srgbClr val="7CA1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Rectangle 170">
                <a:extLst>
                  <a:ext uri="{FF2B5EF4-FFF2-40B4-BE49-F238E27FC236}">
                    <a16:creationId xmlns:a16="http://schemas.microsoft.com/office/drawing/2014/main" id="{71B7FBE5-315A-4C00-97EF-1DB0BA544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539" y="1065718"/>
                <a:ext cx="534435" cy="1468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Rectangle 171">
                <a:extLst>
                  <a:ext uri="{FF2B5EF4-FFF2-40B4-BE49-F238E27FC236}">
                    <a16:creationId xmlns:a16="http://schemas.microsoft.com/office/drawing/2014/main" id="{0B35018B-E799-4363-BAD0-DAC40BEB5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34764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Rectangle 172">
                <a:extLst>
                  <a:ext uri="{FF2B5EF4-FFF2-40B4-BE49-F238E27FC236}">
                    <a16:creationId xmlns:a16="http://schemas.microsoft.com/office/drawing/2014/main" id="{C78BC0B6-D15E-4C3E-BE5D-86AAD0BF6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347645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Rectangle 173">
                <a:extLst>
                  <a:ext uri="{FF2B5EF4-FFF2-40B4-BE49-F238E27FC236}">
                    <a16:creationId xmlns:a16="http://schemas.microsoft.com/office/drawing/2014/main" id="{FF88FA08-4804-4EC1-903B-3934B258D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347645"/>
                <a:ext cx="100513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Rectangle 174">
                <a:extLst>
                  <a:ext uri="{FF2B5EF4-FFF2-40B4-BE49-F238E27FC236}">
                    <a16:creationId xmlns:a16="http://schemas.microsoft.com/office/drawing/2014/main" id="{BB3F1812-C008-4DF9-8C68-FDB6EDD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347645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Rectangle 175">
                <a:extLst>
                  <a:ext uri="{FF2B5EF4-FFF2-40B4-BE49-F238E27FC236}">
                    <a16:creationId xmlns:a16="http://schemas.microsoft.com/office/drawing/2014/main" id="{627ACA8A-8213-41A9-96BD-72866339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347645"/>
                <a:ext cx="102965" cy="245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Rectangle 176">
                <a:extLst>
                  <a:ext uri="{FF2B5EF4-FFF2-40B4-BE49-F238E27FC236}">
                    <a16:creationId xmlns:a16="http://schemas.microsoft.com/office/drawing/2014/main" id="{E770A177-31E2-4DDC-B080-E77E8B798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27655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Rectangle 177">
                <a:extLst>
                  <a:ext uri="{FF2B5EF4-FFF2-40B4-BE49-F238E27FC236}">
                    <a16:creationId xmlns:a16="http://schemas.microsoft.com/office/drawing/2014/main" id="{1D9371F9-AEF2-4C00-AA05-F639D75B5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276550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Rectangle 178">
                <a:extLst>
                  <a:ext uri="{FF2B5EF4-FFF2-40B4-BE49-F238E27FC236}">
                    <a16:creationId xmlns:a16="http://schemas.microsoft.com/office/drawing/2014/main" id="{438546E9-5352-4061-BD50-98C61F5C3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276550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Rectangle 179">
                <a:extLst>
                  <a:ext uri="{FF2B5EF4-FFF2-40B4-BE49-F238E27FC236}">
                    <a16:creationId xmlns:a16="http://schemas.microsoft.com/office/drawing/2014/main" id="{24C1240B-4A62-4051-ACCC-2DB256B8A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27655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Rectangle 180">
                <a:extLst>
                  <a:ext uri="{FF2B5EF4-FFF2-40B4-BE49-F238E27FC236}">
                    <a16:creationId xmlns:a16="http://schemas.microsoft.com/office/drawing/2014/main" id="{2FB879D5-E268-4C4A-915F-8A594115E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20300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Rectangle 181">
                <a:extLst>
                  <a:ext uri="{FF2B5EF4-FFF2-40B4-BE49-F238E27FC236}">
                    <a16:creationId xmlns:a16="http://schemas.microsoft.com/office/drawing/2014/main" id="{E6D0017E-1168-43E0-B0CA-BEB4EF32A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203004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Rectangle 182">
                <a:extLst>
                  <a:ext uri="{FF2B5EF4-FFF2-40B4-BE49-F238E27FC236}">
                    <a16:creationId xmlns:a16="http://schemas.microsoft.com/office/drawing/2014/main" id="{A2740E60-49AF-42D7-892D-668016FB7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203004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Rectangle 183">
                <a:extLst>
                  <a:ext uri="{FF2B5EF4-FFF2-40B4-BE49-F238E27FC236}">
                    <a16:creationId xmlns:a16="http://schemas.microsoft.com/office/drawing/2014/main" id="{9E18319B-4D53-475A-8DFD-9897B88D2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203004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Rectangle 184">
                <a:extLst>
                  <a:ext uri="{FF2B5EF4-FFF2-40B4-BE49-F238E27FC236}">
                    <a16:creationId xmlns:a16="http://schemas.microsoft.com/office/drawing/2014/main" id="{68A62E40-BDB1-4F5E-9932-C6958073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203004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8" name="Rectangle 185">
                <a:extLst>
                  <a:ext uri="{FF2B5EF4-FFF2-40B4-BE49-F238E27FC236}">
                    <a16:creationId xmlns:a16="http://schemas.microsoft.com/office/drawing/2014/main" id="{EB7BD5B1-7869-428B-BE65-5FB98ADA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124555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Rectangle 186">
                <a:extLst>
                  <a:ext uri="{FF2B5EF4-FFF2-40B4-BE49-F238E27FC236}">
                    <a16:creationId xmlns:a16="http://schemas.microsoft.com/office/drawing/2014/main" id="{3C59C04B-A9B0-44C7-AAC9-4423D1F39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124555"/>
                <a:ext cx="100513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Rectangle 187">
                <a:extLst>
                  <a:ext uri="{FF2B5EF4-FFF2-40B4-BE49-F238E27FC236}">
                    <a16:creationId xmlns:a16="http://schemas.microsoft.com/office/drawing/2014/main" id="{44672B38-617E-4A36-86FF-D8AE18B8F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124555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Rectangle 188">
                <a:extLst>
                  <a:ext uri="{FF2B5EF4-FFF2-40B4-BE49-F238E27FC236}">
                    <a16:creationId xmlns:a16="http://schemas.microsoft.com/office/drawing/2014/main" id="{B136958F-767D-4968-8989-8A08B3E7A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124555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Rectangle 189">
                <a:extLst>
                  <a:ext uri="{FF2B5EF4-FFF2-40B4-BE49-F238E27FC236}">
                    <a16:creationId xmlns:a16="http://schemas.microsoft.com/office/drawing/2014/main" id="{E0F01D4A-21CF-4B62-B01E-E8C6C3039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124555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Rectangle 190">
                <a:extLst>
                  <a:ext uri="{FF2B5EF4-FFF2-40B4-BE49-F238E27FC236}">
                    <a16:creationId xmlns:a16="http://schemas.microsoft.com/office/drawing/2014/main" id="{E0CEA02E-41C7-4A6D-BED5-D957902E1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644281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Rectangle 191">
                <a:extLst>
                  <a:ext uri="{FF2B5EF4-FFF2-40B4-BE49-F238E27FC236}">
                    <a16:creationId xmlns:a16="http://schemas.microsoft.com/office/drawing/2014/main" id="{E5A36ECC-02AF-4674-8C37-54819A0F9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644281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Rectangle 192">
                <a:extLst>
                  <a:ext uri="{FF2B5EF4-FFF2-40B4-BE49-F238E27FC236}">
                    <a16:creationId xmlns:a16="http://schemas.microsoft.com/office/drawing/2014/main" id="{22F97408-3A76-4CDE-B9BF-AC927C846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644281"/>
                <a:ext cx="100513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Rectangle 193">
                <a:extLst>
                  <a:ext uri="{FF2B5EF4-FFF2-40B4-BE49-F238E27FC236}">
                    <a16:creationId xmlns:a16="http://schemas.microsoft.com/office/drawing/2014/main" id="{79DF7379-1CAE-4875-A737-844783FE2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644281"/>
                <a:ext cx="102965" cy="269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Rectangle 194">
                <a:extLst>
                  <a:ext uri="{FF2B5EF4-FFF2-40B4-BE49-F238E27FC236}">
                    <a16:creationId xmlns:a16="http://schemas.microsoft.com/office/drawing/2014/main" id="{01677D21-8A33-47E2-BBE7-3F4658BDD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644281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Rectangle 195">
                <a:extLst>
                  <a:ext uri="{FF2B5EF4-FFF2-40B4-BE49-F238E27FC236}">
                    <a16:creationId xmlns:a16="http://schemas.microsoft.com/office/drawing/2014/main" id="{50CDC270-C9FD-4375-9D1D-F32703DF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573186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Rectangle 196">
                <a:extLst>
                  <a:ext uri="{FF2B5EF4-FFF2-40B4-BE49-F238E27FC236}">
                    <a16:creationId xmlns:a16="http://schemas.microsoft.com/office/drawing/2014/main" id="{79BB6CA9-CEEA-4F42-B4BD-FF2F36932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573186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Rectangle 197">
                <a:extLst>
                  <a:ext uri="{FF2B5EF4-FFF2-40B4-BE49-F238E27FC236}">
                    <a16:creationId xmlns:a16="http://schemas.microsoft.com/office/drawing/2014/main" id="{ADCFFB75-9D47-4CAE-9434-A81406E26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573186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Rectangle 198">
                <a:extLst>
                  <a:ext uri="{FF2B5EF4-FFF2-40B4-BE49-F238E27FC236}">
                    <a16:creationId xmlns:a16="http://schemas.microsoft.com/office/drawing/2014/main" id="{83E303EC-5208-42C7-AC5F-94A558685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573186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Rectangle 199">
                <a:extLst>
                  <a:ext uri="{FF2B5EF4-FFF2-40B4-BE49-F238E27FC236}">
                    <a16:creationId xmlns:a16="http://schemas.microsoft.com/office/drawing/2014/main" id="{DDAACE4F-904F-4AA7-9DA2-09B72BC8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573186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Rectangle 200">
                <a:extLst>
                  <a:ext uri="{FF2B5EF4-FFF2-40B4-BE49-F238E27FC236}">
                    <a16:creationId xmlns:a16="http://schemas.microsoft.com/office/drawing/2014/main" id="{0039C4B9-1091-47E0-A4B0-804F5F5D4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573186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Rectangle 201">
                <a:extLst>
                  <a:ext uri="{FF2B5EF4-FFF2-40B4-BE49-F238E27FC236}">
                    <a16:creationId xmlns:a16="http://schemas.microsoft.com/office/drawing/2014/main" id="{0B82121A-C1E2-4C97-9901-D227A0EC8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499640"/>
                <a:ext cx="102965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Rectangle 202">
                <a:extLst>
                  <a:ext uri="{FF2B5EF4-FFF2-40B4-BE49-F238E27FC236}">
                    <a16:creationId xmlns:a16="http://schemas.microsoft.com/office/drawing/2014/main" id="{2B0046B4-E80B-40D9-9750-CCF6AA22B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1" y="1499640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Rectangle 203">
                <a:extLst>
                  <a:ext uri="{FF2B5EF4-FFF2-40B4-BE49-F238E27FC236}">
                    <a16:creationId xmlns:a16="http://schemas.microsoft.com/office/drawing/2014/main" id="{3BD54258-0704-4281-94D3-B2F0603A4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499640"/>
                <a:ext cx="100513" cy="220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Rectangle 204">
                <a:extLst>
                  <a:ext uri="{FF2B5EF4-FFF2-40B4-BE49-F238E27FC236}">
                    <a16:creationId xmlns:a16="http://schemas.microsoft.com/office/drawing/2014/main" id="{025AA9A2-CF58-46C0-A289-4EF893924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1499640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grpSp>
            <p:nvGrpSpPr>
              <p:cNvPr id="8" name="Group 406">
                <a:extLst>
                  <a:ext uri="{FF2B5EF4-FFF2-40B4-BE49-F238E27FC236}">
                    <a16:creationId xmlns:a16="http://schemas.microsoft.com/office/drawing/2014/main" id="{FBC38A74-5991-482D-9514-C8443581AA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44009" y="175811"/>
                <a:ext cx="1488083" cy="2358377"/>
                <a:chOff x="2024" y="798"/>
                <a:chExt cx="607" cy="962"/>
              </a:xfrm>
            </p:grpSpPr>
            <p:sp>
              <p:nvSpPr>
                <p:cNvPr id="228" name="Rectangle 206">
                  <a:extLst>
                    <a:ext uri="{FF2B5EF4-FFF2-40B4-BE49-F238E27FC236}">
                      <a16:creationId xmlns:a16="http://schemas.microsoft.com/office/drawing/2014/main" id="{23BD0F55-FD6E-44C0-ABFB-0320825B15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338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29" name="Rectangle 207">
                  <a:extLst>
                    <a:ext uri="{FF2B5EF4-FFF2-40B4-BE49-F238E27FC236}">
                      <a16:creationId xmlns:a16="http://schemas.microsoft.com/office/drawing/2014/main" id="{CD57291B-2BB8-43C8-82B2-7A00FBF212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338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0" name="Rectangle 208">
                  <a:extLst>
                    <a:ext uri="{FF2B5EF4-FFF2-40B4-BE49-F238E27FC236}">
                      <a16:creationId xmlns:a16="http://schemas.microsoft.com/office/drawing/2014/main" id="{1ED0D43D-7346-49AF-9020-E62A795170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06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1" name="Rectangle 209">
                  <a:extLst>
                    <a:ext uri="{FF2B5EF4-FFF2-40B4-BE49-F238E27FC236}">
                      <a16:creationId xmlns:a16="http://schemas.microsoft.com/office/drawing/2014/main" id="{1CC909BE-6700-49CA-A622-F9E773326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06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2" name="Rectangle 210">
                  <a:extLst>
                    <a:ext uri="{FF2B5EF4-FFF2-40B4-BE49-F238E27FC236}">
                      <a16:creationId xmlns:a16="http://schemas.microsoft.com/office/drawing/2014/main" id="{09A85E7B-BE52-4ED2-AAB8-D38F02AC92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306"/>
                  <a:ext cx="41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3" name="Rectangle 211">
                  <a:extLst>
                    <a:ext uri="{FF2B5EF4-FFF2-40B4-BE49-F238E27FC236}">
                      <a16:creationId xmlns:a16="http://schemas.microsoft.com/office/drawing/2014/main" id="{99E2CA5F-689C-402C-B8B3-8EECC96DCF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306"/>
                  <a:ext cx="41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4" name="Rectangle 212">
                  <a:extLst>
                    <a:ext uri="{FF2B5EF4-FFF2-40B4-BE49-F238E27FC236}">
                      <a16:creationId xmlns:a16="http://schemas.microsoft.com/office/drawing/2014/main" id="{FD7CAAEE-4B31-40C9-BDD9-A488932D38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306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5" name="Rectangle 213">
                  <a:extLst>
                    <a:ext uri="{FF2B5EF4-FFF2-40B4-BE49-F238E27FC236}">
                      <a16:creationId xmlns:a16="http://schemas.microsoft.com/office/drawing/2014/main" id="{25EAA96C-3613-4FD8-BC40-414D489A1D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518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6" name="Rectangle 214">
                  <a:extLst>
                    <a:ext uri="{FF2B5EF4-FFF2-40B4-BE49-F238E27FC236}">
                      <a16:creationId xmlns:a16="http://schemas.microsoft.com/office/drawing/2014/main" id="{05A4AF00-C9FC-4B73-AF2C-F99C3805F0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518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7" name="Rectangle 215">
                  <a:extLst>
                    <a:ext uri="{FF2B5EF4-FFF2-40B4-BE49-F238E27FC236}">
                      <a16:creationId xmlns:a16="http://schemas.microsoft.com/office/drawing/2014/main" id="{877F5C6F-377A-4927-BA09-5CB762019E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18"/>
                  <a:ext cx="41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8" name="Rectangle 216">
                  <a:extLst>
                    <a:ext uri="{FF2B5EF4-FFF2-40B4-BE49-F238E27FC236}">
                      <a16:creationId xmlns:a16="http://schemas.microsoft.com/office/drawing/2014/main" id="{7313B1A9-B67D-4350-A7F5-40DA05AF3E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18"/>
                  <a:ext cx="41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39" name="Rectangle 217">
                  <a:extLst>
                    <a:ext uri="{FF2B5EF4-FFF2-40B4-BE49-F238E27FC236}">
                      <a16:creationId xmlns:a16="http://schemas.microsoft.com/office/drawing/2014/main" id="{6C7A7CF6-C486-4EF0-B85B-BBD2EFC5F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18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0" name="Rectangle 218">
                  <a:extLst>
                    <a:ext uri="{FF2B5EF4-FFF2-40B4-BE49-F238E27FC236}">
                      <a16:creationId xmlns:a16="http://schemas.microsoft.com/office/drawing/2014/main" id="{D773CCE0-E709-4F46-93C0-0C1992C695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18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1" name="Rectangle 219">
                  <a:extLst>
                    <a:ext uri="{FF2B5EF4-FFF2-40B4-BE49-F238E27FC236}">
                      <a16:creationId xmlns:a16="http://schemas.microsoft.com/office/drawing/2014/main" id="{8876C58A-D12D-4F6B-8366-8C288CB779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88"/>
                  <a:ext cx="42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2" name="Rectangle 220">
                  <a:extLst>
                    <a:ext uri="{FF2B5EF4-FFF2-40B4-BE49-F238E27FC236}">
                      <a16:creationId xmlns:a16="http://schemas.microsoft.com/office/drawing/2014/main" id="{9385DBB9-0F90-48F6-A1E3-6BF043AA2F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88"/>
                  <a:ext cx="42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3" name="Rectangle 221">
                  <a:extLst>
                    <a:ext uri="{FF2B5EF4-FFF2-40B4-BE49-F238E27FC236}">
                      <a16:creationId xmlns:a16="http://schemas.microsoft.com/office/drawing/2014/main" id="{CA92060A-30CF-4AB7-BCBF-6E59C02529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488"/>
                  <a:ext cx="41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4" name="Rectangle 222">
                  <a:extLst>
                    <a:ext uri="{FF2B5EF4-FFF2-40B4-BE49-F238E27FC236}">
                      <a16:creationId xmlns:a16="http://schemas.microsoft.com/office/drawing/2014/main" id="{CEB1E499-B3AC-4F20-92F8-E433CCCB21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488"/>
                  <a:ext cx="41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5" name="Rectangle 223">
                  <a:extLst>
                    <a:ext uri="{FF2B5EF4-FFF2-40B4-BE49-F238E27FC236}">
                      <a16:creationId xmlns:a16="http://schemas.microsoft.com/office/drawing/2014/main" id="{344A4D20-9017-463F-A7CB-7864888CCA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88"/>
                  <a:ext cx="42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6" name="Rectangle 224">
                  <a:extLst>
                    <a:ext uri="{FF2B5EF4-FFF2-40B4-BE49-F238E27FC236}">
                      <a16:creationId xmlns:a16="http://schemas.microsoft.com/office/drawing/2014/main" id="{679FE509-4CF7-44D3-8565-85B0F2FBFD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88"/>
                  <a:ext cx="42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7" name="Rectangle 225">
                  <a:extLst>
                    <a:ext uri="{FF2B5EF4-FFF2-40B4-BE49-F238E27FC236}">
                      <a16:creationId xmlns:a16="http://schemas.microsoft.com/office/drawing/2014/main" id="{EAAC68A2-7610-487E-98D6-1601A33F5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59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8" name="Rectangle 226">
                  <a:extLst>
                    <a:ext uri="{FF2B5EF4-FFF2-40B4-BE49-F238E27FC236}">
                      <a16:creationId xmlns:a16="http://schemas.microsoft.com/office/drawing/2014/main" id="{294D3657-2C75-457F-A339-3E8AF7228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59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49" name="Rectangle 227">
                  <a:extLst>
                    <a:ext uri="{FF2B5EF4-FFF2-40B4-BE49-F238E27FC236}">
                      <a16:creationId xmlns:a16="http://schemas.microsoft.com/office/drawing/2014/main" id="{77139D42-8756-4659-91C0-08101704C9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459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0" name="Rectangle 228">
                  <a:extLst>
                    <a:ext uri="{FF2B5EF4-FFF2-40B4-BE49-F238E27FC236}">
                      <a16:creationId xmlns:a16="http://schemas.microsoft.com/office/drawing/2014/main" id="{9A5676E2-F7C6-4536-8FB8-CFE4956CD1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59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1" name="Rectangle 229">
                  <a:extLst>
                    <a:ext uri="{FF2B5EF4-FFF2-40B4-BE49-F238E27FC236}">
                      <a16:creationId xmlns:a16="http://schemas.microsoft.com/office/drawing/2014/main" id="{2A0198BA-44AA-44B6-90E7-BC34C7992C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59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2" name="Rectangle 230">
                  <a:extLst>
                    <a:ext uri="{FF2B5EF4-FFF2-40B4-BE49-F238E27FC236}">
                      <a16:creationId xmlns:a16="http://schemas.microsoft.com/office/drawing/2014/main" id="{3EC93E07-0A58-4183-AC24-CD1172E5FE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29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3" name="Rectangle 231">
                  <a:extLst>
                    <a:ext uri="{FF2B5EF4-FFF2-40B4-BE49-F238E27FC236}">
                      <a16:creationId xmlns:a16="http://schemas.microsoft.com/office/drawing/2014/main" id="{917EA6A9-9F60-4D9E-88E8-B70D160DB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429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4" name="Rectangle 232">
                  <a:extLst>
                    <a:ext uri="{FF2B5EF4-FFF2-40B4-BE49-F238E27FC236}">
                      <a16:creationId xmlns:a16="http://schemas.microsoft.com/office/drawing/2014/main" id="{CCC53227-B163-466A-9617-AAF5D2736A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429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5" name="Rectangle 233">
                  <a:extLst>
                    <a:ext uri="{FF2B5EF4-FFF2-40B4-BE49-F238E27FC236}">
                      <a16:creationId xmlns:a16="http://schemas.microsoft.com/office/drawing/2014/main" id="{EA21BF0D-885B-4E78-8B8A-4DE56A54E4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29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6" name="Rectangle 234">
                  <a:extLst>
                    <a:ext uri="{FF2B5EF4-FFF2-40B4-BE49-F238E27FC236}">
                      <a16:creationId xmlns:a16="http://schemas.microsoft.com/office/drawing/2014/main" id="{4D2E5FA2-2EF9-4A7A-8063-692EBD8D3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429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7" name="Rectangle 235">
                  <a:extLst>
                    <a:ext uri="{FF2B5EF4-FFF2-40B4-BE49-F238E27FC236}">
                      <a16:creationId xmlns:a16="http://schemas.microsoft.com/office/drawing/2014/main" id="{E211CD58-44FC-4BD6-A341-1F5F13620F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39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8" name="Rectangle 236">
                  <a:extLst>
                    <a:ext uri="{FF2B5EF4-FFF2-40B4-BE49-F238E27FC236}">
                      <a16:creationId xmlns:a16="http://schemas.microsoft.com/office/drawing/2014/main" id="{9BDD86B4-B2C7-476E-9E62-9B9CADE637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39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59" name="Rectangle 237">
                  <a:extLst>
                    <a:ext uri="{FF2B5EF4-FFF2-40B4-BE49-F238E27FC236}">
                      <a16:creationId xmlns:a16="http://schemas.microsoft.com/office/drawing/2014/main" id="{3A39F6D2-EFFC-488E-8E59-64C6C74670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39"/>
                  <a:ext cx="41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0" name="Rectangle 238">
                  <a:extLst>
                    <a:ext uri="{FF2B5EF4-FFF2-40B4-BE49-F238E27FC236}">
                      <a16:creationId xmlns:a16="http://schemas.microsoft.com/office/drawing/2014/main" id="{A33E258E-A5AB-40BA-A2F7-01B1BB7180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39"/>
                  <a:ext cx="41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1" name="Rectangle 239">
                  <a:extLst>
                    <a:ext uri="{FF2B5EF4-FFF2-40B4-BE49-F238E27FC236}">
                      <a16:creationId xmlns:a16="http://schemas.microsoft.com/office/drawing/2014/main" id="{21262ACB-3848-4A3B-A4D1-7FE820B0F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39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2" name="Rectangle 240">
                  <a:extLst>
                    <a:ext uri="{FF2B5EF4-FFF2-40B4-BE49-F238E27FC236}">
                      <a16:creationId xmlns:a16="http://schemas.microsoft.com/office/drawing/2014/main" id="{DAB719F1-8750-4ACE-BC7B-357EAD4436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39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3" name="Rectangle 241">
                  <a:extLst>
                    <a:ext uri="{FF2B5EF4-FFF2-40B4-BE49-F238E27FC236}">
                      <a16:creationId xmlns:a16="http://schemas.microsoft.com/office/drawing/2014/main" id="{0AD11B25-A91F-41DB-A3FD-29E878439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09"/>
                  <a:ext cx="42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4" name="Rectangle 242">
                  <a:extLst>
                    <a:ext uri="{FF2B5EF4-FFF2-40B4-BE49-F238E27FC236}">
                      <a16:creationId xmlns:a16="http://schemas.microsoft.com/office/drawing/2014/main" id="{F60F6355-6345-41C7-989C-7E76E48CE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09"/>
                  <a:ext cx="42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5" name="Rectangle 243">
                  <a:extLst>
                    <a:ext uri="{FF2B5EF4-FFF2-40B4-BE49-F238E27FC236}">
                      <a16:creationId xmlns:a16="http://schemas.microsoft.com/office/drawing/2014/main" id="{6474A8D7-FB8B-4BBF-BA21-85D3235FF5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09"/>
                  <a:ext cx="41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6" name="Rectangle 244">
                  <a:extLst>
                    <a:ext uri="{FF2B5EF4-FFF2-40B4-BE49-F238E27FC236}">
                      <a16:creationId xmlns:a16="http://schemas.microsoft.com/office/drawing/2014/main" id="{BD5BF307-CF28-4BE4-8507-ACA9B6D7D2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09"/>
                  <a:ext cx="41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7" name="Rectangle 245">
                  <a:extLst>
                    <a:ext uri="{FF2B5EF4-FFF2-40B4-BE49-F238E27FC236}">
                      <a16:creationId xmlns:a16="http://schemas.microsoft.com/office/drawing/2014/main" id="{26C3C4AA-FC53-4EFD-8C70-EC5F7CDC1F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09"/>
                  <a:ext cx="42" cy="1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8" name="Rectangle 246">
                  <a:extLst>
                    <a:ext uri="{FF2B5EF4-FFF2-40B4-BE49-F238E27FC236}">
                      <a16:creationId xmlns:a16="http://schemas.microsoft.com/office/drawing/2014/main" id="{54F5D063-F4DE-47FB-9F4A-746956DD9A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09"/>
                  <a:ext cx="42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69" name="Rectangle 247">
                  <a:extLst>
                    <a:ext uri="{FF2B5EF4-FFF2-40B4-BE49-F238E27FC236}">
                      <a16:creationId xmlns:a16="http://schemas.microsoft.com/office/drawing/2014/main" id="{D4E2034A-1B77-4924-8F79-21696020D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580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0" name="Rectangle 248">
                  <a:extLst>
                    <a:ext uri="{FF2B5EF4-FFF2-40B4-BE49-F238E27FC236}">
                      <a16:creationId xmlns:a16="http://schemas.microsoft.com/office/drawing/2014/main" id="{C06820EE-61F0-4D3A-93B1-B58957DCD3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80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1" name="Rectangle 249">
                  <a:extLst>
                    <a:ext uri="{FF2B5EF4-FFF2-40B4-BE49-F238E27FC236}">
                      <a16:creationId xmlns:a16="http://schemas.microsoft.com/office/drawing/2014/main" id="{78B3E166-B2E8-4B53-AF59-EA49D85205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80"/>
                  <a:ext cx="41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2" name="Rectangle 250">
                  <a:extLst>
                    <a:ext uri="{FF2B5EF4-FFF2-40B4-BE49-F238E27FC236}">
                      <a16:creationId xmlns:a16="http://schemas.microsoft.com/office/drawing/2014/main" id="{A87E4748-A5B6-4904-9223-81B23A648F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80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3" name="Rectangle 251">
                  <a:extLst>
                    <a:ext uri="{FF2B5EF4-FFF2-40B4-BE49-F238E27FC236}">
                      <a16:creationId xmlns:a16="http://schemas.microsoft.com/office/drawing/2014/main" id="{BDE4158D-04EB-4EFD-A779-E0FC2A9DC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80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4" name="Rectangle 252">
                  <a:extLst>
                    <a:ext uri="{FF2B5EF4-FFF2-40B4-BE49-F238E27FC236}">
                      <a16:creationId xmlns:a16="http://schemas.microsoft.com/office/drawing/2014/main" id="{99045E62-EFD3-4F05-86D0-E47C48E1C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550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5" name="Rectangle 253">
                  <a:extLst>
                    <a:ext uri="{FF2B5EF4-FFF2-40B4-BE49-F238E27FC236}">
                      <a16:creationId xmlns:a16="http://schemas.microsoft.com/office/drawing/2014/main" id="{9B077B60-26F5-4C5B-815C-42249C2730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50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6" name="Rectangle 254">
                  <a:extLst>
                    <a:ext uri="{FF2B5EF4-FFF2-40B4-BE49-F238E27FC236}">
                      <a16:creationId xmlns:a16="http://schemas.microsoft.com/office/drawing/2014/main" id="{D6980AF6-2E90-4F44-B888-0C1701D4B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550"/>
                  <a:ext cx="41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7" name="Rectangle 255">
                  <a:extLst>
                    <a:ext uri="{FF2B5EF4-FFF2-40B4-BE49-F238E27FC236}">
                      <a16:creationId xmlns:a16="http://schemas.microsoft.com/office/drawing/2014/main" id="{07A1168F-E397-41D2-BA5E-1C0499EF8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50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8" name="Rectangle 256">
                  <a:extLst>
                    <a:ext uri="{FF2B5EF4-FFF2-40B4-BE49-F238E27FC236}">
                      <a16:creationId xmlns:a16="http://schemas.microsoft.com/office/drawing/2014/main" id="{33C44F7C-D664-46C2-ABFF-F50F879352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550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79" name="Rectangle 257">
                  <a:extLst>
                    <a:ext uri="{FF2B5EF4-FFF2-40B4-BE49-F238E27FC236}">
                      <a16:creationId xmlns:a16="http://schemas.microsoft.com/office/drawing/2014/main" id="{C79265A6-C6E4-41F9-9904-821BDF9B96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730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0" name="Rectangle 258">
                  <a:extLst>
                    <a:ext uri="{FF2B5EF4-FFF2-40B4-BE49-F238E27FC236}">
                      <a16:creationId xmlns:a16="http://schemas.microsoft.com/office/drawing/2014/main" id="{12FB2567-0AAB-4E29-85DA-8F702048D0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730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1" name="Rectangle 259">
                  <a:extLst>
                    <a:ext uri="{FF2B5EF4-FFF2-40B4-BE49-F238E27FC236}">
                      <a16:creationId xmlns:a16="http://schemas.microsoft.com/office/drawing/2014/main" id="{91468E9C-0B44-4673-A59A-E21BC07B24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730"/>
                  <a:ext cx="41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2" name="Rectangle 260">
                  <a:extLst>
                    <a:ext uri="{FF2B5EF4-FFF2-40B4-BE49-F238E27FC236}">
                      <a16:creationId xmlns:a16="http://schemas.microsoft.com/office/drawing/2014/main" id="{CD09EB6F-ED67-4C20-B89B-A6D7F16419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730"/>
                  <a:ext cx="41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3" name="Rectangle 261">
                  <a:extLst>
                    <a:ext uri="{FF2B5EF4-FFF2-40B4-BE49-F238E27FC236}">
                      <a16:creationId xmlns:a16="http://schemas.microsoft.com/office/drawing/2014/main" id="{C59377E8-FB67-499F-B02A-EC2333A62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730"/>
                  <a:ext cx="42" cy="1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4" name="Rectangle 262">
                  <a:extLst>
                    <a:ext uri="{FF2B5EF4-FFF2-40B4-BE49-F238E27FC236}">
                      <a16:creationId xmlns:a16="http://schemas.microsoft.com/office/drawing/2014/main" id="{5FBB9B13-5205-4F4E-ADAF-EF95F8BD0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701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5" name="Rectangle 263">
                  <a:extLst>
                    <a:ext uri="{FF2B5EF4-FFF2-40B4-BE49-F238E27FC236}">
                      <a16:creationId xmlns:a16="http://schemas.microsoft.com/office/drawing/2014/main" id="{41CECA0D-BD19-4994-935F-3F826FF1B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701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6" name="Rectangle 264">
                  <a:extLst>
                    <a:ext uri="{FF2B5EF4-FFF2-40B4-BE49-F238E27FC236}">
                      <a16:creationId xmlns:a16="http://schemas.microsoft.com/office/drawing/2014/main" id="{B8A54D06-F947-4882-9B89-F28E3D79B2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701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7" name="Rectangle 265">
                  <a:extLst>
                    <a:ext uri="{FF2B5EF4-FFF2-40B4-BE49-F238E27FC236}">
                      <a16:creationId xmlns:a16="http://schemas.microsoft.com/office/drawing/2014/main" id="{F13D427A-4F97-4B20-BE9A-9CF84D7F94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701"/>
                  <a:ext cx="41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8" name="Rectangle 266">
                  <a:extLst>
                    <a:ext uri="{FF2B5EF4-FFF2-40B4-BE49-F238E27FC236}">
                      <a16:creationId xmlns:a16="http://schemas.microsoft.com/office/drawing/2014/main" id="{94B9D65C-B14E-42B6-845C-E9331B5536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701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89" name="Rectangle 267">
                  <a:extLst>
                    <a:ext uri="{FF2B5EF4-FFF2-40B4-BE49-F238E27FC236}">
                      <a16:creationId xmlns:a16="http://schemas.microsoft.com/office/drawing/2014/main" id="{3FEA4F9B-54A2-4ADE-B8AC-288B979600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701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0" name="Rectangle 268">
                  <a:extLst>
                    <a:ext uri="{FF2B5EF4-FFF2-40B4-BE49-F238E27FC236}">
                      <a16:creationId xmlns:a16="http://schemas.microsoft.com/office/drawing/2014/main" id="{E76B3E14-28A0-45D4-BF47-6AE26A7C4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71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1" name="Rectangle 269">
                  <a:extLst>
                    <a:ext uri="{FF2B5EF4-FFF2-40B4-BE49-F238E27FC236}">
                      <a16:creationId xmlns:a16="http://schemas.microsoft.com/office/drawing/2014/main" id="{E191EED1-5F76-461F-AC57-E64C725210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671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2" name="Rectangle 270">
                  <a:extLst>
                    <a:ext uri="{FF2B5EF4-FFF2-40B4-BE49-F238E27FC236}">
                      <a16:creationId xmlns:a16="http://schemas.microsoft.com/office/drawing/2014/main" id="{94B8BD61-F28F-4E56-B6E7-A80081B650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71"/>
                  <a:ext cx="41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3" name="Rectangle 271">
                  <a:extLst>
                    <a:ext uri="{FF2B5EF4-FFF2-40B4-BE49-F238E27FC236}">
                      <a16:creationId xmlns:a16="http://schemas.microsoft.com/office/drawing/2014/main" id="{25579E1A-7AB0-48D6-9F38-D2159C8420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671"/>
                  <a:ext cx="41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4" name="Rectangle 272">
                  <a:extLst>
                    <a:ext uri="{FF2B5EF4-FFF2-40B4-BE49-F238E27FC236}">
                      <a16:creationId xmlns:a16="http://schemas.microsoft.com/office/drawing/2014/main" id="{E2B1B70C-229F-418B-9D87-C13E34310B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71"/>
                  <a:ext cx="42" cy="9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5" name="Rectangle 273">
                  <a:extLst>
                    <a:ext uri="{FF2B5EF4-FFF2-40B4-BE49-F238E27FC236}">
                      <a16:creationId xmlns:a16="http://schemas.microsoft.com/office/drawing/2014/main" id="{199CE27D-1870-4939-81C5-A52EEE418B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7" y="1671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6" name="Freeform 274">
                  <a:extLst>
                    <a:ext uri="{FF2B5EF4-FFF2-40B4-BE49-F238E27FC236}">
                      <a16:creationId xmlns:a16="http://schemas.microsoft.com/office/drawing/2014/main" id="{5B942D8A-8C87-4CC7-8F1B-57CC662A3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8" y="1077"/>
                  <a:ext cx="171" cy="84"/>
                </a:xfrm>
                <a:custGeom>
                  <a:avLst/>
                  <a:gdLst>
                    <a:gd name="T0" fmla="*/ 129 w 171"/>
                    <a:gd name="T1" fmla="*/ 84 h 84"/>
                    <a:gd name="T2" fmla="*/ 36 w 171"/>
                    <a:gd name="T3" fmla="*/ 84 h 84"/>
                    <a:gd name="T4" fmla="*/ 0 w 171"/>
                    <a:gd name="T5" fmla="*/ 84 h 84"/>
                    <a:gd name="T6" fmla="*/ 82 w 171"/>
                    <a:gd name="T7" fmla="*/ 0 h 84"/>
                    <a:gd name="T8" fmla="*/ 171 w 171"/>
                    <a:gd name="T9" fmla="*/ 84 h 84"/>
                    <a:gd name="T10" fmla="*/ 129 w 171"/>
                    <a:gd name="T11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1" h="84">
                      <a:moveTo>
                        <a:pt x="129" y="84"/>
                      </a:moveTo>
                      <a:lnTo>
                        <a:pt x="36" y="84"/>
                      </a:lnTo>
                      <a:lnTo>
                        <a:pt x="0" y="84"/>
                      </a:lnTo>
                      <a:lnTo>
                        <a:pt x="82" y="0"/>
                      </a:lnTo>
                      <a:lnTo>
                        <a:pt x="171" y="84"/>
                      </a:lnTo>
                      <a:lnTo>
                        <a:pt x="129" y="84"/>
                      </a:lnTo>
                      <a:close/>
                    </a:path>
                  </a:pathLst>
                </a:custGeom>
                <a:solidFill>
                  <a:srgbClr val="7CA1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7" name="Freeform 275">
                  <a:extLst>
                    <a:ext uri="{FF2B5EF4-FFF2-40B4-BE49-F238E27FC236}">
                      <a16:creationId xmlns:a16="http://schemas.microsoft.com/office/drawing/2014/main" id="{9C1C11BF-BBEA-41F0-B232-8C0B146E8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8" y="1077"/>
                  <a:ext cx="171" cy="84"/>
                </a:xfrm>
                <a:custGeom>
                  <a:avLst/>
                  <a:gdLst>
                    <a:gd name="T0" fmla="*/ 129 w 171"/>
                    <a:gd name="T1" fmla="*/ 84 h 84"/>
                    <a:gd name="T2" fmla="*/ 36 w 171"/>
                    <a:gd name="T3" fmla="*/ 84 h 84"/>
                    <a:gd name="T4" fmla="*/ 0 w 171"/>
                    <a:gd name="T5" fmla="*/ 84 h 84"/>
                    <a:gd name="T6" fmla="*/ 82 w 171"/>
                    <a:gd name="T7" fmla="*/ 0 h 84"/>
                    <a:gd name="T8" fmla="*/ 171 w 171"/>
                    <a:gd name="T9" fmla="*/ 84 h 84"/>
                    <a:gd name="T10" fmla="*/ 129 w 171"/>
                    <a:gd name="T11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1" h="84">
                      <a:moveTo>
                        <a:pt x="129" y="84"/>
                      </a:moveTo>
                      <a:lnTo>
                        <a:pt x="36" y="84"/>
                      </a:lnTo>
                      <a:lnTo>
                        <a:pt x="0" y="84"/>
                      </a:lnTo>
                      <a:lnTo>
                        <a:pt x="82" y="0"/>
                      </a:lnTo>
                      <a:lnTo>
                        <a:pt x="171" y="84"/>
                      </a:lnTo>
                      <a:lnTo>
                        <a:pt x="129" y="84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8" name="Rectangle 276">
                  <a:extLst>
                    <a:ext uri="{FF2B5EF4-FFF2-40B4-BE49-F238E27FC236}">
                      <a16:creationId xmlns:a16="http://schemas.microsoft.com/office/drawing/2014/main" id="{0CC772BB-3BBF-4A4E-AC04-41EE60786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4" y="1259"/>
                  <a:ext cx="131" cy="499"/>
                </a:xfrm>
                <a:prstGeom prst="rect">
                  <a:avLst/>
                </a:prstGeom>
                <a:solidFill>
                  <a:srgbClr val="7CA1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299" name="Rectangle 277">
                  <a:extLst>
                    <a:ext uri="{FF2B5EF4-FFF2-40B4-BE49-F238E27FC236}">
                      <a16:creationId xmlns:a16="http://schemas.microsoft.com/office/drawing/2014/main" id="{F124A10E-9184-4273-8B88-A202AECC8F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24" y="1259"/>
                  <a:ext cx="131" cy="4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0" name="Rectangle 278">
                  <a:extLst>
                    <a:ext uri="{FF2B5EF4-FFF2-40B4-BE49-F238E27FC236}">
                      <a16:creationId xmlns:a16="http://schemas.microsoft.com/office/drawing/2014/main" id="{ECD90EA6-4D42-4F59-8FAD-51203867C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2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1" name="Rectangle 279">
                  <a:extLst>
                    <a:ext uri="{FF2B5EF4-FFF2-40B4-BE49-F238E27FC236}">
                      <a16:creationId xmlns:a16="http://schemas.microsoft.com/office/drawing/2014/main" id="{0863933B-17F2-4C31-BA9D-49C154E9B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28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2" name="Rectangle 280">
                  <a:extLst>
                    <a:ext uri="{FF2B5EF4-FFF2-40B4-BE49-F238E27FC236}">
                      <a16:creationId xmlns:a16="http://schemas.microsoft.com/office/drawing/2014/main" id="{146E3902-60AA-4148-86C0-2C1D9BB948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2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3" name="Rectangle 281">
                  <a:extLst>
                    <a:ext uri="{FF2B5EF4-FFF2-40B4-BE49-F238E27FC236}">
                      <a16:creationId xmlns:a16="http://schemas.microsoft.com/office/drawing/2014/main" id="{79BD7424-1CC0-406F-ACC5-F9DF6310D9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1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4" name="Rectangle 282">
                  <a:extLst>
                    <a:ext uri="{FF2B5EF4-FFF2-40B4-BE49-F238E27FC236}">
                      <a16:creationId xmlns:a16="http://schemas.microsoft.com/office/drawing/2014/main" id="{24C957A7-C75E-44FA-A50B-200E3B478C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10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5" name="Rectangle 283">
                  <a:extLst>
                    <a:ext uri="{FF2B5EF4-FFF2-40B4-BE49-F238E27FC236}">
                      <a16:creationId xmlns:a16="http://schemas.microsoft.com/office/drawing/2014/main" id="{DE60D681-27CF-47F6-B9D7-57C93A3E33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1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6" name="Rectangle 284">
                  <a:extLst>
                    <a:ext uri="{FF2B5EF4-FFF2-40B4-BE49-F238E27FC236}">
                      <a16:creationId xmlns:a16="http://schemas.microsoft.com/office/drawing/2014/main" id="{F814B649-EA0F-4503-8E2C-AE69B0DAEA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29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7" name="Rectangle 285">
                  <a:extLst>
                    <a:ext uri="{FF2B5EF4-FFF2-40B4-BE49-F238E27FC236}">
                      <a16:creationId xmlns:a16="http://schemas.microsoft.com/office/drawing/2014/main" id="{DF4A5617-3B72-4811-9AEF-75D7D6AC7C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294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8" name="Rectangle 286">
                  <a:extLst>
                    <a:ext uri="{FF2B5EF4-FFF2-40B4-BE49-F238E27FC236}">
                      <a16:creationId xmlns:a16="http://schemas.microsoft.com/office/drawing/2014/main" id="{E97CD5A0-DF40-436C-999B-48230A6FF9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29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09" name="Rectangle 287">
                  <a:extLst>
                    <a:ext uri="{FF2B5EF4-FFF2-40B4-BE49-F238E27FC236}">
                      <a16:creationId xmlns:a16="http://schemas.microsoft.com/office/drawing/2014/main" id="{20ACAE96-B5B8-4114-86B3-05C3042C7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27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0" name="Rectangle 288">
                  <a:extLst>
                    <a:ext uri="{FF2B5EF4-FFF2-40B4-BE49-F238E27FC236}">
                      <a16:creationId xmlns:a16="http://schemas.microsoft.com/office/drawing/2014/main" id="{AC1DB307-FFDE-4CC3-8B88-41F7B0F69A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276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1" name="Rectangle 289">
                  <a:extLst>
                    <a:ext uri="{FF2B5EF4-FFF2-40B4-BE49-F238E27FC236}">
                      <a16:creationId xmlns:a16="http://schemas.microsoft.com/office/drawing/2014/main" id="{87B63CFB-2943-4316-8F84-2337AB5300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27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2" name="Rectangle 290">
                  <a:extLst>
                    <a:ext uri="{FF2B5EF4-FFF2-40B4-BE49-F238E27FC236}">
                      <a16:creationId xmlns:a16="http://schemas.microsoft.com/office/drawing/2014/main" id="{D52AD0A3-A603-4033-9BF2-89749E5217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96"/>
                  <a:ext cx="26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3" name="Rectangle 291">
                  <a:extLst>
                    <a:ext uri="{FF2B5EF4-FFF2-40B4-BE49-F238E27FC236}">
                      <a16:creationId xmlns:a16="http://schemas.microsoft.com/office/drawing/2014/main" id="{C750B8D7-F408-4563-8EB7-7BB8FC2422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96"/>
                  <a:ext cx="24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4" name="Rectangle 292">
                  <a:extLst>
                    <a:ext uri="{FF2B5EF4-FFF2-40B4-BE49-F238E27FC236}">
                      <a16:creationId xmlns:a16="http://schemas.microsoft.com/office/drawing/2014/main" id="{3EDD3EAB-FA25-4DC2-90CD-068F6A64E4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96"/>
                  <a:ext cx="26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5" name="Rectangle 293">
                  <a:extLst>
                    <a:ext uri="{FF2B5EF4-FFF2-40B4-BE49-F238E27FC236}">
                      <a16:creationId xmlns:a16="http://schemas.microsoft.com/office/drawing/2014/main" id="{6524A9ED-2385-430E-A3B4-F2739AC7B1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8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6" name="Rectangle 294">
                  <a:extLst>
                    <a:ext uri="{FF2B5EF4-FFF2-40B4-BE49-F238E27FC236}">
                      <a16:creationId xmlns:a16="http://schemas.microsoft.com/office/drawing/2014/main" id="{A99FC447-93FF-4734-BE41-EEF92BACBB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80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7" name="Rectangle 295">
                  <a:extLst>
                    <a:ext uri="{FF2B5EF4-FFF2-40B4-BE49-F238E27FC236}">
                      <a16:creationId xmlns:a16="http://schemas.microsoft.com/office/drawing/2014/main" id="{67A0F410-F91B-4654-BB26-A844BFEED3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8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8" name="Rectangle 296">
                  <a:extLst>
                    <a:ext uri="{FF2B5EF4-FFF2-40B4-BE49-F238E27FC236}">
                      <a16:creationId xmlns:a16="http://schemas.microsoft.com/office/drawing/2014/main" id="{7344FAEA-04E3-4597-9975-79D736B112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62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19" name="Rectangle 297">
                  <a:extLst>
                    <a:ext uri="{FF2B5EF4-FFF2-40B4-BE49-F238E27FC236}">
                      <a16:creationId xmlns:a16="http://schemas.microsoft.com/office/drawing/2014/main" id="{C12A41DA-1337-4B65-B5A8-C2E4243751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62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0" name="Rectangle 298">
                  <a:extLst>
                    <a:ext uri="{FF2B5EF4-FFF2-40B4-BE49-F238E27FC236}">
                      <a16:creationId xmlns:a16="http://schemas.microsoft.com/office/drawing/2014/main" id="{32EFB431-CB3F-42C9-B0C6-3D85BEFF33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62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1" name="Rectangle 299">
                  <a:extLst>
                    <a:ext uri="{FF2B5EF4-FFF2-40B4-BE49-F238E27FC236}">
                      <a16:creationId xmlns:a16="http://schemas.microsoft.com/office/drawing/2014/main" id="{203F4DD6-AF9D-447C-9925-179D5A9E44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34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2" name="Rectangle 300">
                  <a:extLst>
                    <a:ext uri="{FF2B5EF4-FFF2-40B4-BE49-F238E27FC236}">
                      <a16:creationId xmlns:a16="http://schemas.microsoft.com/office/drawing/2014/main" id="{8D4E0FF4-A93A-4381-B4E6-B7E6676CD4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346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3" name="Rectangle 301">
                  <a:extLst>
                    <a:ext uri="{FF2B5EF4-FFF2-40B4-BE49-F238E27FC236}">
                      <a16:creationId xmlns:a16="http://schemas.microsoft.com/office/drawing/2014/main" id="{E1060187-7C5A-45EA-88B2-9D8CC849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34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4" name="Rectangle 302">
                  <a:extLst>
                    <a:ext uri="{FF2B5EF4-FFF2-40B4-BE49-F238E27FC236}">
                      <a16:creationId xmlns:a16="http://schemas.microsoft.com/office/drawing/2014/main" id="{536CF04E-9170-4D09-AE88-0F937B6A55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65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5" name="Rectangle 303">
                  <a:extLst>
                    <a:ext uri="{FF2B5EF4-FFF2-40B4-BE49-F238E27FC236}">
                      <a16:creationId xmlns:a16="http://schemas.microsoft.com/office/drawing/2014/main" id="{618FE3AB-D011-4D96-8DC2-ADC73AB854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65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6" name="Rectangle 304">
                  <a:extLst>
                    <a:ext uri="{FF2B5EF4-FFF2-40B4-BE49-F238E27FC236}">
                      <a16:creationId xmlns:a16="http://schemas.microsoft.com/office/drawing/2014/main" id="{62C60D82-35F8-4B24-9806-2DCE352590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65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7" name="Rectangle 305">
                  <a:extLst>
                    <a:ext uri="{FF2B5EF4-FFF2-40B4-BE49-F238E27FC236}">
                      <a16:creationId xmlns:a16="http://schemas.microsoft.com/office/drawing/2014/main" id="{075F4D88-F036-416A-8758-6164EB3380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4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8" name="Rectangle 306">
                  <a:extLst>
                    <a:ext uri="{FF2B5EF4-FFF2-40B4-BE49-F238E27FC236}">
                      <a16:creationId xmlns:a16="http://schemas.microsoft.com/office/drawing/2014/main" id="{FA8D23B4-281C-4D08-9260-9D49FAEE2B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48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29" name="Rectangle 307">
                  <a:extLst>
                    <a:ext uri="{FF2B5EF4-FFF2-40B4-BE49-F238E27FC236}">
                      <a16:creationId xmlns:a16="http://schemas.microsoft.com/office/drawing/2014/main" id="{867244BF-6EA4-4AA0-AEA1-093A285222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4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0" name="Rectangle 308">
                  <a:extLst>
                    <a:ext uri="{FF2B5EF4-FFF2-40B4-BE49-F238E27FC236}">
                      <a16:creationId xmlns:a16="http://schemas.microsoft.com/office/drawing/2014/main" id="{0AEDA2CD-E688-4433-B068-2D553D33C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31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1" name="Rectangle 309">
                  <a:extLst>
                    <a:ext uri="{FF2B5EF4-FFF2-40B4-BE49-F238E27FC236}">
                      <a16:creationId xmlns:a16="http://schemas.microsoft.com/office/drawing/2014/main" id="{1B56B320-AFC6-4ADE-B0CB-C909B49DF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31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2" name="Rectangle 310">
                  <a:extLst>
                    <a:ext uri="{FF2B5EF4-FFF2-40B4-BE49-F238E27FC236}">
                      <a16:creationId xmlns:a16="http://schemas.microsoft.com/office/drawing/2014/main" id="{C26B4CB8-4ADA-4AE7-8AED-7F45FBE66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31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3" name="Rectangle 311">
                  <a:extLst>
                    <a:ext uri="{FF2B5EF4-FFF2-40B4-BE49-F238E27FC236}">
                      <a16:creationId xmlns:a16="http://schemas.microsoft.com/office/drawing/2014/main" id="{5C5A68D6-F33E-4FD7-A89C-C54A0722F5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1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4" name="Rectangle 312">
                  <a:extLst>
                    <a:ext uri="{FF2B5EF4-FFF2-40B4-BE49-F238E27FC236}">
                      <a16:creationId xmlns:a16="http://schemas.microsoft.com/office/drawing/2014/main" id="{289FFA4A-02AE-4856-A951-135B873EA8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14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5" name="Rectangle 313">
                  <a:extLst>
                    <a:ext uri="{FF2B5EF4-FFF2-40B4-BE49-F238E27FC236}">
                      <a16:creationId xmlns:a16="http://schemas.microsoft.com/office/drawing/2014/main" id="{B696081F-D9C9-499B-B716-876A2F99E5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1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6" name="Rectangle 314">
                  <a:extLst>
                    <a:ext uri="{FF2B5EF4-FFF2-40B4-BE49-F238E27FC236}">
                      <a16:creationId xmlns:a16="http://schemas.microsoft.com/office/drawing/2014/main" id="{7F76B4C1-96E9-4DC5-8759-1D2797F41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535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7" name="Rectangle 315">
                  <a:extLst>
                    <a:ext uri="{FF2B5EF4-FFF2-40B4-BE49-F238E27FC236}">
                      <a16:creationId xmlns:a16="http://schemas.microsoft.com/office/drawing/2014/main" id="{7BE7EA5B-BE69-484D-88A2-4AAF79365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535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8" name="Rectangle 316">
                  <a:extLst>
                    <a:ext uri="{FF2B5EF4-FFF2-40B4-BE49-F238E27FC236}">
                      <a16:creationId xmlns:a16="http://schemas.microsoft.com/office/drawing/2014/main" id="{53A7887E-C1C1-4628-808C-76FFF5E745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535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39" name="Rectangle 317">
                  <a:extLst>
                    <a:ext uri="{FF2B5EF4-FFF2-40B4-BE49-F238E27FC236}">
                      <a16:creationId xmlns:a16="http://schemas.microsoft.com/office/drawing/2014/main" id="{ED85A278-5B69-42FF-A850-A22483B5C5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517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0" name="Rectangle 318">
                  <a:extLst>
                    <a:ext uri="{FF2B5EF4-FFF2-40B4-BE49-F238E27FC236}">
                      <a16:creationId xmlns:a16="http://schemas.microsoft.com/office/drawing/2014/main" id="{D55A386D-5CF3-4A14-AC22-8E47CB89ED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517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1" name="Rectangle 319">
                  <a:extLst>
                    <a:ext uri="{FF2B5EF4-FFF2-40B4-BE49-F238E27FC236}">
                      <a16:creationId xmlns:a16="http://schemas.microsoft.com/office/drawing/2014/main" id="{040AD960-CAB3-4300-A16D-487C1CC2E4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517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2" name="Rectangle 320">
                  <a:extLst>
                    <a:ext uri="{FF2B5EF4-FFF2-40B4-BE49-F238E27FC236}">
                      <a16:creationId xmlns:a16="http://schemas.microsoft.com/office/drawing/2014/main" id="{A8681CB8-7923-4649-AB6D-1D5235312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99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3" name="Rectangle 321">
                  <a:extLst>
                    <a:ext uri="{FF2B5EF4-FFF2-40B4-BE49-F238E27FC236}">
                      <a16:creationId xmlns:a16="http://schemas.microsoft.com/office/drawing/2014/main" id="{4093BB84-E990-4634-986C-151302CD9B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99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4" name="Rectangle 322">
                  <a:extLst>
                    <a:ext uri="{FF2B5EF4-FFF2-40B4-BE49-F238E27FC236}">
                      <a16:creationId xmlns:a16="http://schemas.microsoft.com/office/drawing/2014/main" id="{00168B54-34BB-4485-AF45-8199A7E76A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99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5" name="Rectangle 323">
                  <a:extLst>
                    <a:ext uri="{FF2B5EF4-FFF2-40B4-BE49-F238E27FC236}">
                      <a16:creationId xmlns:a16="http://schemas.microsoft.com/office/drawing/2014/main" id="{9C0CDCCE-2308-4C15-8677-EF810327A2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483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6" name="Rectangle 324">
                  <a:extLst>
                    <a:ext uri="{FF2B5EF4-FFF2-40B4-BE49-F238E27FC236}">
                      <a16:creationId xmlns:a16="http://schemas.microsoft.com/office/drawing/2014/main" id="{73593F32-90FA-43DD-803D-6D4CBA3B40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483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7" name="Rectangle 325">
                  <a:extLst>
                    <a:ext uri="{FF2B5EF4-FFF2-40B4-BE49-F238E27FC236}">
                      <a16:creationId xmlns:a16="http://schemas.microsoft.com/office/drawing/2014/main" id="{ED829EF4-B757-426A-9E4E-1279D021B6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483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8" name="Rectangle 326">
                  <a:extLst>
                    <a:ext uri="{FF2B5EF4-FFF2-40B4-BE49-F238E27FC236}">
                      <a16:creationId xmlns:a16="http://schemas.microsoft.com/office/drawing/2014/main" id="{1F2068BD-4D45-4E90-BC64-D666202554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03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49" name="Rectangle 327">
                  <a:extLst>
                    <a:ext uri="{FF2B5EF4-FFF2-40B4-BE49-F238E27FC236}">
                      <a16:creationId xmlns:a16="http://schemas.microsoft.com/office/drawing/2014/main" id="{2FAAB49D-E057-424C-973B-E586E3809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03"/>
                  <a:ext cx="24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0" name="Rectangle 328">
                  <a:extLst>
                    <a:ext uri="{FF2B5EF4-FFF2-40B4-BE49-F238E27FC236}">
                      <a16:creationId xmlns:a16="http://schemas.microsoft.com/office/drawing/2014/main" id="{49580BE0-F04E-41FD-954A-CF23D75455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03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1" name="Rectangle 329">
                  <a:extLst>
                    <a:ext uri="{FF2B5EF4-FFF2-40B4-BE49-F238E27FC236}">
                      <a16:creationId xmlns:a16="http://schemas.microsoft.com/office/drawing/2014/main" id="{4F972FF8-72ED-4789-BFFC-C22F2E7F50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58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2" name="Rectangle 330">
                  <a:extLst>
                    <a:ext uri="{FF2B5EF4-FFF2-40B4-BE49-F238E27FC236}">
                      <a16:creationId xmlns:a16="http://schemas.microsoft.com/office/drawing/2014/main" id="{AAB80BF1-3CBC-42F5-8525-1510E5369C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586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3" name="Rectangle 331">
                  <a:extLst>
                    <a:ext uri="{FF2B5EF4-FFF2-40B4-BE49-F238E27FC236}">
                      <a16:creationId xmlns:a16="http://schemas.microsoft.com/office/drawing/2014/main" id="{FFB102A3-B0C0-455F-9DD3-F681A0B67D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58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4" name="Rectangle 332">
                  <a:extLst>
                    <a:ext uri="{FF2B5EF4-FFF2-40B4-BE49-F238E27FC236}">
                      <a16:creationId xmlns:a16="http://schemas.microsoft.com/office/drawing/2014/main" id="{E2A018F1-6806-4D73-882C-81CCDAB9E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569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5" name="Rectangle 333">
                  <a:extLst>
                    <a:ext uri="{FF2B5EF4-FFF2-40B4-BE49-F238E27FC236}">
                      <a16:creationId xmlns:a16="http://schemas.microsoft.com/office/drawing/2014/main" id="{F67FA8C5-77C4-42D5-A68E-8BDC507EF8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569"/>
                  <a:ext cx="24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6" name="Rectangle 334">
                  <a:extLst>
                    <a:ext uri="{FF2B5EF4-FFF2-40B4-BE49-F238E27FC236}">
                      <a16:creationId xmlns:a16="http://schemas.microsoft.com/office/drawing/2014/main" id="{247518B8-8285-43B6-95E4-E2EC2E04DC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569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7" name="Rectangle 335">
                  <a:extLst>
                    <a:ext uri="{FF2B5EF4-FFF2-40B4-BE49-F238E27FC236}">
                      <a16:creationId xmlns:a16="http://schemas.microsoft.com/office/drawing/2014/main" id="{1C23BEB4-E4AA-4091-B51D-77B2291BD0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551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8" name="Rectangle 336">
                  <a:extLst>
                    <a:ext uri="{FF2B5EF4-FFF2-40B4-BE49-F238E27FC236}">
                      <a16:creationId xmlns:a16="http://schemas.microsoft.com/office/drawing/2014/main" id="{4A87030F-B3C4-479D-8B2E-F1008822D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551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59" name="Rectangle 337">
                  <a:extLst>
                    <a:ext uri="{FF2B5EF4-FFF2-40B4-BE49-F238E27FC236}">
                      <a16:creationId xmlns:a16="http://schemas.microsoft.com/office/drawing/2014/main" id="{8A1445A7-1A9C-462F-9042-FAC4EE18D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551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0" name="Rectangle 338">
                  <a:extLst>
                    <a:ext uri="{FF2B5EF4-FFF2-40B4-BE49-F238E27FC236}">
                      <a16:creationId xmlns:a16="http://schemas.microsoft.com/office/drawing/2014/main" id="{B09A77A0-BC21-4CF7-9FC6-F5F2BD22C2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72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1" name="Rectangle 339">
                  <a:extLst>
                    <a:ext uri="{FF2B5EF4-FFF2-40B4-BE49-F238E27FC236}">
                      <a16:creationId xmlns:a16="http://schemas.microsoft.com/office/drawing/2014/main" id="{59F39345-263B-4832-9AEE-C0ACC7F678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72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2" name="Rectangle 340">
                  <a:extLst>
                    <a:ext uri="{FF2B5EF4-FFF2-40B4-BE49-F238E27FC236}">
                      <a16:creationId xmlns:a16="http://schemas.microsoft.com/office/drawing/2014/main" id="{77CAF4AC-260D-44A9-B81E-3075C2093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72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3" name="Rectangle 341">
                  <a:extLst>
                    <a:ext uri="{FF2B5EF4-FFF2-40B4-BE49-F238E27FC236}">
                      <a16:creationId xmlns:a16="http://schemas.microsoft.com/office/drawing/2014/main" id="{FBB0B942-8F0C-42D4-8F70-544EA5F22E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72"/>
                  <a:ext cx="26" cy="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4" name="Rectangle 342">
                  <a:extLst>
                    <a:ext uri="{FF2B5EF4-FFF2-40B4-BE49-F238E27FC236}">
                      <a16:creationId xmlns:a16="http://schemas.microsoft.com/office/drawing/2014/main" id="{843801C1-4E4B-4C80-B005-1947394F3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5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5" name="Rectangle 343">
                  <a:extLst>
                    <a:ext uri="{FF2B5EF4-FFF2-40B4-BE49-F238E27FC236}">
                      <a16:creationId xmlns:a16="http://schemas.microsoft.com/office/drawing/2014/main" id="{9B346E17-91FC-4FBC-B036-BF0C69F9BC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54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6" name="Rectangle 344">
                  <a:extLst>
                    <a:ext uri="{FF2B5EF4-FFF2-40B4-BE49-F238E27FC236}">
                      <a16:creationId xmlns:a16="http://schemas.microsoft.com/office/drawing/2014/main" id="{BCC34780-FAFD-43F0-ADFB-509DD8EC46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54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7" name="Rectangle 345">
                  <a:extLst>
                    <a:ext uri="{FF2B5EF4-FFF2-40B4-BE49-F238E27FC236}">
                      <a16:creationId xmlns:a16="http://schemas.microsoft.com/office/drawing/2014/main" id="{A71B7C61-8EA6-47B2-BC82-6B71E787B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37"/>
                  <a:ext cx="26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8" name="Rectangle 346">
                  <a:extLst>
                    <a:ext uri="{FF2B5EF4-FFF2-40B4-BE49-F238E27FC236}">
                      <a16:creationId xmlns:a16="http://schemas.microsoft.com/office/drawing/2014/main" id="{110DD935-16B8-425B-A7F0-232B6FC9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37"/>
                  <a:ext cx="24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69" name="Rectangle 347">
                  <a:extLst>
                    <a:ext uri="{FF2B5EF4-FFF2-40B4-BE49-F238E27FC236}">
                      <a16:creationId xmlns:a16="http://schemas.microsoft.com/office/drawing/2014/main" id="{B370C594-CF57-4C17-A84B-DCFF44E14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37"/>
                  <a:ext cx="26" cy="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0" name="Rectangle 348">
                  <a:extLst>
                    <a:ext uri="{FF2B5EF4-FFF2-40B4-BE49-F238E27FC236}">
                      <a16:creationId xmlns:a16="http://schemas.microsoft.com/office/drawing/2014/main" id="{D0BB6E19-F7C5-4A12-AF04-0AA5581AD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2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1" name="Rectangle 349">
                  <a:extLst>
                    <a:ext uri="{FF2B5EF4-FFF2-40B4-BE49-F238E27FC236}">
                      <a16:creationId xmlns:a16="http://schemas.microsoft.com/office/drawing/2014/main" id="{DFF031D2-E9BB-4174-958E-98D496AF56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20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2" name="Rectangle 350">
                  <a:extLst>
                    <a:ext uri="{FF2B5EF4-FFF2-40B4-BE49-F238E27FC236}">
                      <a16:creationId xmlns:a16="http://schemas.microsoft.com/office/drawing/2014/main" id="{B4CC72AB-165D-41EA-BA6D-8BA030A167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2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3" name="Rectangle 351">
                  <a:extLst>
                    <a:ext uri="{FF2B5EF4-FFF2-40B4-BE49-F238E27FC236}">
                      <a16:creationId xmlns:a16="http://schemas.microsoft.com/office/drawing/2014/main" id="{E447803C-B2C5-4194-A66A-1D3B59ECE8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74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4" name="Rectangle 352">
                  <a:extLst>
                    <a:ext uri="{FF2B5EF4-FFF2-40B4-BE49-F238E27FC236}">
                      <a16:creationId xmlns:a16="http://schemas.microsoft.com/office/drawing/2014/main" id="{AFDDA867-45CC-4BE7-B80B-3599A53D7C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740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5" name="Rectangle 353">
                  <a:extLst>
                    <a:ext uri="{FF2B5EF4-FFF2-40B4-BE49-F238E27FC236}">
                      <a16:creationId xmlns:a16="http://schemas.microsoft.com/office/drawing/2014/main" id="{98601BAA-A8E8-42A3-98EE-F67543802C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40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6" name="Rectangle 354">
                  <a:extLst>
                    <a:ext uri="{FF2B5EF4-FFF2-40B4-BE49-F238E27FC236}">
                      <a16:creationId xmlns:a16="http://schemas.microsoft.com/office/drawing/2014/main" id="{677B4C21-AD51-4A3A-843F-E683DF5D5F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40"/>
                  <a:ext cx="26" cy="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7" name="Rectangle 355">
                  <a:extLst>
                    <a:ext uri="{FF2B5EF4-FFF2-40B4-BE49-F238E27FC236}">
                      <a16:creationId xmlns:a16="http://schemas.microsoft.com/office/drawing/2014/main" id="{F5D62D83-F559-4240-81AF-ED516FD36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724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8" name="Rectangle 356">
                  <a:extLst>
                    <a:ext uri="{FF2B5EF4-FFF2-40B4-BE49-F238E27FC236}">
                      <a16:creationId xmlns:a16="http://schemas.microsoft.com/office/drawing/2014/main" id="{A12EE9E8-1C73-4053-9A51-F9ADE9870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724"/>
                  <a:ext cx="24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79" name="Rectangle 357">
                  <a:extLst>
                    <a:ext uri="{FF2B5EF4-FFF2-40B4-BE49-F238E27FC236}">
                      <a16:creationId xmlns:a16="http://schemas.microsoft.com/office/drawing/2014/main" id="{29ADAB63-499F-4AC8-A2E6-33FAB2A618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24"/>
                  <a:ext cx="26" cy="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0" name="Rectangle 358">
                  <a:extLst>
                    <a:ext uri="{FF2B5EF4-FFF2-40B4-BE49-F238E27FC236}">
                      <a16:creationId xmlns:a16="http://schemas.microsoft.com/office/drawing/2014/main" id="{F749F9A0-0A1C-4B75-8744-359D9FB1B9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24"/>
                  <a:ext cx="26" cy="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1" name="Rectangle 359">
                  <a:extLst>
                    <a:ext uri="{FF2B5EF4-FFF2-40B4-BE49-F238E27FC236}">
                      <a16:creationId xmlns:a16="http://schemas.microsoft.com/office/drawing/2014/main" id="{BB5C941B-EE28-46C6-886F-0B6436E1AA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70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2" name="Rectangle 360">
                  <a:extLst>
                    <a:ext uri="{FF2B5EF4-FFF2-40B4-BE49-F238E27FC236}">
                      <a16:creationId xmlns:a16="http://schemas.microsoft.com/office/drawing/2014/main" id="{342299AD-97D1-419C-8B39-CC9E33A398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706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3" name="Rectangle 361">
                  <a:extLst>
                    <a:ext uri="{FF2B5EF4-FFF2-40B4-BE49-F238E27FC236}">
                      <a16:creationId xmlns:a16="http://schemas.microsoft.com/office/drawing/2014/main" id="{80D8B3CD-998E-4E1A-B66D-169A38182B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06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4" name="Rectangle 362">
                  <a:extLst>
                    <a:ext uri="{FF2B5EF4-FFF2-40B4-BE49-F238E27FC236}">
                      <a16:creationId xmlns:a16="http://schemas.microsoft.com/office/drawing/2014/main" id="{80533836-6ABD-41E8-AE11-6B0FE01F2A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706"/>
                  <a:ext cx="26" cy="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5" name="Rectangle 363">
                  <a:extLst>
                    <a:ext uri="{FF2B5EF4-FFF2-40B4-BE49-F238E27FC236}">
                      <a16:creationId xmlns:a16="http://schemas.microsoft.com/office/drawing/2014/main" id="{40F8677B-1800-45C1-917A-0F1294973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37" y="168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6" name="Rectangle 364">
                  <a:extLst>
                    <a:ext uri="{FF2B5EF4-FFF2-40B4-BE49-F238E27FC236}">
                      <a16:creationId xmlns:a16="http://schemas.microsoft.com/office/drawing/2014/main" id="{E7022EE0-5EB6-4EBB-A9BE-95D4C8E78E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8" y="1688"/>
                  <a:ext cx="24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7" name="Rectangle 365">
                  <a:extLst>
                    <a:ext uri="{FF2B5EF4-FFF2-40B4-BE49-F238E27FC236}">
                      <a16:creationId xmlns:a16="http://schemas.microsoft.com/office/drawing/2014/main" id="{826E0F85-3317-466A-9329-97BAFCC5D4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88"/>
                  <a:ext cx="26" cy="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8" name="Rectangle 366">
                  <a:extLst>
                    <a:ext uri="{FF2B5EF4-FFF2-40B4-BE49-F238E27FC236}">
                      <a16:creationId xmlns:a16="http://schemas.microsoft.com/office/drawing/2014/main" id="{40EB264E-34A0-4476-BD8D-7A7796506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7" y="1688"/>
                  <a:ext cx="26" cy="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89" name="Rectangle 367">
                  <a:extLst>
                    <a:ext uri="{FF2B5EF4-FFF2-40B4-BE49-F238E27FC236}">
                      <a16:creationId xmlns:a16="http://schemas.microsoft.com/office/drawing/2014/main" id="{24037EBA-CB74-44D2-9658-7A1EA4DA68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3" y="1233"/>
                  <a:ext cx="54" cy="26"/>
                </a:xfrm>
                <a:prstGeom prst="rect">
                  <a:avLst/>
                </a:prstGeom>
                <a:solidFill>
                  <a:srgbClr val="7CA1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0" name="Freeform 368">
                  <a:extLst>
                    <a:ext uri="{FF2B5EF4-FFF2-40B4-BE49-F238E27FC236}">
                      <a16:creationId xmlns:a16="http://schemas.microsoft.com/office/drawing/2014/main" id="{43EC7E42-D5E6-4F75-807C-5748794F2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0" y="798"/>
                  <a:ext cx="221" cy="357"/>
                </a:xfrm>
                <a:custGeom>
                  <a:avLst/>
                  <a:gdLst>
                    <a:gd name="T0" fmla="*/ 221 w 221"/>
                    <a:gd name="T1" fmla="*/ 0 h 357"/>
                    <a:gd name="T2" fmla="*/ 143 w 221"/>
                    <a:gd name="T3" fmla="*/ 0 h 357"/>
                    <a:gd name="T4" fmla="*/ 0 w 221"/>
                    <a:gd name="T5" fmla="*/ 307 h 357"/>
                    <a:gd name="T6" fmla="*/ 53 w 221"/>
                    <a:gd name="T7" fmla="*/ 357 h 357"/>
                    <a:gd name="T8" fmla="*/ 75 w 221"/>
                    <a:gd name="T9" fmla="*/ 313 h 357"/>
                    <a:gd name="T10" fmla="*/ 75 w 221"/>
                    <a:gd name="T11" fmla="*/ 249 h 357"/>
                    <a:gd name="T12" fmla="*/ 105 w 221"/>
                    <a:gd name="T13" fmla="*/ 249 h 357"/>
                    <a:gd name="T14" fmla="*/ 221 w 221"/>
                    <a:gd name="T15" fmla="*/ 0 h 3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1" h="357">
                      <a:moveTo>
                        <a:pt x="221" y="0"/>
                      </a:moveTo>
                      <a:lnTo>
                        <a:pt x="143" y="0"/>
                      </a:lnTo>
                      <a:lnTo>
                        <a:pt x="0" y="307"/>
                      </a:lnTo>
                      <a:lnTo>
                        <a:pt x="53" y="357"/>
                      </a:lnTo>
                      <a:lnTo>
                        <a:pt x="75" y="313"/>
                      </a:lnTo>
                      <a:lnTo>
                        <a:pt x="75" y="249"/>
                      </a:lnTo>
                      <a:lnTo>
                        <a:pt x="105" y="249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BCDA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1" name="Freeform 369">
                  <a:extLst>
                    <a:ext uri="{FF2B5EF4-FFF2-40B4-BE49-F238E27FC236}">
                      <a16:creationId xmlns:a16="http://schemas.microsoft.com/office/drawing/2014/main" id="{469E3DD7-3F5E-4E19-A6C1-96CCF0A47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0" y="798"/>
                  <a:ext cx="221" cy="357"/>
                </a:xfrm>
                <a:custGeom>
                  <a:avLst/>
                  <a:gdLst>
                    <a:gd name="T0" fmla="*/ 221 w 221"/>
                    <a:gd name="T1" fmla="*/ 0 h 357"/>
                    <a:gd name="T2" fmla="*/ 143 w 221"/>
                    <a:gd name="T3" fmla="*/ 0 h 357"/>
                    <a:gd name="T4" fmla="*/ 0 w 221"/>
                    <a:gd name="T5" fmla="*/ 307 h 357"/>
                    <a:gd name="T6" fmla="*/ 53 w 221"/>
                    <a:gd name="T7" fmla="*/ 357 h 357"/>
                    <a:gd name="T8" fmla="*/ 75 w 221"/>
                    <a:gd name="T9" fmla="*/ 313 h 357"/>
                    <a:gd name="T10" fmla="*/ 75 w 221"/>
                    <a:gd name="T11" fmla="*/ 249 h 357"/>
                    <a:gd name="T12" fmla="*/ 105 w 221"/>
                    <a:gd name="T13" fmla="*/ 249 h 357"/>
                    <a:gd name="T14" fmla="*/ 221 w 221"/>
                    <a:gd name="T15" fmla="*/ 0 h 3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1" h="357">
                      <a:moveTo>
                        <a:pt x="221" y="0"/>
                      </a:moveTo>
                      <a:lnTo>
                        <a:pt x="143" y="0"/>
                      </a:lnTo>
                      <a:lnTo>
                        <a:pt x="0" y="307"/>
                      </a:lnTo>
                      <a:lnTo>
                        <a:pt x="53" y="357"/>
                      </a:lnTo>
                      <a:lnTo>
                        <a:pt x="75" y="313"/>
                      </a:lnTo>
                      <a:lnTo>
                        <a:pt x="75" y="249"/>
                      </a:lnTo>
                      <a:lnTo>
                        <a:pt x="105" y="249"/>
                      </a:lnTo>
                      <a:lnTo>
                        <a:pt x="221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2" name="Freeform 370">
                  <a:extLst>
                    <a:ext uri="{FF2B5EF4-FFF2-40B4-BE49-F238E27FC236}">
                      <a16:creationId xmlns:a16="http://schemas.microsoft.com/office/drawing/2014/main" id="{9FD11628-2CEB-4789-8AAA-B2D2193F1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5" y="1047"/>
                  <a:ext cx="30" cy="64"/>
                </a:xfrm>
                <a:custGeom>
                  <a:avLst/>
                  <a:gdLst>
                    <a:gd name="T0" fmla="*/ 30 w 30"/>
                    <a:gd name="T1" fmla="*/ 0 h 64"/>
                    <a:gd name="T2" fmla="*/ 0 w 30"/>
                    <a:gd name="T3" fmla="*/ 0 h 64"/>
                    <a:gd name="T4" fmla="*/ 0 w 30"/>
                    <a:gd name="T5" fmla="*/ 64 h 64"/>
                    <a:gd name="T6" fmla="*/ 30 w 30"/>
                    <a:gd name="T7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64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64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A1C1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3" name="Freeform 371">
                  <a:extLst>
                    <a:ext uri="{FF2B5EF4-FFF2-40B4-BE49-F238E27FC236}">
                      <a16:creationId xmlns:a16="http://schemas.microsoft.com/office/drawing/2014/main" id="{EC08939B-2777-4A5D-8F6E-B617F62D5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5" y="1047"/>
                  <a:ext cx="30" cy="64"/>
                </a:xfrm>
                <a:custGeom>
                  <a:avLst/>
                  <a:gdLst>
                    <a:gd name="T0" fmla="*/ 30 w 30"/>
                    <a:gd name="T1" fmla="*/ 0 h 64"/>
                    <a:gd name="T2" fmla="*/ 0 w 30"/>
                    <a:gd name="T3" fmla="*/ 0 h 64"/>
                    <a:gd name="T4" fmla="*/ 0 w 30"/>
                    <a:gd name="T5" fmla="*/ 64 h 64"/>
                    <a:gd name="T6" fmla="*/ 30 w 30"/>
                    <a:gd name="T7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64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64"/>
                      </a:lnTo>
                      <a:lnTo>
                        <a:pt x="3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4" name="Freeform 372">
                  <a:extLst>
                    <a:ext uri="{FF2B5EF4-FFF2-40B4-BE49-F238E27FC236}">
                      <a16:creationId xmlns:a16="http://schemas.microsoft.com/office/drawing/2014/main" id="{A8C37A16-6A93-4E53-97B4-CE972189B6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109" y="1407"/>
                  <a:ext cx="162" cy="353"/>
                </a:xfrm>
                <a:custGeom>
                  <a:avLst/>
                  <a:gdLst>
                    <a:gd name="T0" fmla="*/ 74 w 162"/>
                    <a:gd name="T1" fmla="*/ 351 h 353"/>
                    <a:gd name="T2" fmla="*/ 46 w 162"/>
                    <a:gd name="T3" fmla="*/ 351 h 353"/>
                    <a:gd name="T4" fmla="*/ 0 w 162"/>
                    <a:gd name="T5" fmla="*/ 351 h 353"/>
                    <a:gd name="T6" fmla="*/ 0 w 162"/>
                    <a:gd name="T7" fmla="*/ 353 h 353"/>
                    <a:gd name="T8" fmla="*/ 72 w 162"/>
                    <a:gd name="T9" fmla="*/ 353 h 353"/>
                    <a:gd name="T10" fmla="*/ 74 w 162"/>
                    <a:gd name="T11" fmla="*/ 351 h 353"/>
                    <a:gd name="T12" fmla="*/ 162 w 162"/>
                    <a:gd name="T13" fmla="*/ 0 h 353"/>
                    <a:gd name="T14" fmla="*/ 125 w 162"/>
                    <a:gd name="T15" fmla="*/ 79 h 353"/>
                    <a:gd name="T16" fmla="*/ 162 w 162"/>
                    <a:gd name="T17" fmla="*/ 79 h 353"/>
                    <a:gd name="T18" fmla="*/ 162 w 162"/>
                    <a:gd name="T19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" h="353">
                      <a:moveTo>
                        <a:pt x="74" y="351"/>
                      </a:moveTo>
                      <a:lnTo>
                        <a:pt x="46" y="351"/>
                      </a:lnTo>
                      <a:lnTo>
                        <a:pt x="0" y="351"/>
                      </a:lnTo>
                      <a:lnTo>
                        <a:pt x="0" y="353"/>
                      </a:lnTo>
                      <a:lnTo>
                        <a:pt x="72" y="353"/>
                      </a:lnTo>
                      <a:lnTo>
                        <a:pt x="74" y="351"/>
                      </a:lnTo>
                      <a:close/>
                      <a:moveTo>
                        <a:pt x="162" y="0"/>
                      </a:moveTo>
                      <a:lnTo>
                        <a:pt x="125" y="79"/>
                      </a:lnTo>
                      <a:lnTo>
                        <a:pt x="162" y="79"/>
                      </a:lnTo>
                      <a:lnTo>
                        <a:pt x="162" y="0"/>
                      </a:lnTo>
                      <a:close/>
                    </a:path>
                  </a:pathLst>
                </a:custGeom>
                <a:solidFill>
                  <a:srgbClr val="BCDA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5" name="Freeform 373">
                  <a:extLst>
                    <a:ext uri="{FF2B5EF4-FFF2-40B4-BE49-F238E27FC236}">
                      <a16:creationId xmlns:a16="http://schemas.microsoft.com/office/drawing/2014/main" id="{6A27C443-3CF3-4D26-8D3F-38E80AAFAA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109" y="1407"/>
                  <a:ext cx="162" cy="353"/>
                </a:xfrm>
                <a:custGeom>
                  <a:avLst/>
                  <a:gdLst>
                    <a:gd name="T0" fmla="*/ 74 w 162"/>
                    <a:gd name="T1" fmla="*/ 351 h 353"/>
                    <a:gd name="T2" fmla="*/ 46 w 162"/>
                    <a:gd name="T3" fmla="*/ 351 h 353"/>
                    <a:gd name="T4" fmla="*/ 0 w 162"/>
                    <a:gd name="T5" fmla="*/ 351 h 353"/>
                    <a:gd name="T6" fmla="*/ 0 w 162"/>
                    <a:gd name="T7" fmla="*/ 353 h 353"/>
                    <a:gd name="T8" fmla="*/ 72 w 162"/>
                    <a:gd name="T9" fmla="*/ 353 h 353"/>
                    <a:gd name="T10" fmla="*/ 74 w 162"/>
                    <a:gd name="T11" fmla="*/ 351 h 353"/>
                    <a:gd name="T12" fmla="*/ 162 w 162"/>
                    <a:gd name="T13" fmla="*/ 0 h 353"/>
                    <a:gd name="T14" fmla="*/ 125 w 162"/>
                    <a:gd name="T15" fmla="*/ 79 h 353"/>
                    <a:gd name="T16" fmla="*/ 162 w 162"/>
                    <a:gd name="T17" fmla="*/ 79 h 353"/>
                    <a:gd name="T18" fmla="*/ 162 w 162"/>
                    <a:gd name="T19" fmla="*/ 0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" h="353">
                      <a:moveTo>
                        <a:pt x="74" y="351"/>
                      </a:moveTo>
                      <a:lnTo>
                        <a:pt x="46" y="351"/>
                      </a:lnTo>
                      <a:lnTo>
                        <a:pt x="0" y="351"/>
                      </a:lnTo>
                      <a:lnTo>
                        <a:pt x="0" y="353"/>
                      </a:lnTo>
                      <a:lnTo>
                        <a:pt x="72" y="353"/>
                      </a:lnTo>
                      <a:lnTo>
                        <a:pt x="74" y="351"/>
                      </a:lnTo>
                      <a:moveTo>
                        <a:pt x="162" y="0"/>
                      </a:moveTo>
                      <a:lnTo>
                        <a:pt x="125" y="79"/>
                      </a:lnTo>
                      <a:lnTo>
                        <a:pt x="162" y="79"/>
                      </a:lnTo>
                      <a:lnTo>
                        <a:pt x="162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6" name="Freeform 374">
                  <a:extLst>
                    <a:ext uri="{FF2B5EF4-FFF2-40B4-BE49-F238E27FC236}">
                      <a16:creationId xmlns:a16="http://schemas.microsoft.com/office/drawing/2014/main" id="{5AA3AFC4-D8DB-441E-BD5A-D36C39DBB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" y="1559"/>
                  <a:ext cx="47" cy="199"/>
                </a:xfrm>
                <a:custGeom>
                  <a:avLst/>
                  <a:gdLst>
                    <a:gd name="T0" fmla="*/ 47 w 47"/>
                    <a:gd name="T1" fmla="*/ 0 h 199"/>
                    <a:gd name="T2" fmla="*/ 0 w 47"/>
                    <a:gd name="T3" fmla="*/ 101 h 199"/>
                    <a:gd name="T4" fmla="*/ 0 w 47"/>
                    <a:gd name="T5" fmla="*/ 199 h 199"/>
                    <a:gd name="T6" fmla="*/ 28 w 47"/>
                    <a:gd name="T7" fmla="*/ 199 h 199"/>
                    <a:gd name="T8" fmla="*/ 47 w 47"/>
                    <a:gd name="T9" fmla="*/ 159 h 199"/>
                    <a:gd name="T10" fmla="*/ 47 w 47"/>
                    <a:gd name="T11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199">
                      <a:moveTo>
                        <a:pt x="47" y="0"/>
                      </a:moveTo>
                      <a:lnTo>
                        <a:pt x="0" y="101"/>
                      </a:lnTo>
                      <a:lnTo>
                        <a:pt x="0" y="199"/>
                      </a:lnTo>
                      <a:lnTo>
                        <a:pt x="28" y="199"/>
                      </a:lnTo>
                      <a:lnTo>
                        <a:pt x="47" y="159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9DBC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7" name="Freeform 375">
                  <a:extLst>
                    <a:ext uri="{FF2B5EF4-FFF2-40B4-BE49-F238E27FC236}">
                      <a16:creationId xmlns:a16="http://schemas.microsoft.com/office/drawing/2014/main" id="{42B2D603-81F7-45EC-B085-ED13D72DB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" y="1559"/>
                  <a:ext cx="47" cy="199"/>
                </a:xfrm>
                <a:custGeom>
                  <a:avLst/>
                  <a:gdLst>
                    <a:gd name="T0" fmla="*/ 47 w 47"/>
                    <a:gd name="T1" fmla="*/ 0 h 199"/>
                    <a:gd name="T2" fmla="*/ 0 w 47"/>
                    <a:gd name="T3" fmla="*/ 101 h 199"/>
                    <a:gd name="T4" fmla="*/ 0 w 47"/>
                    <a:gd name="T5" fmla="*/ 199 h 199"/>
                    <a:gd name="T6" fmla="*/ 28 w 47"/>
                    <a:gd name="T7" fmla="*/ 199 h 199"/>
                    <a:gd name="T8" fmla="*/ 47 w 47"/>
                    <a:gd name="T9" fmla="*/ 159 h 199"/>
                    <a:gd name="T10" fmla="*/ 47 w 47"/>
                    <a:gd name="T11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199">
                      <a:moveTo>
                        <a:pt x="47" y="0"/>
                      </a:moveTo>
                      <a:lnTo>
                        <a:pt x="0" y="101"/>
                      </a:lnTo>
                      <a:lnTo>
                        <a:pt x="0" y="199"/>
                      </a:lnTo>
                      <a:lnTo>
                        <a:pt x="28" y="199"/>
                      </a:lnTo>
                      <a:lnTo>
                        <a:pt x="47" y="159"/>
                      </a:lnTo>
                      <a:lnTo>
                        <a:pt x="47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8" name="Freeform 376">
                  <a:extLst>
                    <a:ext uri="{FF2B5EF4-FFF2-40B4-BE49-F238E27FC236}">
                      <a16:creationId xmlns:a16="http://schemas.microsoft.com/office/drawing/2014/main" id="{8F8206BC-318B-48F0-BCE8-DFAD2FE75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2" y="1486"/>
                  <a:ext cx="69" cy="232"/>
                </a:xfrm>
                <a:custGeom>
                  <a:avLst/>
                  <a:gdLst>
                    <a:gd name="T0" fmla="*/ 69 w 69"/>
                    <a:gd name="T1" fmla="*/ 0 h 232"/>
                    <a:gd name="T2" fmla="*/ 32 w 69"/>
                    <a:gd name="T3" fmla="*/ 0 h 232"/>
                    <a:gd name="T4" fmla="*/ 0 w 69"/>
                    <a:gd name="T5" fmla="*/ 73 h 232"/>
                    <a:gd name="T6" fmla="*/ 0 w 69"/>
                    <a:gd name="T7" fmla="*/ 232 h 232"/>
                    <a:gd name="T8" fmla="*/ 69 w 69"/>
                    <a:gd name="T9" fmla="*/ 81 h 232"/>
                    <a:gd name="T10" fmla="*/ 69 w 69"/>
                    <a:gd name="T11" fmla="*/ 0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9" h="232">
                      <a:moveTo>
                        <a:pt x="69" y="0"/>
                      </a:moveTo>
                      <a:lnTo>
                        <a:pt x="32" y="0"/>
                      </a:lnTo>
                      <a:lnTo>
                        <a:pt x="0" y="73"/>
                      </a:lnTo>
                      <a:lnTo>
                        <a:pt x="0" y="232"/>
                      </a:lnTo>
                      <a:lnTo>
                        <a:pt x="69" y="81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96B5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399" name="Freeform 377">
                  <a:extLst>
                    <a:ext uri="{FF2B5EF4-FFF2-40B4-BE49-F238E27FC236}">
                      <a16:creationId xmlns:a16="http://schemas.microsoft.com/office/drawing/2014/main" id="{82E2D7B6-ADAF-4AD0-A2EC-845E304FF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2" y="1486"/>
                  <a:ext cx="69" cy="232"/>
                </a:xfrm>
                <a:custGeom>
                  <a:avLst/>
                  <a:gdLst>
                    <a:gd name="T0" fmla="*/ 69 w 69"/>
                    <a:gd name="T1" fmla="*/ 0 h 232"/>
                    <a:gd name="T2" fmla="*/ 32 w 69"/>
                    <a:gd name="T3" fmla="*/ 0 h 232"/>
                    <a:gd name="T4" fmla="*/ 0 w 69"/>
                    <a:gd name="T5" fmla="*/ 73 h 232"/>
                    <a:gd name="T6" fmla="*/ 0 w 69"/>
                    <a:gd name="T7" fmla="*/ 232 h 232"/>
                    <a:gd name="T8" fmla="*/ 69 w 69"/>
                    <a:gd name="T9" fmla="*/ 81 h 232"/>
                    <a:gd name="T10" fmla="*/ 69 w 69"/>
                    <a:gd name="T11" fmla="*/ 0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9" h="232">
                      <a:moveTo>
                        <a:pt x="69" y="0"/>
                      </a:moveTo>
                      <a:lnTo>
                        <a:pt x="32" y="0"/>
                      </a:lnTo>
                      <a:lnTo>
                        <a:pt x="0" y="73"/>
                      </a:lnTo>
                      <a:lnTo>
                        <a:pt x="0" y="232"/>
                      </a:lnTo>
                      <a:lnTo>
                        <a:pt x="69" y="81"/>
                      </a:lnTo>
                      <a:lnTo>
                        <a:pt x="6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0" name="Freeform 378">
                  <a:extLst>
                    <a:ext uri="{FF2B5EF4-FFF2-40B4-BE49-F238E27FC236}">
                      <a16:creationId xmlns:a16="http://schemas.microsoft.com/office/drawing/2014/main" id="{AE2C1E85-F21C-4734-BD48-3E8BF39B81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271" y="1161"/>
                  <a:ext cx="191" cy="406"/>
                </a:xfrm>
                <a:custGeom>
                  <a:avLst/>
                  <a:gdLst>
                    <a:gd name="T0" fmla="*/ 21 w 191"/>
                    <a:gd name="T1" fmla="*/ 236 h 406"/>
                    <a:gd name="T2" fmla="*/ 63 w 191"/>
                    <a:gd name="T3" fmla="*/ 247 h 406"/>
                    <a:gd name="T4" fmla="*/ 21 w 191"/>
                    <a:gd name="T5" fmla="*/ 216 h 406"/>
                    <a:gd name="T6" fmla="*/ 63 w 191"/>
                    <a:gd name="T7" fmla="*/ 207 h 406"/>
                    <a:gd name="T8" fmla="*/ 21 w 191"/>
                    <a:gd name="T9" fmla="*/ 216 h 406"/>
                    <a:gd name="T10" fmla="*/ 89 w 191"/>
                    <a:gd name="T11" fmla="*/ 115 h 406"/>
                    <a:gd name="T12" fmla="*/ 130 w 191"/>
                    <a:gd name="T13" fmla="*/ 125 h 406"/>
                    <a:gd name="T14" fmla="*/ 89 w 191"/>
                    <a:gd name="T15" fmla="*/ 95 h 406"/>
                    <a:gd name="T16" fmla="*/ 130 w 191"/>
                    <a:gd name="T17" fmla="*/ 86 h 406"/>
                    <a:gd name="T18" fmla="*/ 89 w 191"/>
                    <a:gd name="T19" fmla="*/ 95 h 406"/>
                    <a:gd name="T20" fmla="*/ 115 w 191"/>
                    <a:gd name="T21" fmla="*/ 0 h 406"/>
                    <a:gd name="T22" fmla="*/ 130 w 191"/>
                    <a:gd name="T23" fmla="*/ 24 h 406"/>
                    <a:gd name="T24" fmla="*/ 98 w 191"/>
                    <a:gd name="T25" fmla="*/ 35 h 406"/>
                    <a:gd name="T26" fmla="*/ 130 w 191"/>
                    <a:gd name="T27" fmla="*/ 56 h 406"/>
                    <a:gd name="T28" fmla="*/ 89 w 191"/>
                    <a:gd name="T29" fmla="*/ 65 h 406"/>
                    <a:gd name="T30" fmla="*/ 60 w 191"/>
                    <a:gd name="T31" fmla="*/ 115 h 406"/>
                    <a:gd name="T32" fmla="*/ 63 w 191"/>
                    <a:gd name="T33" fmla="*/ 125 h 406"/>
                    <a:gd name="T34" fmla="*/ 47 w 191"/>
                    <a:gd name="T35" fmla="*/ 145 h 406"/>
                    <a:gd name="T36" fmla="*/ 63 w 191"/>
                    <a:gd name="T37" fmla="*/ 156 h 406"/>
                    <a:gd name="T38" fmla="*/ 33 w 191"/>
                    <a:gd name="T39" fmla="*/ 177 h 406"/>
                    <a:gd name="T40" fmla="*/ 63 w 191"/>
                    <a:gd name="T41" fmla="*/ 186 h 406"/>
                    <a:gd name="T42" fmla="*/ 0 w 191"/>
                    <a:gd name="T43" fmla="*/ 246 h 406"/>
                    <a:gd name="T44" fmla="*/ 0 w 191"/>
                    <a:gd name="T45" fmla="*/ 406 h 406"/>
                    <a:gd name="T46" fmla="*/ 21 w 191"/>
                    <a:gd name="T47" fmla="*/ 357 h 406"/>
                    <a:gd name="T48" fmla="*/ 33 w 191"/>
                    <a:gd name="T49" fmla="*/ 337 h 406"/>
                    <a:gd name="T50" fmla="*/ 21 w 191"/>
                    <a:gd name="T51" fmla="*/ 327 h 406"/>
                    <a:gd name="T52" fmla="*/ 47 w 191"/>
                    <a:gd name="T53" fmla="*/ 307 h 406"/>
                    <a:gd name="T54" fmla="*/ 21 w 191"/>
                    <a:gd name="T55" fmla="*/ 298 h 406"/>
                    <a:gd name="T56" fmla="*/ 62 w 191"/>
                    <a:gd name="T57" fmla="*/ 277 h 406"/>
                    <a:gd name="T58" fmla="*/ 21 w 191"/>
                    <a:gd name="T59" fmla="*/ 268 h 406"/>
                    <a:gd name="T60" fmla="*/ 63 w 191"/>
                    <a:gd name="T61" fmla="*/ 273 h 406"/>
                    <a:gd name="T62" fmla="*/ 89 w 191"/>
                    <a:gd name="T63" fmla="*/ 216 h 406"/>
                    <a:gd name="T64" fmla="*/ 94 w 191"/>
                    <a:gd name="T65" fmla="*/ 207 h 406"/>
                    <a:gd name="T66" fmla="*/ 89 w 191"/>
                    <a:gd name="T67" fmla="*/ 186 h 406"/>
                    <a:gd name="T68" fmla="*/ 108 w 191"/>
                    <a:gd name="T69" fmla="*/ 177 h 406"/>
                    <a:gd name="T70" fmla="*/ 89 w 191"/>
                    <a:gd name="T71" fmla="*/ 156 h 406"/>
                    <a:gd name="T72" fmla="*/ 122 w 191"/>
                    <a:gd name="T73" fmla="*/ 145 h 406"/>
                    <a:gd name="T74" fmla="*/ 156 w 191"/>
                    <a:gd name="T75" fmla="*/ 65 h 406"/>
                    <a:gd name="T76" fmla="*/ 165 w 191"/>
                    <a:gd name="T77" fmla="*/ 56 h 406"/>
                    <a:gd name="T78" fmla="*/ 156 w 191"/>
                    <a:gd name="T79" fmla="*/ 35 h 406"/>
                    <a:gd name="T80" fmla="*/ 179 w 191"/>
                    <a:gd name="T81" fmla="*/ 24 h 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1" h="406">
                      <a:moveTo>
                        <a:pt x="21" y="247"/>
                      </a:moveTo>
                      <a:lnTo>
                        <a:pt x="21" y="236"/>
                      </a:lnTo>
                      <a:lnTo>
                        <a:pt x="63" y="236"/>
                      </a:lnTo>
                      <a:lnTo>
                        <a:pt x="63" y="247"/>
                      </a:lnTo>
                      <a:lnTo>
                        <a:pt x="21" y="247"/>
                      </a:lnTo>
                      <a:close/>
                      <a:moveTo>
                        <a:pt x="21" y="216"/>
                      </a:moveTo>
                      <a:lnTo>
                        <a:pt x="21" y="207"/>
                      </a:lnTo>
                      <a:lnTo>
                        <a:pt x="63" y="207"/>
                      </a:lnTo>
                      <a:lnTo>
                        <a:pt x="63" y="216"/>
                      </a:lnTo>
                      <a:lnTo>
                        <a:pt x="21" y="216"/>
                      </a:lnTo>
                      <a:close/>
                      <a:moveTo>
                        <a:pt x="89" y="125"/>
                      </a:moveTo>
                      <a:lnTo>
                        <a:pt x="89" y="115"/>
                      </a:lnTo>
                      <a:lnTo>
                        <a:pt x="130" y="115"/>
                      </a:lnTo>
                      <a:lnTo>
                        <a:pt x="130" y="125"/>
                      </a:lnTo>
                      <a:lnTo>
                        <a:pt x="89" y="125"/>
                      </a:lnTo>
                      <a:close/>
                      <a:moveTo>
                        <a:pt x="89" y="95"/>
                      </a:moveTo>
                      <a:lnTo>
                        <a:pt x="89" y="86"/>
                      </a:lnTo>
                      <a:lnTo>
                        <a:pt x="130" y="86"/>
                      </a:lnTo>
                      <a:lnTo>
                        <a:pt x="130" y="95"/>
                      </a:lnTo>
                      <a:lnTo>
                        <a:pt x="89" y="95"/>
                      </a:lnTo>
                      <a:close/>
                      <a:moveTo>
                        <a:pt x="191" y="0"/>
                      </a:moveTo>
                      <a:lnTo>
                        <a:pt x="115" y="0"/>
                      </a:lnTo>
                      <a:lnTo>
                        <a:pt x="102" y="24"/>
                      </a:lnTo>
                      <a:lnTo>
                        <a:pt x="130" y="24"/>
                      </a:lnTo>
                      <a:lnTo>
                        <a:pt x="130" y="35"/>
                      </a:lnTo>
                      <a:lnTo>
                        <a:pt x="98" y="35"/>
                      </a:lnTo>
                      <a:lnTo>
                        <a:pt x="89" y="56"/>
                      </a:lnTo>
                      <a:lnTo>
                        <a:pt x="130" y="56"/>
                      </a:lnTo>
                      <a:lnTo>
                        <a:pt x="130" y="65"/>
                      </a:lnTo>
                      <a:lnTo>
                        <a:pt x="89" y="65"/>
                      </a:lnTo>
                      <a:lnTo>
                        <a:pt x="89" y="56"/>
                      </a:lnTo>
                      <a:lnTo>
                        <a:pt x="60" y="115"/>
                      </a:lnTo>
                      <a:lnTo>
                        <a:pt x="63" y="115"/>
                      </a:lnTo>
                      <a:lnTo>
                        <a:pt x="63" y="125"/>
                      </a:lnTo>
                      <a:lnTo>
                        <a:pt x="56" y="125"/>
                      </a:lnTo>
                      <a:lnTo>
                        <a:pt x="47" y="145"/>
                      </a:lnTo>
                      <a:lnTo>
                        <a:pt x="63" y="145"/>
                      </a:lnTo>
                      <a:lnTo>
                        <a:pt x="63" y="156"/>
                      </a:lnTo>
                      <a:lnTo>
                        <a:pt x="42" y="156"/>
                      </a:lnTo>
                      <a:lnTo>
                        <a:pt x="33" y="177"/>
                      </a:lnTo>
                      <a:lnTo>
                        <a:pt x="63" y="177"/>
                      </a:lnTo>
                      <a:lnTo>
                        <a:pt x="63" y="186"/>
                      </a:lnTo>
                      <a:lnTo>
                        <a:pt x="29" y="186"/>
                      </a:lnTo>
                      <a:lnTo>
                        <a:pt x="0" y="246"/>
                      </a:lnTo>
                      <a:lnTo>
                        <a:pt x="0" y="325"/>
                      </a:lnTo>
                      <a:lnTo>
                        <a:pt x="0" y="406"/>
                      </a:lnTo>
                      <a:lnTo>
                        <a:pt x="21" y="363"/>
                      </a:lnTo>
                      <a:lnTo>
                        <a:pt x="21" y="357"/>
                      </a:lnTo>
                      <a:lnTo>
                        <a:pt x="23" y="357"/>
                      </a:lnTo>
                      <a:lnTo>
                        <a:pt x="33" y="337"/>
                      </a:lnTo>
                      <a:lnTo>
                        <a:pt x="21" y="337"/>
                      </a:lnTo>
                      <a:lnTo>
                        <a:pt x="21" y="327"/>
                      </a:lnTo>
                      <a:lnTo>
                        <a:pt x="37" y="327"/>
                      </a:lnTo>
                      <a:lnTo>
                        <a:pt x="47" y="307"/>
                      </a:lnTo>
                      <a:lnTo>
                        <a:pt x="21" y="307"/>
                      </a:lnTo>
                      <a:lnTo>
                        <a:pt x="21" y="298"/>
                      </a:lnTo>
                      <a:lnTo>
                        <a:pt x="52" y="298"/>
                      </a:lnTo>
                      <a:lnTo>
                        <a:pt x="62" y="277"/>
                      </a:lnTo>
                      <a:lnTo>
                        <a:pt x="21" y="277"/>
                      </a:lnTo>
                      <a:lnTo>
                        <a:pt x="21" y="268"/>
                      </a:lnTo>
                      <a:lnTo>
                        <a:pt x="63" y="268"/>
                      </a:lnTo>
                      <a:lnTo>
                        <a:pt x="63" y="273"/>
                      </a:lnTo>
                      <a:lnTo>
                        <a:pt x="89" y="216"/>
                      </a:lnTo>
                      <a:lnTo>
                        <a:pt x="89" y="216"/>
                      </a:lnTo>
                      <a:lnTo>
                        <a:pt x="89" y="207"/>
                      </a:lnTo>
                      <a:lnTo>
                        <a:pt x="94" y="207"/>
                      </a:lnTo>
                      <a:lnTo>
                        <a:pt x="104" y="186"/>
                      </a:lnTo>
                      <a:lnTo>
                        <a:pt x="89" y="186"/>
                      </a:lnTo>
                      <a:lnTo>
                        <a:pt x="89" y="177"/>
                      </a:lnTo>
                      <a:lnTo>
                        <a:pt x="108" y="177"/>
                      </a:lnTo>
                      <a:lnTo>
                        <a:pt x="117" y="156"/>
                      </a:lnTo>
                      <a:lnTo>
                        <a:pt x="89" y="156"/>
                      </a:lnTo>
                      <a:lnTo>
                        <a:pt x="89" y="145"/>
                      </a:lnTo>
                      <a:lnTo>
                        <a:pt x="122" y="145"/>
                      </a:lnTo>
                      <a:lnTo>
                        <a:pt x="160" y="65"/>
                      </a:lnTo>
                      <a:lnTo>
                        <a:pt x="156" y="65"/>
                      </a:lnTo>
                      <a:lnTo>
                        <a:pt x="156" y="56"/>
                      </a:lnTo>
                      <a:lnTo>
                        <a:pt x="165" y="56"/>
                      </a:lnTo>
                      <a:lnTo>
                        <a:pt x="175" y="35"/>
                      </a:lnTo>
                      <a:lnTo>
                        <a:pt x="156" y="35"/>
                      </a:lnTo>
                      <a:lnTo>
                        <a:pt x="156" y="24"/>
                      </a:lnTo>
                      <a:lnTo>
                        <a:pt x="179" y="24"/>
                      </a:lnTo>
                      <a:lnTo>
                        <a:pt x="191" y="0"/>
                      </a:lnTo>
                      <a:close/>
                    </a:path>
                  </a:pathLst>
                </a:custGeom>
                <a:solidFill>
                  <a:srgbClr val="A1C1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1" name="Freeform 379">
                  <a:extLst>
                    <a:ext uri="{FF2B5EF4-FFF2-40B4-BE49-F238E27FC236}">
                      <a16:creationId xmlns:a16="http://schemas.microsoft.com/office/drawing/2014/main" id="{C9381D1F-5A57-44CA-858B-6E4E5C70C65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271" y="1161"/>
                  <a:ext cx="191" cy="406"/>
                </a:xfrm>
                <a:custGeom>
                  <a:avLst/>
                  <a:gdLst>
                    <a:gd name="T0" fmla="*/ 21 w 191"/>
                    <a:gd name="T1" fmla="*/ 236 h 406"/>
                    <a:gd name="T2" fmla="*/ 63 w 191"/>
                    <a:gd name="T3" fmla="*/ 247 h 406"/>
                    <a:gd name="T4" fmla="*/ 21 w 191"/>
                    <a:gd name="T5" fmla="*/ 216 h 406"/>
                    <a:gd name="T6" fmla="*/ 63 w 191"/>
                    <a:gd name="T7" fmla="*/ 207 h 406"/>
                    <a:gd name="T8" fmla="*/ 21 w 191"/>
                    <a:gd name="T9" fmla="*/ 216 h 406"/>
                    <a:gd name="T10" fmla="*/ 89 w 191"/>
                    <a:gd name="T11" fmla="*/ 115 h 406"/>
                    <a:gd name="T12" fmla="*/ 130 w 191"/>
                    <a:gd name="T13" fmla="*/ 125 h 406"/>
                    <a:gd name="T14" fmla="*/ 89 w 191"/>
                    <a:gd name="T15" fmla="*/ 95 h 406"/>
                    <a:gd name="T16" fmla="*/ 130 w 191"/>
                    <a:gd name="T17" fmla="*/ 86 h 406"/>
                    <a:gd name="T18" fmla="*/ 89 w 191"/>
                    <a:gd name="T19" fmla="*/ 95 h 406"/>
                    <a:gd name="T20" fmla="*/ 115 w 191"/>
                    <a:gd name="T21" fmla="*/ 0 h 406"/>
                    <a:gd name="T22" fmla="*/ 130 w 191"/>
                    <a:gd name="T23" fmla="*/ 24 h 406"/>
                    <a:gd name="T24" fmla="*/ 98 w 191"/>
                    <a:gd name="T25" fmla="*/ 35 h 406"/>
                    <a:gd name="T26" fmla="*/ 130 w 191"/>
                    <a:gd name="T27" fmla="*/ 56 h 406"/>
                    <a:gd name="T28" fmla="*/ 89 w 191"/>
                    <a:gd name="T29" fmla="*/ 65 h 406"/>
                    <a:gd name="T30" fmla="*/ 60 w 191"/>
                    <a:gd name="T31" fmla="*/ 115 h 406"/>
                    <a:gd name="T32" fmla="*/ 63 w 191"/>
                    <a:gd name="T33" fmla="*/ 125 h 406"/>
                    <a:gd name="T34" fmla="*/ 47 w 191"/>
                    <a:gd name="T35" fmla="*/ 145 h 406"/>
                    <a:gd name="T36" fmla="*/ 63 w 191"/>
                    <a:gd name="T37" fmla="*/ 156 h 406"/>
                    <a:gd name="T38" fmla="*/ 33 w 191"/>
                    <a:gd name="T39" fmla="*/ 177 h 406"/>
                    <a:gd name="T40" fmla="*/ 63 w 191"/>
                    <a:gd name="T41" fmla="*/ 186 h 406"/>
                    <a:gd name="T42" fmla="*/ 0 w 191"/>
                    <a:gd name="T43" fmla="*/ 246 h 406"/>
                    <a:gd name="T44" fmla="*/ 0 w 191"/>
                    <a:gd name="T45" fmla="*/ 406 h 406"/>
                    <a:gd name="T46" fmla="*/ 21 w 191"/>
                    <a:gd name="T47" fmla="*/ 357 h 406"/>
                    <a:gd name="T48" fmla="*/ 33 w 191"/>
                    <a:gd name="T49" fmla="*/ 337 h 406"/>
                    <a:gd name="T50" fmla="*/ 21 w 191"/>
                    <a:gd name="T51" fmla="*/ 327 h 406"/>
                    <a:gd name="T52" fmla="*/ 47 w 191"/>
                    <a:gd name="T53" fmla="*/ 307 h 406"/>
                    <a:gd name="T54" fmla="*/ 21 w 191"/>
                    <a:gd name="T55" fmla="*/ 298 h 406"/>
                    <a:gd name="T56" fmla="*/ 62 w 191"/>
                    <a:gd name="T57" fmla="*/ 277 h 406"/>
                    <a:gd name="T58" fmla="*/ 21 w 191"/>
                    <a:gd name="T59" fmla="*/ 268 h 406"/>
                    <a:gd name="T60" fmla="*/ 63 w 191"/>
                    <a:gd name="T61" fmla="*/ 273 h 406"/>
                    <a:gd name="T62" fmla="*/ 89 w 191"/>
                    <a:gd name="T63" fmla="*/ 216 h 406"/>
                    <a:gd name="T64" fmla="*/ 94 w 191"/>
                    <a:gd name="T65" fmla="*/ 207 h 406"/>
                    <a:gd name="T66" fmla="*/ 89 w 191"/>
                    <a:gd name="T67" fmla="*/ 186 h 406"/>
                    <a:gd name="T68" fmla="*/ 108 w 191"/>
                    <a:gd name="T69" fmla="*/ 177 h 406"/>
                    <a:gd name="T70" fmla="*/ 89 w 191"/>
                    <a:gd name="T71" fmla="*/ 156 h 406"/>
                    <a:gd name="T72" fmla="*/ 122 w 191"/>
                    <a:gd name="T73" fmla="*/ 145 h 406"/>
                    <a:gd name="T74" fmla="*/ 156 w 191"/>
                    <a:gd name="T75" fmla="*/ 65 h 406"/>
                    <a:gd name="T76" fmla="*/ 165 w 191"/>
                    <a:gd name="T77" fmla="*/ 56 h 406"/>
                    <a:gd name="T78" fmla="*/ 156 w 191"/>
                    <a:gd name="T79" fmla="*/ 35 h 406"/>
                    <a:gd name="T80" fmla="*/ 179 w 191"/>
                    <a:gd name="T81" fmla="*/ 24 h 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1" h="406">
                      <a:moveTo>
                        <a:pt x="21" y="247"/>
                      </a:moveTo>
                      <a:lnTo>
                        <a:pt x="21" y="236"/>
                      </a:lnTo>
                      <a:lnTo>
                        <a:pt x="63" y="236"/>
                      </a:lnTo>
                      <a:lnTo>
                        <a:pt x="63" y="247"/>
                      </a:lnTo>
                      <a:lnTo>
                        <a:pt x="21" y="247"/>
                      </a:lnTo>
                      <a:moveTo>
                        <a:pt x="21" y="216"/>
                      </a:moveTo>
                      <a:lnTo>
                        <a:pt x="21" y="207"/>
                      </a:lnTo>
                      <a:lnTo>
                        <a:pt x="63" y="207"/>
                      </a:lnTo>
                      <a:lnTo>
                        <a:pt x="63" y="216"/>
                      </a:lnTo>
                      <a:lnTo>
                        <a:pt x="21" y="216"/>
                      </a:lnTo>
                      <a:moveTo>
                        <a:pt x="89" y="125"/>
                      </a:moveTo>
                      <a:lnTo>
                        <a:pt x="89" y="115"/>
                      </a:lnTo>
                      <a:lnTo>
                        <a:pt x="130" y="115"/>
                      </a:lnTo>
                      <a:lnTo>
                        <a:pt x="130" y="125"/>
                      </a:lnTo>
                      <a:lnTo>
                        <a:pt x="89" y="125"/>
                      </a:lnTo>
                      <a:moveTo>
                        <a:pt x="89" y="95"/>
                      </a:moveTo>
                      <a:lnTo>
                        <a:pt x="89" y="86"/>
                      </a:lnTo>
                      <a:lnTo>
                        <a:pt x="130" y="86"/>
                      </a:lnTo>
                      <a:lnTo>
                        <a:pt x="130" y="95"/>
                      </a:lnTo>
                      <a:lnTo>
                        <a:pt x="89" y="95"/>
                      </a:lnTo>
                      <a:moveTo>
                        <a:pt x="191" y="0"/>
                      </a:moveTo>
                      <a:lnTo>
                        <a:pt x="115" y="0"/>
                      </a:lnTo>
                      <a:lnTo>
                        <a:pt x="102" y="24"/>
                      </a:lnTo>
                      <a:lnTo>
                        <a:pt x="130" y="24"/>
                      </a:lnTo>
                      <a:lnTo>
                        <a:pt x="130" y="35"/>
                      </a:lnTo>
                      <a:lnTo>
                        <a:pt x="98" y="35"/>
                      </a:lnTo>
                      <a:lnTo>
                        <a:pt x="89" y="56"/>
                      </a:lnTo>
                      <a:lnTo>
                        <a:pt x="130" y="56"/>
                      </a:lnTo>
                      <a:lnTo>
                        <a:pt x="130" y="65"/>
                      </a:lnTo>
                      <a:lnTo>
                        <a:pt x="89" y="65"/>
                      </a:lnTo>
                      <a:lnTo>
                        <a:pt x="89" y="56"/>
                      </a:lnTo>
                      <a:lnTo>
                        <a:pt x="60" y="115"/>
                      </a:lnTo>
                      <a:lnTo>
                        <a:pt x="63" y="115"/>
                      </a:lnTo>
                      <a:lnTo>
                        <a:pt x="63" y="125"/>
                      </a:lnTo>
                      <a:lnTo>
                        <a:pt x="56" y="125"/>
                      </a:lnTo>
                      <a:lnTo>
                        <a:pt x="47" y="145"/>
                      </a:lnTo>
                      <a:lnTo>
                        <a:pt x="63" y="145"/>
                      </a:lnTo>
                      <a:lnTo>
                        <a:pt x="63" y="156"/>
                      </a:lnTo>
                      <a:lnTo>
                        <a:pt x="42" y="156"/>
                      </a:lnTo>
                      <a:lnTo>
                        <a:pt x="33" y="177"/>
                      </a:lnTo>
                      <a:lnTo>
                        <a:pt x="63" y="177"/>
                      </a:lnTo>
                      <a:lnTo>
                        <a:pt x="63" y="186"/>
                      </a:lnTo>
                      <a:lnTo>
                        <a:pt x="29" y="186"/>
                      </a:lnTo>
                      <a:lnTo>
                        <a:pt x="0" y="246"/>
                      </a:lnTo>
                      <a:lnTo>
                        <a:pt x="0" y="325"/>
                      </a:lnTo>
                      <a:lnTo>
                        <a:pt x="0" y="406"/>
                      </a:lnTo>
                      <a:lnTo>
                        <a:pt x="21" y="363"/>
                      </a:lnTo>
                      <a:lnTo>
                        <a:pt x="21" y="357"/>
                      </a:lnTo>
                      <a:lnTo>
                        <a:pt x="23" y="357"/>
                      </a:lnTo>
                      <a:lnTo>
                        <a:pt x="33" y="337"/>
                      </a:lnTo>
                      <a:lnTo>
                        <a:pt x="21" y="337"/>
                      </a:lnTo>
                      <a:lnTo>
                        <a:pt x="21" y="327"/>
                      </a:lnTo>
                      <a:lnTo>
                        <a:pt x="37" y="327"/>
                      </a:lnTo>
                      <a:lnTo>
                        <a:pt x="47" y="307"/>
                      </a:lnTo>
                      <a:lnTo>
                        <a:pt x="21" y="307"/>
                      </a:lnTo>
                      <a:lnTo>
                        <a:pt x="21" y="298"/>
                      </a:lnTo>
                      <a:lnTo>
                        <a:pt x="52" y="298"/>
                      </a:lnTo>
                      <a:lnTo>
                        <a:pt x="62" y="277"/>
                      </a:lnTo>
                      <a:lnTo>
                        <a:pt x="21" y="277"/>
                      </a:lnTo>
                      <a:lnTo>
                        <a:pt x="21" y="268"/>
                      </a:lnTo>
                      <a:lnTo>
                        <a:pt x="63" y="268"/>
                      </a:lnTo>
                      <a:lnTo>
                        <a:pt x="63" y="273"/>
                      </a:lnTo>
                      <a:lnTo>
                        <a:pt x="89" y="216"/>
                      </a:lnTo>
                      <a:lnTo>
                        <a:pt x="89" y="216"/>
                      </a:lnTo>
                      <a:lnTo>
                        <a:pt x="89" y="207"/>
                      </a:lnTo>
                      <a:lnTo>
                        <a:pt x="94" y="207"/>
                      </a:lnTo>
                      <a:lnTo>
                        <a:pt x="104" y="186"/>
                      </a:lnTo>
                      <a:lnTo>
                        <a:pt x="89" y="186"/>
                      </a:lnTo>
                      <a:lnTo>
                        <a:pt x="89" y="177"/>
                      </a:lnTo>
                      <a:lnTo>
                        <a:pt x="108" y="177"/>
                      </a:lnTo>
                      <a:lnTo>
                        <a:pt x="117" y="156"/>
                      </a:lnTo>
                      <a:lnTo>
                        <a:pt x="89" y="156"/>
                      </a:lnTo>
                      <a:lnTo>
                        <a:pt x="89" y="145"/>
                      </a:lnTo>
                      <a:lnTo>
                        <a:pt x="122" y="145"/>
                      </a:lnTo>
                      <a:lnTo>
                        <a:pt x="160" y="65"/>
                      </a:lnTo>
                      <a:lnTo>
                        <a:pt x="156" y="65"/>
                      </a:lnTo>
                      <a:lnTo>
                        <a:pt x="156" y="56"/>
                      </a:lnTo>
                      <a:lnTo>
                        <a:pt x="165" y="56"/>
                      </a:lnTo>
                      <a:lnTo>
                        <a:pt x="175" y="35"/>
                      </a:lnTo>
                      <a:lnTo>
                        <a:pt x="156" y="35"/>
                      </a:lnTo>
                      <a:lnTo>
                        <a:pt x="156" y="24"/>
                      </a:lnTo>
                      <a:lnTo>
                        <a:pt x="179" y="24"/>
                      </a:lnTo>
                      <a:lnTo>
                        <a:pt x="191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2" name="Freeform 380">
                  <a:extLst>
                    <a:ext uri="{FF2B5EF4-FFF2-40B4-BE49-F238E27FC236}">
                      <a16:creationId xmlns:a16="http://schemas.microsoft.com/office/drawing/2014/main" id="{2CA5FBA7-185F-4338-A94F-76D8588CA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27" y="1276"/>
                  <a:ext cx="7" cy="10"/>
                </a:xfrm>
                <a:custGeom>
                  <a:avLst/>
                  <a:gdLst>
                    <a:gd name="T0" fmla="*/ 7 w 7"/>
                    <a:gd name="T1" fmla="*/ 0 h 10"/>
                    <a:gd name="T2" fmla="*/ 4 w 7"/>
                    <a:gd name="T3" fmla="*/ 0 h 10"/>
                    <a:gd name="T4" fmla="*/ 0 w 7"/>
                    <a:gd name="T5" fmla="*/ 10 h 10"/>
                    <a:gd name="T6" fmla="*/ 7 w 7"/>
                    <a:gd name="T7" fmla="*/ 10 h 10"/>
                    <a:gd name="T8" fmla="*/ 7 w 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0">
                      <a:moveTo>
                        <a:pt x="7" y="0"/>
                      </a:moveTo>
                      <a:lnTo>
                        <a:pt x="4" y="0"/>
                      </a:lnTo>
                      <a:lnTo>
                        <a:pt x="0" y="10"/>
                      </a:lnTo>
                      <a:lnTo>
                        <a:pt x="7" y="1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3" name="Freeform 381">
                  <a:extLst>
                    <a:ext uri="{FF2B5EF4-FFF2-40B4-BE49-F238E27FC236}">
                      <a16:creationId xmlns:a16="http://schemas.microsoft.com/office/drawing/2014/main" id="{200B9FE6-8D86-4069-BC46-D00BB825EB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27" y="1276"/>
                  <a:ext cx="7" cy="10"/>
                </a:xfrm>
                <a:custGeom>
                  <a:avLst/>
                  <a:gdLst>
                    <a:gd name="T0" fmla="*/ 7 w 7"/>
                    <a:gd name="T1" fmla="*/ 0 h 10"/>
                    <a:gd name="T2" fmla="*/ 4 w 7"/>
                    <a:gd name="T3" fmla="*/ 0 h 10"/>
                    <a:gd name="T4" fmla="*/ 0 w 7"/>
                    <a:gd name="T5" fmla="*/ 10 h 10"/>
                    <a:gd name="T6" fmla="*/ 7 w 7"/>
                    <a:gd name="T7" fmla="*/ 10 h 10"/>
                    <a:gd name="T8" fmla="*/ 7 w 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0">
                      <a:moveTo>
                        <a:pt x="7" y="0"/>
                      </a:moveTo>
                      <a:lnTo>
                        <a:pt x="4" y="0"/>
                      </a:lnTo>
                      <a:lnTo>
                        <a:pt x="0" y="10"/>
                      </a:lnTo>
                      <a:lnTo>
                        <a:pt x="7" y="1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4" name="Rectangle 382">
                  <a:extLst>
                    <a:ext uri="{FF2B5EF4-FFF2-40B4-BE49-F238E27FC236}">
                      <a16:creationId xmlns:a16="http://schemas.microsoft.com/office/drawing/2014/main" id="{BDCA61AF-5659-45F1-A00E-E1BD0EF290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276"/>
                  <a:ext cx="41" cy="10"/>
                </a:xfrm>
                <a:prstGeom prst="rect">
                  <a:avLst/>
                </a:pr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5" name="Rectangle 383">
                  <a:extLst>
                    <a:ext uri="{FF2B5EF4-FFF2-40B4-BE49-F238E27FC236}">
                      <a16:creationId xmlns:a16="http://schemas.microsoft.com/office/drawing/2014/main" id="{D7AC6C5D-D766-4FBA-9712-A4DAB88F86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276"/>
                  <a:ext cx="41" cy="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6" name="Rectangle 384">
                  <a:extLst>
                    <a:ext uri="{FF2B5EF4-FFF2-40B4-BE49-F238E27FC236}">
                      <a16:creationId xmlns:a16="http://schemas.microsoft.com/office/drawing/2014/main" id="{228811F9-79B6-4B04-A3EB-2EF43D9D5B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247"/>
                  <a:ext cx="41" cy="9"/>
                </a:xfrm>
                <a:prstGeom prst="rect">
                  <a:avLst/>
                </a:pr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7" name="Rectangle 385">
                  <a:extLst>
                    <a:ext uri="{FF2B5EF4-FFF2-40B4-BE49-F238E27FC236}">
                      <a16:creationId xmlns:a16="http://schemas.microsoft.com/office/drawing/2014/main" id="{6E36734C-5A42-46E6-8A40-445F6BAD42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0" y="1247"/>
                  <a:ext cx="41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8" name="Freeform 386">
                  <a:extLst>
                    <a:ext uri="{FF2B5EF4-FFF2-40B4-BE49-F238E27FC236}">
                      <a16:creationId xmlns:a16="http://schemas.microsoft.com/office/drawing/2014/main" id="{3CF11B38-BFDB-4FB6-9700-1F089A47F2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217"/>
                  <a:ext cx="41" cy="9"/>
                </a:xfrm>
                <a:custGeom>
                  <a:avLst/>
                  <a:gdLst>
                    <a:gd name="T0" fmla="*/ 41 w 41"/>
                    <a:gd name="T1" fmla="*/ 0 h 9"/>
                    <a:gd name="T2" fmla="*/ 0 w 41"/>
                    <a:gd name="T3" fmla="*/ 0 h 9"/>
                    <a:gd name="T4" fmla="*/ 0 w 41"/>
                    <a:gd name="T5" fmla="*/ 0 h 9"/>
                    <a:gd name="T6" fmla="*/ 0 w 41"/>
                    <a:gd name="T7" fmla="*/ 9 h 9"/>
                    <a:gd name="T8" fmla="*/ 41 w 41"/>
                    <a:gd name="T9" fmla="*/ 9 h 9"/>
                    <a:gd name="T10" fmla="*/ 41 w 41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9">
                      <a:moveTo>
                        <a:pt x="4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41" y="9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09" name="Freeform 387">
                  <a:extLst>
                    <a:ext uri="{FF2B5EF4-FFF2-40B4-BE49-F238E27FC236}">
                      <a16:creationId xmlns:a16="http://schemas.microsoft.com/office/drawing/2014/main" id="{82D0CE3E-6906-4D38-B649-5991B581D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217"/>
                  <a:ext cx="41" cy="9"/>
                </a:xfrm>
                <a:custGeom>
                  <a:avLst/>
                  <a:gdLst>
                    <a:gd name="T0" fmla="*/ 41 w 41"/>
                    <a:gd name="T1" fmla="*/ 0 h 9"/>
                    <a:gd name="T2" fmla="*/ 0 w 41"/>
                    <a:gd name="T3" fmla="*/ 0 h 9"/>
                    <a:gd name="T4" fmla="*/ 0 w 41"/>
                    <a:gd name="T5" fmla="*/ 0 h 9"/>
                    <a:gd name="T6" fmla="*/ 0 w 41"/>
                    <a:gd name="T7" fmla="*/ 9 h 9"/>
                    <a:gd name="T8" fmla="*/ 41 w 41"/>
                    <a:gd name="T9" fmla="*/ 9 h 9"/>
                    <a:gd name="T10" fmla="*/ 41 w 41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9">
                      <a:moveTo>
                        <a:pt x="4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41" y="9"/>
                      </a:lnTo>
                      <a:lnTo>
                        <a:pt x="41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0" name="Freeform 388">
                  <a:extLst>
                    <a:ext uri="{FF2B5EF4-FFF2-40B4-BE49-F238E27FC236}">
                      <a16:creationId xmlns:a16="http://schemas.microsoft.com/office/drawing/2014/main" id="{5B632A78-80DE-46E2-B63C-E38B26F004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7" y="1217"/>
                  <a:ext cx="9" cy="9"/>
                </a:xfrm>
                <a:custGeom>
                  <a:avLst/>
                  <a:gdLst>
                    <a:gd name="T0" fmla="*/ 9 w 9"/>
                    <a:gd name="T1" fmla="*/ 0 h 9"/>
                    <a:gd name="T2" fmla="*/ 0 w 9"/>
                    <a:gd name="T3" fmla="*/ 0 h 9"/>
                    <a:gd name="T4" fmla="*/ 0 w 9"/>
                    <a:gd name="T5" fmla="*/ 9 h 9"/>
                    <a:gd name="T6" fmla="*/ 4 w 9"/>
                    <a:gd name="T7" fmla="*/ 9 h 9"/>
                    <a:gd name="T8" fmla="*/ 9 w 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9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1" name="Freeform 389">
                  <a:extLst>
                    <a:ext uri="{FF2B5EF4-FFF2-40B4-BE49-F238E27FC236}">
                      <a16:creationId xmlns:a16="http://schemas.microsoft.com/office/drawing/2014/main" id="{E5FC9A5C-B955-4407-A81E-16C981D9F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7" y="1217"/>
                  <a:ext cx="9" cy="9"/>
                </a:xfrm>
                <a:custGeom>
                  <a:avLst/>
                  <a:gdLst>
                    <a:gd name="T0" fmla="*/ 9 w 9"/>
                    <a:gd name="T1" fmla="*/ 0 h 9"/>
                    <a:gd name="T2" fmla="*/ 0 w 9"/>
                    <a:gd name="T3" fmla="*/ 0 h 9"/>
                    <a:gd name="T4" fmla="*/ 0 w 9"/>
                    <a:gd name="T5" fmla="*/ 9 h 9"/>
                    <a:gd name="T6" fmla="*/ 4 w 9"/>
                    <a:gd name="T7" fmla="*/ 9 h 9"/>
                    <a:gd name="T8" fmla="*/ 9 w 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9"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2" name="Freeform 390">
                  <a:extLst>
                    <a:ext uri="{FF2B5EF4-FFF2-40B4-BE49-F238E27FC236}">
                      <a16:creationId xmlns:a16="http://schemas.microsoft.com/office/drawing/2014/main" id="{88F778D0-C760-41AE-BA30-ACFF2FA2B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9" y="1185"/>
                  <a:ext cx="32" cy="11"/>
                </a:xfrm>
                <a:custGeom>
                  <a:avLst/>
                  <a:gdLst>
                    <a:gd name="T0" fmla="*/ 32 w 32"/>
                    <a:gd name="T1" fmla="*/ 0 h 11"/>
                    <a:gd name="T2" fmla="*/ 4 w 32"/>
                    <a:gd name="T3" fmla="*/ 0 h 11"/>
                    <a:gd name="T4" fmla="*/ 0 w 32"/>
                    <a:gd name="T5" fmla="*/ 11 h 11"/>
                    <a:gd name="T6" fmla="*/ 32 w 32"/>
                    <a:gd name="T7" fmla="*/ 11 h 11"/>
                    <a:gd name="T8" fmla="*/ 32 w 3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1">
                      <a:moveTo>
                        <a:pt x="32" y="0"/>
                      </a:moveTo>
                      <a:lnTo>
                        <a:pt x="4" y="0"/>
                      </a:lnTo>
                      <a:lnTo>
                        <a:pt x="0" y="11"/>
                      </a:lnTo>
                      <a:lnTo>
                        <a:pt x="32" y="11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3" name="Freeform 391">
                  <a:extLst>
                    <a:ext uri="{FF2B5EF4-FFF2-40B4-BE49-F238E27FC236}">
                      <a16:creationId xmlns:a16="http://schemas.microsoft.com/office/drawing/2014/main" id="{2BB827B0-490B-4AF8-B650-F8EBDAB29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9" y="1185"/>
                  <a:ext cx="32" cy="11"/>
                </a:xfrm>
                <a:custGeom>
                  <a:avLst/>
                  <a:gdLst>
                    <a:gd name="T0" fmla="*/ 32 w 32"/>
                    <a:gd name="T1" fmla="*/ 0 h 11"/>
                    <a:gd name="T2" fmla="*/ 4 w 32"/>
                    <a:gd name="T3" fmla="*/ 0 h 11"/>
                    <a:gd name="T4" fmla="*/ 0 w 32"/>
                    <a:gd name="T5" fmla="*/ 11 h 11"/>
                    <a:gd name="T6" fmla="*/ 32 w 32"/>
                    <a:gd name="T7" fmla="*/ 11 h 11"/>
                    <a:gd name="T8" fmla="*/ 32 w 3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1">
                      <a:moveTo>
                        <a:pt x="32" y="0"/>
                      </a:moveTo>
                      <a:lnTo>
                        <a:pt x="4" y="0"/>
                      </a:lnTo>
                      <a:lnTo>
                        <a:pt x="0" y="11"/>
                      </a:lnTo>
                      <a:lnTo>
                        <a:pt x="32" y="11"/>
                      </a:lnTo>
                      <a:lnTo>
                        <a:pt x="32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4" name="Freeform 392">
                  <a:extLst>
                    <a:ext uri="{FF2B5EF4-FFF2-40B4-BE49-F238E27FC236}">
                      <a16:creationId xmlns:a16="http://schemas.microsoft.com/office/drawing/2014/main" id="{985ABECA-7F36-48DA-B558-F71519C35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7" y="1185"/>
                  <a:ext cx="23" cy="11"/>
                </a:xfrm>
                <a:custGeom>
                  <a:avLst/>
                  <a:gdLst>
                    <a:gd name="T0" fmla="*/ 23 w 23"/>
                    <a:gd name="T1" fmla="*/ 0 h 11"/>
                    <a:gd name="T2" fmla="*/ 0 w 23"/>
                    <a:gd name="T3" fmla="*/ 0 h 11"/>
                    <a:gd name="T4" fmla="*/ 0 w 23"/>
                    <a:gd name="T5" fmla="*/ 11 h 11"/>
                    <a:gd name="T6" fmla="*/ 19 w 23"/>
                    <a:gd name="T7" fmla="*/ 11 h 11"/>
                    <a:gd name="T8" fmla="*/ 23 w 2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11">
                      <a:moveTo>
                        <a:pt x="23" y="0"/>
                      </a:move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19" y="11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5" name="Freeform 393">
                  <a:extLst>
                    <a:ext uri="{FF2B5EF4-FFF2-40B4-BE49-F238E27FC236}">
                      <a16:creationId xmlns:a16="http://schemas.microsoft.com/office/drawing/2014/main" id="{D29EDF12-47B1-4BF8-967E-F116C141E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7" y="1185"/>
                  <a:ext cx="23" cy="11"/>
                </a:xfrm>
                <a:custGeom>
                  <a:avLst/>
                  <a:gdLst>
                    <a:gd name="T0" fmla="*/ 23 w 23"/>
                    <a:gd name="T1" fmla="*/ 0 h 11"/>
                    <a:gd name="T2" fmla="*/ 0 w 23"/>
                    <a:gd name="T3" fmla="*/ 0 h 11"/>
                    <a:gd name="T4" fmla="*/ 0 w 23"/>
                    <a:gd name="T5" fmla="*/ 11 h 11"/>
                    <a:gd name="T6" fmla="*/ 19 w 23"/>
                    <a:gd name="T7" fmla="*/ 11 h 11"/>
                    <a:gd name="T8" fmla="*/ 23 w 2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11">
                      <a:moveTo>
                        <a:pt x="23" y="0"/>
                      </a:move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19" y="11"/>
                      </a:lnTo>
                      <a:lnTo>
                        <a:pt x="2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6" name="Rectangle 394">
                  <a:extLst>
                    <a:ext uri="{FF2B5EF4-FFF2-40B4-BE49-F238E27FC236}">
                      <a16:creationId xmlns:a16="http://schemas.microsoft.com/office/drawing/2014/main" id="{5D1403CE-4A7A-4D67-BAEE-6F829D2208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97"/>
                  <a:ext cx="42" cy="11"/>
                </a:xfrm>
                <a:prstGeom prst="rect">
                  <a:avLst/>
                </a:pr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7" name="Rectangle 395">
                  <a:extLst>
                    <a:ext uri="{FF2B5EF4-FFF2-40B4-BE49-F238E27FC236}">
                      <a16:creationId xmlns:a16="http://schemas.microsoft.com/office/drawing/2014/main" id="{8DB573B7-17BE-45C1-B139-6D0FB41FE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97"/>
                  <a:ext cx="42" cy="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8" name="Rectangle 396">
                  <a:extLst>
                    <a:ext uri="{FF2B5EF4-FFF2-40B4-BE49-F238E27FC236}">
                      <a16:creationId xmlns:a16="http://schemas.microsoft.com/office/drawing/2014/main" id="{EC255A15-6BCB-4ABA-A383-C0C9390D7F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68"/>
                  <a:ext cx="42" cy="9"/>
                </a:xfrm>
                <a:prstGeom prst="rect">
                  <a:avLst/>
                </a:pr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19" name="Rectangle 397">
                  <a:extLst>
                    <a:ext uri="{FF2B5EF4-FFF2-40B4-BE49-F238E27FC236}">
                      <a16:creationId xmlns:a16="http://schemas.microsoft.com/office/drawing/2014/main" id="{9C1D03A5-E894-4337-B642-2D845D6443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2" y="1368"/>
                  <a:ext cx="42" cy="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0" name="Freeform 398">
                  <a:extLst>
                    <a:ext uri="{FF2B5EF4-FFF2-40B4-BE49-F238E27FC236}">
                      <a16:creationId xmlns:a16="http://schemas.microsoft.com/office/drawing/2014/main" id="{1F8F243F-52CA-4B62-9DB5-5B23AFDBB5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368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0 w 5"/>
                    <a:gd name="T3" fmla="*/ 0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1" name="Freeform 399">
                  <a:extLst>
                    <a:ext uri="{FF2B5EF4-FFF2-40B4-BE49-F238E27FC236}">
                      <a16:creationId xmlns:a16="http://schemas.microsoft.com/office/drawing/2014/main" id="{D232B2D9-D26B-4FCA-BE5D-4E195AB19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368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0 w 5"/>
                    <a:gd name="T3" fmla="*/ 0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2" name="Freeform 400">
                  <a:extLst>
                    <a:ext uri="{FF2B5EF4-FFF2-40B4-BE49-F238E27FC236}">
                      <a16:creationId xmlns:a16="http://schemas.microsoft.com/office/drawing/2014/main" id="{FAB7F5FF-EDE1-4A25-9B7A-E6E6EEC725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133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4 w 34"/>
                    <a:gd name="T3" fmla="*/ 0 h 9"/>
                    <a:gd name="T4" fmla="*/ 0 w 34"/>
                    <a:gd name="T5" fmla="*/ 9 h 9"/>
                    <a:gd name="T6" fmla="*/ 34 w 34"/>
                    <a:gd name="T7" fmla="*/ 9 h 9"/>
                    <a:gd name="T8" fmla="*/ 34 w 3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4" y="0"/>
                      </a:lnTo>
                      <a:lnTo>
                        <a:pt x="0" y="9"/>
                      </a:lnTo>
                      <a:lnTo>
                        <a:pt x="34" y="9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3" name="Freeform 401">
                  <a:extLst>
                    <a:ext uri="{FF2B5EF4-FFF2-40B4-BE49-F238E27FC236}">
                      <a16:creationId xmlns:a16="http://schemas.microsoft.com/office/drawing/2014/main" id="{D1D4D601-84E8-4EA3-9358-4461BA99D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133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4 w 34"/>
                    <a:gd name="T3" fmla="*/ 0 h 9"/>
                    <a:gd name="T4" fmla="*/ 0 w 34"/>
                    <a:gd name="T5" fmla="*/ 9 h 9"/>
                    <a:gd name="T6" fmla="*/ 34 w 34"/>
                    <a:gd name="T7" fmla="*/ 9 h 9"/>
                    <a:gd name="T8" fmla="*/ 34 w 3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4" y="0"/>
                      </a:lnTo>
                      <a:lnTo>
                        <a:pt x="0" y="9"/>
                      </a:lnTo>
                      <a:lnTo>
                        <a:pt x="34" y="9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4" name="Freeform 402">
                  <a:extLst>
                    <a:ext uri="{FF2B5EF4-FFF2-40B4-BE49-F238E27FC236}">
                      <a16:creationId xmlns:a16="http://schemas.microsoft.com/office/drawing/2014/main" id="{0D3670FD-E54D-44E7-A7CC-538660D34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338"/>
                  <a:ext cx="19" cy="9"/>
                </a:xfrm>
                <a:custGeom>
                  <a:avLst/>
                  <a:gdLst>
                    <a:gd name="T0" fmla="*/ 19 w 19"/>
                    <a:gd name="T1" fmla="*/ 0 h 9"/>
                    <a:gd name="T2" fmla="*/ 0 w 19"/>
                    <a:gd name="T3" fmla="*/ 0 h 9"/>
                    <a:gd name="T4" fmla="*/ 0 w 19"/>
                    <a:gd name="T5" fmla="*/ 9 h 9"/>
                    <a:gd name="T6" fmla="*/ 15 w 19"/>
                    <a:gd name="T7" fmla="*/ 9 h 9"/>
                    <a:gd name="T8" fmla="*/ 19 w 1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9">
                      <a:moveTo>
                        <a:pt x="19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15" y="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5" name="Freeform 403">
                  <a:extLst>
                    <a:ext uri="{FF2B5EF4-FFF2-40B4-BE49-F238E27FC236}">
                      <a16:creationId xmlns:a16="http://schemas.microsoft.com/office/drawing/2014/main" id="{FCDC0F5E-7DF8-4F3F-B031-5379189FD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0" y="1338"/>
                  <a:ext cx="19" cy="9"/>
                </a:xfrm>
                <a:custGeom>
                  <a:avLst/>
                  <a:gdLst>
                    <a:gd name="T0" fmla="*/ 19 w 19"/>
                    <a:gd name="T1" fmla="*/ 0 h 9"/>
                    <a:gd name="T2" fmla="*/ 0 w 19"/>
                    <a:gd name="T3" fmla="*/ 0 h 9"/>
                    <a:gd name="T4" fmla="*/ 0 w 19"/>
                    <a:gd name="T5" fmla="*/ 9 h 9"/>
                    <a:gd name="T6" fmla="*/ 15 w 19"/>
                    <a:gd name="T7" fmla="*/ 9 h 9"/>
                    <a:gd name="T8" fmla="*/ 19 w 1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9">
                      <a:moveTo>
                        <a:pt x="19" y="0"/>
                      </a:move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15" y="9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6" name="Freeform 404">
                  <a:extLst>
                    <a:ext uri="{FF2B5EF4-FFF2-40B4-BE49-F238E27FC236}">
                      <a16:creationId xmlns:a16="http://schemas.microsoft.com/office/drawing/2014/main" id="{233587FF-8B1B-47EF-BFDE-0BC4D446F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3" y="1306"/>
                  <a:ext cx="21" cy="11"/>
                </a:xfrm>
                <a:custGeom>
                  <a:avLst/>
                  <a:gdLst>
                    <a:gd name="T0" fmla="*/ 21 w 21"/>
                    <a:gd name="T1" fmla="*/ 0 h 11"/>
                    <a:gd name="T2" fmla="*/ 5 w 21"/>
                    <a:gd name="T3" fmla="*/ 0 h 11"/>
                    <a:gd name="T4" fmla="*/ 0 w 21"/>
                    <a:gd name="T5" fmla="*/ 11 h 11"/>
                    <a:gd name="T6" fmla="*/ 21 w 21"/>
                    <a:gd name="T7" fmla="*/ 11 h 11"/>
                    <a:gd name="T8" fmla="*/ 21 w 2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11">
                      <a:moveTo>
                        <a:pt x="21" y="0"/>
                      </a:moveTo>
                      <a:lnTo>
                        <a:pt x="5" y="0"/>
                      </a:lnTo>
                      <a:lnTo>
                        <a:pt x="0" y="11"/>
                      </a:lnTo>
                      <a:lnTo>
                        <a:pt x="21" y="11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DDE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  <p:sp>
              <p:nvSpPr>
                <p:cNvPr id="427" name="Freeform 405">
                  <a:extLst>
                    <a:ext uri="{FF2B5EF4-FFF2-40B4-BE49-F238E27FC236}">
                      <a16:creationId xmlns:a16="http://schemas.microsoft.com/office/drawing/2014/main" id="{1CA916EE-DBE5-42C1-BBD5-F42EC100C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3" y="1306"/>
                  <a:ext cx="21" cy="11"/>
                </a:xfrm>
                <a:custGeom>
                  <a:avLst/>
                  <a:gdLst>
                    <a:gd name="T0" fmla="*/ 21 w 21"/>
                    <a:gd name="T1" fmla="*/ 0 h 11"/>
                    <a:gd name="T2" fmla="*/ 5 w 21"/>
                    <a:gd name="T3" fmla="*/ 0 h 11"/>
                    <a:gd name="T4" fmla="*/ 0 w 21"/>
                    <a:gd name="T5" fmla="*/ 11 h 11"/>
                    <a:gd name="T6" fmla="*/ 21 w 21"/>
                    <a:gd name="T7" fmla="*/ 11 h 11"/>
                    <a:gd name="T8" fmla="*/ 21 w 2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11">
                      <a:moveTo>
                        <a:pt x="21" y="0"/>
                      </a:moveTo>
                      <a:lnTo>
                        <a:pt x="5" y="0"/>
                      </a:lnTo>
                      <a:lnTo>
                        <a:pt x="0" y="11"/>
                      </a:lnTo>
                      <a:lnTo>
                        <a:pt x="21" y="11"/>
                      </a:lnTo>
                      <a:lnTo>
                        <a:pt x="21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/>
                </a:p>
              </p:txBody>
            </p:sp>
          </p:grpSp>
          <p:sp>
            <p:nvSpPr>
              <p:cNvPr id="28" name="Freeform 407">
                <a:extLst>
                  <a:ext uri="{FF2B5EF4-FFF2-40B4-BE49-F238E27FC236}">
                    <a16:creationId xmlns:a16="http://schemas.microsoft.com/office/drawing/2014/main" id="{A4E7771F-9EA6-43D1-9C87-F0AEC0AB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725" y="1421191"/>
                <a:ext cx="80901" cy="26967"/>
              </a:xfrm>
              <a:custGeom>
                <a:avLst/>
                <a:gdLst>
                  <a:gd name="T0" fmla="*/ 33 w 33"/>
                  <a:gd name="T1" fmla="*/ 0 h 11"/>
                  <a:gd name="T2" fmla="*/ 0 w 33"/>
                  <a:gd name="T3" fmla="*/ 0 h 11"/>
                  <a:gd name="T4" fmla="*/ 0 w 33"/>
                  <a:gd name="T5" fmla="*/ 11 h 11"/>
                  <a:gd name="T6" fmla="*/ 28 w 33"/>
                  <a:gd name="T7" fmla="*/ 11 h 11"/>
                  <a:gd name="T8" fmla="*/ 33 w 3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8" y="1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" name="Freeform 408">
                <a:extLst>
                  <a:ext uri="{FF2B5EF4-FFF2-40B4-BE49-F238E27FC236}">
                    <a16:creationId xmlns:a16="http://schemas.microsoft.com/office/drawing/2014/main" id="{7E4BA48E-FD9A-49ED-AB5B-D585B3135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725" y="1421191"/>
                <a:ext cx="80901" cy="26967"/>
              </a:xfrm>
              <a:custGeom>
                <a:avLst/>
                <a:gdLst>
                  <a:gd name="T0" fmla="*/ 33 w 33"/>
                  <a:gd name="T1" fmla="*/ 0 h 11"/>
                  <a:gd name="T2" fmla="*/ 0 w 33"/>
                  <a:gd name="T3" fmla="*/ 0 h 11"/>
                  <a:gd name="T4" fmla="*/ 0 w 33"/>
                  <a:gd name="T5" fmla="*/ 11 h 11"/>
                  <a:gd name="T6" fmla="*/ 28 w 33"/>
                  <a:gd name="T7" fmla="*/ 11 h 11"/>
                  <a:gd name="T8" fmla="*/ 33 w 3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8" y="11"/>
                    </a:lnTo>
                    <a:lnTo>
                      <a:pt x="3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" name="Freeform 409">
                <a:extLst>
                  <a:ext uri="{FF2B5EF4-FFF2-40B4-BE49-F238E27FC236}">
                    <a16:creationId xmlns:a16="http://schemas.microsoft.com/office/drawing/2014/main" id="{713794B5-8639-482C-8353-4B6C6A8BF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940916"/>
                <a:ext cx="4903" cy="14709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6 h 6"/>
                  <a:gd name="T6" fmla="*/ 2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410">
                <a:extLst>
                  <a:ext uri="{FF2B5EF4-FFF2-40B4-BE49-F238E27FC236}">
                    <a16:creationId xmlns:a16="http://schemas.microsoft.com/office/drawing/2014/main" id="{C9DF41D5-B267-4F97-A541-1DEAD22F6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940916"/>
                <a:ext cx="4903" cy="14709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6 h 6"/>
                  <a:gd name="T6" fmla="*/ 2 w 2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411">
                <a:extLst>
                  <a:ext uri="{FF2B5EF4-FFF2-40B4-BE49-F238E27FC236}">
                    <a16:creationId xmlns:a16="http://schemas.microsoft.com/office/drawing/2014/main" id="{7E3CED77-D8A3-4F8A-995C-4198C8F3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867370"/>
                <a:ext cx="39225" cy="24515"/>
              </a:xfrm>
              <a:custGeom>
                <a:avLst/>
                <a:gdLst>
                  <a:gd name="T0" fmla="*/ 16 w 16"/>
                  <a:gd name="T1" fmla="*/ 0 h 10"/>
                  <a:gd name="T2" fmla="*/ 0 w 16"/>
                  <a:gd name="T3" fmla="*/ 0 h 10"/>
                  <a:gd name="T4" fmla="*/ 0 w 16"/>
                  <a:gd name="T5" fmla="*/ 10 h 10"/>
                  <a:gd name="T6" fmla="*/ 12 w 16"/>
                  <a:gd name="T7" fmla="*/ 10 h 10"/>
                  <a:gd name="T8" fmla="*/ 16 w 1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12" y="1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412">
                <a:extLst>
                  <a:ext uri="{FF2B5EF4-FFF2-40B4-BE49-F238E27FC236}">
                    <a16:creationId xmlns:a16="http://schemas.microsoft.com/office/drawing/2014/main" id="{E4A83F6D-5A80-474E-97DF-487AE14B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867370"/>
                <a:ext cx="39225" cy="24515"/>
              </a:xfrm>
              <a:custGeom>
                <a:avLst/>
                <a:gdLst>
                  <a:gd name="T0" fmla="*/ 16 w 16"/>
                  <a:gd name="T1" fmla="*/ 0 h 10"/>
                  <a:gd name="T2" fmla="*/ 0 w 16"/>
                  <a:gd name="T3" fmla="*/ 0 h 10"/>
                  <a:gd name="T4" fmla="*/ 0 w 16"/>
                  <a:gd name="T5" fmla="*/ 10 h 10"/>
                  <a:gd name="T6" fmla="*/ 12 w 16"/>
                  <a:gd name="T7" fmla="*/ 10 h 10"/>
                  <a:gd name="T8" fmla="*/ 16 w 1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12" y="1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" name="Freeform 413">
                <a:extLst>
                  <a:ext uri="{FF2B5EF4-FFF2-40B4-BE49-F238E27FC236}">
                    <a16:creationId xmlns:a16="http://schemas.microsoft.com/office/drawing/2014/main" id="{411C03E6-E8F9-4CC3-A6F8-97E97F3F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796276"/>
                <a:ext cx="75998" cy="22064"/>
              </a:xfrm>
              <a:custGeom>
                <a:avLst/>
                <a:gdLst>
                  <a:gd name="T0" fmla="*/ 31 w 31"/>
                  <a:gd name="T1" fmla="*/ 0 h 9"/>
                  <a:gd name="T2" fmla="*/ 0 w 31"/>
                  <a:gd name="T3" fmla="*/ 0 h 9"/>
                  <a:gd name="T4" fmla="*/ 0 w 31"/>
                  <a:gd name="T5" fmla="*/ 9 h 9"/>
                  <a:gd name="T6" fmla="*/ 26 w 31"/>
                  <a:gd name="T7" fmla="*/ 9 h 9"/>
                  <a:gd name="T8" fmla="*/ 31 w 3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">
                    <a:moveTo>
                      <a:pt x="31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26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" name="Freeform 414">
                <a:extLst>
                  <a:ext uri="{FF2B5EF4-FFF2-40B4-BE49-F238E27FC236}">
                    <a16:creationId xmlns:a16="http://schemas.microsoft.com/office/drawing/2014/main" id="{49548D5E-33F6-444F-B096-377E2D1D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796276"/>
                <a:ext cx="75998" cy="22064"/>
              </a:xfrm>
              <a:custGeom>
                <a:avLst/>
                <a:gdLst>
                  <a:gd name="T0" fmla="*/ 31 w 31"/>
                  <a:gd name="T1" fmla="*/ 0 h 9"/>
                  <a:gd name="T2" fmla="*/ 0 w 31"/>
                  <a:gd name="T3" fmla="*/ 0 h 9"/>
                  <a:gd name="T4" fmla="*/ 0 w 31"/>
                  <a:gd name="T5" fmla="*/ 9 h 9"/>
                  <a:gd name="T6" fmla="*/ 26 w 31"/>
                  <a:gd name="T7" fmla="*/ 9 h 9"/>
                  <a:gd name="T8" fmla="*/ 31 w 3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">
                    <a:moveTo>
                      <a:pt x="31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26" y="9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" name="Freeform 415">
                <a:extLst>
                  <a:ext uri="{FF2B5EF4-FFF2-40B4-BE49-F238E27FC236}">
                    <a16:creationId xmlns:a16="http://schemas.microsoft.com/office/drawing/2014/main" id="{AC957F15-BD2F-4F9E-A072-D074F96A0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722730"/>
                <a:ext cx="102965" cy="22064"/>
              </a:xfrm>
              <a:custGeom>
                <a:avLst/>
                <a:gdLst>
                  <a:gd name="T0" fmla="*/ 42 w 42"/>
                  <a:gd name="T1" fmla="*/ 0 h 9"/>
                  <a:gd name="T2" fmla="*/ 0 w 42"/>
                  <a:gd name="T3" fmla="*/ 0 h 9"/>
                  <a:gd name="T4" fmla="*/ 0 w 42"/>
                  <a:gd name="T5" fmla="*/ 9 h 9"/>
                  <a:gd name="T6" fmla="*/ 41 w 42"/>
                  <a:gd name="T7" fmla="*/ 9 h 9"/>
                  <a:gd name="T8" fmla="*/ 42 w 42"/>
                  <a:gd name="T9" fmla="*/ 5 h 9"/>
                  <a:gd name="T10" fmla="*/ 42 w 4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9">
                    <a:moveTo>
                      <a:pt x="42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41" y="9"/>
                    </a:lnTo>
                    <a:lnTo>
                      <a:pt x="42" y="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" name="Freeform 416">
                <a:extLst>
                  <a:ext uri="{FF2B5EF4-FFF2-40B4-BE49-F238E27FC236}">
                    <a16:creationId xmlns:a16="http://schemas.microsoft.com/office/drawing/2014/main" id="{82E4CD55-B930-4A61-A950-7D172621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020" y="1722730"/>
                <a:ext cx="102965" cy="22064"/>
              </a:xfrm>
              <a:custGeom>
                <a:avLst/>
                <a:gdLst>
                  <a:gd name="T0" fmla="*/ 42 w 42"/>
                  <a:gd name="T1" fmla="*/ 0 h 9"/>
                  <a:gd name="T2" fmla="*/ 0 w 42"/>
                  <a:gd name="T3" fmla="*/ 0 h 9"/>
                  <a:gd name="T4" fmla="*/ 0 w 42"/>
                  <a:gd name="T5" fmla="*/ 9 h 9"/>
                  <a:gd name="T6" fmla="*/ 41 w 42"/>
                  <a:gd name="T7" fmla="*/ 9 h 9"/>
                  <a:gd name="T8" fmla="*/ 42 w 42"/>
                  <a:gd name="T9" fmla="*/ 5 h 9"/>
                  <a:gd name="T10" fmla="*/ 42 w 4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9">
                    <a:moveTo>
                      <a:pt x="42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41" y="9"/>
                    </a:lnTo>
                    <a:lnTo>
                      <a:pt x="42" y="5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" name="Freeform 417">
                <a:extLst>
                  <a:ext uri="{FF2B5EF4-FFF2-40B4-BE49-F238E27FC236}">
                    <a16:creationId xmlns:a16="http://schemas.microsoft.com/office/drawing/2014/main" id="{C0F34A6E-61C3-434F-9D23-63892D05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465" y="928432"/>
                <a:ext cx="188768" cy="137286"/>
              </a:xfrm>
              <a:custGeom>
                <a:avLst/>
                <a:gdLst>
                  <a:gd name="T0" fmla="*/ 24 w 77"/>
                  <a:gd name="T1" fmla="*/ 0 h 56"/>
                  <a:gd name="T2" fmla="*/ 0 w 77"/>
                  <a:gd name="T3" fmla="*/ 56 h 56"/>
                  <a:gd name="T4" fmla="*/ 41 w 77"/>
                  <a:gd name="T5" fmla="*/ 56 h 56"/>
                  <a:gd name="T6" fmla="*/ 76 w 77"/>
                  <a:gd name="T7" fmla="*/ 56 h 56"/>
                  <a:gd name="T8" fmla="*/ 77 w 77"/>
                  <a:gd name="T9" fmla="*/ 50 h 56"/>
                  <a:gd name="T10" fmla="*/ 24 w 77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6">
                    <a:moveTo>
                      <a:pt x="24" y="0"/>
                    </a:moveTo>
                    <a:lnTo>
                      <a:pt x="0" y="56"/>
                    </a:lnTo>
                    <a:lnTo>
                      <a:pt x="41" y="56"/>
                    </a:lnTo>
                    <a:lnTo>
                      <a:pt x="76" y="56"/>
                    </a:lnTo>
                    <a:lnTo>
                      <a:pt x="77" y="5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1C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" name="Freeform 418">
                <a:extLst>
                  <a:ext uri="{FF2B5EF4-FFF2-40B4-BE49-F238E27FC236}">
                    <a16:creationId xmlns:a16="http://schemas.microsoft.com/office/drawing/2014/main" id="{CC0C0E26-6F35-4585-9007-CA27B1CA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465" y="928432"/>
                <a:ext cx="188768" cy="137286"/>
              </a:xfrm>
              <a:custGeom>
                <a:avLst/>
                <a:gdLst>
                  <a:gd name="T0" fmla="*/ 24 w 77"/>
                  <a:gd name="T1" fmla="*/ 0 h 56"/>
                  <a:gd name="T2" fmla="*/ 0 w 77"/>
                  <a:gd name="T3" fmla="*/ 56 h 56"/>
                  <a:gd name="T4" fmla="*/ 41 w 77"/>
                  <a:gd name="T5" fmla="*/ 56 h 56"/>
                  <a:gd name="T6" fmla="*/ 76 w 77"/>
                  <a:gd name="T7" fmla="*/ 56 h 56"/>
                  <a:gd name="T8" fmla="*/ 77 w 77"/>
                  <a:gd name="T9" fmla="*/ 50 h 56"/>
                  <a:gd name="T10" fmla="*/ 24 w 77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6">
                    <a:moveTo>
                      <a:pt x="24" y="0"/>
                    </a:moveTo>
                    <a:lnTo>
                      <a:pt x="0" y="56"/>
                    </a:lnTo>
                    <a:lnTo>
                      <a:pt x="41" y="56"/>
                    </a:lnTo>
                    <a:lnTo>
                      <a:pt x="76" y="56"/>
                    </a:lnTo>
                    <a:lnTo>
                      <a:pt x="77" y="5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" name="Freeform 419">
                <a:extLst>
                  <a:ext uri="{FF2B5EF4-FFF2-40B4-BE49-F238E27FC236}">
                    <a16:creationId xmlns:a16="http://schemas.microsoft.com/office/drawing/2014/main" id="{62E4CED2-0819-49F8-A2FC-A465D4CE73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52389" y="2289034"/>
                <a:ext cx="112771" cy="240251"/>
              </a:xfrm>
              <a:custGeom>
                <a:avLst/>
                <a:gdLst>
                  <a:gd name="T0" fmla="*/ 8 w 46"/>
                  <a:gd name="T1" fmla="*/ 87 h 98"/>
                  <a:gd name="T2" fmla="*/ 8 w 46"/>
                  <a:gd name="T3" fmla="*/ 80 h 98"/>
                  <a:gd name="T4" fmla="*/ 34 w 46"/>
                  <a:gd name="T5" fmla="*/ 80 h 98"/>
                  <a:gd name="T6" fmla="*/ 34 w 46"/>
                  <a:gd name="T7" fmla="*/ 87 h 98"/>
                  <a:gd name="T8" fmla="*/ 8 w 46"/>
                  <a:gd name="T9" fmla="*/ 87 h 98"/>
                  <a:gd name="T10" fmla="*/ 46 w 46"/>
                  <a:gd name="T11" fmla="*/ 0 h 98"/>
                  <a:gd name="T12" fmla="*/ 33 w 46"/>
                  <a:gd name="T13" fmla="*/ 28 h 98"/>
                  <a:gd name="T14" fmla="*/ 34 w 46"/>
                  <a:gd name="T15" fmla="*/ 28 h 98"/>
                  <a:gd name="T16" fmla="*/ 34 w 46"/>
                  <a:gd name="T17" fmla="*/ 35 h 98"/>
                  <a:gd name="T18" fmla="*/ 29 w 46"/>
                  <a:gd name="T19" fmla="*/ 35 h 98"/>
                  <a:gd name="T20" fmla="*/ 24 w 46"/>
                  <a:gd name="T21" fmla="*/ 46 h 98"/>
                  <a:gd name="T22" fmla="*/ 34 w 46"/>
                  <a:gd name="T23" fmla="*/ 46 h 98"/>
                  <a:gd name="T24" fmla="*/ 34 w 46"/>
                  <a:gd name="T25" fmla="*/ 53 h 98"/>
                  <a:gd name="T26" fmla="*/ 20 w 46"/>
                  <a:gd name="T27" fmla="*/ 53 h 98"/>
                  <a:gd name="T28" fmla="*/ 16 w 46"/>
                  <a:gd name="T29" fmla="*/ 64 h 98"/>
                  <a:gd name="T30" fmla="*/ 34 w 46"/>
                  <a:gd name="T31" fmla="*/ 64 h 98"/>
                  <a:gd name="T32" fmla="*/ 34 w 46"/>
                  <a:gd name="T33" fmla="*/ 70 h 98"/>
                  <a:gd name="T34" fmla="*/ 14 w 46"/>
                  <a:gd name="T35" fmla="*/ 70 h 98"/>
                  <a:gd name="T36" fmla="*/ 0 w 46"/>
                  <a:gd name="T37" fmla="*/ 98 h 98"/>
                  <a:gd name="T38" fmla="*/ 46 w 46"/>
                  <a:gd name="T39" fmla="*/ 98 h 98"/>
                  <a:gd name="T40" fmla="*/ 46 w 46"/>
                  <a:gd name="T41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98">
                    <a:moveTo>
                      <a:pt x="8" y="87"/>
                    </a:moveTo>
                    <a:lnTo>
                      <a:pt x="8" y="80"/>
                    </a:lnTo>
                    <a:lnTo>
                      <a:pt x="34" y="80"/>
                    </a:lnTo>
                    <a:lnTo>
                      <a:pt x="34" y="87"/>
                    </a:lnTo>
                    <a:lnTo>
                      <a:pt x="8" y="87"/>
                    </a:lnTo>
                    <a:close/>
                    <a:moveTo>
                      <a:pt x="46" y="0"/>
                    </a:moveTo>
                    <a:lnTo>
                      <a:pt x="33" y="28"/>
                    </a:lnTo>
                    <a:lnTo>
                      <a:pt x="34" y="28"/>
                    </a:lnTo>
                    <a:lnTo>
                      <a:pt x="34" y="35"/>
                    </a:lnTo>
                    <a:lnTo>
                      <a:pt x="29" y="35"/>
                    </a:lnTo>
                    <a:lnTo>
                      <a:pt x="24" y="46"/>
                    </a:lnTo>
                    <a:lnTo>
                      <a:pt x="34" y="46"/>
                    </a:lnTo>
                    <a:lnTo>
                      <a:pt x="34" y="53"/>
                    </a:lnTo>
                    <a:lnTo>
                      <a:pt x="20" y="53"/>
                    </a:lnTo>
                    <a:lnTo>
                      <a:pt x="16" y="64"/>
                    </a:lnTo>
                    <a:lnTo>
                      <a:pt x="34" y="64"/>
                    </a:lnTo>
                    <a:lnTo>
                      <a:pt x="34" y="70"/>
                    </a:lnTo>
                    <a:lnTo>
                      <a:pt x="14" y="70"/>
                    </a:lnTo>
                    <a:lnTo>
                      <a:pt x="0" y="98"/>
                    </a:lnTo>
                    <a:lnTo>
                      <a:pt x="46" y="9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1C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" name="Freeform 420">
                <a:extLst>
                  <a:ext uri="{FF2B5EF4-FFF2-40B4-BE49-F238E27FC236}">
                    <a16:creationId xmlns:a16="http://schemas.microsoft.com/office/drawing/2014/main" id="{1C1EE8D2-80E2-4009-8655-77F5BE00E8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52389" y="2289034"/>
                <a:ext cx="112771" cy="240251"/>
              </a:xfrm>
              <a:custGeom>
                <a:avLst/>
                <a:gdLst>
                  <a:gd name="T0" fmla="*/ 8 w 46"/>
                  <a:gd name="T1" fmla="*/ 87 h 98"/>
                  <a:gd name="T2" fmla="*/ 8 w 46"/>
                  <a:gd name="T3" fmla="*/ 80 h 98"/>
                  <a:gd name="T4" fmla="*/ 34 w 46"/>
                  <a:gd name="T5" fmla="*/ 80 h 98"/>
                  <a:gd name="T6" fmla="*/ 34 w 46"/>
                  <a:gd name="T7" fmla="*/ 87 h 98"/>
                  <a:gd name="T8" fmla="*/ 8 w 46"/>
                  <a:gd name="T9" fmla="*/ 87 h 98"/>
                  <a:gd name="T10" fmla="*/ 46 w 46"/>
                  <a:gd name="T11" fmla="*/ 0 h 98"/>
                  <a:gd name="T12" fmla="*/ 33 w 46"/>
                  <a:gd name="T13" fmla="*/ 28 h 98"/>
                  <a:gd name="T14" fmla="*/ 34 w 46"/>
                  <a:gd name="T15" fmla="*/ 28 h 98"/>
                  <a:gd name="T16" fmla="*/ 34 w 46"/>
                  <a:gd name="T17" fmla="*/ 35 h 98"/>
                  <a:gd name="T18" fmla="*/ 29 w 46"/>
                  <a:gd name="T19" fmla="*/ 35 h 98"/>
                  <a:gd name="T20" fmla="*/ 24 w 46"/>
                  <a:gd name="T21" fmla="*/ 46 h 98"/>
                  <a:gd name="T22" fmla="*/ 34 w 46"/>
                  <a:gd name="T23" fmla="*/ 46 h 98"/>
                  <a:gd name="T24" fmla="*/ 34 w 46"/>
                  <a:gd name="T25" fmla="*/ 53 h 98"/>
                  <a:gd name="T26" fmla="*/ 20 w 46"/>
                  <a:gd name="T27" fmla="*/ 53 h 98"/>
                  <a:gd name="T28" fmla="*/ 16 w 46"/>
                  <a:gd name="T29" fmla="*/ 64 h 98"/>
                  <a:gd name="T30" fmla="*/ 34 w 46"/>
                  <a:gd name="T31" fmla="*/ 64 h 98"/>
                  <a:gd name="T32" fmla="*/ 34 w 46"/>
                  <a:gd name="T33" fmla="*/ 70 h 98"/>
                  <a:gd name="T34" fmla="*/ 14 w 46"/>
                  <a:gd name="T35" fmla="*/ 70 h 98"/>
                  <a:gd name="T36" fmla="*/ 0 w 46"/>
                  <a:gd name="T37" fmla="*/ 98 h 98"/>
                  <a:gd name="T38" fmla="*/ 46 w 46"/>
                  <a:gd name="T39" fmla="*/ 98 h 98"/>
                  <a:gd name="T40" fmla="*/ 46 w 46"/>
                  <a:gd name="T41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98">
                    <a:moveTo>
                      <a:pt x="8" y="87"/>
                    </a:moveTo>
                    <a:lnTo>
                      <a:pt x="8" y="80"/>
                    </a:lnTo>
                    <a:lnTo>
                      <a:pt x="34" y="80"/>
                    </a:lnTo>
                    <a:lnTo>
                      <a:pt x="34" y="87"/>
                    </a:lnTo>
                    <a:lnTo>
                      <a:pt x="8" y="87"/>
                    </a:lnTo>
                    <a:moveTo>
                      <a:pt x="46" y="0"/>
                    </a:moveTo>
                    <a:lnTo>
                      <a:pt x="33" y="28"/>
                    </a:lnTo>
                    <a:lnTo>
                      <a:pt x="34" y="28"/>
                    </a:lnTo>
                    <a:lnTo>
                      <a:pt x="34" y="35"/>
                    </a:lnTo>
                    <a:lnTo>
                      <a:pt x="29" y="35"/>
                    </a:lnTo>
                    <a:lnTo>
                      <a:pt x="24" y="46"/>
                    </a:lnTo>
                    <a:lnTo>
                      <a:pt x="34" y="46"/>
                    </a:lnTo>
                    <a:lnTo>
                      <a:pt x="34" y="53"/>
                    </a:lnTo>
                    <a:lnTo>
                      <a:pt x="20" y="53"/>
                    </a:lnTo>
                    <a:lnTo>
                      <a:pt x="16" y="64"/>
                    </a:lnTo>
                    <a:lnTo>
                      <a:pt x="34" y="64"/>
                    </a:lnTo>
                    <a:lnTo>
                      <a:pt x="34" y="70"/>
                    </a:lnTo>
                    <a:lnTo>
                      <a:pt x="14" y="70"/>
                    </a:lnTo>
                    <a:lnTo>
                      <a:pt x="0" y="98"/>
                    </a:lnTo>
                    <a:lnTo>
                      <a:pt x="46" y="98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" name="Rectangle 421">
                <a:extLst>
                  <a:ext uri="{FF2B5EF4-FFF2-40B4-BE49-F238E27FC236}">
                    <a16:creationId xmlns:a16="http://schemas.microsoft.com/office/drawing/2014/main" id="{BE66BDFD-CF2D-4388-9915-6E0AB3290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002" y="2485157"/>
                <a:ext cx="63740" cy="17161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" name="Rectangle 422">
                <a:extLst>
                  <a:ext uri="{FF2B5EF4-FFF2-40B4-BE49-F238E27FC236}">
                    <a16:creationId xmlns:a16="http://schemas.microsoft.com/office/drawing/2014/main" id="{CFBE5EB9-0E84-4C84-AE5B-570FAAF3D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002" y="2485157"/>
                <a:ext cx="63740" cy="171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" name="Freeform 423">
                <a:extLst>
                  <a:ext uri="{FF2B5EF4-FFF2-40B4-BE49-F238E27FC236}">
                    <a16:creationId xmlns:a16="http://schemas.microsoft.com/office/drawing/2014/main" id="{3D2DA31E-039F-4D8E-93C1-46FE3715E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711" y="2445933"/>
                <a:ext cx="49031" cy="14709"/>
              </a:xfrm>
              <a:custGeom>
                <a:avLst/>
                <a:gdLst>
                  <a:gd name="T0" fmla="*/ 20 w 20"/>
                  <a:gd name="T1" fmla="*/ 0 h 6"/>
                  <a:gd name="T2" fmla="*/ 2 w 20"/>
                  <a:gd name="T3" fmla="*/ 0 h 6"/>
                  <a:gd name="T4" fmla="*/ 0 w 20"/>
                  <a:gd name="T5" fmla="*/ 6 h 6"/>
                  <a:gd name="T6" fmla="*/ 20 w 20"/>
                  <a:gd name="T7" fmla="*/ 6 h 6"/>
                  <a:gd name="T8" fmla="*/ 20 w 2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2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" name="Freeform 424">
                <a:extLst>
                  <a:ext uri="{FF2B5EF4-FFF2-40B4-BE49-F238E27FC236}">
                    <a16:creationId xmlns:a16="http://schemas.microsoft.com/office/drawing/2014/main" id="{4F91782E-C594-49D4-BE43-06D730C4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711" y="2445933"/>
                <a:ext cx="49031" cy="14709"/>
              </a:xfrm>
              <a:custGeom>
                <a:avLst/>
                <a:gdLst>
                  <a:gd name="T0" fmla="*/ 20 w 20"/>
                  <a:gd name="T1" fmla="*/ 0 h 6"/>
                  <a:gd name="T2" fmla="*/ 2 w 20"/>
                  <a:gd name="T3" fmla="*/ 0 h 6"/>
                  <a:gd name="T4" fmla="*/ 0 w 20"/>
                  <a:gd name="T5" fmla="*/ 6 h 6"/>
                  <a:gd name="T6" fmla="*/ 20 w 20"/>
                  <a:gd name="T7" fmla="*/ 6 h 6"/>
                  <a:gd name="T8" fmla="*/ 20 w 2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20" y="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" name="Freeform 425">
                <a:extLst>
                  <a:ext uri="{FF2B5EF4-FFF2-40B4-BE49-F238E27FC236}">
                    <a16:creationId xmlns:a16="http://schemas.microsoft.com/office/drawing/2014/main" id="{91F7698F-39CC-441F-ACCD-FE5E46C5A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420" y="2401805"/>
                <a:ext cx="34322" cy="17161"/>
              </a:xfrm>
              <a:custGeom>
                <a:avLst/>
                <a:gdLst>
                  <a:gd name="T0" fmla="*/ 14 w 14"/>
                  <a:gd name="T1" fmla="*/ 0 h 7"/>
                  <a:gd name="T2" fmla="*/ 4 w 14"/>
                  <a:gd name="T3" fmla="*/ 0 h 7"/>
                  <a:gd name="T4" fmla="*/ 0 w 14"/>
                  <a:gd name="T5" fmla="*/ 7 h 7"/>
                  <a:gd name="T6" fmla="*/ 14 w 14"/>
                  <a:gd name="T7" fmla="*/ 7 h 7"/>
                  <a:gd name="T8" fmla="*/ 14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4" y="0"/>
                    </a:lnTo>
                    <a:lnTo>
                      <a:pt x="0" y="7"/>
                    </a:lnTo>
                    <a:lnTo>
                      <a:pt x="14" y="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" name="Freeform 426">
                <a:extLst>
                  <a:ext uri="{FF2B5EF4-FFF2-40B4-BE49-F238E27FC236}">
                    <a16:creationId xmlns:a16="http://schemas.microsoft.com/office/drawing/2014/main" id="{B47BF299-30B5-463F-BDD6-652CD236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420" y="2401805"/>
                <a:ext cx="34322" cy="17161"/>
              </a:xfrm>
              <a:custGeom>
                <a:avLst/>
                <a:gdLst>
                  <a:gd name="T0" fmla="*/ 14 w 14"/>
                  <a:gd name="T1" fmla="*/ 0 h 7"/>
                  <a:gd name="T2" fmla="*/ 4 w 14"/>
                  <a:gd name="T3" fmla="*/ 0 h 7"/>
                  <a:gd name="T4" fmla="*/ 0 w 14"/>
                  <a:gd name="T5" fmla="*/ 7 h 7"/>
                  <a:gd name="T6" fmla="*/ 14 w 14"/>
                  <a:gd name="T7" fmla="*/ 7 h 7"/>
                  <a:gd name="T8" fmla="*/ 14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4" y="0"/>
                    </a:lnTo>
                    <a:lnTo>
                      <a:pt x="0" y="7"/>
                    </a:lnTo>
                    <a:lnTo>
                      <a:pt x="14" y="7"/>
                    </a:lnTo>
                    <a:lnTo>
                      <a:pt x="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" name="Freeform 427">
                <a:extLst>
                  <a:ext uri="{FF2B5EF4-FFF2-40B4-BE49-F238E27FC236}">
                    <a16:creationId xmlns:a16="http://schemas.microsoft.com/office/drawing/2014/main" id="{D04A3A11-9C8C-4C47-B0AF-AB15C6D0C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484" y="2357677"/>
                <a:ext cx="12258" cy="17161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0 h 7"/>
                  <a:gd name="T4" fmla="*/ 0 w 5"/>
                  <a:gd name="T5" fmla="*/ 7 h 7"/>
                  <a:gd name="T6" fmla="*/ 5 w 5"/>
                  <a:gd name="T7" fmla="*/ 7 h 7"/>
                  <a:gd name="T8" fmla="*/ 5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" name="Freeform 428">
                <a:extLst>
                  <a:ext uri="{FF2B5EF4-FFF2-40B4-BE49-F238E27FC236}">
                    <a16:creationId xmlns:a16="http://schemas.microsoft.com/office/drawing/2014/main" id="{585021E8-0ED0-44BA-9B47-7ABB26BD4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484" y="2357677"/>
                <a:ext cx="12258" cy="17161"/>
              </a:xfrm>
              <a:custGeom>
                <a:avLst/>
                <a:gdLst>
                  <a:gd name="T0" fmla="*/ 5 w 5"/>
                  <a:gd name="T1" fmla="*/ 0 h 7"/>
                  <a:gd name="T2" fmla="*/ 4 w 5"/>
                  <a:gd name="T3" fmla="*/ 0 h 7"/>
                  <a:gd name="T4" fmla="*/ 0 w 5"/>
                  <a:gd name="T5" fmla="*/ 7 h 7"/>
                  <a:gd name="T6" fmla="*/ 5 w 5"/>
                  <a:gd name="T7" fmla="*/ 7 h 7"/>
                  <a:gd name="T8" fmla="*/ 5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lnTo>
                      <a:pt x="4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" name="Freeform 429">
                <a:extLst>
                  <a:ext uri="{FF2B5EF4-FFF2-40B4-BE49-F238E27FC236}">
                    <a16:creationId xmlns:a16="http://schemas.microsoft.com/office/drawing/2014/main" id="{85B53E3E-251A-40AF-A006-6FE47970B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545" y="175810"/>
                <a:ext cx="576111" cy="725655"/>
              </a:xfrm>
              <a:custGeom>
                <a:avLst/>
                <a:gdLst>
                  <a:gd name="T0" fmla="*/ 235 w 235"/>
                  <a:gd name="T1" fmla="*/ 0 h 296"/>
                  <a:gd name="T2" fmla="*/ 115 w 235"/>
                  <a:gd name="T3" fmla="*/ 0 h 296"/>
                  <a:gd name="T4" fmla="*/ 17 w 235"/>
                  <a:gd name="T5" fmla="*/ 212 h 296"/>
                  <a:gd name="T6" fmla="*/ 40 w 235"/>
                  <a:gd name="T7" fmla="*/ 212 h 296"/>
                  <a:gd name="T8" fmla="*/ 40 w 235"/>
                  <a:gd name="T9" fmla="*/ 249 h 296"/>
                  <a:gd name="T10" fmla="*/ 0 w 235"/>
                  <a:gd name="T11" fmla="*/ 249 h 296"/>
                  <a:gd name="T12" fmla="*/ 102 w 235"/>
                  <a:gd name="T13" fmla="*/ 249 h 296"/>
                  <a:gd name="T14" fmla="*/ 102 w 235"/>
                  <a:gd name="T15" fmla="*/ 296 h 296"/>
                  <a:gd name="T16" fmla="*/ 235 w 235"/>
                  <a:gd name="T17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5" h="296">
                    <a:moveTo>
                      <a:pt x="235" y="0"/>
                    </a:moveTo>
                    <a:lnTo>
                      <a:pt x="115" y="0"/>
                    </a:lnTo>
                    <a:lnTo>
                      <a:pt x="17" y="212"/>
                    </a:lnTo>
                    <a:lnTo>
                      <a:pt x="40" y="212"/>
                    </a:lnTo>
                    <a:lnTo>
                      <a:pt x="40" y="249"/>
                    </a:lnTo>
                    <a:lnTo>
                      <a:pt x="0" y="249"/>
                    </a:lnTo>
                    <a:lnTo>
                      <a:pt x="102" y="249"/>
                    </a:lnTo>
                    <a:lnTo>
                      <a:pt x="102" y="296"/>
                    </a:lnTo>
                    <a:lnTo>
                      <a:pt x="235" y="0"/>
                    </a:lnTo>
                    <a:close/>
                  </a:path>
                </a:pathLst>
              </a:custGeom>
              <a:solidFill>
                <a:srgbClr val="BCDA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" name="Freeform 430">
                <a:extLst>
                  <a:ext uri="{FF2B5EF4-FFF2-40B4-BE49-F238E27FC236}">
                    <a16:creationId xmlns:a16="http://schemas.microsoft.com/office/drawing/2014/main" id="{83D53B4A-8C83-4C5B-BEB6-43AAD518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545" y="175810"/>
                <a:ext cx="576111" cy="725655"/>
              </a:xfrm>
              <a:custGeom>
                <a:avLst/>
                <a:gdLst>
                  <a:gd name="T0" fmla="*/ 235 w 235"/>
                  <a:gd name="T1" fmla="*/ 0 h 296"/>
                  <a:gd name="T2" fmla="*/ 115 w 235"/>
                  <a:gd name="T3" fmla="*/ 0 h 296"/>
                  <a:gd name="T4" fmla="*/ 17 w 235"/>
                  <a:gd name="T5" fmla="*/ 212 h 296"/>
                  <a:gd name="T6" fmla="*/ 40 w 235"/>
                  <a:gd name="T7" fmla="*/ 212 h 296"/>
                  <a:gd name="T8" fmla="*/ 40 w 235"/>
                  <a:gd name="T9" fmla="*/ 249 h 296"/>
                  <a:gd name="T10" fmla="*/ 0 w 235"/>
                  <a:gd name="T11" fmla="*/ 249 h 296"/>
                  <a:gd name="T12" fmla="*/ 102 w 235"/>
                  <a:gd name="T13" fmla="*/ 249 h 296"/>
                  <a:gd name="T14" fmla="*/ 102 w 235"/>
                  <a:gd name="T15" fmla="*/ 296 h 296"/>
                  <a:gd name="T16" fmla="*/ 235 w 235"/>
                  <a:gd name="T17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5" h="296">
                    <a:moveTo>
                      <a:pt x="235" y="0"/>
                    </a:moveTo>
                    <a:lnTo>
                      <a:pt x="115" y="0"/>
                    </a:lnTo>
                    <a:lnTo>
                      <a:pt x="17" y="212"/>
                    </a:lnTo>
                    <a:lnTo>
                      <a:pt x="40" y="212"/>
                    </a:lnTo>
                    <a:lnTo>
                      <a:pt x="40" y="249"/>
                    </a:lnTo>
                    <a:lnTo>
                      <a:pt x="0" y="249"/>
                    </a:lnTo>
                    <a:lnTo>
                      <a:pt x="102" y="249"/>
                    </a:lnTo>
                    <a:lnTo>
                      <a:pt x="102" y="296"/>
                    </a:lnTo>
                    <a:lnTo>
                      <a:pt x="2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2" name="Freeform 431">
                <a:extLst>
                  <a:ext uri="{FF2B5EF4-FFF2-40B4-BE49-F238E27FC236}">
                    <a16:creationId xmlns:a16="http://schemas.microsoft.com/office/drawing/2014/main" id="{2CB552E5-45D0-4FE4-BE62-06E5217F3D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973" y="786243"/>
                <a:ext cx="524629" cy="1284605"/>
              </a:xfrm>
              <a:custGeom>
                <a:avLst/>
                <a:gdLst>
                  <a:gd name="T0" fmla="*/ 58 w 214"/>
                  <a:gd name="T1" fmla="*/ 368 h 524"/>
                  <a:gd name="T2" fmla="*/ 17 w 214"/>
                  <a:gd name="T3" fmla="*/ 354 h 524"/>
                  <a:gd name="T4" fmla="*/ 58 w 214"/>
                  <a:gd name="T5" fmla="*/ 354 h 524"/>
                  <a:gd name="T6" fmla="*/ 17 w 214"/>
                  <a:gd name="T7" fmla="*/ 319 h 524"/>
                  <a:gd name="T8" fmla="*/ 17 w 214"/>
                  <a:gd name="T9" fmla="*/ 330 h 524"/>
                  <a:gd name="T10" fmla="*/ 58 w 214"/>
                  <a:gd name="T11" fmla="*/ 295 h 524"/>
                  <a:gd name="T12" fmla="*/ 17 w 214"/>
                  <a:gd name="T13" fmla="*/ 280 h 524"/>
                  <a:gd name="T14" fmla="*/ 58 w 214"/>
                  <a:gd name="T15" fmla="*/ 280 h 524"/>
                  <a:gd name="T16" fmla="*/ 17 w 214"/>
                  <a:gd name="T17" fmla="*/ 246 h 524"/>
                  <a:gd name="T18" fmla="*/ 17 w 214"/>
                  <a:gd name="T19" fmla="*/ 255 h 524"/>
                  <a:gd name="T20" fmla="*/ 58 w 214"/>
                  <a:gd name="T21" fmla="*/ 221 h 524"/>
                  <a:gd name="T22" fmla="*/ 84 w 214"/>
                  <a:gd name="T23" fmla="*/ 231 h 524"/>
                  <a:gd name="T24" fmla="*/ 126 w 214"/>
                  <a:gd name="T25" fmla="*/ 231 h 524"/>
                  <a:gd name="T26" fmla="*/ 84 w 214"/>
                  <a:gd name="T27" fmla="*/ 197 h 524"/>
                  <a:gd name="T28" fmla="*/ 84 w 214"/>
                  <a:gd name="T29" fmla="*/ 206 h 524"/>
                  <a:gd name="T30" fmla="*/ 126 w 214"/>
                  <a:gd name="T31" fmla="*/ 172 h 524"/>
                  <a:gd name="T32" fmla="*/ 84 w 214"/>
                  <a:gd name="T33" fmla="*/ 157 h 524"/>
                  <a:gd name="T34" fmla="*/ 126 w 214"/>
                  <a:gd name="T35" fmla="*/ 157 h 524"/>
                  <a:gd name="T36" fmla="*/ 84 w 214"/>
                  <a:gd name="T37" fmla="*/ 123 h 524"/>
                  <a:gd name="T38" fmla="*/ 84 w 214"/>
                  <a:gd name="T39" fmla="*/ 133 h 524"/>
                  <a:gd name="T40" fmla="*/ 126 w 214"/>
                  <a:gd name="T41" fmla="*/ 99 h 524"/>
                  <a:gd name="T42" fmla="*/ 84 w 214"/>
                  <a:gd name="T43" fmla="*/ 84 h 524"/>
                  <a:gd name="T44" fmla="*/ 126 w 214"/>
                  <a:gd name="T45" fmla="*/ 84 h 524"/>
                  <a:gd name="T46" fmla="*/ 152 w 214"/>
                  <a:gd name="T47" fmla="*/ 74 h 524"/>
                  <a:gd name="T48" fmla="*/ 152 w 214"/>
                  <a:gd name="T49" fmla="*/ 84 h 524"/>
                  <a:gd name="T50" fmla="*/ 194 w 214"/>
                  <a:gd name="T51" fmla="*/ 50 h 524"/>
                  <a:gd name="T52" fmla="*/ 152 w 214"/>
                  <a:gd name="T53" fmla="*/ 35 h 524"/>
                  <a:gd name="T54" fmla="*/ 194 w 214"/>
                  <a:gd name="T55" fmla="*/ 35 h 524"/>
                  <a:gd name="T56" fmla="*/ 112 w 214"/>
                  <a:gd name="T57" fmla="*/ 0 h 524"/>
                  <a:gd name="T58" fmla="*/ 126 w 214"/>
                  <a:gd name="T59" fmla="*/ 35 h 524"/>
                  <a:gd name="T60" fmla="*/ 126 w 214"/>
                  <a:gd name="T61" fmla="*/ 50 h 524"/>
                  <a:gd name="T62" fmla="*/ 55 w 214"/>
                  <a:gd name="T63" fmla="*/ 123 h 524"/>
                  <a:gd name="T64" fmla="*/ 51 w 214"/>
                  <a:gd name="T65" fmla="*/ 133 h 524"/>
                  <a:gd name="T66" fmla="*/ 58 w 214"/>
                  <a:gd name="T67" fmla="*/ 157 h 524"/>
                  <a:gd name="T68" fmla="*/ 58 w 214"/>
                  <a:gd name="T69" fmla="*/ 172 h 524"/>
                  <a:gd name="T70" fmla="*/ 21 w 214"/>
                  <a:gd name="T71" fmla="*/ 197 h 524"/>
                  <a:gd name="T72" fmla="*/ 17 w 214"/>
                  <a:gd name="T73" fmla="*/ 206 h 524"/>
                  <a:gd name="T74" fmla="*/ 22 w 214"/>
                  <a:gd name="T75" fmla="*/ 477 h 524"/>
                  <a:gd name="T76" fmla="*/ 26 w 214"/>
                  <a:gd name="T77" fmla="*/ 467 h 524"/>
                  <a:gd name="T78" fmla="*/ 17 w 214"/>
                  <a:gd name="T79" fmla="*/ 443 h 524"/>
                  <a:gd name="T80" fmla="*/ 17 w 214"/>
                  <a:gd name="T81" fmla="*/ 428 h 524"/>
                  <a:gd name="T82" fmla="*/ 55 w 214"/>
                  <a:gd name="T83" fmla="*/ 403 h 524"/>
                  <a:gd name="T84" fmla="*/ 58 w 214"/>
                  <a:gd name="T85" fmla="*/ 393 h 524"/>
                  <a:gd name="T86" fmla="*/ 84 w 214"/>
                  <a:gd name="T87" fmla="*/ 330 h 524"/>
                  <a:gd name="T88" fmla="*/ 99 w 214"/>
                  <a:gd name="T89" fmla="*/ 306 h 524"/>
                  <a:gd name="T90" fmla="*/ 103 w 214"/>
                  <a:gd name="T91" fmla="*/ 295 h 524"/>
                  <a:gd name="T92" fmla="*/ 84 w 214"/>
                  <a:gd name="T93" fmla="*/ 270 h 524"/>
                  <a:gd name="T94" fmla="*/ 84 w 214"/>
                  <a:gd name="T95" fmla="*/ 255 h 524"/>
                  <a:gd name="T96" fmla="*/ 153 w 214"/>
                  <a:gd name="T97" fmla="*/ 182 h 524"/>
                  <a:gd name="T98" fmla="*/ 159 w 214"/>
                  <a:gd name="T99" fmla="*/ 172 h 524"/>
                  <a:gd name="T100" fmla="*/ 152 w 214"/>
                  <a:gd name="T101" fmla="*/ 148 h 524"/>
                  <a:gd name="T102" fmla="*/ 152 w 214"/>
                  <a:gd name="T103" fmla="*/ 133 h 524"/>
                  <a:gd name="T104" fmla="*/ 187 w 214"/>
                  <a:gd name="T105" fmla="*/ 108 h 524"/>
                  <a:gd name="T106" fmla="*/ 191 w 214"/>
                  <a:gd name="T107" fmla="*/ 99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4" h="524">
                    <a:moveTo>
                      <a:pt x="17" y="379"/>
                    </a:moveTo>
                    <a:lnTo>
                      <a:pt x="17" y="368"/>
                    </a:lnTo>
                    <a:lnTo>
                      <a:pt x="58" y="368"/>
                    </a:lnTo>
                    <a:lnTo>
                      <a:pt x="58" y="379"/>
                    </a:lnTo>
                    <a:lnTo>
                      <a:pt x="17" y="379"/>
                    </a:lnTo>
                    <a:close/>
                    <a:moveTo>
                      <a:pt x="17" y="354"/>
                    </a:moveTo>
                    <a:lnTo>
                      <a:pt x="17" y="344"/>
                    </a:lnTo>
                    <a:lnTo>
                      <a:pt x="58" y="344"/>
                    </a:lnTo>
                    <a:lnTo>
                      <a:pt x="58" y="354"/>
                    </a:lnTo>
                    <a:lnTo>
                      <a:pt x="17" y="354"/>
                    </a:lnTo>
                    <a:close/>
                    <a:moveTo>
                      <a:pt x="17" y="330"/>
                    </a:moveTo>
                    <a:lnTo>
                      <a:pt x="17" y="319"/>
                    </a:lnTo>
                    <a:lnTo>
                      <a:pt x="58" y="319"/>
                    </a:lnTo>
                    <a:lnTo>
                      <a:pt x="58" y="330"/>
                    </a:lnTo>
                    <a:lnTo>
                      <a:pt x="17" y="330"/>
                    </a:lnTo>
                    <a:close/>
                    <a:moveTo>
                      <a:pt x="17" y="306"/>
                    </a:moveTo>
                    <a:lnTo>
                      <a:pt x="17" y="295"/>
                    </a:lnTo>
                    <a:lnTo>
                      <a:pt x="58" y="295"/>
                    </a:lnTo>
                    <a:lnTo>
                      <a:pt x="58" y="306"/>
                    </a:lnTo>
                    <a:lnTo>
                      <a:pt x="17" y="306"/>
                    </a:lnTo>
                    <a:close/>
                    <a:moveTo>
                      <a:pt x="17" y="280"/>
                    </a:moveTo>
                    <a:lnTo>
                      <a:pt x="17" y="270"/>
                    </a:lnTo>
                    <a:lnTo>
                      <a:pt x="58" y="270"/>
                    </a:lnTo>
                    <a:lnTo>
                      <a:pt x="58" y="280"/>
                    </a:lnTo>
                    <a:lnTo>
                      <a:pt x="17" y="280"/>
                    </a:lnTo>
                    <a:close/>
                    <a:moveTo>
                      <a:pt x="17" y="255"/>
                    </a:moveTo>
                    <a:lnTo>
                      <a:pt x="17" y="246"/>
                    </a:lnTo>
                    <a:lnTo>
                      <a:pt x="58" y="246"/>
                    </a:lnTo>
                    <a:lnTo>
                      <a:pt x="58" y="255"/>
                    </a:lnTo>
                    <a:lnTo>
                      <a:pt x="17" y="255"/>
                    </a:lnTo>
                    <a:close/>
                    <a:moveTo>
                      <a:pt x="17" y="231"/>
                    </a:moveTo>
                    <a:lnTo>
                      <a:pt x="17" y="221"/>
                    </a:lnTo>
                    <a:lnTo>
                      <a:pt x="58" y="221"/>
                    </a:lnTo>
                    <a:lnTo>
                      <a:pt x="58" y="231"/>
                    </a:lnTo>
                    <a:lnTo>
                      <a:pt x="17" y="231"/>
                    </a:lnTo>
                    <a:close/>
                    <a:moveTo>
                      <a:pt x="84" y="231"/>
                    </a:moveTo>
                    <a:lnTo>
                      <a:pt x="84" y="221"/>
                    </a:lnTo>
                    <a:lnTo>
                      <a:pt x="126" y="221"/>
                    </a:lnTo>
                    <a:lnTo>
                      <a:pt x="126" y="231"/>
                    </a:lnTo>
                    <a:lnTo>
                      <a:pt x="84" y="231"/>
                    </a:lnTo>
                    <a:close/>
                    <a:moveTo>
                      <a:pt x="84" y="206"/>
                    </a:moveTo>
                    <a:lnTo>
                      <a:pt x="84" y="197"/>
                    </a:lnTo>
                    <a:lnTo>
                      <a:pt x="126" y="197"/>
                    </a:lnTo>
                    <a:lnTo>
                      <a:pt x="126" y="206"/>
                    </a:lnTo>
                    <a:lnTo>
                      <a:pt x="84" y="206"/>
                    </a:lnTo>
                    <a:close/>
                    <a:moveTo>
                      <a:pt x="84" y="182"/>
                    </a:moveTo>
                    <a:lnTo>
                      <a:pt x="84" y="172"/>
                    </a:lnTo>
                    <a:lnTo>
                      <a:pt x="126" y="172"/>
                    </a:lnTo>
                    <a:lnTo>
                      <a:pt x="126" y="182"/>
                    </a:lnTo>
                    <a:lnTo>
                      <a:pt x="84" y="182"/>
                    </a:lnTo>
                    <a:close/>
                    <a:moveTo>
                      <a:pt x="84" y="157"/>
                    </a:moveTo>
                    <a:lnTo>
                      <a:pt x="84" y="148"/>
                    </a:lnTo>
                    <a:lnTo>
                      <a:pt x="126" y="148"/>
                    </a:lnTo>
                    <a:lnTo>
                      <a:pt x="126" y="157"/>
                    </a:lnTo>
                    <a:lnTo>
                      <a:pt x="84" y="157"/>
                    </a:lnTo>
                    <a:close/>
                    <a:moveTo>
                      <a:pt x="84" y="133"/>
                    </a:moveTo>
                    <a:lnTo>
                      <a:pt x="84" y="123"/>
                    </a:lnTo>
                    <a:lnTo>
                      <a:pt x="126" y="123"/>
                    </a:lnTo>
                    <a:lnTo>
                      <a:pt x="126" y="133"/>
                    </a:lnTo>
                    <a:lnTo>
                      <a:pt x="84" y="133"/>
                    </a:lnTo>
                    <a:close/>
                    <a:moveTo>
                      <a:pt x="84" y="108"/>
                    </a:moveTo>
                    <a:lnTo>
                      <a:pt x="84" y="99"/>
                    </a:lnTo>
                    <a:lnTo>
                      <a:pt x="126" y="99"/>
                    </a:lnTo>
                    <a:lnTo>
                      <a:pt x="126" y="108"/>
                    </a:lnTo>
                    <a:lnTo>
                      <a:pt x="84" y="108"/>
                    </a:lnTo>
                    <a:close/>
                    <a:moveTo>
                      <a:pt x="84" y="84"/>
                    </a:moveTo>
                    <a:lnTo>
                      <a:pt x="84" y="74"/>
                    </a:lnTo>
                    <a:lnTo>
                      <a:pt x="126" y="74"/>
                    </a:lnTo>
                    <a:lnTo>
                      <a:pt x="126" y="84"/>
                    </a:lnTo>
                    <a:lnTo>
                      <a:pt x="84" y="84"/>
                    </a:lnTo>
                    <a:close/>
                    <a:moveTo>
                      <a:pt x="152" y="84"/>
                    </a:moveTo>
                    <a:lnTo>
                      <a:pt x="152" y="74"/>
                    </a:lnTo>
                    <a:lnTo>
                      <a:pt x="194" y="74"/>
                    </a:lnTo>
                    <a:lnTo>
                      <a:pt x="194" y="84"/>
                    </a:lnTo>
                    <a:lnTo>
                      <a:pt x="152" y="84"/>
                    </a:lnTo>
                    <a:close/>
                    <a:moveTo>
                      <a:pt x="152" y="60"/>
                    </a:moveTo>
                    <a:lnTo>
                      <a:pt x="152" y="50"/>
                    </a:lnTo>
                    <a:lnTo>
                      <a:pt x="194" y="50"/>
                    </a:lnTo>
                    <a:lnTo>
                      <a:pt x="194" y="60"/>
                    </a:lnTo>
                    <a:lnTo>
                      <a:pt x="152" y="60"/>
                    </a:lnTo>
                    <a:close/>
                    <a:moveTo>
                      <a:pt x="152" y="35"/>
                    </a:moveTo>
                    <a:lnTo>
                      <a:pt x="152" y="26"/>
                    </a:lnTo>
                    <a:lnTo>
                      <a:pt x="194" y="26"/>
                    </a:lnTo>
                    <a:lnTo>
                      <a:pt x="194" y="35"/>
                    </a:lnTo>
                    <a:lnTo>
                      <a:pt x="152" y="35"/>
                    </a:lnTo>
                    <a:close/>
                    <a:moveTo>
                      <a:pt x="214" y="0"/>
                    </a:moveTo>
                    <a:lnTo>
                      <a:pt x="112" y="0"/>
                    </a:lnTo>
                    <a:lnTo>
                      <a:pt x="100" y="26"/>
                    </a:lnTo>
                    <a:lnTo>
                      <a:pt x="126" y="26"/>
                    </a:lnTo>
                    <a:lnTo>
                      <a:pt x="126" y="35"/>
                    </a:lnTo>
                    <a:lnTo>
                      <a:pt x="96" y="35"/>
                    </a:lnTo>
                    <a:lnTo>
                      <a:pt x="89" y="50"/>
                    </a:lnTo>
                    <a:lnTo>
                      <a:pt x="126" y="50"/>
                    </a:lnTo>
                    <a:lnTo>
                      <a:pt x="126" y="60"/>
                    </a:lnTo>
                    <a:lnTo>
                      <a:pt x="85" y="60"/>
                    </a:lnTo>
                    <a:lnTo>
                      <a:pt x="55" y="123"/>
                    </a:lnTo>
                    <a:lnTo>
                      <a:pt x="58" y="123"/>
                    </a:lnTo>
                    <a:lnTo>
                      <a:pt x="58" y="133"/>
                    </a:lnTo>
                    <a:lnTo>
                      <a:pt x="51" y="133"/>
                    </a:lnTo>
                    <a:lnTo>
                      <a:pt x="44" y="148"/>
                    </a:lnTo>
                    <a:lnTo>
                      <a:pt x="58" y="148"/>
                    </a:lnTo>
                    <a:lnTo>
                      <a:pt x="58" y="157"/>
                    </a:lnTo>
                    <a:lnTo>
                      <a:pt x="40" y="157"/>
                    </a:lnTo>
                    <a:lnTo>
                      <a:pt x="33" y="172"/>
                    </a:lnTo>
                    <a:lnTo>
                      <a:pt x="58" y="172"/>
                    </a:lnTo>
                    <a:lnTo>
                      <a:pt x="58" y="182"/>
                    </a:lnTo>
                    <a:lnTo>
                      <a:pt x="28" y="182"/>
                    </a:lnTo>
                    <a:lnTo>
                      <a:pt x="21" y="197"/>
                    </a:lnTo>
                    <a:lnTo>
                      <a:pt x="58" y="197"/>
                    </a:lnTo>
                    <a:lnTo>
                      <a:pt x="58" y="206"/>
                    </a:lnTo>
                    <a:lnTo>
                      <a:pt x="17" y="206"/>
                    </a:lnTo>
                    <a:lnTo>
                      <a:pt x="0" y="242"/>
                    </a:lnTo>
                    <a:lnTo>
                      <a:pt x="0" y="524"/>
                    </a:lnTo>
                    <a:lnTo>
                      <a:pt x="22" y="477"/>
                    </a:lnTo>
                    <a:lnTo>
                      <a:pt x="17" y="477"/>
                    </a:lnTo>
                    <a:lnTo>
                      <a:pt x="17" y="467"/>
                    </a:lnTo>
                    <a:lnTo>
                      <a:pt x="26" y="467"/>
                    </a:lnTo>
                    <a:lnTo>
                      <a:pt x="33" y="452"/>
                    </a:lnTo>
                    <a:lnTo>
                      <a:pt x="17" y="452"/>
                    </a:lnTo>
                    <a:lnTo>
                      <a:pt x="17" y="443"/>
                    </a:lnTo>
                    <a:lnTo>
                      <a:pt x="37" y="443"/>
                    </a:lnTo>
                    <a:lnTo>
                      <a:pt x="44" y="428"/>
                    </a:lnTo>
                    <a:lnTo>
                      <a:pt x="17" y="428"/>
                    </a:lnTo>
                    <a:lnTo>
                      <a:pt x="17" y="418"/>
                    </a:lnTo>
                    <a:lnTo>
                      <a:pt x="48" y="418"/>
                    </a:lnTo>
                    <a:lnTo>
                      <a:pt x="55" y="403"/>
                    </a:lnTo>
                    <a:lnTo>
                      <a:pt x="17" y="403"/>
                    </a:lnTo>
                    <a:lnTo>
                      <a:pt x="17" y="393"/>
                    </a:lnTo>
                    <a:lnTo>
                      <a:pt x="58" y="393"/>
                    </a:lnTo>
                    <a:lnTo>
                      <a:pt x="58" y="395"/>
                    </a:lnTo>
                    <a:lnTo>
                      <a:pt x="88" y="330"/>
                    </a:lnTo>
                    <a:lnTo>
                      <a:pt x="84" y="330"/>
                    </a:lnTo>
                    <a:lnTo>
                      <a:pt x="84" y="319"/>
                    </a:lnTo>
                    <a:lnTo>
                      <a:pt x="92" y="319"/>
                    </a:lnTo>
                    <a:lnTo>
                      <a:pt x="99" y="306"/>
                    </a:lnTo>
                    <a:lnTo>
                      <a:pt x="84" y="306"/>
                    </a:lnTo>
                    <a:lnTo>
                      <a:pt x="84" y="295"/>
                    </a:lnTo>
                    <a:lnTo>
                      <a:pt x="103" y="295"/>
                    </a:lnTo>
                    <a:lnTo>
                      <a:pt x="109" y="280"/>
                    </a:lnTo>
                    <a:lnTo>
                      <a:pt x="84" y="280"/>
                    </a:lnTo>
                    <a:lnTo>
                      <a:pt x="84" y="270"/>
                    </a:lnTo>
                    <a:lnTo>
                      <a:pt x="114" y="270"/>
                    </a:lnTo>
                    <a:lnTo>
                      <a:pt x="120" y="255"/>
                    </a:lnTo>
                    <a:lnTo>
                      <a:pt x="84" y="255"/>
                    </a:lnTo>
                    <a:lnTo>
                      <a:pt x="84" y="246"/>
                    </a:lnTo>
                    <a:lnTo>
                      <a:pt x="124" y="246"/>
                    </a:lnTo>
                    <a:lnTo>
                      <a:pt x="153" y="182"/>
                    </a:lnTo>
                    <a:lnTo>
                      <a:pt x="152" y="182"/>
                    </a:lnTo>
                    <a:lnTo>
                      <a:pt x="152" y="172"/>
                    </a:lnTo>
                    <a:lnTo>
                      <a:pt x="159" y="172"/>
                    </a:lnTo>
                    <a:lnTo>
                      <a:pt x="164" y="157"/>
                    </a:lnTo>
                    <a:lnTo>
                      <a:pt x="152" y="157"/>
                    </a:lnTo>
                    <a:lnTo>
                      <a:pt x="152" y="148"/>
                    </a:lnTo>
                    <a:lnTo>
                      <a:pt x="169" y="148"/>
                    </a:lnTo>
                    <a:lnTo>
                      <a:pt x="176" y="133"/>
                    </a:lnTo>
                    <a:lnTo>
                      <a:pt x="152" y="133"/>
                    </a:lnTo>
                    <a:lnTo>
                      <a:pt x="152" y="123"/>
                    </a:lnTo>
                    <a:lnTo>
                      <a:pt x="180" y="123"/>
                    </a:lnTo>
                    <a:lnTo>
                      <a:pt x="187" y="108"/>
                    </a:lnTo>
                    <a:lnTo>
                      <a:pt x="152" y="108"/>
                    </a:lnTo>
                    <a:lnTo>
                      <a:pt x="152" y="99"/>
                    </a:lnTo>
                    <a:lnTo>
                      <a:pt x="191" y="99"/>
                    </a:lnTo>
                    <a:lnTo>
                      <a:pt x="214" y="4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A1C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" name="Freeform 432">
                <a:extLst>
                  <a:ext uri="{FF2B5EF4-FFF2-40B4-BE49-F238E27FC236}">
                    <a16:creationId xmlns:a16="http://schemas.microsoft.com/office/drawing/2014/main" id="{80229BB6-AC9A-45E4-9E6F-E7B207840A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973" y="786243"/>
                <a:ext cx="524629" cy="1284605"/>
              </a:xfrm>
              <a:custGeom>
                <a:avLst/>
                <a:gdLst>
                  <a:gd name="T0" fmla="*/ 58 w 214"/>
                  <a:gd name="T1" fmla="*/ 368 h 524"/>
                  <a:gd name="T2" fmla="*/ 17 w 214"/>
                  <a:gd name="T3" fmla="*/ 354 h 524"/>
                  <a:gd name="T4" fmla="*/ 58 w 214"/>
                  <a:gd name="T5" fmla="*/ 354 h 524"/>
                  <a:gd name="T6" fmla="*/ 17 w 214"/>
                  <a:gd name="T7" fmla="*/ 319 h 524"/>
                  <a:gd name="T8" fmla="*/ 17 w 214"/>
                  <a:gd name="T9" fmla="*/ 330 h 524"/>
                  <a:gd name="T10" fmla="*/ 58 w 214"/>
                  <a:gd name="T11" fmla="*/ 295 h 524"/>
                  <a:gd name="T12" fmla="*/ 17 w 214"/>
                  <a:gd name="T13" fmla="*/ 280 h 524"/>
                  <a:gd name="T14" fmla="*/ 58 w 214"/>
                  <a:gd name="T15" fmla="*/ 280 h 524"/>
                  <a:gd name="T16" fmla="*/ 17 w 214"/>
                  <a:gd name="T17" fmla="*/ 246 h 524"/>
                  <a:gd name="T18" fmla="*/ 17 w 214"/>
                  <a:gd name="T19" fmla="*/ 255 h 524"/>
                  <a:gd name="T20" fmla="*/ 58 w 214"/>
                  <a:gd name="T21" fmla="*/ 221 h 524"/>
                  <a:gd name="T22" fmla="*/ 84 w 214"/>
                  <a:gd name="T23" fmla="*/ 231 h 524"/>
                  <a:gd name="T24" fmla="*/ 126 w 214"/>
                  <a:gd name="T25" fmla="*/ 231 h 524"/>
                  <a:gd name="T26" fmla="*/ 84 w 214"/>
                  <a:gd name="T27" fmla="*/ 197 h 524"/>
                  <a:gd name="T28" fmla="*/ 84 w 214"/>
                  <a:gd name="T29" fmla="*/ 206 h 524"/>
                  <a:gd name="T30" fmla="*/ 126 w 214"/>
                  <a:gd name="T31" fmla="*/ 172 h 524"/>
                  <a:gd name="T32" fmla="*/ 84 w 214"/>
                  <a:gd name="T33" fmla="*/ 157 h 524"/>
                  <a:gd name="T34" fmla="*/ 126 w 214"/>
                  <a:gd name="T35" fmla="*/ 157 h 524"/>
                  <a:gd name="T36" fmla="*/ 84 w 214"/>
                  <a:gd name="T37" fmla="*/ 123 h 524"/>
                  <a:gd name="T38" fmla="*/ 84 w 214"/>
                  <a:gd name="T39" fmla="*/ 133 h 524"/>
                  <a:gd name="T40" fmla="*/ 126 w 214"/>
                  <a:gd name="T41" fmla="*/ 99 h 524"/>
                  <a:gd name="T42" fmla="*/ 84 w 214"/>
                  <a:gd name="T43" fmla="*/ 84 h 524"/>
                  <a:gd name="T44" fmla="*/ 126 w 214"/>
                  <a:gd name="T45" fmla="*/ 84 h 524"/>
                  <a:gd name="T46" fmla="*/ 152 w 214"/>
                  <a:gd name="T47" fmla="*/ 74 h 524"/>
                  <a:gd name="T48" fmla="*/ 152 w 214"/>
                  <a:gd name="T49" fmla="*/ 84 h 524"/>
                  <a:gd name="T50" fmla="*/ 194 w 214"/>
                  <a:gd name="T51" fmla="*/ 50 h 524"/>
                  <a:gd name="T52" fmla="*/ 152 w 214"/>
                  <a:gd name="T53" fmla="*/ 35 h 524"/>
                  <a:gd name="T54" fmla="*/ 194 w 214"/>
                  <a:gd name="T55" fmla="*/ 35 h 524"/>
                  <a:gd name="T56" fmla="*/ 112 w 214"/>
                  <a:gd name="T57" fmla="*/ 0 h 524"/>
                  <a:gd name="T58" fmla="*/ 126 w 214"/>
                  <a:gd name="T59" fmla="*/ 35 h 524"/>
                  <a:gd name="T60" fmla="*/ 126 w 214"/>
                  <a:gd name="T61" fmla="*/ 50 h 524"/>
                  <a:gd name="T62" fmla="*/ 55 w 214"/>
                  <a:gd name="T63" fmla="*/ 123 h 524"/>
                  <a:gd name="T64" fmla="*/ 51 w 214"/>
                  <a:gd name="T65" fmla="*/ 133 h 524"/>
                  <a:gd name="T66" fmla="*/ 58 w 214"/>
                  <a:gd name="T67" fmla="*/ 157 h 524"/>
                  <a:gd name="T68" fmla="*/ 58 w 214"/>
                  <a:gd name="T69" fmla="*/ 172 h 524"/>
                  <a:gd name="T70" fmla="*/ 21 w 214"/>
                  <a:gd name="T71" fmla="*/ 197 h 524"/>
                  <a:gd name="T72" fmla="*/ 17 w 214"/>
                  <a:gd name="T73" fmla="*/ 206 h 524"/>
                  <a:gd name="T74" fmla="*/ 22 w 214"/>
                  <a:gd name="T75" fmla="*/ 477 h 524"/>
                  <a:gd name="T76" fmla="*/ 26 w 214"/>
                  <a:gd name="T77" fmla="*/ 467 h 524"/>
                  <a:gd name="T78" fmla="*/ 17 w 214"/>
                  <a:gd name="T79" fmla="*/ 443 h 524"/>
                  <a:gd name="T80" fmla="*/ 17 w 214"/>
                  <a:gd name="T81" fmla="*/ 428 h 524"/>
                  <a:gd name="T82" fmla="*/ 55 w 214"/>
                  <a:gd name="T83" fmla="*/ 403 h 524"/>
                  <a:gd name="T84" fmla="*/ 58 w 214"/>
                  <a:gd name="T85" fmla="*/ 393 h 524"/>
                  <a:gd name="T86" fmla="*/ 84 w 214"/>
                  <a:gd name="T87" fmla="*/ 330 h 524"/>
                  <a:gd name="T88" fmla="*/ 99 w 214"/>
                  <a:gd name="T89" fmla="*/ 306 h 524"/>
                  <a:gd name="T90" fmla="*/ 103 w 214"/>
                  <a:gd name="T91" fmla="*/ 295 h 524"/>
                  <a:gd name="T92" fmla="*/ 84 w 214"/>
                  <a:gd name="T93" fmla="*/ 270 h 524"/>
                  <a:gd name="T94" fmla="*/ 84 w 214"/>
                  <a:gd name="T95" fmla="*/ 255 h 524"/>
                  <a:gd name="T96" fmla="*/ 153 w 214"/>
                  <a:gd name="T97" fmla="*/ 182 h 524"/>
                  <a:gd name="T98" fmla="*/ 159 w 214"/>
                  <a:gd name="T99" fmla="*/ 172 h 524"/>
                  <a:gd name="T100" fmla="*/ 152 w 214"/>
                  <a:gd name="T101" fmla="*/ 148 h 524"/>
                  <a:gd name="T102" fmla="*/ 152 w 214"/>
                  <a:gd name="T103" fmla="*/ 133 h 524"/>
                  <a:gd name="T104" fmla="*/ 187 w 214"/>
                  <a:gd name="T105" fmla="*/ 108 h 524"/>
                  <a:gd name="T106" fmla="*/ 191 w 214"/>
                  <a:gd name="T107" fmla="*/ 99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4" h="524">
                    <a:moveTo>
                      <a:pt x="17" y="379"/>
                    </a:moveTo>
                    <a:lnTo>
                      <a:pt x="17" y="368"/>
                    </a:lnTo>
                    <a:lnTo>
                      <a:pt x="58" y="368"/>
                    </a:lnTo>
                    <a:lnTo>
                      <a:pt x="58" y="379"/>
                    </a:lnTo>
                    <a:lnTo>
                      <a:pt x="17" y="379"/>
                    </a:lnTo>
                    <a:moveTo>
                      <a:pt x="17" y="354"/>
                    </a:moveTo>
                    <a:lnTo>
                      <a:pt x="17" y="344"/>
                    </a:lnTo>
                    <a:lnTo>
                      <a:pt x="58" y="344"/>
                    </a:lnTo>
                    <a:lnTo>
                      <a:pt x="58" y="354"/>
                    </a:lnTo>
                    <a:lnTo>
                      <a:pt x="17" y="354"/>
                    </a:lnTo>
                    <a:moveTo>
                      <a:pt x="17" y="330"/>
                    </a:moveTo>
                    <a:lnTo>
                      <a:pt x="17" y="319"/>
                    </a:lnTo>
                    <a:lnTo>
                      <a:pt x="58" y="319"/>
                    </a:lnTo>
                    <a:lnTo>
                      <a:pt x="58" y="330"/>
                    </a:lnTo>
                    <a:lnTo>
                      <a:pt x="17" y="330"/>
                    </a:lnTo>
                    <a:moveTo>
                      <a:pt x="17" y="306"/>
                    </a:moveTo>
                    <a:lnTo>
                      <a:pt x="17" y="295"/>
                    </a:lnTo>
                    <a:lnTo>
                      <a:pt x="58" y="295"/>
                    </a:lnTo>
                    <a:lnTo>
                      <a:pt x="58" y="306"/>
                    </a:lnTo>
                    <a:lnTo>
                      <a:pt x="17" y="306"/>
                    </a:lnTo>
                    <a:moveTo>
                      <a:pt x="17" y="280"/>
                    </a:moveTo>
                    <a:lnTo>
                      <a:pt x="17" y="270"/>
                    </a:lnTo>
                    <a:lnTo>
                      <a:pt x="58" y="270"/>
                    </a:lnTo>
                    <a:lnTo>
                      <a:pt x="58" y="280"/>
                    </a:lnTo>
                    <a:lnTo>
                      <a:pt x="17" y="280"/>
                    </a:lnTo>
                    <a:moveTo>
                      <a:pt x="17" y="255"/>
                    </a:moveTo>
                    <a:lnTo>
                      <a:pt x="17" y="246"/>
                    </a:lnTo>
                    <a:lnTo>
                      <a:pt x="58" y="246"/>
                    </a:lnTo>
                    <a:lnTo>
                      <a:pt x="58" y="255"/>
                    </a:lnTo>
                    <a:lnTo>
                      <a:pt x="17" y="255"/>
                    </a:lnTo>
                    <a:moveTo>
                      <a:pt x="17" y="231"/>
                    </a:moveTo>
                    <a:lnTo>
                      <a:pt x="17" y="221"/>
                    </a:lnTo>
                    <a:lnTo>
                      <a:pt x="58" y="221"/>
                    </a:lnTo>
                    <a:lnTo>
                      <a:pt x="58" y="231"/>
                    </a:lnTo>
                    <a:lnTo>
                      <a:pt x="17" y="231"/>
                    </a:lnTo>
                    <a:moveTo>
                      <a:pt x="84" y="231"/>
                    </a:moveTo>
                    <a:lnTo>
                      <a:pt x="84" y="221"/>
                    </a:lnTo>
                    <a:lnTo>
                      <a:pt x="126" y="221"/>
                    </a:lnTo>
                    <a:lnTo>
                      <a:pt x="126" y="231"/>
                    </a:lnTo>
                    <a:lnTo>
                      <a:pt x="84" y="231"/>
                    </a:lnTo>
                    <a:moveTo>
                      <a:pt x="84" y="206"/>
                    </a:moveTo>
                    <a:lnTo>
                      <a:pt x="84" y="197"/>
                    </a:lnTo>
                    <a:lnTo>
                      <a:pt x="126" y="197"/>
                    </a:lnTo>
                    <a:lnTo>
                      <a:pt x="126" y="206"/>
                    </a:lnTo>
                    <a:lnTo>
                      <a:pt x="84" y="206"/>
                    </a:lnTo>
                    <a:moveTo>
                      <a:pt x="84" y="182"/>
                    </a:moveTo>
                    <a:lnTo>
                      <a:pt x="84" y="172"/>
                    </a:lnTo>
                    <a:lnTo>
                      <a:pt x="126" y="172"/>
                    </a:lnTo>
                    <a:lnTo>
                      <a:pt x="126" y="182"/>
                    </a:lnTo>
                    <a:lnTo>
                      <a:pt x="84" y="182"/>
                    </a:lnTo>
                    <a:moveTo>
                      <a:pt x="84" y="157"/>
                    </a:moveTo>
                    <a:lnTo>
                      <a:pt x="84" y="148"/>
                    </a:lnTo>
                    <a:lnTo>
                      <a:pt x="126" y="148"/>
                    </a:lnTo>
                    <a:lnTo>
                      <a:pt x="126" y="157"/>
                    </a:lnTo>
                    <a:lnTo>
                      <a:pt x="84" y="157"/>
                    </a:lnTo>
                    <a:moveTo>
                      <a:pt x="84" y="133"/>
                    </a:moveTo>
                    <a:lnTo>
                      <a:pt x="84" y="123"/>
                    </a:lnTo>
                    <a:lnTo>
                      <a:pt x="126" y="123"/>
                    </a:lnTo>
                    <a:lnTo>
                      <a:pt x="126" y="133"/>
                    </a:lnTo>
                    <a:lnTo>
                      <a:pt x="84" y="133"/>
                    </a:lnTo>
                    <a:moveTo>
                      <a:pt x="84" y="108"/>
                    </a:moveTo>
                    <a:lnTo>
                      <a:pt x="84" y="99"/>
                    </a:lnTo>
                    <a:lnTo>
                      <a:pt x="126" y="99"/>
                    </a:lnTo>
                    <a:lnTo>
                      <a:pt x="126" y="108"/>
                    </a:lnTo>
                    <a:lnTo>
                      <a:pt x="84" y="108"/>
                    </a:lnTo>
                    <a:moveTo>
                      <a:pt x="84" y="84"/>
                    </a:moveTo>
                    <a:lnTo>
                      <a:pt x="84" y="74"/>
                    </a:lnTo>
                    <a:lnTo>
                      <a:pt x="126" y="74"/>
                    </a:lnTo>
                    <a:lnTo>
                      <a:pt x="126" y="84"/>
                    </a:lnTo>
                    <a:lnTo>
                      <a:pt x="84" y="84"/>
                    </a:lnTo>
                    <a:moveTo>
                      <a:pt x="152" y="84"/>
                    </a:moveTo>
                    <a:lnTo>
                      <a:pt x="152" y="74"/>
                    </a:lnTo>
                    <a:lnTo>
                      <a:pt x="194" y="74"/>
                    </a:lnTo>
                    <a:lnTo>
                      <a:pt x="194" y="84"/>
                    </a:lnTo>
                    <a:lnTo>
                      <a:pt x="152" y="84"/>
                    </a:lnTo>
                    <a:moveTo>
                      <a:pt x="152" y="60"/>
                    </a:moveTo>
                    <a:lnTo>
                      <a:pt x="152" y="50"/>
                    </a:lnTo>
                    <a:lnTo>
                      <a:pt x="194" y="50"/>
                    </a:lnTo>
                    <a:lnTo>
                      <a:pt x="194" y="60"/>
                    </a:lnTo>
                    <a:lnTo>
                      <a:pt x="152" y="60"/>
                    </a:lnTo>
                    <a:moveTo>
                      <a:pt x="152" y="35"/>
                    </a:moveTo>
                    <a:lnTo>
                      <a:pt x="152" y="26"/>
                    </a:lnTo>
                    <a:lnTo>
                      <a:pt x="194" y="26"/>
                    </a:lnTo>
                    <a:lnTo>
                      <a:pt x="194" y="35"/>
                    </a:lnTo>
                    <a:lnTo>
                      <a:pt x="152" y="35"/>
                    </a:lnTo>
                    <a:moveTo>
                      <a:pt x="214" y="0"/>
                    </a:moveTo>
                    <a:lnTo>
                      <a:pt x="112" y="0"/>
                    </a:lnTo>
                    <a:lnTo>
                      <a:pt x="100" y="26"/>
                    </a:lnTo>
                    <a:lnTo>
                      <a:pt x="126" y="26"/>
                    </a:lnTo>
                    <a:lnTo>
                      <a:pt x="126" y="35"/>
                    </a:lnTo>
                    <a:lnTo>
                      <a:pt x="96" y="35"/>
                    </a:lnTo>
                    <a:lnTo>
                      <a:pt x="89" y="50"/>
                    </a:lnTo>
                    <a:lnTo>
                      <a:pt x="126" y="50"/>
                    </a:lnTo>
                    <a:lnTo>
                      <a:pt x="126" y="60"/>
                    </a:lnTo>
                    <a:lnTo>
                      <a:pt x="85" y="60"/>
                    </a:lnTo>
                    <a:lnTo>
                      <a:pt x="55" y="123"/>
                    </a:lnTo>
                    <a:lnTo>
                      <a:pt x="58" y="123"/>
                    </a:lnTo>
                    <a:lnTo>
                      <a:pt x="58" y="133"/>
                    </a:lnTo>
                    <a:lnTo>
                      <a:pt x="51" y="133"/>
                    </a:lnTo>
                    <a:lnTo>
                      <a:pt x="44" y="148"/>
                    </a:lnTo>
                    <a:lnTo>
                      <a:pt x="58" y="148"/>
                    </a:lnTo>
                    <a:lnTo>
                      <a:pt x="58" y="157"/>
                    </a:lnTo>
                    <a:lnTo>
                      <a:pt x="40" y="157"/>
                    </a:lnTo>
                    <a:lnTo>
                      <a:pt x="33" y="172"/>
                    </a:lnTo>
                    <a:lnTo>
                      <a:pt x="58" y="172"/>
                    </a:lnTo>
                    <a:lnTo>
                      <a:pt x="58" y="182"/>
                    </a:lnTo>
                    <a:lnTo>
                      <a:pt x="28" y="182"/>
                    </a:lnTo>
                    <a:lnTo>
                      <a:pt x="21" y="197"/>
                    </a:lnTo>
                    <a:lnTo>
                      <a:pt x="58" y="197"/>
                    </a:lnTo>
                    <a:lnTo>
                      <a:pt x="58" y="206"/>
                    </a:lnTo>
                    <a:lnTo>
                      <a:pt x="17" y="206"/>
                    </a:lnTo>
                    <a:lnTo>
                      <a:pt x="0" y="242"/>
                    </a:lnTo>
                    <a:lnTo>
                      <a:pt x="0" y="524"/>
                    </a:lnTo>
                    <a:lnTo>
                      <a:pt x="22" y="477"/>
                    </a:lnTo>
                    <a:lnTo>
                      <a:pt x="17" y="477"/>
                    </a:lnTo>
                    <a:lnTo>
                      <a:pt x="17" y="467"/>
                    </a:lnTo>
                    <a:lnTo>
                      <a:pt x="26" y="467"/>
                    </a:lnTo>
                    <a:lnTo>
                      <a:pt x="33" y="452"/>
                    </a:lnTo>
                    <a:lnTo>
                      <a:pt x="17" y="452"/>
                    </a:lnTo>
                    <a:lnTo>
                      <a:pt x="17" y="443"/>
                    </a:lnTo>
                    <a:lnTo>
                      <a:pt x="37" y="443"/>
                    </a:lnTo>
                    <a:lnTo>
                      <a:pt x="44" y="428"/>
                    </a:lnTo>
                    <a:lnTo>
                      <a:pt x="17" y="428"/>
                    </a:lnTo>
                    <a:lnTo>
                      <a:pt x="17" y="418"/>
                    </a:lnTo>
                    <a:lnTo>
                      <a:pt x="48" y="418"/>
                    </a:lnTo>
                    <a:lnTo>
                      <a:pt x="55" y="403"/>
                    </a:lnTo>
                    <a:lnTo>
                      <a:pt x="17" y="403"/>
                    </a:lnTo>
                    <a:lnTo>
                      <a:pt x="17" y="393"/>
                    </a:lnTo>
                    <a:lnTo>
                      <a:pt x="58" y="393"/>
                    </a:lnTo>
                    <a:lnTo>
                      <a:pt x="58" y="395"/>
                    </a:lnTo>
                    <a:lnTo>
                      <a:pt x="88" y="330"/>
                    </a:lnTo>
                    <a:lnTo>
                      <a:pt x="84" y="330"/>
                    </a:lnTo>
                    <a:lnTo>
                      <a:pt x="84" y="319"/>
                    </a:lnTo>
                    <a:lnTo>
                      <a:pt x="92" y="319"/>
                    </a:lnTo>
                    <a:lnTo>
                      <a:pt x="99" y="306"/>
                    </a:lnTo>
                    <a:lnTo>
                      <a:pt x="84" y="306"/>
                    </a:lnTo>
                    <a:lnTo>
                      <a:pt x="84" y="295"/>
                    </a:lnTo>
                    <a:lnTo>
                      <a:pt x="103" y="295"/>
                    </a:lnTo>
                    <a:lnTo>
                      <a:pt x="109" y="280"/>
                    </a:lnTo>
                    <a:lnTo>
                      <a:pt x="84" y="280"/>
                    </a:lnTo>
                    <a:lnTo>
                      <a:pt x="84" y="270"/>
                    </a:lnTo>
                    <a:lnTo>
                      <a:pt x="114" y="270"/>
                    </a:lnTo>
                    <a:lnTo>
                      <a:pt x="120" y="255"/>
                    </a:lnTo>
                    <a:lnTo>
                      <a:pt x="84" y="255"/>
                    </a:lnTo>
                    <a:lnTo>
                      <a:pt x="84" y="246"/>
                    </a:lnTo>
                    <a:lnTo>
                      <a:pt x="124" y="246"/>
                    </a:lnTo>
                    <a:lnTo>
                      <a:pt x="153" y="182"/>
                    </a:lnTo>
                    <a:lnTo>
                      <a:pt x="152" y="182"/>
                    </a:lnTo>
                    <a:lnTo>
                      <a:pt x="152" y="172"/>
                    </a:lnTo>
                    <a:lnTo>
                      <a:pt x="159" y="172"/>
                    </a:lnTo>
                    <a:lnTo>
                      <a:pt x="164" y="157"/>
                    </a:lnTo>
                    <a:lnTo>
                      <a:pt x="152" y="157"/>
                    </a:lnTo>
                    <a:lnTo>
                      <a:pt x="152" y="148"/>
                    </a:lnTo>
                    <a:lnTo>
                      <a:pt x="169" y="148"/>
                    </a:lnTo>
                    <a:lnTo>
                      <a:pt x="176" y="133"/>
                    </a:lnTo>
                    <a:lnTo>
                      <a:pt x="152" y="133"/>
                    </a:lnTo>
                    <a:lnTo>
                      <a:pt x="152" y="123"/>
                    </a:lnTo>
                    <a:lnTo>
                      <a:pt x="180" y="123"/>
                    </a:lnTo>
                    <a:lnTo>
                      <a:pt x="187" y="108"/>
                    </a:lnTo>
                    <a:lnTo>
                      <a:pt x="152" y="108"/>
                    </a:lnTo>
                    <a:lnTo>
                      <a:pt x="152" y="99"/>
                    </a:lnTo>
                    <a:lnTo>
                      <a:pt x="191" y="99"/>
                    </a:lnTo>
                    <a:lnTo>
                      <a:pt x="214" y="47"/>
                    </a:lnTo>
                    <a:lnTo>
                      <a:pt x="21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" name="Rectangle 433">
                <a:extLst>
                  <a:ext uri="{FF2B5EF4-FFF2-40B4-BE49-F238E27FC236}">
                    <a16:creationId xmlns:a16="http://schemas.microsoft.com/office/drawing/2014/main" id="{F22CF4CB-94C2-48BC-A009-24FB15AD4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028945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" name="Rectangle 434">
                <a:extLst>
                  <a:ext uri="{FF2B5EF4-FFF2-40B4-BE49-F238E27FC236}">
                    <a16:creationId xmlns:a16="http://schemas.microsoft.com/office/drawing/2014/main" id="{FC2A38BD-BEF4-4FE4-82E6-B34FBCBA3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028945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" name="Freeform 435">
                <a:extLst>
                  <a:ext uri="{FF2B5EF4-FFF2-40B4-BE49-F238E27FC236}">
                    <a16:creationId xmlns:a16="http://schemas.microsoft.com/office/drawing/2014/main" id="{8D88CE86-3C66-4ACD-B4C0-FC5EA194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028945"/>
                <a:ext cx="95610" cy="22064"/>
              </a:xfrm>
              <a:custGeom>
                <a:avLst/>
                <a:gdLst>
                  <a:gd name="T0" fmla="*/ 39 w 39"/>
                  <a:gd name="T1" fmla="*/ 0 h 9"/>
                  <a:gd name="T2" fmla="*/ 0 w 39"/>
                  <a:gd name="T3" fmla="*/ 0 h 9"/>
                  <a:gd name="T4" fmla="*/ 0 w 39"/>
                  <a:gd name="T5" fmla="*/ 9 h 9"/>
                  <a:gd name="T6" fmla="*/ 35 w 39"/>
                  <a:gd name="T7" fmla="*/ 9 h 9"/>
                  <a:gd name="T8" fmla="*/ 39 w 3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5" y="9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" name="Freeform 436">
                <a:extLst>
                  <a:ext uri="{FF2B5EF4-FFF2-40B4-BE49-F238E27FC236}">
                    <a16:creationId xmlns:a16="http://schemas.microsoft.com/office/drawing/2014/main" id="{DCE838C9-F1ED-4705-94F3-F7790991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028945"/>
                <a:ext cx="95610" cy="22064"/>
              </a:xfrm>
              <a:custGeom>
                <a:avLst/>
                <a:gdLst>
                  <a:gd name="T0" fmla="*/ 39 w 39"/>
                  <a:gd name="T1" fmla="*/ 0 h 9"/>
                  <a:gd name="T2" fmla="*/ 0 w 39"/>
                  <a:gd name="T3" fmla="*/ 0 h 9"/>
                  <a:gd name="T4" fmla="*/ 0 w 39"/>
                  <a:gd name="T5" fmla="*/ 9 h 9"/>
                  <a:gd name="T6" fmla="*/ 35 w 39"/>
                  <a:gd name="T7" fmla="*/ 9 h 9"/>
                  <a:gd name="T8" fmla="*/ 39 w 3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9">
                    <a:moveTo>
                      <a:pt x="39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5" y="9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" name="Rectangle 437">
                <a:extLst>
                  <a:ext uri="{FF2B5EF4-FFF2-40B4-BE49-F238E27FC236}">
                    <a16:creationId xmlns:a16="http://schemas.microsoft.com/office/drawing/2014/main" id="{A8CF3318-0F16-43CD-9388-B75780428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967656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" name="Rectangle 438">
                <a:extLst>
                  <a:ext uri="{FF2B5EF4-FFF2-40B4-BE49-F238E27FC236}">
                    <a16:creationId xmlns:a16="http://schemas.microsoft.com/office/drawing/2014/main" id="{C1460BA9-6374-409E-A1FA-EE1EAF11B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967656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" name="Rectangle 439">
                <a:extLst>
                  <a:ext uri="{FF2B5EF4-FFF2-40B4-BE49-F238E27FC236}">
                    <a16:creationId xmlns:a16="http://schemas.microsoft.com/office/drawing/2014/main" id="{BB6266E1-6FF1-40A6-AD22-A7B995FCC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67656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" name="Rectangle 440">
                <a:extLst>
                  <a:ext uri="{FF2B5EF4-FFF2-40B4-BE49-F238E27FC236}">
                    <a16:creationId xmlns:a16="http://schemas.microsoft.com/office/drawing/2014/main" id="{1C2D9426-8821-42E5-A240-FB80B22AC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67656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" name="Freeform 441">
                <a:extLst>
                  <a:ext uri="{FF2B5EF4-FFF2-40B4-BE49-F238E27FC236}">
                    <a16:creationId xmlns:a16="http://schemas.microsoft.com/office/drawing/2014/main" id="{FD1AB7BA-41D4-4F3D-A1B8-C672EEAC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354" y="908820"/>
                <a:ext cx="100513" cy="24515"/>
              </a:xfrm>
              <a:custGeom>
                <a:avLst/>
                <a:gdLst>
                  <a:gd name="T0" fmla="*/ 41 w 41"/>
                  <a:gd name="T1" fmla="*/ 0 h 10"/>
                  <a:gd name="T2" fmla="*/ 4 w 41"/>
                  <a:gd name="T3" fmla="*/ 0 h 10"/>
                  <a:gd name="T4" fmla="*/ 0 w 41"/>
                  <a:gd name="T5" fmla="*/ 10 h 10"/>
                  <a:gd name="T6" fmla="*/ 41 w 41"/>
                  <a:gd name="T7" fmla="*/ 10 h 10"/>
                  <a:gd name="T8" fmla="*/ 41 w 4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0">
                    <a:moveTo>
                      <a:pt x="41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41" y="1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" name="Freeform 442">
                <a:extLst>
                  <a:ext uri="{FF2B5EF4-FFF2-40B4-BE49-F238E27FC236}">
                    <a16:creationId xmlns:a16="http://schemas.microsoft.com/office/drawing/2014/main" id="{C134412A-8542-4453-BF83-B2B7DAF3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354" y="908820"/>
                <a:ext cx="100513" cy="24515"/>
              </a:xfrm>
              <a:custGeom>
                <a:avLst/>
                <a:gdLst>
                  <a:gd name="T0" fmla="*/ 41 w 41"/>
                  <a:gd name="T1" fmla="*/ 0 h 10"/>
                  <a:gd name="T2" fmla="*/ 4 w 41"/>
                  <a:gd name="T3" fmla="*/ 0 h 10"/>
                  <a:gd name="T4" fmla="*/ 0 w 41"/>
                  <a:gd name="T5" fmla="*/ 10 h 10"/>
                  <a:gd name="T6" fmla="*/ 41 w 41"/>
                  <a:gd name="T7" fmla="*/ 10 h 10"/>
                  <a:gd name="T8" fmla="*/ 41 w 4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0">
                    <a:moveTo>
                      <a:pt x="41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41" y="10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Rectangle 443">
                <a:extLst>
                  <a:ext uri="{FF2B5EF4-FFF2-40B4-BE49-F238E27FC236}">
                    <a16:creationId xmlns:a16="http://schemas.microsoft.com/office/drawing/2014/main" id="{164AA716-EBFC-4885-B51E-6F34B4447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08820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Rectangle 444">
                <a:extLst>
                  <a:ext uri="{FF2B5EF4-FFF2-40B4-BE49-F238E27FC236}">
                    <a16:creationId xmlns:a16="http://schemas.microsoft.com/office/drawing/2014/main" id="{18E1355F-F775-4B1B-84EE-48924AB3A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908820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445">
                <a:extLst>
                  <a:ext uri="{FF2B5EF4-FFF2-40B4-BE49-F238E27FC236}">
                    <a16:creationId xmlns:a16="http://schemas.microsoft.com/office/drawing/2014/main" id="{A3C842F9-DB27-4700-A547-91CE207F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321" y="849983"/>
                <a:ext cx="73546" cy="22064"/>
              </a:xfrm>
              <a:custGeom>
                <a:avLst/>
                <a:gdLst>
                  <a:gd name="T0" fmla="*/ 30 w 30"/>
                  <a:gd name="T1" fmla="*/ 0 h 9"/>
                  <a:gd name="T2" fmla="*/ 4 w 30"/>
                  <a:gd name="T3" fmla="*/ 0 h 9"/>
                  <a:gd name="T4" fmla="*/ 0 w 30"/>
                  <a:gd name="T5" fmla="*/ 9 h 9"/>
                  <a:gd name="T6" fmla="*/ 30 w 30"/>
                  <a:gd name="T7" fmla="*/ 9 h 9"/>
                  <a:gd name="T8" fmla="*/ 30 w 3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9">
                    <a:moveTo>
                      <a:pt x="30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30" y="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446">
                <a:extLst>
                  <a:ext uri="{FF2B5EF4-FFF2-40B4-BE49-F238E27FC236}">
                    <a16:creationId xmlns:a16="http://schemas.microsoft.com/office/drawing/2014/main" id="{ED6C8983-1B0F-4C6D-963C-89F573A6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321" y="849983"/>
                <a:ext cx="73546" cy="22064"/>
              </a:xfrm>
              <a:custGeom>
                <a:avLst/>
                <a:gdLst>
                  <a:gd name="T0" fmla="*/ 30 w 30"/>
                  <a:gd name="T1" fmla="*/ 0 h 9"/>
                  <a:gd name="T2" fmla="*/ 4 w 30"/>
                  <a:gd name="T3" fmla="*/ 0 h 9"/>
                  <a:gd name="T4" fmla="*/ 0 w 30"/>
                  <a:gd name="T5" fmla="*/ 9 h 9"/>
                  <a:gd name="T6" fmla="*/ 30 w 30"/>
                  <a:gd name="T7" fmla="*/ 9 h 9"/>
                  <a:gd name="T8" fmla="*/ 30 w 3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9">
                    <a:moveTo>
                      <a:pt x="30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30" y="9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Rectangle 447">
                <a:extLst>
                  <a:ext uri="{FF2B5EF4-FFF2-40B4-BE49-F238E27FC236}">
                    <a16:creationId xmlns:a16="http://schemas.microsoft.com/office/drawing/2014/main" id="{E1C5021E-BE2A-4EDD-8D92-017122202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849983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Rectangle 448">
                <a:extLst>
                  <a:ext uri="{FF2B5EF4-FFF2-40B4-BE49-F238E27FC236}">
                    <a16:creationId xmlns:a16="http://schemas.microsoft.com/office/drawing/2014/main" id="{70EE7E04-4710-455E-AFF7-CAA0FF265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607" y="849983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449">
                <a:extLst>
                  <a:ext uri="{FF2B5EF4-FFF2-40B4-BE49-F238E27FC236}">
                    <a16:creationId xmlns:a16="http://schemas.microsoft.com/office/drawing/2014/main" id="{477EFD54-5D27-43D8-880D-9E90D02CC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269195"/>
                <a:ext cx="100513" cy="22064"/>
              </a:xfrm>
              <a:custGeom>
                <a:avLst/>
                <a:gdLst>
                  <a:gd name="T0" fmla="*/ 41 w 41"/>
                  <a:gd name="T1" fmla="*/ 0 h 9"/>
                  <a:gd name="T2" fmla="*/ 4 w 41"/>
                  <a:gd name="T3" fmla="*/ 0 h 9"/>
                  <a:gd name="T4" fmla="*/ 0 w 41"/>
                  <a:gd name="T5" fmla="*/ 9 h 9"/>
                  <a:gd name="T6" fmla="*/ 41 w 41"/>
                  <a:gd name="T7" fmla="*/ 9 h 9"/>
                  <a:gd name="T8" fmla="*/ 41 w 4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41" y="9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" name="Freeform 450">
                <a:extLst>
                  <a:ext uri="{FF2B5EF4-FFF2-40B4-BE49-F238E27FC236}">
                    <a16:creationId xmlns:a16="http://schemas.microsoft.com/office/drawing/2014/main" id="{5F78AB73-DBB5-4C16-BB10-FEFD8D2C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269195"/>
                <a:ext cx="100513" cy="22064"/>
              </a:xfrm>
              <a:custGeom>
                <a:avLst/>
                <a:gdLst>
                  <a:gd name="T0" fmla="*/ 41 w 41"/>
                  <a:gd name="T1" fmla="*/ 0 h 9"/>
                  <a:gd name="T2" fmla="*/ 4 w 41"/>
                  <a:gd name="T3" fmla="*/ 0 h 9"/>
                  <a:gd name="T4" fmla="*/ 0 w 41"/>
                  <a:gd name="T5" fmla="*/ 9 h 9"/>
                  <a:gd name="T6" fmla="*/ 41 w 41"/>
                  <a:gd name="T7" fmla="*/ 9 h 9"/>
                  <a:gd name="T8" fmla="*/ 41 w 4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9">
                    <a:moveTo>
                      <a:pt x="41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41" y="9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" name="Rectangle 451">
                <a:extLst>
                  <a:ext uri="{FF2B5EF4-FFF2-40B4-BE49-F238E27FC236}">
                    <a16:creationId xmlns:a16="http://schemas.microsoft.com/office/drawing/2014/main" id="{7D138C0B-CA22-4EA7-8CF4-0DA614CB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269195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" name="Rectangle 452">
                <a:extLst>
                  <a:ext uri="{FF2B5EF4-FFF2-40B4-BE49-F238E27FC236}">
                    <a16:creationId xmlns:a16="http://schemas.microsoft.com/office/drawing/2014/main" id="{467055C0-A9D9-4738-B7BF-2D83AD4B7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269195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453">
                <a:extLst>
                  <a:ext uri="{FF2B5EF4-FFF2-40B4-BE49-F238E27FC236}">
                    <a16:creationId xmlns:a16="http://schemas.microsoft.com/office/drawing/2014/main" id="{C98D4D8C-A614-40F1-9689-656F567C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616" y="1207907"/>
                <a:ext cx="73546" cy="24515"/>
              </a:xfrm>
              <a:custGeom>
                <a:avLst/>
                <a:gdLst>
                  <a:gd name="T0" fmla="*/ 30 w 30"/>
                  <a:gd name="T1" fmla="*/ 0 h 10"/>
                  <a:gd name="T2" fmla="*/ 5 w 30"/>
                  <a:gd name="T3" fmla="*/ 0 h 10"/>
                  <a:gd name="T4" fmla="*/ 0 w 30"/>
                  <a:gd name="T5" fmla="*/ 10 h 10"/>
                  <a:gd name="T6" fmla="*/ 30 w 30"/>
                  <a:gd name="T7" fmla="*/ 10 h 10"/>
                  <a:gd name="T8" fmla="*/ 30 w 3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5" y="0"/>
                    </a:lnTo>
                    <a:lnTo>
                      <a:pt x="0" y="10"/>
                    </a:lnTo>
                    <a:lnTo>
                      <a:pt x="30" y="1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454">
                <a:extLst>
                  <a:ext uri="{FF2B5EF4-FFF2-40B4-BE49-F238E27FC236}">
                    <a16:creationId xmlns:a16="http://schemas.microsoft.com/office/drawing/2014/main" id="{EF4C35B9-0BB0-4335-937A-5B0F5D36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616" y="1207907"/>
                <a:ext cx="73546" cy="24515"/>
              </a:xfrm>
              <a:custGeom>
                <a:avLst/>
                <a:gdLst>
                  <a:gd name="T0" fmla="*/ 30 w 30"/>
                  <a:gd name="T1" fmla="*/ 0 h 10"/>
                  <a:gd name="T2" fmla="*/ 5 w 30"/>
                  <a:gd name="T3" fmla="*/ 0 h 10"/>
                  <a:gd name="T4" fmla="*/ 0 w 30"/>
                  <a:gd name="T5" fmla="*/ 10 h 10"/>
                  <a:gd name="T6" fmla="*/ 30 w 30"/>
                  <a:gd name="T7" fmla="*/ 10 h 10"/>
                  <a:gd name="T8" fmla="*/ 30 w 3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5" y="0"/>
                    </a:lnTo>
                    <a:lnTo>
                      <a:pt x="0" y="10"/>
                    </a:lnTo>
                    <a:lnTo>
                      <a:pt x="30" y="1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Rectangle 455">
                <a:extLst>
                  <a:ext uri="{FF2B5EF4-FFF2-40B4-BE49-F238E27FC236}">
                    <a16:creationId xmlns:a16="http://schemas.microsoft.com/office/drawing/2014/main" id="{96DA0D4A-694A-42E8-BA29-81BB74ED3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207907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Rectangle 456">
                <a:extLst>
                  <a:ext uri="{FF2B5EF4-FFF2-40B4-BE49-F238E27FC236}">
                    <a16:creationId xmlns:a16="http://schemas.microsoft.com/office/drawing/2014/main" id="{6EEA08E7-A75E-48E4-B49D-8F316457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207907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457">
                <a:extLst>
                  <a:ext uri="{FF2B5EF4-FFF2-40B4-BE49-F238E27FC236}">
                    <a16:creationId xmlns:a16="http://schemas.microsoft.com/office/drawing/2014/main" id="{AE9FB7D3-7348-4FEA-B8C6-D05160F3F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207907"/>
                <a:ext cx="17161" cy="24515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0 h 10"/>
                  <a:gd name="T4" fmla="*/ 0 w 7"/>
                  <a:gd name="T5" fmla="*/ 10 h 10"/>
                  <a:gd name="T6" fmla="*/ 1 w 7"/>
                  <a:gd name="T7" fmla="*/ 10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458">
                <a:extLst>
                  <a:ext uri="{FF2B5EF4-FFF2-40B4-BE49-F238E27FC236}">
                    <a16:creationId xmlns:a16="http://schemas.microsoft.com/office/drawing/2014/main" id="{6F583A6F-17A8-452B-B3DE-82A8C7EC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207907"/>
                <a:ext cx="17161" cy="24515"/>
              </a:xfrm>
              <a:custGeom>
                <a:avLst/>
                <a:gdLst>
                  <a:gd name="T0" fmla="*/ 7 w 7"/>
                  <a:gd name="T1" fmla="*/ 0 h 10"/>
                  <a:gd name="T2" fmla="*/ 0 w 7"/>
                  <a:gd name="T3" fmla="*/ 0 h 10"/>
                  <a:gd name="T4" fmla="*/ 0 w 7"/>
                  <a:gd name="T5" fmla="*/ 10 h 10"/>
                  <a:gd name="T6" fmla="*/ 1 w 7"/>
                  <a:gd name="T7" fmla="*/ 10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459">
                <a:extLst>
                  <a:ext uri="{FF2B5EF4-FFF2-40B4-BE49-F238E27FC236}">
                    <a16:creationId xmlns:a16="http://schemas.microsoft.com/office/drawing/2014/main" id="{88C88070-EA5A-47F5-8C18-6CE8A569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035" y="1149070"/>
                <a:ext cx="44128" cy="22064"/>
              </a:xfrm>
              <a:custGeom>
                <a:avLst/>
                <a:gdLst>
                  <a:gd name="T0" fmla="*/ 18 w 18"/>
                  <a:gd name="T1" fmla="*/ 0 h 9"/>
                  <a:gd name="T2" fmla="*/ 4 w 18"/>
                  <a:gd name="T3" fmla="*/ 0 h 9"/>
                  <a:gd name="T4" fmla="*/ 0 w 18"/>
                  <a:gd name="T5" fmla="*/ 9 h 9"/>
                  <a:gd name="T6" fmla="*/ 18 w 18"/>
                  <a:gd name="T7" fmla="*/ 9 h 9"/>
                  <a:gd name="T8" fmla="*/ 18 w 1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460">
                <a:extLst>
                  <a:ext uri="{FF2B5EF4-FFF2-40B4-BE49-F238E27FC236}">
                    <a16:creationId xmlns:a16="http://schemas.microsoft.com/office/drawing/2014/main" id="{CCE224A1-BE42-407F-AA35-4C1418400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035" y="1149070"/>
                <a:ext cx="44128" cy="22064"/>
              </a:xfrm>
              <a:custGeom>
                <a:avLst/>
                <a:gdLst>
                  <a:gd name="T0" fmla="*/ 18 w 18"/>
                  <a:gd name="T1" fmla="*/ 0 h 9"/>
                  <a:gd name="T2" fmla="*/ 4 w 18"/>
                  <a:gd name="T3" fmla="*/ 0 h 9"/>
                  <a:gd name="T4" fmla="*/ 0 w 18"/>
                  <a:gd name="T5" fmla="*/ 9 h 9"/>
                  <a:gd name="T6" fmla="*/ 18 w 18"/>
                  <a:gd name="T7" fmla="*/ 9 h 9"/>
                  <a:gd name="T8" fmla="*/ 18 w 18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18" y="9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Rectangle 461">
                <a:extLst>
                  <a:ext uri="{FF2B5EF4-FFF2-40B4-BE49-F238E27FC236}">
                    <a16:creationId xmlns:a16="http://schemas.microsoft.com/office/drawing/2014/main" id="{1D301F5E-0147-4F62-85D0-F313343E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149070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Rectangle 462">
                <a:extLst>
                  <a:ext uri="{FF2B5EF4-FFF2-40B4-BE49-F238E27FC236}">
                    <a16:creationId xmlns:a16="http://schemas.microsoft.com/office/drawing/2014/main" id="{B7E2DF56-9AC7-47F9-BFA6-3994C1D7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149070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463">
                <a:extLst>
                  <a:ext uri="{FF2B5EF4-FFF2-40B4-BE49-F238E27FC236}">
                    <a16:creationId xmlns:a16="http://schemas.microsoft.com/office/drawing/2014/main" id="{62D962E2-A6D1-4922-ABA5-E8343DD8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149070"/>
                <a:ext cx="41676" cy="22064"/>
              </a:xfrm>
              <a:custGeom>
                <a:avLst/>
                <a:gdLst>
                  <a:gd name="T0" fmla="*/ 17 w 17"/>
                  <a:gd name="T1" fmla="*/ 0 h 9"/>
                  <a:gd name="T2" fmla="*/ 0 w 17"/>
                  <a:gd name="T3" fmla="*/ 0 h 9"/>
                  <a:gd name="T4" fmla="*/ 0 w 17"/>
                  <a:gd name="T5" fmla="*/ 9 h 9"/>
                  <a:gd name="T6" fmla="*/ 12 w 17"/>
                  <a:gd name="T7" fmla="*/ 9 h 9"/>
                  <a:gd name="T8" fmla="*/ 17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464">
                <a:extLst>
                  <a:ext uri="{FF2B5EF4-FFF2-40B4-BE49-F238E27FC236}">
                    <a16:creationId xmlns:a16="http://schemas.microsoft.com/office/drawing/2014/main" id="{2DDCD839-8A10-4447-8444-F300097CA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149070"/>
                <a:ext cx="41676" cy="22064"/>
              </a:xfrm>
              <a:custGeom>
                <a:avLst/>
                <a:gdLst>
                  <a:gd name="T0" fmla="*/ 17 w 17"/>
                  <a:gd name="T1" fmla="*/ 0 h 9"/>
                  <a:gd name="T2" fmla="*/ 0 w 17"/>
                  <a:gd name="T3" fmla="*/ 0 h 9"/>
                  <a:gd name="T4" fmla="*/ 0 w 17"/>
                  <a:gd name="T5" fmla="*/ 9 h 9"/>
                  <a:gd name="T6" fmla="*/ 12 w 17"/>
                  <a:gd name="T7" fmla="*/ 9 h 9"/>
                  <a:gd name="T8" fmla="*/ 17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2" y="9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465">
                <a:extLst>
                  <a:ext uri="{FF2B5EF4-FFF2-40B4-BE49-F238E27FC236}">
                    <a16:creationId xmlns:a16="http://schemas.microsoft.com/office/drawing/2014/main" id="{B7D39C56-535E-4BC1-86A3-237AAA220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002" y="1087782"/>
                <a:ext cx="17161" cy="24515"/>
              </a:xfrm>
              <a:custGeom>
                <a:avLst/>
                <a:gdLst>
                  <a:gd name="T0" fmla="*/ 7 w 7"/>
                  <a:gd name="T1" fmla="*/ 0 h 10"/>
                  <a:gd name="T2" fmla="*/ 4 w 7"/>
                  <a:gd name="T3" fmla="*/ 0 h 10"/>
                  <a:gd name="T4" fmla="*/ 0 w 7"/>
                  <a:gd name="T5" fmla="*/ 10 h 10"/>
                  <a:gd name="T6" fmla="*/ 7 w 7"/>
                  <a:gd name="T7" fmla="*/ 10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7" y="1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466">
                <a:extLst>
                  <a:ext uri="{FF2B5EF4-FFF2-40B4-BE49-F238E27FC236}">
                    <a16:creationId xmlns:a16="http://schemas.microsoft.com/office/drawing/2014/main" id="{ECED9D9E-E865-4F5E-A94D-3E76B1ADC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002" y="1087782"/>
                <a:ext cx="17161" cy="24515"/>
              </a:xfrm>
              <a:custGeom>
                <a:avLst/>
                <a:gdLst>
                  <a:gd name="T0" fmla="*/ 7 w 7"/>
                  <a:gd name="T1" fmla="*/ 0 h 10"/>
                  <a:gd name="T2" fmla="*/ 4 w 7"/>
                  <a:gd name="T3" fmla="*/ 0 h 10"/>
                  <a:gd name="T4" fmla="*/ 0 w 7"/>
                  <a:gd name="T5" fmla="*/ 10 h 10"/>
                  <a:gd name="T6" fmla="*/ 7 w 7"/>
                  <a:gd name="T7" fmla="*/ 10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7" y="1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Rectangle 467">
                <a:extLst>
                  <a:ext uri="{FF2B5EF4-FFF2-40B4-BE49-F238E27FC236}">
                    <a16:creationId xmlns:a16="http://schemas.microsoft.com/office/drawing/2014/main" id="{B2EA08F7-1B28-427A-B4AD-C91F4A81E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087782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Rectangle 468">
                <a:extLst>
                  <a:ext uri="{FF2B5EF4-FFF2-40B4-BE49-F238E27FC236}">
                    <a16:creationId xmlns:a16="http://schemas.microsoft.com/office/drawing/2014/main" id="{0A474AC0-C498-4D26-9703-7E072A36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087782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469">
                <a:extLst>
                  <a:ext uri="{FF2B5EF4-FFF2-40B4-BE49-F238E27FC236}">
                    <a16:creationId xmlns:a16="http://schemas.microsoft.com/office/drawing/2014/main" id="{91D7CC37-52AE-4D4A-A00B-614ECC36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087782"/>
                <a:ext cx="68643" cy="24515"/>
              </a:xfrm>
              <a:custGeom>
                <a:avLst/>
                <a:gdLst>
                  <a:gd name="T0" fmla="*/ 28 w 28"/>
                  <a:gd name="T1" fmla="*/ 0 h 10"/>
                  <a:gd name="T2" fmla="*/ 0 w 28"/>
                  <a:gd name="T3" fmla="*/ 0 h 10"/>
                  <a:gd name="T4" fmla="*/ 0 w 28"/>
                  <a:gd name="T5" fmla="*/ 10 h 10"/>
                  <a:gd name="T6" fmla="*/ 24 w 28"/>
                  <a:gd name="T7" fmla="*/ 10 h 10"/>
                  <a:gd name="T8" fmla="*/ 28 w 2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28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1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470">
                <a:extLst>
                  <a:ext uri="{FF2B5EF4-FFF2-40B4-BE49-F238E27FC236}">
                    <a16:creationId xmlns:a16="http://schemas.microsoft.com/office/drawing/2014/main" id="{4DFE3BA7-A40E-4F31-924C-EF02F9909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607" y="1087782"/>
                <a:ext cx="68643" cy="24515"/>
              </a:xfrm>
              <a:custGeom>
                <a:avLst/>
                <a:gdLst>
                  <a:gd name="T0" fmla="*/ 28 w 28"/>
                  <a:gd name="T1" fmla="*/ 0 h 10"/>
                  <a:gd name="T2" fmla="*/ 0 w 28"/>
                  <a:gd name="T3" fmla="*/ 0 h 10"/>
                  <a:gd name="T4" fmla="*/ 0 w 28"/>
                  <a:gd name="T5" fmla="*/ 10 h 10"/>
                  <a:gd name="T6" fmla="*/ 24 w 28"/>
                  <a:gd name="T7" fmla="*/ 10 h 10"/>
                  <a:gd name="T8" fmla="*/ 28 w 2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28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4" y="10"/>
                    </a:lnTo>
                    <a:lnTo>
                      <a:pt x="2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Rectangle 471">
                <a:extLst>
                  <a:ext uri="{FF2B5EF4-FFF2-40B4-BE49-F238E27FC236}">
                    <a16:creationId xmlns:a16="http://schemas.microsoft.com/office/drawing/2014/main" id="{DA272840-51EE-43CF-A928-299E722EA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509446"/>
                <a:ext cx="100513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Rectangle 472">
                <a:extLst>
                  <a:ext uri="{FF2B5EF4-FFF2-40B4-BE49-F238E27FC236}">
                    <a16:creationId xmlns:a16="http://schemas.microsoft.com/office/drawing/2014/main" id="{8AD983AF-7B37-43D1-B70B-3F5359A1F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509446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473">
                <a:extLst>
                  <a:ext uri="{FF2B5EF4-FFF2-40B4-BE49-F238E27FC236}">
                    <a16:creationId xmlns:a16="http://schemas.microsoft.com/office/drawing/2014/main" id="{369EDC66-F7FE-42BF-B370-30B02131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509446"/>
                <a:ext cx="46579" cy="26967"/>
              </a:xfrm>
              <a:custGeom>
                <a:avLst/>
                <a:gdLst>
                  <a:gd name="T0" fmla="*/ 19 w 19"/>
                  <a:gd name="T1" fmla="*/ 0 h 11"/>
                  <a:gd name="T2" fmla="*/ 0 w 19"/>
                  <a:gd name="T3" fmla="*/ 0 h 11"/>
                  <a:gd name="T4" fmla="*/ 0 w 19"/>
                  <a:gd name="T5" fmla="*/ 11 h 11"/>
                  <a:gd name="T6" fmla="*/ 15 w 19"/>
                  <a:gd name="T7" fmla="*/ 11 h 11"/>
                  <a:gd name="T8" fmla="*/ 19 w 1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15" y="1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474">
                <a:extLst>
                  <a:ext uri="{FF2B5EF4-FFF2-40B4-BE49-F238E27FC236}">
                    <a16:creationId xmlns:a16="http://schemas.microsoft.com/office/drawing/2014/main" id="{8CE4A635-CFF5-4A4D-BDC5-FF76606B7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509446"/>
                <a:ext cx="46579" cy="26967"/>
              </a:xfrm>
              <a:custGeom>
                <a:avLst/>
                <a:gdLst>
                  <a:gd name="T0" fmla="*/ 19 w 19"/>
                  <a:gd name="T1" fmla="*/ 0 h 11"/>
                  <a:gd name="T2" fmla="*/ 0 w 19"/>
                  <a:gd name="T3" fmla="*/ 0 h 11"/>
                  <a:gd name="T4" fmla="*/ 0 w 19"/>
                  <a:gd name="T5" fmla="*/ 11 h 11"/>
                  <a:gd name="T6" fmla="*/ 15 w 19"/>
                  <a:gd name="T7" fmla="*/ 11 h 11"/>
                  <a:gd name="T8" fmla="*/ 19 w 1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15" y="11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Rectangle 475">
                <a:extLst>
                  <a:ext uri="{FF2B5EF4-FFF2-40B4-BE49-F238E27FC236}">
                    <a16:creationId xmlns:a16="http://schemas.microsoft.com/office/drawing/2014/main" id="{0901965E-D117-4928-91F0-0B8ABA66E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448157"/>
                <a:ext cx="100513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Rectangle 476">
                <a:extLst>
                  <a:ext uri="{FF2B5EF4-FFF2-40B4-BE49-F238E27FC236}">
                    <a16:creationId xmlns:a16="http://schemas.microsoft.com/office/drawing/2014/main" id="{FA273D61-8D5C-4071-A24E-162F608AF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448157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477">
                <a:extLst>
                  <a:ext uri="{FF2B5EF4-FFF2-40B4-BE49-F238E27FC236}">
                    <a16:creationId xmlns:a16="http://schemas.microsoft.com/office/drawing/2014/main" id="{8508B38E-CF6E-4161-8B6C-7DFB2AC44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448157"/>
                <a:ext cx="73546" cy="24515"/>
              </a:xfrm>
              <a:custGeom>
                <a:avLst/>
                <a:gdLst>
                  <a:gd name="T0" fmla="*/ 30 w 30"/>
                  <a:gd name="T1" fmla="*/ 0 h 10"/>
                  <a:gd name="T2" fmla="*/ 0 w 30"/>
                  <a:gd name="T3" fmla="*/ 0 h 10"/>
                  <a:gd name="T4" fmla="*/ 0 w 30"/>
                  <a:gd name="T5" fmla="*/ 10 h 10"/>
                  <a:gd name="T6" fmla="*/ 25 w 30"/>
                  <a:gd name="T7" fmla="*/ 10 h 10"/>
                  <a:gd name="T8" fmla="*/ 30 w 3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5" y="1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478">
                <a:extLst>
                  <a:ext uri="{FF2B5EF4-FFF2-40B4-BE49-F238E27FC236}">
                    <a16:creationId xmlns:a16="http://schemas.microsoft.com/office/drawing/2014/main" id="{C87053C2-1A50-47F1-9CEF-5CDED7625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448157"/>
                <a:ext cx="73546" cy="24515"/>
              </a:xfrm>
              <a:custGeom>
                <a:avLst/>
                <a:gdLst>
                  <a:gd name="T0" fmla="*/ 30 w 30"/>
                  <a:gd name="T1" fmla="*/ 0 h 10"/>
                  <a:gd name="T2" fmla="*/ 0 w 30"/>
                  <a:gd name="T3" fmla="*/ 0 h 10"/>
                  <a:gd name="T4" fmla="*/ 0 w 30"/>
                  <a:gd name="T5" fmla="*/ 10 h 10"/>
                  <a:gd name="T6" fmla="*/ 25 w 30"/>
                  <a:gd name="T7" fmla="*/ 10 h 10"/>
                  <a:gd name="T8" fmla="*/ 30 w 3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5" y="1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Rectangle 479">
                <a:extLst>
                  <a:ext uri="{FF2B5EF4-FFF2-40B4-BE49-F238E27FC236}">
                    <a16:creationId xmlns:a16="http://schemas.microsoft.com/office/drawing/2014/main" id="{F75A1A32-6DD8-4E82-81BD-202B2978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389321"/>
                <a:ext cx="100513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Rectangle 480">
                <a:extLst>
                  <a:ext uri="{FF2B5EF4-FFF2-40B4-BE49-F238E27FC236}">
                    <a16:creationId xmlns:a16="http://schemas.microsoft.com/office/drawing/2014/main" id="{B747CA77-3334-4B96-A348-B3C81B97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389321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481">
                <a:extLst>
                  <a:ext uri="{FF2B5EF4-FFF2-40B4-BE49-F238E27FC236}">
                    <a16:creationId xmlns:a16="http://schemas.microsoft.com/office/drawing/2014/main" id="{13FDF805-ADDF-4D3D-936F-52D823351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389321"/>
                <a:ext cx="98061" cy="22064"/>
              </a:xfrm>
              <a:custGeom>
                <a:avLst/>
                <a:gdLst>
                  <a:gd name="T0" fmla="*/ 40 w 40"/>
                  <a:gd name="T1" fmla="*/ 0 h 9"/>
                  <a:gd name="T2" fmla="*/ 0 w 40"/>
                  <a:gd name="T3" fmla="*/ 0 h 9"/>
                  <a:gd name="T4" fmla="*/ 0 w 40"/>
                  <a:gd name="T5" fmla="*/ 9 h 9"/>
                  <a:gd name="T6" fmla="*/ 36 w 40"/>
                  <a:gd name="T7" fmla="*/ 9 h 9"/>
                  <a:gd name="T8" fmla="*/ 40 w 4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6" y="9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482">
                <a:extLst>
                  <a:ext uri="{FF2B5EF4-FFF2-40B4-BE49-F238E27FC236}">
                    <a16:creationId xmlns:a16="http://schemas.microsoft.com/office/drawing/2014/main" id="{26254F2C-2910-4A11-9AB1-4E3644527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389321"/>
                <a:ext cx="98061" cy="22064"/>
              </a:xfrm>
              <a:custGeom>
                <a:avLst/>
                <a:gdLst>
                  <a:gd name="T0" fmla="*/ 40 w 40"/>
                  <a:gd name="T1" fmla="*/ 0 h 9"/>
                  <a:gd name="T2" fmla="*/ 0 w 40"/>
                  <a:gd name="T3" fmla="*/ 0 h 9"/>
                  <a:gd name="T4" fmla="*/ 0 w 40"/>
                  <a:gd name="T5" fmla="*/ 9 h 9"/>
                  <a:gd name="T6" fmla="*/ 36 w 40"/>
                  <a:gd name="T7" fmla="*/ 9 h 9"/>
                  <a:gd name="T8" fmla="*/ 40 w 4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36" y="9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Rectangle 483">
                <a:extLst>
                  <a:ext uri="{FF2B5EF4-FFF2-40B4-BE49-F238E27FC236}">
                    <a16:creationId xmlns:a16="http://schemas.microsoft.com/office/drawing/2014/main" id="{CA7E1EF1-F90B-4F5D-B925-A8D4B7C05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328032"/>
                <a:ext cx="100513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Rectangle 484">
                <a:extLst>
                  <a:ext uri="{FF2B5EF4-FFF2-40B4-BE49-F238E27FC236}">
                    <a16:creationId xmlns:a16="http://schemas.microsoft.com/office/drawing/2014/main" id="{1D6333D0-3B19-40E0-A5B3-22E40944C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328032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Rectangle 485">
                <a:extLst>
                  <a:ext uri="{FF2B5EF4-FFF2-40B4-BE49-F238E27FC236}">
                    <a16:creationId xmlns:a16="http://schemas.microsoft.com/office/drawing/2014/main" id="{847C126E-9D7B-4C33-8A4D-24F27271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328032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Rectangle 486">
                <a:extLst>
                  <a:ext uri="{FF2B5EF4-FFF2-40B4-BE49-F238E27FC236}">
                    <a16:creationId xmlns:a16="http://schemas.microsoft.com/office/drawing/2014/main" id="{2A0C6796-FE0E-4E50-A18E-3A7F4A231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9902" y="1328032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487">
                <a:extLst>
                  <a:ext uri="{FF2B5EF4-FFF2-40B4-BE49-F238E27FC236}">
                    <a16:creationId xmlns:a16="http://schemas.microsoft.com/office/drawing/2014/main" id="{68B38D3D-AF89-44E8-93B0-FA08C13E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749696"/>
                <a:ext cx="100513" cy="24515"/>
              </a:xfrm>
              <a:custGeom>
                <a:avLst/>
                <a:gdLst>
                  <a:gd name="T0" fmla="*/ 41 w 41"/>
                  <a:gd name="T1" fmla="*/ 0 h 10"/>
                  <a:gd name="T2" fmla="*/ 0 w 41"/>
                  <a:gd name="T3" fmla="*/ 0 h 10"/>
                  <a:gd name="T4" fmla="*/ 0 w 41"/>
                  <a:gd name="T5" fmla="*/ 10 h 10"/>
                  <a:gd name="T6" fmla="*/ 38 w 41"/>
                  <a:gd name="T7" fmla="*/ 10 h 10"/>
                  <a:gd name="T8" fmla="*/ 41 w 41"/>
                  <a:gd name="T9" fmla="*/ 2 h 10"/>
                  <a:gd name="T10" fmla="*/ 41 w 4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0">
                    <a:moveTo>
                      <a:pt x="41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38" y="10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488">
                <a:extLst>
                  <a:ext uri="{FF2B5EF4-FFF2-40B4-BE49-F238E27FC236}">
                    <a16:creationId xmlns:a16="http://schemas.microsoft.com/office/drawing/2014/main" id="{8C6638D0-7CCD-450B-98D1-03F7DE34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749696"/>
                <a:ext cx="100513" cy="24515"/>
              </a:xfrm>
              <a:custGeom>
                <a:avLst/>
                <a:gdLst>
                  <a:gd name="T0" fmla="*/ 41 w 41"/>
                  <a:gd name="T1" fmla="*/ 0 h 10"/>
                  <a:gd name="T2" fmla="*/ 0 w 41"/>
                  <a:gd name="T3" fmla="*/ 0 h 10"/>
                  <a:gd name="T4" fmla="*/ 0 w 41"/>
                  <a:gd name="T5" fmla="*/ 10 h 10"/>
                  <a:gd name="T6" fmla="*/ 38 w 41"/>
                  <a:gd name="T7" fmla="*/ 10 h 10"/>
                  <a:gd name="T8" fmla="*/ 41 w 41"/>
                  <a:gd name="T9" fmla="*/ 2 h 10"/>
                  <a:gd name="T10" fmla="*/ 41 w 4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0">
                    <a:moveTo>
                      <a:pt x="41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38" y="10"/>
                    </a:lnTo>
                    <a:lnTo>
                      <a:pt x="41" y="2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Rectangle 489">
                <a:extLst>
                  <a:ext uri="{FF2B5EF4-FFF2-40B4-BE49-F238E27FC236}">
                    <a16:creationId xmlns:a16="http://schemas.microsoft.com/office/drawing/2014/main" id="{9D9FD62C-2C95-49CB-9B1C-415832F0A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688408"/>
                <a:ext cx="100513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Rectangle 490">
                <a:extLst>
                  <a:ext uri="{FF2B5EF4-FFF2-40B4-BE49-F238E27FC236}">
                    <a16:creationId xmlns:a16="http://schemas.microsoft.com/office/drawing/2014/main" id="{FF1CA7D4-0830-4EE9-8A6D-2BD53E617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688408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Rectangle 491">
                <a:extLst>
                  <a:ext uri="{FF2B5EF4-FFF2-40B4-BE49-F238E27FC236}">
                    <a16:creationId xmlns:a16="http://schemas.microsoft.com/office/drawing/2014/main" id="{F5EC2F4E-1855-4EA3-BF30-BCAA6A342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629571"/>
                <a:ext cx="100513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Rectangle 492">
                <a:extLst>
                  <a:ext uri="{FF2B5EF4-FFF2-40B4-BE49-F238E27FC236}">
                    <a16:creationId xmlns:a16="http://schemas.microsoft.com/office/drawing/2014/main" id="{2ACCEFB9-685B-418E-A2FF-A8E92AD61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629571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Rectangle 493">
                <a:extLst>
                  <a:ext uri="{FF2B5EF4-FFF2-40B4-BE49-F238E27FC236}">
                    <a16:creationId xmlns:a16="http://schemas.microsoft.com/office/drawing/2014/main" id="{DAE25ECC-FECB-48FF-A14F-10BBBB694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568283"/>
                <a:ext cx="100513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Rectangle 494">
                <a:extLst>
                  <a:ext uri="{FF2B5EF4-FFF2-40B4-BE49-F238E27FC236}">
                    <a16:creationId xmlns:a16="http://schemas.microsoft.com/office/drawing/2014/main" id="{790D7FC0-02AC-4B7A-BEB0-F20943D1F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649" y="1568283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495">
                <a:extLst>
                  <a:ext uri="{FF2B5EF4-FFF2-40B4-BE49-F238E27FC236}">
                    <a16:creationId xmlns:a16="http://schemas.microsoft.com/office/drawing/2014/main" id="{E47122F7-7566-4219-A8E5-D18A75EE3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568283"/>
                <a:ext cx="19612" cy="26967"/>
              </a:xfrm>
              <a:custGeom>
                <a:avLst/>
                <a:gdLst>
                  <a:gd name="T0" fmla="*/ 8 w 8"/>
                  <a:gd name="T1" fmla="*/ 0 h 11"/>
                  <a:gd name="T2" fmla="*/ 0 w 8"/>
                  <a:gd name="T3" fmla="*/ 0 h 11"/>
                  <a:gd name="T4" fmla="*/ 0 w 8"/>
                  <a:gd name="T5" fmla="*/ 11 h 11"/>
                  <a:gd name="T6" fmla="*/ 4 w 8"/>
                  <a:gd name="T7" fmla="*/ 11 h 11"/>
                  <a:gd name="T8" fmla="*/ 8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496">
                <a:extLst>
                  <a:ext uri="{FF2B5EF4-FFF2-40B4-BE49-F238E27FC236}">
                    <a16:creationId xmlns:a16="http://schemas.microsoft.com/office/drawing/2014/main" id="{D04C691F-1A18-4584-B68C-F46EB2BD8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902" y="1568283"/>
                <a:ext cx="19612" cy="26967"/>
              </a:xfrm>
              <a:custGeom>
                <a:avLst/>
                <a:gdLst>
                  <a:gd name="T0" fmla="*/ 8 w 8"/>
                  <a:gd name="T1" fmla="*/ 0 h 11"/>
                  <a:gd name="T2" fmla="*/ 0 w 8"/>
                  <a:gd name="T3" fmla="*/ 0 h 11"/>
                  <a:gd name="T4" fmla="*/ 0 w 8"/>
                  <a:gd name="T5" fmla="*/ 11 h 11"/>
                  <a:gd name="T6" fmla="*/ 4 w 8"/>
                  <a:gd name="T7" fmla="*/ 11 h 11"/>
                  <a:gd name="T8" fmla="*/ 8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4" y="11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497">
                <a:extLst>
                  <a:ext uri="{FF2B5EF4-FFF2-40B4-BE49-F238E27FC236}">
                    <a16:creationId xmlns:a16="http://schemas.microsoft.com/office/drawing/2014/main" id="{F94F04E0-F441-43A0-9DE2-4851ACA28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931110"/>
                <a:ext cx="22064" cy="24515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0 h 10"/>
                  <a:gd name="T4" fmla="*/ 0 w 9"/>
                  <a:gd name="T5" fmla="*/ 10 h 10"/>
                  <a:gd name="T6" fmla="*/ 5 w 9"/>
                  <a:gd name="T7" fmla="*/ 1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498">
                <a:extLst>
                  <a:ext uri="{FF2B5EF4-FFF2-40B4-BE49-F238E27FC236}">
                    <a16:creationId xmlns:a16="http://schemas.microsoft.com/office/drawing/2014/main" id="{32C3E3C4-B196-43EA-BBE4-302FE2E8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931110"/>
                <a:ext cx="22064" cy="24515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0 h 10"/>
                  <a:gd name="T4" fmla="*/ 0 w 9"/>
                  <a:gd name="T5" fmla="*/ 10 h 10"/>
                  <a:gd name="T6" fmla="*/ 5 w 9"/>
                  <a:gd name="T7" fmla="*/ 1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499">
                <a:extLst>
                  <a:ext uri="{FF2B5EF4-FFF2-40B4-BE49-F238E27FC236}">
                    <a16:creationId xmlns:a16="http://schemas.microsoft.com/office/drawing/2014/main" id="{0F96210E-6DB6-43CB-805C-33FFFB9C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872273"/>
                <a:ext cx="49031" cy="22064"/>
              </a:xfrm>
              <a:custGeom>
                <a:avLst/>
                <a:gdLst>
                  <a:gd name="T0" fmla="*/ 20 w 20"/>
                  <a:gd name="T1" fmla="*/ 0 h 9"/>
                  <a:gd name="T2" fmla="*/ 0 w 20"/>
                  <a:gd name="T3" fmla="*/ 0 h 9"/>
                  <a:gd name="T4" fmla="*/ 0 w 20"/>
                  <a:gd name="T5" fmla="*/ 9 h 9"/>
                  <a:gd name="T6" fmla="*/ 16 w 20"/>
                  <a:gd name="T7" fmla="*/ 9 h 9"/>
                  <a:gd name="T8" fmla="*/ 20 w 2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6" y="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500">
                <a:extLst>
                  <a:ext uri="{FF2B5EF4-FFF2-40B4-BE49-F238E27FC236}">
                    <a16:creationId xmlns:a16="http://schemas.microsoft.com/office/drawing/2014/main" id="{E0F67DE7-80A1-470A-8A97-B2E24823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872273"/>
                <a:ext cx="49031" cy="22064"/>
              </a:xfrm>
              <a:custGeom>
                <a:avLst/>
                <a:gdLst>
                  <a:gd name="T0" fmla="*/ 20 w 20"/>
                  <a:gd name="T1" fmla="*/ 0 h 9"/>
                  <a:gd name="T2" fmla="*/ 0 w 20"/>
                  <a:gd name="T3" fmla="*/ 0 h 9"/>
                  <a:gd name="T4" fmla="*/ 0 w 20"/>
                  <a:gd name="T5" fmla="*/ 9 h 9"/>
                  <a:gd name="T6" fmla="*/ 16 w 20"/>
                  <a:gd name="T7" fmla="*/ 9 h 9"/>
                  <a:gd name="T8" fmla="*/ 20 w 2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6" y="9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501">
                <a:extLst>
                  <a:ext uri="{FF2B5EF4-FFF2-40B4-BE49-F238E27FC236}">
                    <a16:creationId xmlns:a16="http://schemas.microsoft.com/office/drawing/2014/main" id="{3074DACB-801F-49AD-954D-1BC2F6BF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810985"/>
                <a:ext cx="75998" cy="24515"/>
              </a:xfrm>
              <a:custGeom>
                <a:avLst/>
                <a:gdLst>
                  <a:gd name="T0" fmla="*/ 31 w 31"/>
                  <a:gd name="T1" fmla="*/ 0 h 10"/>
                  <a:gd name="T2" fmla="*/ 0 w 31"/>
                  <a:gd name="T3" fmla="*/ 0 h 10"/>
                  <a:gd name="T4" fmla="*/ 0 w 31"/>
                  <a:gd name="T5" fmla="*/ 10 h 10"/>
                  <a:gd name="T6" fmla="*/ 27 w 31"/>
                  <a:gd name="T7" fmla="*/ 10 h 10"/>
                  <a:gd name="T8" fmla="*/ 31 w 3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31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7" y="1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502">
                <a:extLst>
                  <a:ext uri="{FF2B5EF4-FFF2-40B4-BE49-F238E27FC236}">
                    <a16:creationId xmlns:a16="http://schemas.microsoft.com/office/drawing/2014/main" id="{DD9EE8B2-6EB0-4899-8652-4D18A6BD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649" y="1810985"/>
                <a:ext cx="75998" cy="24515"/>
              </a:xfrm>
              <a:custGeom>
                <a:avLst/>
                <a:gdLst>
                  <a:gd name="T0" fmla="*/ 31 w 31"/>
                  <a:gd name="T1" fmla="*/ 0 h 10"/>
                  <a:gd name="T2" fmla="*/ 0 w 31"/>
                  <a:gd name="T3" fmla="*/ 0 h 10"/>
                  <a:gd name="T4" fmla="*/ 0 w 31"/>
                  <a:gd name="T5" fmla="*/ 10 h 10"/>
                  <a:gd name="T6" fmla="*/ 27 w 31"/>
                  <a:gd name="T7" fmla="*/ 10 h 10"/>
                  <a:gd name="T8" fmla="*/ 31 w 3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31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7" y="10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503">
                <a:extLst>
                  <a:ext uri="{FF2B5EF4-FFF2-40B4-BE49-F238E27FC236}">
                    <a16:creationId xmlns:a16="http://schemas.microsoft.com/office/drawing/2014/main" id="{EE12CAA8-B53C-414F-A982-99DC84B8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545" y="695536"/>
                <a:ext cx="98061" cy="90707"/>
              </a:xfrm>
              <a:custGeom>
                <a:avLst/>
                <a:gdLst>
                  <a:gd name="T0" fmla="*/ 40 w 40"/>
                  <a:gd name="T1" fmla="*/ 0 h 37"/>
                  <a:gd name="T2" fmla="*/ 17 w 40"/>
                  <a:gd name="T3" fmla="*/ 0 h 37"/>
                  <a:gd name="T4" fmla="*/ 0 w 40"/>
                  <a:gd name="T5" fmla="*/ 37 h 37"/>
                  <a:gd name="T6" fmla="*/ 40 w 40"/>
                  <a:gd name="T7" fmla="*/ 37 h 37"/>
                  <a:gd name="T8" fmla="*/ 40 w 40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7">
                    <a:moveTo>
                      <a:pt x="40" y="0"/>
                    </a:moveTo>
                    <a:lnTo>
                      <a:pt x="17" y="0"/>
                    </a:lnTo>
                    <a:lnTo>
                      <a:pt x="0" y="37"/>
                    </a:lnTo>
                    <a:lnTo>
                      <a:pt x="40" y="37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A1C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504">
                <a:extLst>
                  <a:ext uri="{FF2B5EF4-FFF2-40B4-BE49-F238E27FC236}">
                    <a16:creationId xmlns:a16="http://schemas.microsoft.com/office/drawing/2014/main" id="{93BA4882-5CC8-4D72-8C4D-4E0C8AC0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545" y="695536"/>
                <a:ext cx="98061" cy="90707"/>
              </a:xfrm>
              <a:custGeom>
                <a:avLst/>
                <a:gdLst>
                  <a:gd name="T0" fmla="*/ 40 w 40"/>
                  <a:gd name="T1" fmla="*/ 0 h 37"/>
                  <a:gd name="T2" fmla="*/ 17 w 40"/>
                  <a:gd name="T3" fmla="*/ 0 h 37"/>
                  <a:gd name="T4" fmla="*/ 0 w 40"/>
                  <a:gd name="T5" fmla="*/ 37 h 37"/>
                  <a:gd name="T6" fmla="*/ 40 w 40"/>
                  <a:gd name="T7" fmla="*/ 37 h 37"/>
                  <a:gd name="T8" fmla="*/ 40 w 40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7">
                    <a:moveTo>
                      <a:pt x="40" y="0"/>
                    </a:moveTo>
                    <a:lnTo>
                      <a:pt x="17" y="0"/>
                    </a:lnTo>
                    <a:lnTo>
                      <a:pt x="0" y="37"/>
                    </a:lnTo>
                    <a:lnTo>
                      <a:pt x="40" y="37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505">
                <a:extLst>
                  <a:ext uri="{FF2B5EF4-FFF2-40B4-BE49-F238E27FC236}">
                    <a16:creationId xmlns:a16="http://schemas.microsoft.com/office/drawing/2014/main" id="{B5D0B107-89F9-4302-B7F6-491569F463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9538" y="1379514"/>
                <a:ext cx="534435" cy="1154673"/>
              </a:xfrm>
              <a:custGeom>
                <a:avLst/>
                <a:gdLst>
                  <a:gd name="T0" fmla="*/ 21 w 218"/>
                  <a:gd name="T1" fmla="*/ 441 h 471"/>
                  <a:gd name="T2" fmla="*/ 63 w 218"/>
                  <a:gd name="T3" fmla="*/ 452 h 471"/>
                  <a:gd name="T4" fmla="*/ 89 w 218"/>
                  <a:gd name="T5" fmla="*/ 452 h 471"/>
                  <a:gd name="T6" fmla="*/ 130 w 218"/>
                  <a:gd name="T7" fmla="*/ 441 h 471"/>
                  <a:gd name="T8" fmla="*/ 89 w 218"/>
                  <a:gd name="T9" fmla="*/ 452 h 471"/>
                  <a:gd name="T10" fmla="*/ 89 w 218"/>
                  <a:gd name="T11" fmla="*/ 412 h 471"/>
                  <a:gd name="T12" fmla="*/ 130 w 218"/>
                  <a:gd name="T13" fmla="*/ 421 h 471"/>
                  <a:gd name="T14" fmla="*/ 89 w 218"/>
                  <a:gd name="T15" fmla="*/ 391 h 471"/>
                  <a:gd name="T16" fmla="*/ 130 w 218"/>
                  <a:gd name="T17" fmla="*/ 382 h 471"/>
                  <a:gd name="T18" fmla="*/ 89 w 218"/>
                  <a:gd name="T19" fmla="*/ 391 h 471"/>
                  <a:gd name="T20" fmla="*/ 89 w 218"/>
                  <a:gd name="T21" fmla="*/ 350 h 471"/>
                  <a:gd name="T22" fmla="*/ 130 w 218"/>
                  <a:gd name="T23" fmla="*/ 361 h 471"/>
                  <a:gd name="T24" fmla="*/ 89 w 218"/>
                  <a:gd name="T25" fmla="*/ 330 h 471"/>
                  <a:gd name="T26" fmla="*/ 130 w 218"/>
                  <a:gd name="T27" fmla="*/ 320 h 471"/>
                  <a:gd name="T28" fmla="*/ 89 w 218"/>
                  <a:gd name="T29" fmla="*/ 330 h 471"/>
                  <a:gd name="T30" fmla="*/ 89 w 218"/>
                  <a:gd name="T31" fmla="*/ 291 h 471"/>
                  <a:gd name="T32" fmla="*/ 130 w 218"/>
                  <a:gd name="T33" fmla="*/ 300 h 471"/>
                  <a:gd name="T34" fmla="*/ 156 w 218"/>
                  <a:gd name="T35" fmla="*/ 300 h 471"/>
                  <a:gd name="T36" fmla="*/ 198 w 218"/>
                  <a:gd name="T37" fmla="*/ 291 h 471"/>
                  <a:gd name="T38" fmla="*/ 156 w 218"/>
                  <a:gd name="T39" fmla="*/ 300 h 471"/>
                  <a:gd name="T40" fmla="*/ 156 w 218"/>
                  <a:gd name="T41" fmla="*/ 261 h 471"/>
                  <a:gd name="T42" fmla="*/ 198 w 218"/>
                  <a:gd name="T43" fmla="*/ 270 h 471"/>
                  <a:gd name="T44" fmla="*/ 156 w 218"/>
                  <a:gd name="T45" fmla="*/ 240 h 471"/>
                  <a:gd name="T46" fmla="*/ 198 w 218"/>
                  <a:gd name="T47" fmla="*/ 229 h 471"/>
                  <a:gd name="T48" fmla="*/ 156 w 218"/>
                  <a:gd name="T49" fmla="*/ 240 h 471"/>
                  <a:gd name="T50" fmla="*/ 156 w 218"/>
                  <a:gd name="T51" fmla="*/ 199 h 471"/>
                  <a:gd name="T52" fmla="*/ 198 w 218"/>
                  <a:gd name="T53" fmla="*/ 209 h 471"/>
                  <a:gd name="T54" fmla="*/ 156 w 218"/>
                  <a:gd name="T55" fmla="*/ 179 h 471"/>
                  <a:gd name="T56" fmla="*/ 198 w 218"/>
                  <a:gd name="T57" fmla="*/ 170 h 471"/>
                  <a:gd name="T58" fmla="*/ 156 w 218"/>
                  <a:gd name="T59" fmla="*/ 179 h 471"/>
                  <a:gd name="T60" fmla="*/ 156 w 218"/>
                  <a:gd name="T61" fmla="*/ 140 h 471"/>
                  <a:gd name="T62" fmla="*/ 198 w 218"/>
                  <a:gd name="T63" fmla="*/ 149 h 471"/>
                  <a:gd name="T64" fmla="*/ 218 w 218"/>
                  <a:gd name="T65" fmla="*/ 0 h 471"/>
                  <a:gd name="T66" fmla="*/ 198 w 218"/>
                  <a:gd name="T67" fmla="*/ 49 h 471"/>
                  <a:gd name="T68" fmla="*/ 191 w 218"/>
                  <a:gd name="T69" fmla="*/ 58 h 471"/>
                  <a:gd name="T70" fmla="*/ 198 w 218"/>
                  <a:gd name="T71" fmla="*/ 79 h 471"/>
                  <a:gd name="T72" fmla="*/ 177 w 218"/>
                  <a:gd name="T73" fmla="*/ 88 h 471"/>
                  <a:gd name="T74" fmla="*/ 198 w 218"/>
                  <a:gd name="T75" fmla="*/ 108 h 471"/>
                  <a:gd name="T76" fmla="*/ 164 w 218"/>
                  <a:gd name="T77" fmla="*/ 119 h 471"/>
                  <a:gd name="T78" fmla="*/ 130 w 218"/>
                  <a:gd name="T79" fmla="*/ 199 h 471"/>
                  <a:gd name="T80" fmla="*/ 122 w 218"/>
                  <a:gd name="T81" fmla="*/ 209 h 471"/>
                  <a:gd name="T82" fmla="*/ 130 w 218"/>
                  <a:gd name="T83" fmla="*/ 229 h 471"/>
                  <a:gd name="T84" fmla="*/ 108 w 218"/>
                  <a:gd name="T85" fmla="*/ 240 h 471"/>
                  <a:gd name="T86" fmla="*/ 130 w 218"/>
                  <a:gd name="T87" fmla="*/ 261 h 471"/>
                  <a:gd name="T88" fmla="*/ 93 w 218"/>
                  <a:gd name="T89" fmla="*/ 270 h 471"/>
                  <a:gd name="T90" fmla="*/ 63 w 218"/>
                  <a:gd name="T91" fmla="*/ 350 h 471"/>
                  <a:gd name="T92" fmla="*/ 52 w 218"/>
                  <a:gd name="T93" fmla="*/ 361 h 471"/>
                  <a:gd name="T94" fmla="*/ 63 w 218"/>
                  <a:gd name="T95" fmla="*/ 382 h 471"/>
                  <a:gd name="T96" fmla="*/ 37 w 218"/>
                  <a:gd name="T97" fmla="*/ 391 h 471"/>
                  <a:gd name="T98" fmla="*/ 63 w 218"/>
                  <a:gd name="T99" fmla="*/ 412 h 471"/>
                  <a:gd name="T100" fmla="*/ 23 w 218"/>
                  <a:gd name="T101" fmla="*/ 421 h 471"/>
                  <a:gd name="T102" fmla="*/ 134 w 218"/>
                  <a:gd name="T103" fmla="*/ 471 h 471"/>
                  <a:gd name="T104" fmla="*/ 156 w 218"/>
                  <a:gd name="T105" fmla="*/ 412 h 471"/>
                  <a:gd name="T106" fmla="*/ 169 w 218"/>
                  <a:gd name="T107" fmla="*/ 391 h 471"/>
                  <a:gd name="T108" fmla="*/ 156 w 218"/>
                  <a:gd name="T109" fmla="*/ 382 h 471"/>
                  <a:gd name="T110" fmla="*/ 183 w 218"/>
                  <a:gd name="T111" fmla="*/ 361 h 471"/>
                  <a:gd name="T112" fmla="*/ 156 w 218"/>
                  <a:gd name="T113" fmla="*/ 350 h 471"/>
                  <a:gd name="T114" fmla="*/ 197 w 218"/>
                  <a:gd name="T115" fmla="*/ 330 h 471"/>
                  <a:gd name="T116" fmla="*/ 156 w 218"/>
                  <a:gd name="T117" fmla="*/ 320 h 471"/>
                  <a:gd name="T118" fmla="*/ 198 w 218"/>
                  <a:gd name="T119" fmla="*/ 327 h 471"/>
                  <a:gd name="T120" fmla="*/ 218 w 218"/>
                  <a:gd name="T121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8" h="471">
                    <a:moveTo>
                      <a:pt x="21" y="452"/>
                    </a:moveTo>
                    <a:lnTo>
                      <a:pt x="21" y="441"/>
                    </a:lnTo>
                    <a:lnTo>
                      <a:pt x="63" y="441"/>
                    </a:lnTo>
                    <a:lnTo>
                      <a:pt x="63" y="452"/>
                    </a:lnTo>
                    <a:lnTo>
                      <a:pt x="21" y="452"/>
                    </a:lnTo>
                    <a:close/>
                    <a:moveTo>
                      <a:pt x="89" y="452"/>
                    </a:moveTo>
                    <a:lnTo>
                      <a:pt x="89" y="441"/>
                    </a:lnTo>
                    <a:lnTo>
                      <a:pt x="130" y="441"/>
                    </a:lnTo>
                    <a:lnTo>
                      <a:pt x="130" y="452"/>
                    </a:lnTo>
                    <a:lnTo>
                      <a:pt x="89" y="452"/>
                    </a:lnTo>
                    <a:close/>
                    <a:moveTo>
                      <a:pt x="89" y="421"/>
                    </a:moveTo>
                    <a:lnTo>
                      <a:pt x="89" y="412"/>
                    </a:lnTo>
                    <a:lnTo>
                      <a:pt x="130" y="412"/>
                    </a:lnTo>
                    <a:lnTo>
                      <a:pt x="130" y="421"/>
                    </a:lnTo>
                    <a:lnTo>
                      <a:pt x="89" y="421"/>
                    </a:lnTo>
                    <a:close/>
                    <a:moveTo>
                      <a:pt x="89" y="391"/>
                    </a:moveTo>
                    <a:lnTo>
                      <a:pt x="89" y="382"/>
                    </a:lnTo>
                    <a:lnTo>
                      <a:pt x="130" y="382"/>
                    </a:lnTo>
                    <a:lnTo>
                      <a:pt x="130" y="391"/>
                    </a:lnTo>
                    <a:lnTo>
                      <a:pt x="89" y="391"/>
                    </a:lnTo>
                    <a:close/>
                    <a:moveTo>
                      <a:pt x="89" y="361"/>
                    </a:moveTo>
                    <a:lnTo>
                      <a:pt x="89" y="350"/>
                    </a:lnTo>
                    <a:lnTo>
                      <a:pt x="130" y="350"/>
                    </a:lnTo>
                    <a:lnTo>
                      <a:pt x="130" y="361"/>
                    </a:lnTo>
                    <a:lnTo>
                      <a:pt x="89" y="361"/>
                    </a:lnTo>
                    <a:close/>
                    <a:moveTo>
                      <a:pt x="89" y="330"/>
                    </a:moveTo>
                    <a:lnTo>
                      <a:pt x="89" y="320"/>
                    </a:lnTo>
                    <a:lnTo>
                      <a:pt x="130" y="320"/>
                    </a:lnTo>
                    <a:lnTo>
                      <a:pt x="130" y="330"/>
                    </a:lnTo>
                    <a:lnTo>
                      <a:pt x="89" y="330"/>
                    </a:lnTo>
                    <a:close/>
                    <a:moveTo>
                      <a:pt x="89" y="300"/>
                    </a:moveTo>
                    <a:lnTo>
                      <a:pt x="89" y="291"/>
                    </a:lnTo>
                    <a:lnTo>
                      <a:pt x="130" y="291"/>
                    </a:lnTo>
                    <a:lnTo>
                      <a:pt x="130" y="300"/>
                    </a:lnTo>
                    <a:lnTo>
                      <a:pt x="89" y="300"/>
                    </a:lnTo>
                    <a:close/>
                    <a:moveTo>
                      <a:pt x="156" y="300"/>
                    </a:moveTo>
                    <a:lnTo>
                      <a:pt x="156" y="291"/>
                    </a:lnTo>
                    <a:lnTo>
                      <a:pt x="198" y="291"/>
                    </a:lnTo>
                    <a:lnTo>
                      <a:pt x="198" y="300"/>
                    </a:lnTo>
                    <a:lnTo>
                      <a:pt x="156" y="300"/>
                    </a:lnTo>
                    <a:close/>
                    <a:moveTo>
                      <a:pt x="156" y="270"/>
                    </a:moveTo>
                    <a:lnTo>
                      <a:pt x="156" y="261"/>
                    </a:lnTo>
                    <a:lnTo>
                      <a:pt x="198" y="261"/>
                    </a:lnTo>
                    <a:lnTo>
                      <a:pt x="198" y="270"/>
                    </a:lnTo>
                    <a:lnTo>
                      <a:pt x="156" y="270"/>
                    </a:lnTo>
                    <a:close/>
                    <a:moveTo>
                      <a:pt x="156" y="240"/>
                    </a:moveTo>
                    <a:lnTo>
                      <a:pt x="156" y="229"/>
                    </a:lnTo>
                    <a:lnTo>
                      <a:pt x="198" y="229"/>
                    </a:lnTo>
                    <a:lnTo>
                      <a:pt x="198" y="240"/>
                    </a:lnTo>
                    <a:lnTo>
                      <a:pt x="156" y="240"/>
                    </a:lnTo>
                    <a:close/>
                    <a:moveTo>
                      <a:pt x="156" y="209"/>
                    </a:moveTo>
                    <a:lnTo>
                      <a:pt x="156" y="199"/>
                    </a:lnTo>
                    <a:lnTo>
                      <a:pt x="198" y="199"/>
                    </a:lnTo>
                    <a:lnTo>
                      <a:pt x="198" y="209"/>
                    </a:lnTo>
                    <a:lnTo>
                      <a:pt x="156" y="209"/>
                    </a:lnTo>
                    <a:close/>
                    <a:moveTo>
                      <a:pt x="156" y="179"/>
                    </a:moveTo>
                    <a:lnTo>
                      <a:pt x="156" y="170"/>
                    </a:lnTo>
                    <a:lnTo>
                      <a:pt x="198" y="170"/>
                    </a:lnTo>
                    <a:lnTo>
                      <a:pt x="198" y="179"/>
                    </a:lnTo>
                    <a:lnTo>
                      <a:pt x="156" y="179"/>
                    </a:lnTo>
                    <a:close/>
                    <a:moveTo>
                      <a:pt x="156" y="149"/>
                    </a:moveTo>
                    <a:lnTo>
                      <a:pt x="156" y="140"/>
                    </a:lnTo>
                    <a:lnTo>
                      <a:pt x="198" y="140"/>
                    </a:lnTo>
                    <a:lnTo>
                      <a:pt x="198" y="149"/>
                    </a:lnTo>
                    <a:lnTo>
                      <a:pt x="156" y="149"/>
                    </a:lnTo>
                    <a:close/>
                    <a:moveTo>
                      <a:pt x="218" y="0"/>
                    </a:moveTo>
                    <a:lnTo>
                      <a:pt x="197" y="49"/>
                    </a:lnTo>
                    <a:lnTo>
                      <a:pt x="198" y="49"/>
                    </a:lnTo>
                    <a:lnTo>
                      <a:pt x="198" y="58"/>
                    </a:lnTo>
                    <a:lnTo>
                      <a:pt x="191" y="58"/>
                    </a:lnTo>
                    <a:lnTo>
                      <a:pt x="182" y="79"/>
                    </a:lnTo>
                    <a:lnTo>
                      <a:pt x="198" y="79"/>
                    </a:lnTo>
                    <a:lnTo>
                      <a:pt x="198" y="88"/>
                    </a:lnTo>
                    <a:lnTo>
                      <a:pt x="177" y="88"/>
                    </a:lnTo>
                    <a:lnTo>
                      <a:pt x="168" y="108"/>
                    </a:lnTo>
                    <a:lnTo>
                      <a:pt x="198" y="108"/>
                    </a:lnTo>
                    <a:lnTo>
                      <a:pt x="198" y="119"/>
                    </a:lnTo>
                    <a:lnTo>
                      <a:pt x="164" y="119"/>
                    </a:lnTo>
                    <a:lnTo>
                      <a:pt x="126" y="199"/>
                    </a:lnTo>
                    <a:lnTo>
                      <a:pt x="130" y="199"/>
                    </a:lnTo>
                    <a:lnTo>
                      <a:pt x="130" y="209"/>
                    </a:lnTo>
                    <a:lnTo>
                      <a:pt x="122" y="209"/>
                    </a:lnTo>
                    <a:lnTo>
                      <a:pt x="112" y="229"/>
                    </a:lnTo>
                    <a:lnTo>
                      <a:pt x="130" y="229"/>
                    </a:lnTo>
                    <a:lnTo>
                      <a:pt x="130" y="240"/>
                    </a:lnTo>
                    <a:lnTo>
                      <a:pt x="108" y="240"/>
                    </a:lnTo>
                    <a:lnTo>
                      <a:pt x="98" y="261"/>
                    </a:lnTo>
                    <a:lnTo>
                      <a:pt x="130" y="261"/>
                    </a:lnTo>
                    <a:lnTo>
                      <a:pt x="130" y="270"/>
                    </a:lnTo>
                    <a:lnTo>
                      <a:pt x="93" y="270"/>
                    </a:lnTo>
                    <a:lnTo>
                      <a:pt x="56" y="350"/>
                    </a:lnTo>
                    <a:lnTo>
                      <a:pt x="63" y="350"/>
                    </a:lnTo>
                    <a:lnTo>
                      <a:pt x="63" y="361"/>
                    </a:lnTo>
                    <a:lnTo>
                      <a:pt x="52" y="361"/>
                    </a:lnTo>
                    <a:lnTo>
                      <a:pt x="42" y="382"/>
                    </a:lnTo>
                    <a:lnTo>
                      <a:pt x="63" y="382"/>
                    </a:lnTo>
                    <a:lnTo>
                      <a:pt x="63" y="391"/>
                    </a:lnTo>
                    <a:lnTo>
                      <a:pt x="37" y="391"/>
                    </a:lnTo>
                    <a:lnTo>
                      <a:pt x="27" y="412"/>
                    </a:lnTo>
                    <a:lnTo>
                      <a:pt x="63" y="412"/>
                    </a:lnTo>
                    <a:lnTo>
                      <a:pt x="63" y="421"/>
                    </a:lnTo>
                    <a:lnTo>
                      <a:pt x="23" y="421"/>
                    </a:lnTo>
                    <a:lnTo>
                      <a:pt x="0" y="471"/>
                    </a:lnTo>
                    <a:lnTo>
                      <a:pt x="134" y="471"/>
                    </a:lnTo>
                    <a:lnTo>
                      <a:pt x="156" y="421"/>
                    </a:lnTo>
                    <a:lnTo>
                      <a:pt x="156" y="412"/>
                    </a:lnTo>
                    <a:lnTo>
                      <a:pt x="161" y="412"/>
                    </a:lnTo>
                    <a:lnTo>
                      <a:pt x="169" y="391"/>
                    </a:lnTo>
                    <a:lnTo>
                      <a:pt x="156" y="391"/>
                    </a:lnTo>
                    <a:lnTo>
                      <a:pt x="156" y="382"/>
                    </a:lnTo>
                    <a:lnTo>
                      <a:pt x="173" y="382"/>
                    </a:lnTo>
                    <a:lnTo>
                      <a:pt x="183" y="361"/>
                    </a:lnTo>
                    <a:lnTo>
                      <a:pt x="156" y="361"/>
                    </a:lnTo>
                    <a:lnTo>
                      <a:pt x="156" y="350"/>
                    </a:lnTo>
                    <a:lnTo>
                      <a:pt x="187" y="350"/>
                    </a:lnTo>
                    <a:lnTo>
                      <a:pt x="197" y="330"/>
                    </a:lnTo>
                    <a:lnTo>
                      <a:pt x="156" y="330"/>
                    </a:lnTo>
                    <a:lnTo>
                      <a:pt x="156" y="320"/>
                    </a:lnTo>
                    <a:lnTo>
                      <a:pt x="198" y="320"/>
                    </a:lnTo>
                    <a:lnTo>
                      <a:pt x="198" y="327"/>
                    </a:lnTo>
                    <a:lnTo>
                      <a:pt x="218" y="282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A1C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506">
                <a:extLst>
                  <a:ext uri="{FF2B5EF4-FFF2-40B4-BE49-F238E27FC236}">
                    <a16:creationId xmlns:a16="http://schemas.microsoft.com/office/drawing/2014/main" id="{5B5FE16D-44E4-4379-8FF3-CF5951FC5D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49538" y="1379514"/>
                <a:ext cx="534435" cy="1154673"/>
              </a:xfrm>
              <a:custGeom>
                <a:avLst/>
                <a:gdLst>
                  <a:gd name="T0" fmla="*/ 21 w 218"/>
                  <a:gd name="T1" fmla="*/ 441 h 471"/>
                  <a:gd name="T2" fmla="*/ 63 w 218"/>
                  <a:gd name="T3" fmla="*/ 452 h 471"/>
                  <a:gd name="T4" fmla="*/ 89 w 218"/>
                  <a:gd name="T5" fmla="*/ 452 h 471"/>
                  <a:gd name="T6" fmla="*/ 130 w 218"/>
                  <a:gd name="T7" fmla="*/ 441 h 471"/>
                  <a:gd name="T8" fmla="*/ 89 w 218"/>
                  <a:gd name="T9" fmla="*/ 452 h 471"/>
                  <a:gd name="T10" fmla="*/ 89 w 218"/>
                  <a:gd name="T11" fmla="*/ 412 h 471"/>
                  <a:gd name="T12" fmla="*/ 130 w 218"/>
                  <a:gd name="T13" fmla="*/ 421 h 471"/>
                  <a:gd name="T14" fmla="*/ 89 w 218"/>
                  <a:gd name="T15" fmla="*/ 391 h 471"/>
                  <a:gd name="T16" fmla="*/ 130 w 218"/>
                  <a:gd name="T17" fmla="*/ 382 h 471"/>
                  <a:gd name="T18" fmla="*/ 89 w 218"/>
                  <a:gd name="T19" fmla="*/ 391 h 471"/>
                  <a:gd name="T20" fmla="*/ 89 w 218"/>
                  <a:gd name="T21" fmla="*/ 350 h 471"/>
                  <a:gd name="T22" fmla="*/ 130 w 218"/>
                  <a:gd name="T23" fmla="*/ 361 h 471"/>
                  <a:gd name="T24" fmla="*/ 89 w 218"/>
                  <a:gd name="T25" fmla="*/ 330 h 471"/>
                  <a:gd name="T26" fmla="*/ 130 w 218"/>
                  <a:gd name="T27" fmla="*/ 320 h 471"/>
                  <a:gd name="T28" fmla="*/ 89 w 218"/>
                  <a:gd name="T29" fmla="*/ 330 h 471"/>
                  <a:gd name="T30" fmla="*/ 89 w 218"/>
                  <a:gd name="T31" fmla="*/ 291 h 471"/>
                  <a:gd name="T32" fmla="*/ 130 w 218"/>
                  <a:gd name="T33" fmla="*/ 300 h 471"/>
                  <a:gd name="T34" fmla="*/ 156 w 218"/>
                  <a:gd name="T35" fmla="*/ 300 h 471"/>
                  <a:gd name="T36" fmla="*/ 198 w 218"/>
                  <a:gd name="T37" fmla="*/ 291 h 471"/>
                  <a:gd name="T38" fmla="*/ 156 w 218"/>
                  <a:gd name="T39" fmla="*/ 300 h 471"/>
                  <a:gd name="T40" fmla="*/ 156 w 218"/>
                  <a:gd name="T41" fmla="*/ 261 h 471"/>
                  <a:gd name="T42" fmla="*/ 198 w 218"/>
                  <a:gd name="T43" fmla="*/ 270 h 471"/>
                  <a:gd name="T44" fmla="*/ 156 w 218"/>
                  <a:gd name="T45" fmla="*/ 240 h 471"/>
                  <a:gd name="T46" fmla="*/ 198 w 218"/>
                  <a:gd name="T47" fmla="*/ 229 h 471"/>
                  <a:gd name="T48" fmla="*/ 156 w 218"/>
                  <a:gd name="T49" fmla="*/ 240 h 471"/>
                  <a:gd name="T50" fmla="*/ 156 w 218"/>
                  <a:gd name="T51" fmla="*/ 199 h 471"/>
                  <a:gd name="T52" fmla="*/ 198 w 218"/>
                  <a:gd name="T53" fmla="*/ 209 h 471"/>
                  <a:gd name="T54" fmla="*/ 156 w 218"/>
                  <a:gd name="T55" fmla="*/ 179 h 471"/>
                  <a:gd name="T56" fmla="*/ 198 w 218"/>
                  <a:gd name="T57" fmla="*/ 170 h 471"/>
                  <a:gd name="T58" fmla="*/ 156 w 218"/>
                  <a:gd name="T59" fmla="*/ 179 h 471"/>
                  <a:gd name="T60" fmla="*/ 156 w 218"/>
                  <a:gd name="T61" fmla="*/ 140 h 471"/>
                  <a:gd name="T62" fmla="*/ 198 w 218"/>
                  <a:gd name="T63" fmla="*/ 149 h 471"/>
                  <a:gd name="T64" fmla="*/ 218 w 218"/>
                  <a:gd name="T65" fmla="*/ 0 h 471"/>
                  <a:gd name="T66" fmla="*/ 198 w 218"/>
                  <a:gd name="T67" fmla="*/ 49 h 471"/>
                  <a:gd name="T68" fmla="*/ 191 w 218"/>
                  <a:gd name="T69" fmla="*/ 58 h 471"/>
                  <a:gd name="T70" fmla="*/ 198 w 218"/>
                  <a:gd name="T71" fmla="*/ 79 h 471"/>
                  <a:gd name="T72" fmla="*/ 177 w 218"/>
                  <a:gd name="T73" fmla="*/ 88 h 471"/>
                  <a:gd name="T74" fmla="*/ 198 w 218"/>
                  <a:gd name="T75" fmla="*/ 108 h 471"/>
                  <a:gd name="T76" fmla="*/ 164 w 218"/>
                  <a:gd name="T77" fmla="*/ 119 h 471"/>
                  <a:gd name="T78" fmla="*/ 130 w 218"/>
                  <a:gd name="T79" fmla="*/ 199 h 471"/>
                  <a:gd name="T80" fmla="*/ 122 w 218"/>
                  <a:gd name="T81" fmla="*/ 209 h 471"/>
                  <a:gd name="T82" fmla="*/ 130 w 218"/>
                  <a:gd name="T83" fmla="*/ 229 h 471"/>
                  <a:gd name="T84" fmla="*/ 108 w 218"/>
                  <a:gd name="T85" fmla="*/ 240 h 471"/>
                  <a:gd name="T86" fmla="*/ 130 w 218"/>
                  <a:gd name="T87" fmla="*/ 261 h 471"/>
                  <a:gd name="T88" fmla="*/ 93 w 218"/>
                  <a:gd name="T89" fmla="*/ 270 h 471"/>
                  <a:gd name="T90" fmla="*/ 63 w 218"/>
                  <a:gd name="T91" fmla="*/ 350 h 471"/>
                  <a:gd name="T92" fmla="*/ 52 w 218"/>
                  <a:gd name="T93" fmla="*/ 361 h 471"/>
                  <a:gd name="T94" fmla="*/ 63 w 218"/>
                  <a:gd name="T95" fmla="*/ 382 h 471"/>
                  <a:gd name="T96" fmla="*/ 37 w 218"/>
                  <a:gd name="T97" fmla="*/ 391 h 471"/>
                  <a:gd name="T98" fmla="*/ 63 w 218"/>
                  <a:gd name="T99" fmla="*/ 412 h 471"/>
                  <a:gd name="T100" fmla="*/ 23 w 218"/>
                  <a:gd name="T101" fmla="*/ 421 h 471"/>
                  <a:gd name="T102" fmla="*/ 134 w 218"/>
                  <a:gd name="T103" fmla="*/ 471 h 471"/>
                  <a:gd name="T104" fmla="*/ 156 w 218"/>
                  <a:gd name="T105" fmla="*/ 412 h 471"/>
                  <a:gd name="T106" fmla="*/ 169 w 218"/>
                  <a:gd name="T107" fmla="*/ 391 h 471"/>
                  <a:gd name="T108" fmla="*/ 156 w 218"/>
                  <a:gd name="T109" fmla="*/ 382 h 471"/>
                  <a:gd name="T110" fmla="*/ 183 w 218"/>
                  <a:gd name="T111" fmla="*/ 361 h 471"/>
                  <a:gd name="T112" fmla="*/ 156 w 218"/>
                  <a:gd name="T113" fmla="*/ 350 h 471"/>
                  <a:gd name="T114" fmla="*/ 197 w 218"/>
                  <a:gd name="T115" fmla="*/ 330 h 471"/>
                  <a:gd name="T116" fmla="*/ 156 w 218"/>
                  <a:gd name="T117" fmla="*/ 320 h 471"/>
                  <a:gd name="T118" fmla="*/ 198 w 218"/>
                  <a:gd name="T119" fmla="*/ 327 h 471"/>
                  <a:gd name="T120" fmla="*/ 218 w 218"/>
                  <a:gd name="T121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8" h="471">
                    <a:moveTo>
                      <a:pt x="21" y="452"/>
                    </a:moveTo>
                    <a:lnTo>
                      <a:pt x="21" y="441"/>
                    </a:lnTo>
                    <a:lnTo>
                      <a:pt x="63" y="441"/>
                    </a:lnTo>
                    <a:lnTo>
                      <a:pt x="63" y="452"/>
                    </a:lnTo>
                    <a:lnTo>
                      <a:pt x="21" y="452"/>
                    </a:lnTo>
                    <a:moveTo>
                      <a:pt x="89" y="452"/>
                    </a:moveTo>
                    <a:lnTo>
                      <a:pt x="89" y="441"/>
                    </a:lnTo>
                    <a:lnTo>
                      <a:pt x="130" y="441"/>
                    </a:lnTo>
                    <a:lnTo>
                      <a:pt x="130" y="452"/>
                    </a:lnTo>
                    <a:lnTo>
                      <a:pt x="89" y="452"/>
                    </a:lnTo>
                    <a:moveTo>
                      <a:pt x="89" y="421"/>
                    </a:moveTo>
                    <a:lnTo>
                      <a:pt x="89" y="412"/>
                    </a:lnTo>
                    <a:lnTo>
                      <a:pt x="130" y="412"/>
                    </a:lnTo>
                    <a:lnTo>
                      <a:pt x="130" y="421"/>
                    </a:lnTo>
                    <a:lnTo>
                      <a:pt x="89" y="421"/>
                    </a:lnTo>
                    <a:moveTo>
                      <a:pt x="89" y="391"/>
                    </a:moveTo>
                    <a:lnTo>
                      <a:pt x="89" y="382"/>
                    </a:lnTo>
                    <a:lnTo>
                      <a:pt x="130" y="382"/>
                    </a:lnTo>
                    <a:lnTo>
                      <a:pt x="130" y="391"/>
                    </a:lnTo>
                    <a:lnTo>
                      <a:pt x="89" y="391"/>
                    </a:lnTo>
                    <a:moveTo>
                      <a:pt x="89" y="361"/>
                    </a:moveTo>
                    <a:lnTo>
                      <a:pt x="89" y="350"/>
                    </a:lnTo>
                    <a:lnTo>
                      <a:pt x="130" y="350"/>
                    </a:lnTo>
                    <a:lnTo>
                      <a:pt x="130" y="361"/>
                    </a:lnTo>
                    <a:lnTo>
                      <a:pt x="89" y="361"/>
                    </a:lnTo>
                    <a:moveTo>
                      <a:pt x="89" y="330"/>
                    </a:moveTo>
                    <a:lnTo>
                      <a:pt x="89" y="320"/>
                    </a:lnTo>
                    <a:lnTo>
                      <a:pt x="130" y="320"/>
                    </a:lnTo>
                    <a:lnTo>
                      <a:pt x="130" y="330"/>
                    </a:lnTo>
                    <a:lnTo>
                      <a:pt x="89" y="330"/>
                    </a:lnTo>
                    <a:moveTo>
                      <a:pt x="89" y="300"/>
                    </a:moveTo>
                    <a:lnTo>
                      <a:pt x="89" y="291"/>
                    </a:lnTo>
                    <a:lnTo>
                      <a:pt x="130" y="291"/>
                    </a:lnTo>
                    <a:lnTo>
                      <a:pt x="130" y="300"/>
                    </a:lnTo>
                    <a:lnTo>
                      <a:pt x="89" y="300"/>
                    </a:lnTo>
                    <a:moveTo>
                      <a:pt x="156" y="300"/>
                    </a:moveTo>
                    <a:lnTo>
                      <a:pt x="156" y="291"/>
                    </a:lnTo>
                    <a:lnTo>
                      <a:pt x="198" y="291"/>
                    </a:lnTo>
                    <a:lnTo>
                      <a:pt x="198" y="300"/>
                    </a:lnTo>
                    <a:lnTo>
                      <a:pt x="156" y="300"/>
                    </a:lnTo>
                    <a:moveTo>
                      <a:pt x="156" y="270"/>
                    </a:moveTo>
                    <a:lnTo>
                      <a:pt x="156" y="261"/>
                    </a:lnTo>
                    <a:lnTo>
                      <a:pt x="198" y="261"/>
                    </a:lnTo>
                    <a:lnTo>
                      <a:pt x="198" y="270"/>
                    </a:lnTo>
                    <a:lnTo>
                      <a:pt x="156" y="270"/>
                    </a:lnTo>
                    <a:moveTo>
                      <a:pt x="156" y="240"/>
                    </a:moveTo>
                    <a:lnTo>
                      <a:pt x="156" y="229"/>
                    </a:lnTo>
                    <a:lnTo>
                      <a:pt x="198" y="229"/>
                    </a:lnTo>
                    <a:lnTo>
                      <a:pt x="198" y="240"/>
                    </a:lnTo>
                    <a:lnTo>
                      <a:pt x="156" y="240"/>
                    </a:lnTo>
                    <a:moveTo>
                      <a:pt x="156" y="209"/>
                    </a:moveTo>
                    <a:lnTo>
                      <a:pt x="156" y="199"/>
                    </a:lnTo>
                    <a:lnTo>
                      <a:pt x="198" y="199"/>
                    </a:lnTo>
                    <a:lnTo>
                      <a:pt x="198" y="209"/>
                    </a:lnTo>
                    <a:lnTo>
                      <a:pt x="156" y="209"/>
                    </a:lnTo>
                    <a:moveTo>
                      <a:pt x="156" y="179"/>
                    </a:moveTo>
                    <a:lnTo>
                      <a:pt x="156" y="170"/>
                    </a:lnTo>
                    <a:lnTo>
                      <a:pt x="198" y="170"/>
                    </a:lnTo>
                    <a:lnTo>
                      <a:pt x="198" y="179"/>
                    </a:lnTo>
                    <a:lnTo>
                      <a:pt x="156" y="179"/>
                    </a:lnTo>
                    <a:moveTo>
                      <a:pt x="156" y="149"/>
                    </a:moveTo>
                    <a:lnTo>
                      <a:pt x="156" y="140"/>
                    </a:lnTo>
                    <a:lnTo>
                      <a:pt x="198" y="140"/>
                    </a:lnTo>
                    <a:lnTo>
                      <a:pt x="198" y="149"/>
                    </a:lnTo>
                    <a:lnTo>
                      <a:pt x="156" y="149"/>
                    </a:lnTo>
                    <a:moveTo>
                      <a:pt x="218" y="0"/>
                    </a:moveTo>
                    <a:lnTo>
                      <a:pt x="197" y="49"/>
                    </a:lnTo>
                    <a:lnTo>
                      <a:pt x="198" y="49"/>
                    </a:lnTo>
                    <a:lnTo>
                      <a:pt x="198" y="58"/>
                    </a:lnTo>
                    <a:lnTo>
                      <a:pt x="191" y="58"/>
                    </a:lnTo>
                    <a:lnTo>
                      <a:pt x="182" y="79"/>
                    </a:lnTo>
                    <a:lnTo>
                      <a:pt x="198" y="79"/>
                    </a:lnTo>
                    <a:lnTo>
                      <a:pt x="198" y="88"/>
                    </a:lnTo>
                    <a:lnTo>
                      <a:pt x="177" y="88"/>
                    </a:lnTo>
                    <a:lnTo>
                      <a:pt x="168" y="108"/>
                    </a:lnTo>
                    <a:lnTo>
                      <a:pt x="198" y="108"/>
                    </a:lnTo>
                    <a:lnTo>
                      <a:pt x="198" y="119"/>
                    </a:lnTo>
                    <a:lnTo>
                      <a:pt x="164" y="119"/>
                    </a:lnTo>
                    <a:lnTo>
                      <a:pt x="126" y="199"/>
                    </a:lnTo>
                    <a:lnTo>
                      <a:pt x="130" y="199"/>
                    </a:lnTo>
                    <a:lnTo>
                      <a:pt x="130" y="209"/>
                    </a:lnTo>
                    <a:lnTo>
                      <a:pt x="122" y="209"/>
                    </a:lnTo>
                    <a:lnTo>
                      <a:pt x="112" y="229"/>
                    </a:lnTo>
                    <a:lnTo>
                      <a:pt x="130" y="229"/>
                    </a:lnTo>
                    <a:lnTo>
                      <a:pt x="130" y="240"/>
                    </a:lnTo>
                    <a:lnTo>
                      <a:pt x="108" y="240"/>
                    </a:lnTo>
                    <a:lnTo>
                      <a:pt x="98" y="261"/>
                    </a:lnTo>
                    <a:lnTo>
                      <a:pt x="130" y="261"/>
                    </a:lnTo>
                    <a:lnTo>
                      <a:pt x="130" y="270"/>
                    </a:lnTo>
                    <a:lnTo>
                      <a:pt x="93" y="270"/>
                    </a:lnTo>
                    <a:lnTo>
                      <a:pt x="56" y="350"/>
                    </a:lnTo>
                    <a:lnTo>
                      <a:pt x="63" y="350"/>
                    </a:lnTo>
                    <a:lnTo>
                      <a:pt x="63" y="361"/>
                    </a:lnTo>
                    <a:lnTo>
                      <a:pt x="52" y="361"/>
                    </a:lnTo>
                    <a:lnTo>
                      <a:pt x="42" y="382"/>
                    </a:lnTo>
                    <a:lnTo>
                      <a:pt x="63" y="382"/>
                    </a:lnTo>
                    <a:lnTo>
                      <a:pt x="63" y="391"/>
                    </a:lnTo>
                    <a:lnTo>
                      <a:pt x="37" y="391"/>
                    </a:lnTo>
                    <a:lnTo>
                      <a:pt x="27" y="412"/>
                    </a:lnTo>
                    <a:lnTo>
                      <a:pt x="63" y="412"/>
                    </a:lnTo>
                    <a:lnTo>
                      <a:pt x="63" y="421"/>
                    </a:lnTo>
                    <a:lnTo>
                      <a:pt x="23" y="421"/>
                    </a:lnTo>
                    <a:lnTo>
                      <a:pt x="0" y="471"/>
                    </a:lnTo>
                    <a:lnTo>
                      <a:pt x="134" y="471"/>
                    </a:lnTo>
                    <a:lnTo>
                      <a:pt x="156" y="421"/>
                    </a:lnTo>
                    <a:lnTo>
                      <a:pt x="156" y="412"/>
                    </a:lnTo>
                    <a:lnTo>
                      <a:pt x="161" y="412"/>
                    </a:lnTo>
                    <a:lnTo>
                      <a:pt x="169" y="391"/>
                    </a:lnTo>
                    <a:lnTo>
                      <a:pt x="156" y="391"/>
                    </a:lnTo>
                    <a:lnTo>
                      <a:pt x="156" y="382"/>
                    </a:lnTo>
                    <a:lnTo>
                      <a:pt x="173" y="382"/>
                    </a:lnTo>
                    <a:lnTo>
                      <a:pt x="183" y="361"/>
                    </a:lnTo>
                    <a:lnTo>
                      <a:pt x="156" y="361"/>
                    </a:lnTo>
                    <a:lnTo>
                      <a:pt x="156" y="350"/>
                    </a:lnTo>
                    <a:lnTo>
                      <a:pt x="187" y="350"/>
                    </a:lnTo>
                    <a:lnTo>
                      <a:pt x="197" y="330"/>
                    </a:lnTo>
                    <a:lnTo>
                      <a:pt x="156" y="330"/>
                    </a:lnTo>
                    <a:lnTo>
                      <a:pt x="156" y="320"/>
                    </a:lnTo>
                    <a:lnTo>
                      <a:pt x="198" y="320"/>
                    </a:lnTo>
                    <a:lnTo>
                      <a:pt x="198" y="327"/>
                    </a:lnTo>
                    <a:lnTo>
                      <a:pt x="218" y="282"/>
                    </a:lnTo>
                    <a:lnTo>
                      <a:pt x="2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" name="Freeform 507">
                <a:extLst>
                  <a:ext uri="{FF2B5EF4-FFF2-40B4-BE49-F238E27FC236}">
                    <a16:creationId xmlns:a16="http://schemas.microsoft.com/office/drawing/2014/main" id="{762F95EA-7DFC-4EB5-A6E2-EE340C80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590" y="1644280"/>
                <a:ext cx="83352" cy="26967"/>
              </a:xfrm>
              <a:custGeom>
                <a:avLst/>
                <a:gdLst>
                  <a:gd name="T0" fmla="*/ 34 w 34"/>
                  <a:gd name="T1" fmla="*/ 0 h 11"/>
                  <a:gd name="T2" fmla="*/ 4 w 34"/>
                  <a:gd name="T3" fmla="*/ 0 h 11"/>
                  <a:gd name="T4" fmla="*/ 0 w 34"/>
                  <a:gd name="T5" fmla="*/ 11 h 11"/>
                  <a:gd name="T6" fmla="*/ 34 w 34"/>
                  <a:gd name="T7" fmla="*/ 11 h 11"/>
                  <a:gd name="T8" fmla="*/ 34 w 34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3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34" y="1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" name="Freeform 508">
                <a:extLst>
                  <a:ext uri="{FF2B5EF4-FFF2-40B4-BE49-F238E27FC236}">
                    <a16:creationId xmlns:a16="http://schemas.microsoft.com/office/drawing/2014/main" id="{B1617E84-6E20-4B5F-AE46-913C9AE9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590" y="1644280"/>
                <a:ext cx="83352" cy="26967"/>
              </a:xfrm>
              <a:custGeom>
                <a:avLst/>
                <a:gdLst>
                  <a:gd name="T0" fmla="*/ 34 w 34"/>
                  <a:gd name="T1" fmla="*/ 0 h 11"/>
                  <a:gd name="T2" fmla="*/ 4 w 34"/>
                  <a:gd name="T3" fmla="*/ 0 h 11"/>
                  <a:gd name="T4" fmla="*/ 0 w 34"/>
                  <a:gd name="T5" fmla="*/ 11 h 11"/>
                  <a:gd name="T6" fmla="*/ 34 w 34"/>
                  <a:gd name="T7" fmla="*/ 11 h 11"/>
                  <a:gd name="T8" fmla="*/ 34 w 34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34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34" y="11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" name="Freeform 509">
                <a:extLst>
                  <a:ext uri="{FF2B5EF4-FFF2-40B4-BE49-F238E27FC236}">
                    <a16:creationId xmlns:a16="http://schemas.microsoft.com/office/drawing/2014/main" id="{F2D4BA8F-E452-4383-80C4-B4FF37338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460" y="1573186"/>
                <a:ext cx="51482" cy="22064"/>
              </a:xfrm>
              <a:custGeom>
                <a:avLst/>
                <a:gdLst>
                  <a:gd name="T0" fmla="*/ 21 w 21"/>
                  <a:gd name="T1" fmla="*/ 0 h 9"/>
                  <a:gd name="T2" fmla="*/ 5 w 21"/>
                  <a:gd name="T3" fmla="*/ 0 h 9"/>
                  <a:gd name="T4" fmla="*/ 0 w 21"/>
                  <a:gd name="T5" fmla="*/ 9 h 9"/>
                  <a:gd name="T6" fmla="*/ 21 w 21"/>
                  <a:gd name="T7" fmla="*/ 9 h 9"/>
                  <a:gd name="T8" fmla="*/ 21 w 2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21" y="9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" name="Freeform 510">
                <a:extLst>
                  <a:ext uri="{FF2B5EF4-FFF2-40B4-BE49-F238E27FC236}">
                    <a16:creationId xmlns:a16="http://schemas.microsoft.com/office/drawing/2014/main" id="{3DD49E5F-3A88-48F1-9FEB-D1C3753DD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460" y="1573186"/>
                <a:ext cx="51482" cy="22064"/>
              </a:xfrm>
              <a:custGeom>
                <a:avLst/>
                <a:gdLst>
                  <a:gd name="T0" fmla="*/ 21 w 21"/>
                  <a:gd name="T1" fmla="*/ 0 h 9"/>
                  <a:gd name="T2" fmla="*/ 5 w 21"/>
                  <a:gd name="T3" fmla="*/ 0 h 9"/>
                  <a:gd name="T4" fmla="*/ 0 w 21"/>
                  <a:gd name="T5" fmla="*/ 9 h 9"/>
                  <a:gd name="T6" fmla="*/ 21 w 21"/>
                  <a:gd name="T7" fmla="*/ 9 h 9"/>
                  <a:gd name="T8" fmla="*/ 21 w 2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21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21" y="9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" name="Freeform 511">
                <a:extLst>
                  <a:ext uri="{FF2B5EF4-FFF2-40B4-BE49-F238E27FC236}">
                    <a16:creationId xmlns:a16="http://schemas.microsoft.com/office/drawing/2014/main" id="{086BD45A-40C0-4A7A-913A-ECD96F0C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782" y="1499640"/>
                <a:ext cx="17161" cy="22064"/>
              </a:xfrm>
              <a:custGeom>
                <a:avLst/>
                <a:gdLst>
                  <a:gd name="T0" fmla="*/ 7 w 7"/>
                  <a:gd name="T1" fmla="*/ 0 h 9"/>
                  <a:gd name="T2" fmla="*/ 6 w 7"/>
                  <a:gd name="T3" fmla="*/ 0 h 9"/>
                  <a:gd name="T4" fmla="*/ 0 w 7"/>
                  <a:gd name="T5" fmla="*/ 9 h 9"/>
                  <a:gd name="T6" fmla="*/ 7 w 7"/>
                  <a:gd name="T7" fmla="*/ 9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7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" name="Freeform 512">
                <a:extLst>
                  <a:ext uri="{FF2B5EF4-FFF2-40B4-BE49-F238E27FC236}">
                    <a16:creationId xmlns:a16="http://schemas.microsoft.com/office/drawing/2014/main" id="{05D2DFAC-36BE-4832-935E-AE1939B5C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782" y="1499640"/>
                <a:ext cx="17161" cy="22064"/>
              </a:xfrm>
              <a:custGeom>
                <a:avLst/>
                <a:gdLst>
                  <a:gd name="T0" fmla="*/ 7 w 7"/>
                  <a:gd name="T1" fmla="*/ 0 h 9"/>
                  <a:gd name="T2" fmla="*/ 6 w 7"/>
                  <a:gd name="T3" fmla="*/ 0 h 9"/>
                  <a:gd name="T4" fmla="*/ 0 w 7"/>
                  <a:gd name="T5" fmla="*/ 9 h 9"/>
                  <a:gd name="T6" fmla="*/ 7 w 7"/>
                  <a:gd name="T7" fmla="*/ 9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7" y="9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" name="Freeform 513">
                <a:extLst>
                  <a:ext uri="{FF2B5EF4-FFF2-40B4-BE49-F238E27FC236}">
                    <a16:creationId xmlns:a16="http://schemas.microsoft.com/office/drawing/2014/main" id="{786E5846-CB85-4241-B712-67E5E1D51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304" y="1940916"/>
                <a:ext cx="53934" cy="26967"/>
              </a:xfrm>
              <a:custGeom>
                <a:avLst/>
                <a:gdLst>
                  <a:gd name="T0" fmla="*/ 22 w 22"/>
                  <a:gd name="T1" fmla="*/ 0 h 11"/>
                  <a:gd name="T2" fmla="*/ 4 w 22"/>
                  <a:gd name="T3" fmla="*/ 0 h 11"/>
                  <a:gd name="T4" fmla="*/ 0 w 22"/>
                  <a:gd name="T5" fmla="*/ 11 h 11"/>
                  <a:gd name="T6" fmla="*/ 22 w 22"/>
                  <a:gd name="T7" fmla="*/ 11 h 11"/>
                  <a:gd name="T8" fmla="*/ 22 w 2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22" y="1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" name="Freeform 514">
                <a:extLst>
                  <a:ext uri="{FF2B5EF4-FFF2-40B4-BE49-F238E27FC236}">
                    <a16:creationId xmlns:a16="http://schemas.microsoft.com/office/drawing/2014/main" id="{FB62EC67-7340-454C-9047-D9298F86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304" y="1940916"/>
                <a:ext cx="53934" cy="26967"/>
              </a:xfrm>
              <a:custGeom>
                <a:avLst/>
                <a:gdLst>
                  <a:gd name="T0" fmla="*/ 22 w 22"/>
                  <a:gd name="T1" fmla="*/ 0 h 11"/>
                  <a:gd name="T2" fmla="*/ 4 w 22"/>
                  <a:gd name="T3" fmla="*/ 0 h 11"/>
                  <a:gd name="T4" fmla="*/ 0 w 22"/>
                  <a:gd name="T5" fmla="*/ 11 h 11"/>
                  <a:gd name="T6" fmla="*/ 22 w 22"/>
                  <a:gd name="T7" fmla="*/ 11 h 11"/>
                  <a:gd name="T8" fmla="*/ 22 w 2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22" y="11"/>
                    </a:lnTo>
                    <a:lnTo>
                      <a:pt x="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" name="Rectangle 515">
                <a:extLst>
                  <a:ext uri="{FF2B5EF4-FFF2-40B4-BE49-F238E27FC236}">
                    <a16:creationId xmlns:a16="http://schemas.microsoft.com/office/drawing/2014/main" id="{E4C20AA3-4F32-4E91-9BDF-DE40950C0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940916"/>
                <a:ext cx="102965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" name="Rectangle 516">
                <a:extLst>
                  <a:ext uri="{FF2B5EF4-FFF2-40B4-BE49-F238E27FC236}">
                    <a16:creationId xmlns:a16="http://schemas.microsoft.com/office/drawing/2014/main" id="{57C3C919-8DD6-4D23-8A3B-95C85AB3B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940916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" name="Freeform 517">
                <a:extLst>
                  <a:ext uri="{FF2B5EF4-FFF2-40B4-BE49-F238E27FC236}">
                    <a16:creationId xmlns:a16="http://schemas.microsoft.com/office/drawing/2014/main" id="{FEE1FBF3-7EB8-4FB1-A1FE-2A271D1A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626" y="1867370"/>
                <a:ext cx="19612" cy="24515"/>
              </a:xfrm>
              <a:custGeom>
                <a:avLst/>
                <a:gdLst>
                  <a:gd name="T0" fmla="*/ 8 w 8"/>
                  <a:gd name="T1" fmla="*/ 0 h 10"/>
                  <a:gd name="T2" fmla="*/ 4 w 8"/>
                  <a:gd name="T3" fmla="*/ 0 h 10"/>
                  <a:gd name="T4" fmla="*/ 0 w 8"/>
                  <a:gd name="T5" fmla="*/ 10 h 10"/>
                  <a:gd name="T6" fmla="*/ 8 w 8"/>
                  <a:gd name="T7" fmla="*/ 10 h 10"/>
                  <a:gd name="T8" fmla="*/ 8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" name="Freeform 518">
                <a:extLst>
                  <a:ext uri="{FF2B5EF4-FFF2-40B4-BE49-F238E27FC236}">
                    <a16:creationId xmlns:a16="http://schemas.microsoft.com/office/drawing/2014/main" id="{9A379E2B-4185-43E2-8E01-2AC443BA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626" y="1867370"/>
                <a:ext cx="19612" cy="24515"/>
              </a:xfrm>
              <a:custGeom>
                <a:avLst/>
                <a:gdLst>
                  <a:gd name="T0" fmla="*/ 8 w 8"/>
                  <a:gd name="T1" fmla="*/ 0 h 10"/>
                  <a:gd name="T2" fmla="*/ 4 w 8"/>
                  <a:gd name="T3" fmla="*/ 0 h 10"/>
                  <a:gd name="T4" fmla="*/ 0 w 8"/>
                  <a:gd name="T5" fmla="*/ 10 h 10"/>
                  <a:gd name="T6" fmla="*/ 8 w 8"/>
                  <a:gd name="T7" fmla="*/ 10 h 10"/>
                  <a:gd name="T8" fmla="*/ 8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" name="Rectangle 519">
                <a:extLst>
                  <a:ext uri="{FF2B5EF4-FFF2-40B4-BE49-F238E27FC236}">
                    <a16:creationId xmlns:a16="http://schemas.microsoft.com/office/drawing/2014/main" id="{70964BF7-36A0-4175-BC66-48B048DD6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867370"/>
                <a:ext cx="102965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" name="Rectangle 520">
                <a:extLst>
                  <a:ext uri="{FF2B5EF4-FFF2-40B4-BE49-F238E27FC236}">
                    <a16:creationId xmlns:a16="http://schemas.microsoft.com/office/drawing/2014/main" id="{35A81F54-7D30-4F65-B9DA-7E7BAE78D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867370"/>
                <a:ext cx="102965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" name="Rectangle 521">
                <a:extLst>
                  <a:ext uri="{FF2B5EF4-FFF2-40B4-BE49-F238E27FC236}">
                    <a16:creationId xmlns:a16="http://schemas.microsoft.com/office/drawing/2014/main" id="{7E6F7850-0F8D-4E87-B6E5-D575E9DA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796276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" name="Rectangle 522">
                <a:extLst>
                  <a:ext uri="{FF2B5EF4-FFF2-40B4-BE49-F238E27FC236}">
                    <a16:creationId xmlns:a16="http://schemas.microsoft.com/office/drawing/2014/main" id="{5C78A537-8CDA-4742-9800-838CAC41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796276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" name="Rectangle 523">
                <a:extLst>
                  <a:ext uri="{FF2B5EF4-FFF2-40B4-BE49-F238E27FC236}">
                    <a16:creationId xmlns:a16="http://schemas.microsoft.com/office/drawing/2014/main" id="{A5946C01-5898-4BAB-AF8E-0D8409B1E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722730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" name="Rectangle 524">
                <a:extLst>
                  <a:ext uri="{FF2B5EF4-FFF2-40B4-BE49-F238E27FC236}">
                    <a16:creationId xmlns:a16="http://schemas.microsoft.com/office/drawing/2014/main" id="{0C4356F8-A6E7-4B76-9022-860D9A60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1722730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" name="Freeform 525">
                <a:extLst>
                  <a:ext uri="{FF2B5EF4-FFF2-40B4-BE49-F238E27FC236}">
                    <a16:creationId xmlns:a16="http://schemas.microsoft.com/office/drawing/2014/main" id="{1218AC4A-CE25-4EDE-8715-14196B31D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018" y="2237552"/>
                <a:ext cx="26967" cy="26967"/>
              </a:xfrm>
              <a:custGeom>
                <a:avLst/>
                <a:gdLst>
                  <a:gd name="T0" fmla="*/ 11 w 11"/>
                  <a:gd name="T1" fmla="*/ 0 h 11"/>
                  <a:gd name="T2" fmla="*/ 4 w 11"/>
                  <a:gd name="T3" fmla="*/ 0 h 11"/>
                  <a:gd name="T4" fmla="*/ 0 w 11"/>
                  <a:gd name="T5" fmla="*/ 11 h 11"/>
                  <a:gd name="T6" fmla="*/ 11 w 11"/>
                  <a:gd name="T7" fmla="*/ 1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11" y="1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" name="Freeform 526">
                <a:extLst>
                  <a:ext uri="{FF2B5EF4-FFF2-40B4-BE49-F238E27FC236}">
                    <a16:creationId xmlns:a16="http://schemas.microsoft.com/office/drawing/2014/main" id="{AA88DB3E-BC9F-403E-B756-B9A4DA2E8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018" y="2237552"/>
                <a:ext cx="26967" cy="26967"/>
              </a:xfrm>
              <a:custGeom>
                <a:avLst/>
                <a:gdLst>
                  <a:gd name="T0" fmla="*/ 11 w 11"/>
                  <a:gd name="T1" fmla="*/ 0 h 11"/>
                  <a:gd name="T2" fmla="*/ 4 w 11"/>
                  <a:gd name="T3" fmla="*/ 0 h 11"/>
                  <a:gd name="T4" fmla="*/ 0 w 11"/>
                  <a:gd name="T5" fmla="*/ 11 h 11"/>
                  <a:gd name="T6" fmla="*/ 11 w 11"/>
                  <a:gd name="T7" fmla="*/ 11 h 11"/>
                  <a:gd name="T8" fmla="*/ 11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11" y="1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" name="Rectangle 527">
                <a:extLst>
                  <a:ext uri="{FF2B5EF4-FFF2-40B4-BE49-F238E27FC236}">
                    <a16:creationId xmlns:a16="http://schemas.microsoft.com/office/drawing/2014/main" id="{44255966-1877-4BE0-8935-0C4EF64A4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237552"/>
                <a:ext cx="100513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" name="Rectangle 528">
                <a:extLst>
                  <a:ext uri="{FF2B5EF4-FFF2-40B4-BE49-F238E27FC236}">
                    <a16:creationId xmlns:a16="http://schemas.microsoft.com/office/drawing/2014/main" id="{CDD03F72-B1AE-45A0-81A8-651F33E2E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237552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" name="Freeform 529">
                <a:extLst>
                  <a:ext uri="{FF2B5EF4-FFF2-40B4-BE49-F238E27FC236}">
                    <a16:creationId xmlns:a16="http://schemas.microsoft.com/office/drawing/2014/main" id="{4BA61AC8-AA8D-4248-849D-A0158A2A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237552"/>
                <a:ext cx="75998" cy="26967"/>
              </a:xfrm>
              <a:custGeom>
                <a:avLst/>
                <a:gdLst>
                  <a:gd name="T0" fmla="*/ 31 w 31"/>
                  <a:gd name="T1" fmla="*/ 0 h 11"/>
                  <a:gd name="T2" fmla="*/ 0 w 31"/>
                  <a:gd name="T3" fmla="*/ 0 h 11"/>
                  <a:gd name="T4" fmla="*/ 0 w 31"/>
                  <a:gd name="T5" fmla="*/ 11 h 11"/>
                  <a:gd name="T6" fmla="*/ 27 w 31"/>
                  <a:gd name="T7" fmla="*/ 11 h 11"/>
                  <a:gd name="T8" fmla="*/ 3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7" y="1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" name="Freeform 530">
                <a:extLst>
                  <a:ext uri="{FF2B5EF4-FFF2-40B4-BE49-F238E27FC236}">
                    <a16:creationId xmlns:a16="http://schemas.microsoft.com/office/drawing/2014/main" id="{3DC59504-7B8B-4079-B40B-ECCA326B2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237552"/>
                <a:ext cx="75998" cy="26967"/>
              </a:xfrm>
              <a:custGeom>
                <a:avLst/>
                <a:gdLst>
                  <a:gd name="T0" fmla="*/ 31 w 31"/>
                  <a:gd name="T1" fmla="*/ 0 h 11"/>
                  <a:gd name="T2" fmla="*/ 0 w 31"/>
                  <a:gd name="T3" fmla="*/ 0 h 11"/>
                  <a:gd name="T4" fmla="*/ 0 w 31"/>
                  <a:gd name="T5" fmla="*/ 11 h 11"/>
                  <a:gd name="T6" fmla="*/ 27 w 31"/>
                  <a:gd name="T7" fmla="*/ 11 h 11"/>
                  <a:gd name="T8" fmla="*/ 3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31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27" y="11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" name="Rectangle 531">
                <a:extLst>
                  <a:ext uri="{FF2B5EF4-FFF2-40B4-BE49-F238E27FC236}">
                    <a16:creationId xmlns:a16="http://schemas.microsoft.com/office/drawing/2014/main" id="{36F2D07F-8DEB-45D9-AA98-54303397E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164006"/>
                <a:ext cx="100513" cy="24515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" name="Rectangle 532">
                <a:extLst>
                  <a:ext uri="{FF2B5EF4-FFF2-40B4-BE49-F238E27FC236}">
                    <a16:creationId xmlns:a16="http://schemas.microsoft.com/office/drawing/2014/main" id="{630E22BE-2990-450E-ABAC-0C55C916A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164006"/>
                <a:ext cx="100513" cy="245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" name="Freeform 533">
                <a:extLst>
                  <a:ext uri="{FF2B5EF4-FFF2-40B4-BE49-F238E27FC236}">
                    <a16:creationId xmlns:a16="http://schemas.microsoft.com/office/drawing/2014/main" id="{73DDF13D-6379-4A77-8EA6-92F4715A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164006"/>
                <a:ext cx="102965" cy="24515"/>
              </a:xfrm>
              <a:custGeom>
                <a:avLst/>
                <a:gdLst>
                  <a:gd name="T0" fmla="*/ 42 w 42"/>
                  <a:gd name="T1" fmla="*/ 0 h 10"/>
                  <a:gd name="T2" fmla="*/ 0 w 42"/>
                  <a:gd name="T3" fmla="*/ 0 h 10"/>
                  <a:gd name="T4" fmla="*/ 0 w 42"/>
                  <a:gd name="T5" fmla="*/ 10 h 10"/>
                  <a:gd name="T6" fmla="*/ 41 w 42"/>
                  <a:gd name="T7" fmla="*/ 10 h 10"/>
                  <a:gd name="T8" fmla="*/ 42 w 42"/>
                  <a:gd name="T9" fmla="*/ 7 h 10"/>
                  <a:gd name="T10" fmla="*/ 42 w 4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0">
                    <a:moveTo>
                      <a:pt x="42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41" y="10"/>
                    </a:lnTo>
                    <a:lnTo>
                      <a:pt x="42" y="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" name="Freeform 534">
                <a:extLst>
                  <a:ext uri="{FF2B5EF4-FFF2-40B4-BE49-F238E27FC236}">
                    <a16:creationId xmlns:a16="http://schemas.microsoft.com/office/drawing/2014/main" id="{6A8C6E6F-2D42-415A-AD9D-CCC9DC4F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164006"/>
                <a:ext cx="102965" cy="24515"/>
              </a:xfrm>
              <a:custGeom>
                <a:avLst/>
                <a:gdLst>
                  <a:gd name="T0" fmla="*/ 42 w 42"/>
                  <a:gd name="T1" fmla="*/ 0 h 10"/>
                  <a:gd name="T2" fmla="*/ 0 w 42"/>
                  <a:gd name="T3" fmla="*/ 0 h 10"/>
                  <a:gd name="T4" fmla="*/ 0 w 42"/>
                  <a:gd name="T5" fmla="*/ 10 h 10"/>
                  <a:gd name="T6" fmla="*/ 41 w 42"/>
                  <a:gd name="T7" fmla="*/ 10 h 10"/>
                  <a:gd name="T8" fmla="*/ 42 w 42"/>
                  <a:gd name="T9" fmla="*/ 7 h 10"/>
                  <a:gd name="T10" fmla="*/ 42 w 4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0">
                    <a:moveTo>
                      <a:pt x="42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41" y="10"/>
                    </a:lnTo>
                    <a:lnTo>
                      <a:pt x="42" y="7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" name="Rectangle 535">
                <a:extLst>
                  <a:ext uri="{FF2B5EF4-FFF2-40B4-BE49-F238E27FC236}">
                    <a16:creationId xmlns:a16="http://schemas.microsoft.com/office/drawing/2014/main" id="{B560237D-054A-45CF-B30C-7DA4AFEA9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092911"/>
                <a:ext cx="100513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" name="Rectangle 536">
                <a:extLst>
                  <a:ext uri="{FF2B5EF4-FFF2-40B4-BE49-F238E27FC236}">
                    <a16:creationId xmlns:a16="http://schemas.microsoft.com/office/drawing/2014/main" id="{EF9724CD-E856-4284-8EF7-D6CFF90B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092911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" name="Rectangle 537">
                <a:extLst>
                  <a:ext uri="{FF2B5EF4-FFF2-40B4-BE49-F238E27FC236}">
                    <a16:creationId xmlns:a16="http://schemas.microsoft.com/office/drawing/2014/main" id="{9CF428BB-5662-4E3A-A63E-53BE45B21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2092911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" name="Rectangle 538">
                <a:extLst>
                  <a:ext uri="{FF2B5EF4-FFF2-40B4-BE49-F238E27FC236}">
                    <a16:creationId xmlns:a16="http://schemas.microsoft.com/office/drawing/2014/main" id="{0B28D8DB-C367-42FB-96E5-53955C67D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2092911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" name="Freeform 539">
                <a:extLst>
                  <a:ext uri="{FF2B5EF4-FFF2-40B4-BE49-F238E27FC236}">
                    <a16:creationId xmlns:a16="http://schemas.microsoft.com/office/drawing/2014/main" id="{277C190D-EA2E-488B-A3F1-5E5EE317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531" y="2019365"/>
                <a:ext cx="90707" cy="22064"/>
              </a:xfrm>
              <a:custGeom>
                <a:avLst/>
                <a:gdLst>
                  <a:gd name="T0" fmla="*/ 37 w 37"/>
                  <a:gd name="T1" fmla="*/ 0 h 9"/>
                  <a:gd name="T2" fmla="*/ 5 w 37"/>
                  <a:gd name="T3" fmla="*/ 0 h 9"/>
                  <a:gd name="T4" fmla="*/ 0 w 37"/>
                  <a:gd name="T5" fmla="*/ 9 h 9"/>
                  <a:gd name="T6" fmla="*/ 37 w 37"/>
                  <a:gd name="T7" fmla="*/ 9 h 9"/>
                  <a:gd name="T8" fmla="*/ 37 w 3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37" y="9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" name="Freeform 540">
                <a:extLst>
                  <a:ext uri="{FF2B5EF4-FFF2-40B4-BE49-F238E27FC236}">
                    <a16:creationId xmlns:a16="http://schemas.microsoft.com/office/drawing/2014/main" id="{59A1D077-6E22-4DB2-9CCA-FFC6940E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531" y="2019365"/>
                <a:ext cx="90707" cy="22064"/>
              </a:xfrm>
              <a:custGeom>
                <a:avLst/>
                <a:gdLst>
                  <a:gd name="T0" fmla="*/ 37 w 37"/>
                  <a:gd name="T1" fmla="*/ 0 h 9"/>
                  <a:gd name="T2" fmla="*/ 5 w 37"/>
                  <a:gd name="T3" fmla="*/ 0 h 9"/>
                  <a:gd name="T4" fmla="*/ 0 w 37"/>
                  <a:gd name="T5" fmla="*/ 9 h 9"/>
                  <a:gd name="T6" fmla="*/ 37 w 37"/>
                  <a:gd name="T7" fmla="*/ 9 h 9"/>
                  <a:gd name="T8" fmla="*/ 37 w 3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37" y="9"/>
                    </a:lnTo>
                    <a:lnTo>
                      <a:pt x="3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" name="Rectangle 541">
                <a:extLst>
                  <a:ext uri="{FF2B5EF4-FFF2-40B4-BE49-F238E27FC236}">
                    <a16:creationId xmlns:a16="http://schemas.microsoft.com/office/drawing/2014/main" id="{94D7646E-DC6C-4CFD-88D0-9364F3D44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2019365"/>
                <a:ext cx="102965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" name="Rectangle 542">
                <a:extLst>
                  <a:ext uri="{FF2B5EF4-FFF2-40B4-BE49-F238E27FC236}">
                    <a16:creationId xmlns:a16="http://schemas.microsoft.com/office/drawing/2014/main" id="{E9BE3E07-8CE7-457A-9E64-93B5CA0E3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978" y="2019365"/>
                <a:ext cx="102965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" name="Rectangle 543">
                <a:extLst>
                  <a:ext uri="{FF2B5EF4-FFF2-40B4-BE49-F238E27FC236}">
                    <a16:creationId xmlns:a16="http://schemas.microsoft.com/office/drawing/2014/main" id="{E3152128-328D-4A62-AE1C-7EC8154E6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0" y="2460642"/>
                <a:ext cx="102965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" name="Rectangle 544">
                <a:extLst>
                  <a:ext uri="{FF2B5EF4-FFF2-40B4-BE49-F238E27FC236}">
                    <a16:creationId xmlns:a16="http://schemas.microsoft.com/office/drawing/2014/main" id="{FD8F41C0-0DE7-4A8C-8555-0FE1E2443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1020" y="2460642"/>
                <a:ext cx="102965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" name="Rectangle 545">
                <a:extLst>
                  <a:ext uri="{FF2B5EF4-FFF2-40B4-BE49-F238E27FC236}">
                    <a16:creationId xmlns:a16="http://schemas.microsoft.com/office/drawing/2014/main" id="{EC180ABE-489D-4414-AECE-651DE1001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460642"/>
                <a:ext cx="100513" cy="26967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" name="Rectangle 546">
                <a:extLst>
                  <a:ext uri="{FF2B5EF4-FFF2-40B4-BE49-F238E27FC236}">
                    <a16:creationId xmlns:a16="http://schemas.microsoft.com/office/drawing/2014/main" id="{0FDA9001-DBAB-490B-9320-81591D093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460642"/>
                <a:ext cx="100513" cy="269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" name="Freeform 547">
                <a:extLst>
                  <a:ext uri="{FF2B5EF4-FFF2-40B4-BE49-F238E27FC236}">
                    <a16:creationId xmlns:a16="http://schemas.microsoft.com/office/drawing/2014/main" id="{370D57FE-174B-45E7-A8F4-30FA626B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924" y="2389547"/>
                <a:ext cx="98061" cy="22064"/>
              </a:xfrm>
              <a:custGeom>
                <a:avLst/>
                <a:gdLst>
                  <a:gd name="T0" fmla="*/ 40 w 40"/>
                  <a:gd name="T1" fmla="*/ 0 h 9"/>
                  <a:gd name="T2" fmla="*/ 4 w 40"/>
                  <a:gd name="T3" fmla="*/ 0 h 9"/>
                  <a:gd name="T4" fmla="*/ 0 w 40"/>
                  <a:gd name="T5" fmla="*/ 9 h 9"/>
                  <a:gd name="T6" fmla="*/ 40 w 40"/>
                  <a:gd name="T7" fmla="*/ 9 h 9"/>
                  <a:gd name="T8" fmla="*/ 40 w 4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40" y="9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" name="Freeform 548">
                <a:extLst>
                  <a:ext uri="{FF2B5EF4-FFF2-40B4-BE49-F238E27FC236}">
                    <a16:creationId xmlns:a16="http://schemas.microsoft.com/office/drawing/2014/main" id="{211DB670-E3F4-4A14-AC7D-B08CF1531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924" y="2389547"/>
                <a:ext cx="98061" cy="22064"/>
              </a:xfrm>
              <a:custGeom>
                <a:avLst/>
                <a:gdLst>
                  <a:gd name="T0" fmla="*/ 40 w 40"/>
                  <a:gd name="T1" fmla="*/ 0 h 9"/>
                  <a:gd name="T2" fmla="*/ 4 w 40"/>
                  <a:gd name="T3" fmla="*/ 0 h 9"/>
                  <a:gd name="T4" fmla="*/ 0 w 40"/>
                  <a:gd name="T5" fmla="*/ 9 h 9"/>
                  <a:gd name="T6" fmla="*/ 40 w 40"/>
                  <a:gd name="T7" fmla="*/ 9 h 9"/>
                  <a:gd name="T8" fmla="*/ 40 w 4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9">
                    <a:moveTo>
                      <a:pt x="40" y="0"/>
                    </a:moveTo>
                    <a:lnTo>
                      <a:pt x="4" y="0"/>
                    </a:lnTo>
                    <a:lnTo>
                      <a:pt x="0" y="9"/>
                    </a:lnTo>
                    <a:lnTo>
                      <a:pt x="40" y="9"/>
                    </a:lnTo>
                    <a:lnTo>
                      <a:pt x="4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" name="Rectangle 549">
                <a:extLst>
                  <a:ext uri="{FF2B5EF4-FFF2-40B4-BE49-F238E27FC236}">
                    <a16:creationId xmlns:a16="http://schemas.microsoft.com/office/drawing/2014/main" id="{CCD44772-C7BD-45AE-8988-EC271F92A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389547"/>
                <a:ext cx="100513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" name="Rectangle 550">
                <a:extLst>
                  <a:ext uri="{FF2B5EF4-FFF2-40B4-BE49-F238E27FC236}">
                    <a16:creationId xmlns:a16="http://schemas.microsoft.com/office/drawing/2014/main" id="{DBCB044A-6FEB-4EAD-9209-979B92A8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389547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" name="Freeform 551">
                <a:extLst>
                  <a:ext uri="{FF2B5EF4-FFF2-40B4-BE49-F238E27FC236}">
                    <a16:creationId xmlns:a16="http://schemas.microsoft.com/office/drawing/2014/main" id="{424182F9-19BB-4ECB-8A6A-D5FBD907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389547"/>
                <a:ext cx="12258" cy="22064"/>
              </a:xfrm>
              <a:custGeom>
                <a:avLst/>
                <a:gdLst>
                  <a:gd name="T0" fmla="*/ 5 w 5"/>
                  <a:gd name="T1" fmla="*/ 0 h 9"/>
                  <a:gd name="T2" fmla="*/ 0 w 5"/>
                  <a:gd name="T3" fmla="*/ 0 h 9"/>
                  <a:gd name="T4" fmla="*/ 0 w 5"/>
                  <a:gd name="T5" fmla="*/ 9 h 9"/>
                  <a:gd name="T6" fmla="*/ 5 w 5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" name="Freeform 552">
                <a:extLst>
                  <a:ext uri="{FF2B5EF4-FFF2-40B4-BE49-F238E27FC236}">
                    <a16:creationId xmlns:a16="http://schemas.microsoft.com/office/drawing/2014/main" id="{ED61CC75-B3FF-40C8-A331-712B37C1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389547"/>
                <a:ext cx="12258" cy="22064"/>
              </a:xfrm>
              <a:custGeom>
                <a:avLst/>
                <a:gdLst>
                  <a:gd name="T0" fmla="*/ 5 w 5"/>
                  <a:gd name="T1" fmla="*/ 0 h 9"/>
                  <a:gd name="T2" fmla="*/ 0 w 5"/>
                  <a:gd name="T3" fmla="*/ 0 h 9"/>
                  <a:gd name="T4" fmla="*/ 0 w 5"/>
                  <a:gd name="T5" fmla="*/ 9 h 9"/>
                  <a:gd name="T6" fmla="*/ 5 w 5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" name="Freeform 553">
                <a:extLst>
                  <a:ext uri="{FF2B5EF4-FFF2-40B4-BE49-F238E27FC236}">
                    <a16:creationId xmlns:a16="http://schemas.microsoft.com/office/drawing/2014/main" id="{7796202E-9DC1-4D99-B916-C2940C7C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245" y="2316001"/>
                <a:ext cx="63740" cy="22064"/>
              </a:xfrm>
              <a:custGeom>
                <a:avLst/>
                <a:gdLst>
                  <a:gd name="T0" fmla="*/ 26 w 26"/>
                  <a:gd name="T1" fmla="*/ 0 h 9"/>
                  <a:gd name="T2" fmla="*/ 5 w 26"/>
                  <a:gd name="T3" fmla="*/ 0 h 9"/>
                  <a:gd name="T4" fmla="*/ 0 w 26"/>
                  <a:gd name="T5" fmla="*/ 9 h 9"/>
                  <a:gd name="T6" fmla="*/ 26 w 26"/>
                  <a:gd name="T7" fmla="*/ 9 h 9"/>
                  <a:gd name="T8" fmla="*/ 26 w 2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26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26" y="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" name="Freeform 554">
                <a:extLst>
                  <a:ext uri="{FF2B5EF4-FFF2-40B4-BE49-F238E27FC236}">
                    <a16:creationId xmlns:a16="http://schemas.microsoft.com/office/drawing/2014/main" id="{A4CB17AB-1804-4327-A2B9-B927329A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245" y="2316001"/>
                <a:ext cx="63740" cy="22064"/>
              </a:xfrm>
              <a:custGeom>
                <a:avLst/>
                <a:gdLst>
                  <a:gd name="T0" fmla="*/ 26 w 26"/>
                  <a:gd name="T1" fmla="*/ 0 h 9"/>
                  <a:gd name="T2" fmla="*/ 5 w 26"/>
                  <a:gd name="T3" fmla="*/ 0 h 9"/>
                  <a:gd name="T4" fmla="*/ 0 w 26"/>
                  <a:gd name="T5" fmla="*/ 9 h 9"/>
                  <a:gd name="T6" fmla="*/ 26 w 26"/>
                  <a:gd name="T7" fmla="*/ 9 h 9"/>
                  <a:gd name="T8" fmla="*/ 26 w 2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">
                    <a:moveTo>
                      <a:pt x="26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26" y="9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" name="Rectangle 555">
                <a:extLst>
                  <a:ext uri="{FF2B5EF4-FFF2-40B4-BE49-F238E27FC236}">
                    <a16:creationId xmlns:a16="http://schemas.microsoft.com/office/drawing/2014/main" id="{0A3E16FD-E5A1-4EEC-AA94-724D82F4D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316001"/>
                <a:ext cx="100513" cy="22064"/>
              </a:xfrm>
              <a:prstGeom prst="rect">
                <a:avLst/>
              </a:pr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" name="Rectangle 556">
                <a:extLst>
                  <a:ext uri="{FF2B5EF4-FFF2-40B4-BE49-F238E27FC236}">
                    <a16:creationId xmlns:a16="http://schemas.microsoft.com/office/drawing/2014/main" id="{628B3EE7-773B-4A45-9E7F-B730F0B29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725" y="2316001"/>
                <a:ext cx="100513" cy="2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" name="Freeform 557">
                <a:extLst>
                  <a:ext uri="{FF2B5EF4-FFF2-40B4-BE49-F238E27FC236}">
                    <a16:creationId xmlns:a16="http://schemas.microsoft.com/office/drawing/2014/main" id="{AD78D15D-22FA-4148-A5F4-B57BB8A33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316001"/>
                <a:ext cx="41676" cy="22064"/>
              </a:xfrm>
              <a:custGeom>
                <a:avLst/>
                <a:gdLst>
                  <a:gd name="T0" fmla="*/ 17 w 17"/>
                  <a:gd name="T1" fmla="*/ 0 h 9"/>
                  <a:gd name="T2" fmla="*/ 0 w 17"/>
                  <a:gd name="T3" fmla="*/ 0 h 9"/>
                  <a:gd name="T4" fmla="*/ 0 w 17"/>
                  <a:gd name="T5" fmla="*/ 9 h 9"/>
                  <a:gd name="T6" fmla="*/ 13 w 17"/>
                  <a:gd name="T7" fmla="*/ 9 h 9"/>
                  <a:gd name="T8" fmla="*/ 17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3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DEC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" name="Freeform 558">
                <a:extLst>
                  <a:ext uri="{FF2B5EF4-FFF2-40B4-BE49-F238E27FC236}">
                    <a16:creationId xmlns:a16="http://schemas.microsoft.com/office/drawing/2014/main" id="{935EDD5F-D157-45ED-9243-128EB7CF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978" y="2316001"/>
                <a:ext cx="41676" cy="22064"/>
              </a:xfrm>
              <a:custGeom>
                <a:avLst/>
                <a:gdLst>
                  <a:gd name="T0" fmla="*/ 17 w 17"/>
                  <a:gd name="T1" fmla="*/ 0 h 9"/>
                  <a:gd name="T2" fmla="*/ 0 w 17"/>
                  <a:gd name="T3" fmla="*/ 0 h 9"/>
                  <a:gd name="T4" fmla="*/ 0 w 17"/>
                  <a:gd name="T5" fmla="*/ 9 h 9"/>
                  <a:gd name="T6" fmla="*/ 13 w 17"/>
                  <a:gd name="T7" fmla="*/ 9 h 9"/>
                  <a:gd name="T8" fmla="*/ 17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17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13" y="9"/>
                    </a:lnTo>
                    <a:lnTo>
                      <a:pt x="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" name="Oval 559">
                <a:extLst>
                  <a:ext uri="{FF2B5EF4-FFF2-40B4-BE49-F238E27FC236}">
                    <a16:creationId xmlns:a16="http://schemas.microsoft.com/office/drawing/2014/main" id="{27748965-F2C5-4736-BFB9-C3A780278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7874" y="509219"/>
                <a:ext cx="53934" cy="53934"/>
              </a:xfrm>
              <a:prstGeom prst="ellipse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" name="Oval 560">
                <a:extLst>
                  <a:ext uri="{FF2B5EF4-FFF2-40B4-BE49-F238E27FC236}">
                    <a16:creationId xmlns:a16="http://schemas.microsoft.com/office/drawing/2014/main" id="{C8126236-ACA8-4B3D-8016-8CD21F682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503" y="935786"/>
                <a:ext cx="51482" cy="53934"/>
              </a:xfrm>
              <a:prstGeom prst="ellipse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" name="Oval 561">
                <a:extLst>
                  <a:ext uri="{FF2B5EF4-FFF2-40B4-BE49-F238E27FC236}">
                    <a16:creationId xmlns:a16="http://schemas.microsoft.com/office/drawing/2014/main" id="{72F709C1-7C37-4F62-B883-E96065CD3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730" y="1614862"/>
                <a:ext cx="53934" cy="53934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" name="Oval 562">
                <a:extLst>
                  <a:ext uri="{FF2B5EF4-FFF2-40B4-BE49-F238E27FC236}">
                    <a16:creationId xmlns:a16="http://schemas.microsoft.com/office/drawing/2014/main" id="{7F8903A7-F836-4A5A-AF43-A0B3B3B1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479" y="389094"/>
                <a:ext cx="53934" cy="53934"/>
              </a:xfrm>
              <a:prstGeom prst="ellipse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" name="Oval 563">
                <a:extLst>
                  <a:ext uri="{FF2B5EF4-FFF2-40B4-BE49-F238E27FC236}">
                    <a16:creationId xmlns:a16="http://schemas.microsoft.com/office/drawing/2014/main" id="{8615577A-B5DE-4805-811D-E9C62AF66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609" y="1587895"/>
                <a:ext cx="51482" cy="53934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" name="Oval 564">
                <a:extLst>
                  <a:ext uri="{FF2B5EF4-FFF2-40B4-BE49-F238E27FC236}">
                    <a16:creationId xmlns:a16="http://schemas.microsoft.com/office/drawing/2014/main" id="{B0CED5BD-A0E3-437D-9C4C-866206D6B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645" y="2122330"/>
                <a:ext cx="53934" cy="53934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" name="Oval 565">
                <a:extLst>
                  <a:ext uri="{FF2B5EF4-FFF2-40B4-BE49-F238E27FC236}">
                    <a16:creationId xmlns:a16="http://schemas.microsoft.com/office/drawing/2014/main" id="{83743429-A68E-4F8E-ACED-EDE005103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914" y="2389547"/>
                <a:ext cx="53934" cy="51482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" name="Oval 566">
                <a:extLst>
                  <a:ext uri="{FF2B5EF4-FFF2-40B4-BE49-F238E27FC236}">
                    <a16:creationId xmlns:a16="http://schemas.microsoft.com/office/drawing/2014/main" id="{B4431C98-5240-4B9C-892A-34F8C17CC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557" y="2122330"/>
                <a:ext cx="53934" cy="53934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" name="Oval 567">
                <a:extLst>
                  <a:ext uri="{FF2B5EF4-FFF2-40B4-BE49-F238E27FC236}">
                    <a16:creationId xmlns:a16="http://schemas.microsoft.com/office/drawing/2014/main" id="{BB882321-0EFA-456F-806E-632057326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6914" y="921077"/>
                <a:ext cx="53934" cy="53934"/>
              </a:xfrm>
              <a:prstGeom prst="ellipse">
                <a:avLst/>
              </a:pr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" name="Oval 568">
                <a:extLst>
                  <a:ext uri="{FF2B5EF4-FFF2-40B4-BE49-F238E27FC236}">
                    <a16:creationId xmlns:a16="http://schemas.microsoft.com/office/drawing/2014/main" id="{A76E31D9-D9A7-4A15-87D2-3F2F7FEE4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427" y="1352548"/>
                <a:ext cx="24515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" name="Oval 569">
                <a:extLst>
                  <a:ext uri="{FF2B5EF4-FFF2-40B4-BE49-F238E27FC236}">
                    <a16:creationId xmlns:a16="http://schemas.microsoft.com/office/drawing/2014/main" id="{47B3A6AB-D13E-49FF-B329-5FC8DCA0B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701" y="406255"/>
                <a:ext cx="22064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" name="Oval 570">
                <a:extLst>
                  <a:ext uri="{FF2B5EF4-FFF2-40B4-BE49-F238E27FC236}">
                    <a16:creationId xmlns:a16="http://schemas.microsoft.com/office/drawing/2014/main" id="{557F8FEC-1FBF-401D-9E28-82A8371EF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1432" y="938238"/>
                <a:ext cx="22064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Oval 571">
                <a:extLst>
                  <a:ext uri="{FF2B5EF4-FFF2-40B4-BE49-F238E27FC236}">
                    <a16:creationId xmlns:a16="http://schemas.microsoft.com/office/drawing/2014/main" id="{93B9AD92-27B5-41B9-89B8-124D02C9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67" y="1205455"/>
                <a:ext cx="24515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Oval 572">
                <a:extLst>
                  <a:ext uri="{FF2B5EF4-FFF2-40B4-BE49-F238E27FC236}">
                    <a16:creationId xmlns:a16="http://schemas.microsoft.com/office/drawing/2014/main" id="{088922BB-85C0-4DF7-8E58-D1451254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207" y="1872273"/>
                <a:ext cx="22064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Oval 573">
                <a:extLst>
                  <a:ext uri="{FF2B5EF4-FFF2-40B4-BE49-F238E27FC236}">
                    <a16:creationId xmlns:a16="http://schemas.microsoft.com/office/drawing/2014/main" id="{FE38777C-4CEF-4061-881C-24DA55293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7519" y="271420"/>
                <a:ext cx="24515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Oval 574">
                <a:extLst>
                  <a:ext uri="{FF2B5EF4-FFF2-40B4-BE49-F238E27FC236}">
                    <a16:creationId xmlns:a16="http://schemas.microsoft.com/office/drawing/2014/main" id="{8F82B04E-362C-4B2A-BCE2-FAE9695A4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136" y="671021"/>
                <a:ext cx="22064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Oval 575">
                <a:extLst>
                  <a:ext uri="{FF2B5EF4-FFF2-40B4-BE49-F238E27FC236}">
                    <a16:creationId xmlns:a16="http://schemas.microsoft.com/office/drawing/2014/main" id="{DF727FDE-D90E-44BE-9699-0F19E2DAD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406" y="1205455"/>
                <a:ext cx="22064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Oval 576">
                <a:extLst>
                  <a:ext uri="{FF2B5EF4-FFF2-40B4-BE49-F238E27FC236}">
                    <a16:creationId xmlns:a16="http://schemas.microsoft.com/office/drawing/2014/main" id="{4B86F42D-1A9F-4999-BFC8-2BE752A4F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789" y="538638"/>
                <a:ext cx="24515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Oval 577">
                <a:extLst>
                  <a:ext uri="{FF2B5EF4-FFF2-40B4-BE49-F238E27FC236}">
                    <a16:creationId xmlns:a16="http://schemas.microsoft.com/office/drawing/2014/main" id="{898932BE-EDE6-4B41-BD68-3BAAB7678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815" y="271420"/>
                <a:ext cx="24515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Oval 578">
                <a:extLst>
                  <a:ext uri="{FF2B5EF4-FFF2-40B4-BE49-F238E27FC236}">
                    <a16:creationId xmlns:a16="http://schemas.microsoft.com/office/drawing/2014/main" id="{20E27468-09A8-489C-9406-E8278B3A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867" y="2004656"/>
                <a:ext cx="24515" cy="24515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Oval 579">
                <a:extLst>
                  <a:ext uri="{FF2B5EF4-FFF2-40B4-BE49-F238E27FC236}">
                    <a16:creationId xmlns:a16="http://schemas.microsoft.com/office/drawing/2014/main" id="{ED35FE89-6ABE-48D4-9A66-06417955E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701" y="2352774"/>
                <a:ext cx="22064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Oval 580">
                <a:extLst>
                  <a:ext uri="{FF2B5EF4-FFF2-40B4-BE49-F238E27FC236}">
                    <a16:creationId xmlns:a16="http://schemas.microsoft.com/office/drawing/2014/main" id="{D69A0619-AC88-4512-9E98-8C19CCE1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789" y="2139491"/>
                <a:ext cx="24515" cy="22064"/>
              </a:xfrm>
              <a:prstGeom prst="ellipse">
                <a:avLst/>
              </a:prstGeom>
              <a:solidFill>
                <a:srgbClr val="F1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30" name="Group 629">
              <a:extLst>
                <a:ext uri="{FF2B5EF4-FFF2-40B4-BE49-F238E27FC236}">
                  <a16:creationId xmlns:a16="http://schemas.microsoft.com/office/drawing/2014/main" id="{24ED0662-CEC3-44F6-BC8E-6CABC0ED1FC7}"/>
                </a:ext>
              </a:extLst>
            </p:cNvPr>
            <p:cNvGrpSpPr/>
            <p:nvPr/>
          </p:nvGrpSpPr>
          <p:grpSpPr>
            <a:xfrm>
              <a:off x="835002" y="3701119"/>
              <a:ext cx="2091161" cy="2677077"/>
              <a:chOff x="835002" y="3701119"/>
              <a:chExt cx="2091161" cy="2677077"/>
            </a:xfrm>
          </p:grpSpPr>
          <p:sp>
            <p:nvSpPr>
              <p:cNvPr id="433" name="Oval 10">
                <a:extLst>
                  <a:ext uri="{FF2B5EF4-FFF2-40B4-BE49-F238E27FC236}">
                    <a16:creationId xmlns:a16="http://schemas.microsoft.com/office/drawing/2014/main" id="{C3255E6B-4A95-4D95-A740-7EA3026D1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5002" y="6253168"/>
                <a:ext cx="2091161" cy="125028"/>
              </a:xfrm>
              <a:prstGeom prst="ellipse">
                <a:avLst/>
              </a:prstGeom>
              <a:solidFill>
                <a:srgbClr val="AED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Rectangle 581">
                <a:extLst>
                  <a:ext uri="{FF2B5EF4-FFF2-40B4-BE49-F238E27FC236}">
                    <a16:creationId xmlns:a16="http://schemas.microsoft.com/office/drawing/2014/main" id="{8F3FEE50-2569-44B1-A448-034F29331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3701119"/>
                <a:ext cx="1718527" cy="2598628"/>
              </a:xfrm>
              <a:prstGeom prst="rect">
                <a:avLst/>
              </a:prstGeom>
              <a:solidFill>
                <a:srgbClr val="694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Rectangle 582">
                <a:extLst>
                  <a:ext uri="{FF2B5EF4-FFF2-40B4-BE49-F238E27FC236}">
                    <a16:creationId xmlns:a16="http://schemas.microsoft.com/office/drawing/2014/main" id="{DCDA5B4C-87C5-4486-B4E3-D7C3999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3701119"/>
                <a:ext cx="1718527" cy="26967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Rectangle 583">
                <a:extLst>
                  <a:ext uri="{FF2B5EF4-FFF2-40B4-BE49-F238E27FC236}">
                    <a16:creationId xmlns:a16="http://schemas.microsoft.com/office/drawing/2014/main" id="{DF318223-67F9-4591-99BA-71B58045F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4554253"/>
                <a:ext cx="1718527" cy="26967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Rectangle 584">
                <a:extLst>
                  <a:ext uri="{FF2B5EF4-FFF2-40B4-BE49-F238E27FC236}">
                    <a16:creationId xmlns:a16="http://schemas.microsoft.com/office/drawing/2014/main" id="{49797ABF-390A-4BD5-9964-CF5B097D5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4537093"/>
                <a:ext cx="1718527" cy="14709"/>
              </a:xfrm>
              <a:prstGeom prst="rect">
                <a:avLst/>
              </a:prstGeom>
              <a:solidFill>
                <a:srgbClr val="4F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Rectangle 585">
                <a:extLst>
                  <a:ext uri="{FF2B5EF4-FFF2-40B4-BE49-F238E27FC236}">
                    <a16:creationId xmlns:a16="http://schemas.microsoft.com/office/drawing/2014/main" id="{B18C6E0C-E01B-49A9-96AF-28BB8E4A9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5368163"/>
                <a:ext cx="1718527" cy="26967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Rectangle 586">
                <a:extLst>
                  <a:ext uri="{FF2B5EF4-FFF2-40B4-BE49-F238E27FC236}">
                    <a16:creationId xmlns:a16="http://schemas.microsoft.com/office/drawing/2014/main" id="{14F2B856-B3BD-47AA-9AF3-5D11C59BF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673" y="5351003"/>
                <a:ext cx="1718527" cy="12258"/>
              </a:xfrm>
              <a:prstGeom prst="rect">
                <a:avLst/>
              </a:prstGeom>
              <a:solidFill>
                <a:srgbClr val="4F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Rectangle 587">
                <a:extLst>
                  <a:ext uri="{FF2B5EF4-FFF2-40B4-BE49-F238E27FC236}">
                    <a16:creationId xmlns:a16="http://schemas.microsoft.com/office/drawing/2014/main" id="{35C43723-4300-4CCC-B16B-01D49A4ED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3916854"/>
                <a:ext cx="534435" cy="78449"/>
              </a:xfrm>
              <a:prstGeom prst="rect">
                <a:avLst/>
              </a:prstGeom>
              <a:solidFill>
                <a:srgbClr val="6B6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Rectangle 588">
                <a:extLst>
                  <a:ext uri="{FF2B5EF4-FFF2-40B4-BE49-F238E27FC236}">
                    <a16:creationId xmlns:a16="http://schemas.microsoft.com/office/drawing/2014/main" id="{00A40F69-F930-4268-8CB7-EDE8F9A05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009" y="3931563"/>
                <a:ext cx="455986" cy="19612"/>
              </a:xfrm>
              <a:prstGeom prst="rect">
                <a:avLst/>
              </a:prstGeom>
              <a:solidFill>
                <a:srgbClr val="93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Rectangle 589">
                <a:extLst>
                  <a:ext uri="{FF2B5EF4-FFF2-40B4-BE49-F238E27FC236}">
                    <a16:creationId xmlns:a16="http://schemas.microsoft.com/office/drawing/2014/main" id="{E058AA23-00C6-4211-B806-2EF5E77F1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3995303"/>
                <a:ext cx="534435" cy="4903"/>
              </a:xfrm>
              <a:prstGeom prst="rect">
                <a:avLst/>
              </a:prstGeom>
              <a:solidFill>
                <a:srgbClr val="56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Rectangle 590">
                <a:extLst>
                  <a:ext uri="{FF2B5EF4-FFF2-40B4-BE49-F238E27FC236}">
                    <a16:creationId xmlns:a16="http://schemas.microsoft.com/office/drawing/2014/main" id="{D6679BD6-05E7-4B9D-88B3-96D74908D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4730764"/>
                <a:ext cx="534435" cy="75998"/>
              </a:xfrm>
              <a:prstGeom prst="rect">
                <a:avLst/>
              </a:prstGeom>
              <a:solidFill>
                <a:srgbClr val="6B6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Rectangle 591">
                <a:extLst>
                  <a:ext uri="{FF2B5EF4-FFF2-40B4-BE49-F238E27FC236}">
                    <a16:creationId xmlns:a16="http://schemas.microsoft.com/office/drawing/2014/main" id="{527CE5D1-DAE0-436F-BA2C-55E6B76F0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009" y="4745473"/>
                <a:ext cx="455986" cy="19612"/>
              </a:xfrm>
              <a:prstGeom prst="rect">
                <a:avLst/>
              </a:prstGeom>
              <a:solidFill>
                <a:srgbClr val="93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Rectangle 592">
                <a:extLst>
                  <a:ext uri="{FF2B5EF4-FFF2-40B4-BE49-F238E27FC236}">
                    <a16:creationId xmlns:a16="http://schemas.microsoft.com/office/drawing/2014/main" id="{60FFCAB7-DC82-4A77-80E1-6C11546A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4806762"/>
                <a:ext cx="534435" cy="7355"/>
              </a:xfrm>
              <a:prstGeom prst="rect">
                <a:avLst/>
              </a:prstGeom>
              <a:solidFill>
                <a:srgbClr val="56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Rectangle 593">
                <a:extLst>
                  <a:ext uri="{FF2B5EF4-FFF2-40B4-BE49-F238E27FC236}">
                    <a16:creationId xmlns:a16="http://schemas.microsoft.com/office/drawing/2014/main" id="{135EC1EC-069D-42FA-BA9A-111098945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5588802"/>
                <a:ext cx="534435" cy="75998"/>
              </a:xfrm>
              <a:prstGeom prst="rect">
                <a:avLst/>
              </a:prstGeom>
              <a:solidFill>
                <a:srgbClr val="6B6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Rectangle 594">
                <a:extLst>
                  <a:ext uri="{FF2B5EF4-FFF2-40B4-BE49-F238E27FC236}">
                    <a16:creationId xmlns:a16="http://schemas.microsoft.com/office/drawing/2014/main" id="{1144D383-772B-45E0-B81B-29BFD6A5C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009" y="5601059"/>
                <a:ext cx="455986" cy="19612"/>
              </a:xfrm>
              <a:prstGeom prst="rect">
                <a:avLst/>
              </a:prstGeom>
              <a:solidFill>
                <a:srgbClr val="93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Rectangle 595">
                <a:extLst>
                  <a:ext uri="{FF2B5EF4-FFF2-40B4-BE49-F238E27FC236}">
                    <a16:creationId xmlns:a16="http://schemas.microsoft.com/office/drawing/2014/main" id="{254E7696-C9D6-481D-AD02-8FFBC4EA2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784" y="5664799"/>
                <a:ext cx="534435" cy="9806"/>
              </a:xfrm>
              <a:prstGeom prst="rect">
                <a:avLst/>
              </a:prstGeom>
              <a:solidFill>
                <a:srgbClr val="56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29" name="Group 628">
              <a:extLst>
                <a:ext uri="{FF2B5EF4-FFF2-40B4-BE49-F238E27FC236}">
                  <a16:creationId xmlns:a16="http://schemas.microsoft.com/office/drawing/2014/main" id="{598F349E-D0A1-4B8F-85BD-470C95ECE8BC}"/>
                </a:ext>
              </a:extLst>
            </p:cNvPr>
            <p:cNvGrpSpPr/>
            <p:nvPr/>
          </p:nvGrpSpPr>
          <p:grpSpPr>
            <a:xfrm>
              <a:off x="8775528" y="686370"/>
              <a:ext cx="1578790" cy="1998002"/>
              <a:chOff x="8775528" y="151295"/>
              <a:chExt cx="1578790" cy="1998002"/>
            </a:xfrm>
          </p:grpSpPr>
          <p:sp>
            <p:nvSpPr>
              <p:cNvPr id="217" name="Rectangle 596">
                <a:extLst>
                  <a:ext uri="{FF2B5EF4-FFF2-40B4-BE49-F238E27FC236}">
                    <a16:creationId xmlns:a16="http://schemas.microsoft.com/office/drawing/2014/main" id="{31AA7E53-5F44-4A8F-B033-478054501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8" name="Rectangle 597">
                <a:extLst>
                  <a:ext uri="{FF2B5EF4-FFF2-40B4-BE49-F238E27FC236}">
                    <a16:creationId xmlns:a16="http://schemas.microsoft.com/office/drawing/2014/main" id="{57A464D5-9F1A-449D-94D3-39F78B5D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9" name="Freeform 598">
                <a:extLst>
                  <a:ext uri="{FF2B5EF4-FFF2-40B4-BE49-F238E27FC236}">
                    <a16:creationId xmlns:a16="http://schemas.microsoft.com/office/drawing/2014/main" id="{F6A75A76-C846-4674-B3D8-7EBC8D035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0" name="Rectangle 599">
                <a:extLst>
                  <a:ext uri="{FF2B5EF4-FFF2-40B4-BE49-F238E27FC236}">
                    <a16:creationId xmlns:a16="http://schemas.microsoft.com/office/drawing/2014/main" id="{9B0D2617-3969-4070-BB50-A726669B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1" name="Rectangle 600">
                <a:extLst>
                  <a:ext uri="{FF2B5EF4-FFF2-40B4-BE49-F238E27FC236}">
                    <a16:creationId xmlns:a16="http://schemas.microsoft.com/office/drawing/2014/main" id="{5A735990-913C-4A06-9859-CC6A03D1E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2" name="Freeform 601">
                <a:extLst>
                  <a:ext uri="{FF2B5EF4-FFF2-40B4-BE49-F238E27FC236}">
                    <a16:creationId xmlns:a16="http://schemas.microsoft.com/office/drawing/2014/main" id="{0A44895C-B5B7-4C8E-BAFD-D29046039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3" name="Freeform 602">
                <a:extLst>
                  <a:ext uri="{FF2B5EF4-FFF2-40B4-BE49-F238E27FC236}">
                    <a16:creationId xmlns:a16="http://schemas.microsoft.com/office/drawing/2014/main" id="{F982071C-951E-4B2F-9BB2-CBEEC102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4" name="Freeform 603">
                <a:extLst>
                  <a:ext uri="{FF2B5EF4-FFF2-40B4-BE49-F238E27FC236}">
                    <a16:creationId xmlns:a16="http://schemas.microsoft.com/office/drawing/2014/main" id="{F6043479-009C-4F87-A39F-B2BA26FF8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5" name="Freeform 604">
                <a:extLst>
                  <a:ext uri="{FF2B5EF4-FFF2-40B4-BE49-F238E27FC236}">
                    <a16:creationId xmlns:a16="http://schemas.microsoft.com/office/drawing/2014/main" id="{76F3D487-BEFD-4D9F-B5E0-16A82D508D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6" name="Freeform 605">
                <a:extLst>
                  <a:ext uri="{FF2B5EF4-FFF2-40B4-BE49-F238E27FC236}">
                    <a16:creationId xmlns:a16="http://schemas.microsoft.com/office/drawing/2014/main" id="{4AD3E311-500A-4F70-8D6C-94F39B5D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7" name="Freeform 606">
                <a:extLst>
                  <a:ext uri="{FF2B5EF4-FFF2-40B4-BE49-F238E27FC236}">
                    <a16:creationId xmlns:a16="http://schemas.microsoft.com/office/drawing/2014/main" id="{735E4153-C7C6-4539-AD2F-B49F6A5E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" name="Freeform 608">
                <a:extLst>
                  <a:ext uri="{FF2B5EF4-FFF2-40B4-BE49-F238E27FC236}">
                    <a16:creationId xmlns:a16="http://schemas.microsoft.com/office/drawing/2014/main" id="{C1289F00-D07C-4692-955F-A90CDEB16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" name="Freeform 609">
                <a:extLst>
                  <a:ext uri="{FF2B5EF4-FFF2-40B4-BE49-F238E27FC236}">
                    <a16:creationId xmlns:a16="http://schemas.microsoft.com/office/drawing/2014/main" id="{48421296-859B-4409-809E-37692DA2D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" name="Freeform 610">
                <a:extLst>
                  <a:ext uri="{FF2B5EF4-FFF2-40B4-BE49-F238E27FC236}">
                    <a16:creationId xmlns:a16="http://schemas.microsoft.com/office/drawing/2014/main" id="{CFAA9601-45D9-494D-A09B-7721D5F7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" name="Freeform 611">
                <a:extLst>
                  <a:ext uri="{FF2B5EF4-FFF2-40B4-BE49-F238E27FC236}">
                    <a16:creationId xmlns:a16="http://schemas.microsoft.com/office/drawing/2014/main" id="{834A4DE3-5491-42BE-A496-6E6CF7A5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" name="Freeform 612">
                <a:extLst>
                  <a:ext uri="{FF2B5EF4-FFF2-40B4-BE49-F238E27FC236}">
                    <a16:creationId xmlns:a16="http://schemas.microsoft.com/office/drawing/2014/main" id="{F94B78A9-72C2-4ABA-8139-D03CA75A2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" name="Freeform 613">
                <a:extLst>
                  <a:ext uri="{FF2B5EF4-FFF2-40B4-BE49-F238E27FC236}">
                    <a16:creationId xmlns:a16="http://schemas.microsoft.com/office/drawing/2014/main" id="{89C31DE9-70DD-4D3F-A45B-2BCD7082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614">
                <a:extLst>
                  <a:ext uri="{FF2B5EF4-FFF2-40B4-BE49-F238E27FC236}">
                    <a16:creationId xmlns:a16="http://schemas.microsoft.com/office/drawing/2014/main" id="{09E04830-51A1-48CC-9168-11B063ED9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615">
                <a:extLst>
                  <a:ext uri="{FF2B5EF4-FFF2-40B4-BE49-F238E27FC236}">
                    <a16:creationId xmlns:a16="http://schemas.microsoft.com/office/drawing/2014/main" id="{597A0282-A29B-44B8-8173-F9BE8B0F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616">
                <a:extLst>
                  <a:ext uri="{FF2B5EF4-FFF2-40B4-BE49-F238E27FC236}">
                    <a16:creationId xmlns:a16="http://schemas.microsoft.com/office/drawing/2014/main" id="{CAFCC7DB-466C-4C66-899A-396220DE5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617">
                <a:extLst>
                  <a:ext uri="{FF2B5EF4-FFF2-40B4-BE49-F238E27FC236}">
                    <a16:creationId xmlns:a16="http://schemas.microsoft.com/office/drawing/2014/main" id="{AE412096-0400-47D6-9573-A40B97BE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618">
                <a:extLst>
                  <a:ext uri="{FF2B5EF4-FFF2-40B4-BE49-F238E27FC236}">
                    <a16:creationId xmlns:a16="http://schemas.microsoft.com/office/drawing/2014/main" id="{E6EAC519-AF5B-4960-B22B-3EFBE00CE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619">
                <a:extLst>
                  <a:ext uri="{FF2B5EF4-FFF2-40B4-BE49-F238E27FC236}">
                    <a16:creationId xmlns:a16="http://schemas.microsoft.com/office/drawing/2014/main" id="{2366CEF1-C0F0-4E9D-9312-23A9B2DA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" name="Freeform 620">
                <a:extLst>
                  <a:ext uri="{FF2B5EF4-FFF2-40B4-BE49-F238E27FC236}">
                    <a16:creationId xmlns:a16="http://schemas.microsoft.com/office/drawing/2014/main" id="{3A9104E6-BAB0-4435-AE73-E8A6792B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621">
                <a:extLst>
                  <a:ext uri="{FF2B5EF4-FFF2-40B4-BE49-F238E27FC236}">
                    <a16:creationId xmlns:a16="http://schemas.microsoft.com/office/drawing/2014/main" id="{7B2414EA-9B3D-46C8-84E2-CD12910A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622">
                <a:extLst>
                  <a:ext uri="{FF2B5EF4-FFF2-40B4-BE49-F238E27FC236}">
                    <a16:creationId xmlns:a16="http://schemas.microsoft.com/office/drawing/2014/main" id="{BEB62635-9F70-4466-B555-D1E5B358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623">
                <a:extLst>
                  <a:ext uri="{FF2B5EF4-FFF2-40B4-BE49-F238E27FC236}">
                    <a16:creationId xmlns:a16="http://schemas.microsoft.com/office/drawing/2014/main" id="{BA8B3169-6643-4884-8EA8-0956C3F8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" name="Freeform 624">
                <a:extLst>
                  <a:ext uri="{FF2B5EF4-FFF2-40B4-BE49-F238E27FC236}">
                    <a16:creationId xmlns:a16="http://schemas.microsoft.com/office/drawing/2014/main" id="{2C7D059C-139A-4801-9019-DFB73FCA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" name="Freeform 625">
                <a:extLst>
                  <a:ext uri="{FF2B5EF4-FFF2-40B4-BE49-F238E27FC236}">
                    <a16:creationId xmlns:a16="http://schemas.microsoft.com/office/drawing/2014/main" id="{59D58E00-E51D-43A0-941D-5A855A24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638" name="Lights">
            <a:extLst>
              <a:ext uri="{FF2B5EF4-FFF2-40B4-BE49-F238E27FC236}">
                <a16:creationId xmlns:a16="http://schemas.microsoft.com/office/drawing/2014/main" id="{3A166C89-B39D-4EF9-9D9E-BA22F0FA8FD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77800" y="-139700"/>
            <a:ext cx="12490450" cy="1168400"/>
            <a:chOff x="-94" y="-88"/>
            <a:chExt cx="7868" cy="736"/>
          </a:xfrm>
        </p:grpSpPr>
        <p:sp>
          <p:nvSpPr>
            <p:cNvPr id="639" name="AutoShape 627">
              <a:extLst>
                <a:ext uri="{FF2B5EF4-FFF2-40B4-BE49-F238E27FC236}">
                  <a16:creationId xmlns:a16="http://schemas.microsoft.com/office/drawing/2014/main" id="{E31D8906-6A52-4C93-8BE8-8467697090D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4" y="-88"/>
              <a:ext cx="7868" cy="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0" name="Freeform 629">
              <a:extLst>
                <a:ext uri="{FF2B5EF4-FFF2-40B4-BE49-F238E27FC236}">
                  <a16:creationId xmlns:a16="http://schemas.microsoft.com/office/drawing/2014/main" id="{90196B3B-7505-4547-B682-1789EC51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-87" y="-76"/>
              <a:ext cx="7852" cy="369"/>
            </a:xfrm>
            <a:custGeom>
              <a:avLst/>
              <a:gdLst>
                <a:gd name="T0" fmla="*/ 0 w 3377"/>
                <a:gd name="T1" fmla="*/ 0 h 158"/>
                <a:gd name="T2" fmla="*/ 287 w 3377"/>
                <a:gd name="T3" fmla="*/ 132 h 158"/>
                <a:gd name="T4" fmla="*/ 568 w 3377"/>
                <a:gd name="T5" fmla="*/ 16 h 158"/>
                <a:gd name="T6" fmla="*/ 857 w 3377"/>
                <a:gd name="T7" fmla="*/ 137 h 158"/>
                <a:gd name="T8" fmla="*/ 1135 w 3377"/>
                <a:gd name="T9" fmla="*/ 24 h 158"/>
                <a:gd name="T10" fmla="*/ 1412 w 3377"/>
                <a:gd name="T11" fmla="*/ 156 h 158"/>
                <a:gd name="T12" fmla="*/ 1690 w 3377"/>
                <a:gd name="T13" fmla="*/ 24 h 158"/>
                <a:gd name="T14" fmla="*/ 1971 w 3377"/>
                <a:gd name="T15" fmla="*/ 144 h 158"/>
                <a:gd name="T16" fmla="*/ 2252 w 3377"/>
                <a:gd name="T17" fmla="*/ 24 h 158"/>
                <a:gd name="T18" fmla="*/ 2534 w 3377"/>
                <a:gd name="T19" fmla="*/ 144 h 158"/>
                <a:gd name="T20" fmla="*/ 2815 w 3377"/>
                <a:gd name="T21" fmla="*/ 16 h 158"/>
                <a:gd name="T22" fmla="*/ 3096 w 3377"/>
                <a:gd name="T23" fmla="*/ 149 h 158"/>
                <a:gd name="T24" fmla="*/ 3377 w 3377"/>
                <a:gd name="T25" fmla="*/ 2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7" h="158">
                  <a:moveTo>
                    <a:pt x="0" y="0"/>
                  </a:moveTo>
                  <a:cubicBezTo>
                    <a:pt x="0" y="0"/>
                    <a:pt x="149" y="134"/>
                    <a:pt x="287" y="132"/>
                  </a:cubicBezTo>
                  <a:cubicBezTo>
                    <a:pt x="424" y="130"/>
                    <a:pt x="568" y="16"/>
                    <a:pt x="568" y="16"/>
                  </a:cubicBezTo>
                  <a:cubicBezTo>
                    <a:pt x="568" y="16"/>
                    <a:pt x="710" y="137"/>
                    <a:pt x="857" y="137"/>
                  </a:cubicBezTo>
                  <a:cubicBezTo>
                    <a:pt x="1005" y="137"/>
                    <a:pt x="1135" y="24"/>
                    <a:pt x="1135" y="24"/>
                  </a:cubicBezTo>
                  <a:cubicBezTo>
                    <a:pt x="1135" y="24"/>
                    <a:pt x="1277" y="158"/>
                    <a:pt x="1412" y="156"/>
                  </a:cubicBezTo>
                  <a:cubicBezTo>
                    <a:pt x="1547" y="154"/>
                    <a:pt x="1690" y="24"/>
                    <a:pt x="1690" y="24"/>
                  </a:cubicBezTo>
                  <a:cubicBezTo>
                    <a:pt x="1690" y="24"/>
                    <a:pt x="1844" y="144"/>
                    <a:pt x="1971" y="144"/>
                  </a:cubicBezTo>
                  <a:cubicBezTo>
                    <a:pt x="2098" y="144"/>
                    <a:pt x="2252" y="24"/>
                    <a:pt x="2252" y="24"/>
                  </a:cubicBezTo>
                  <a:cubicBezTo>
                    <a:pt x="2252" y="24"/>
                    <a:pt x="2422" y="144"/>
                    <a:pt x="2534" y="144"/>
                  </a:cubicBezTo>
                  <a:cubicBezTo>
                    <a:pt x="2646" y="144"/>
                    <a:pt x="2815" y="16"/>
                    <a:pt x="2815" y="16"/>
                  </a:cubicBezTo>
                  <a:cubicBezTo>
                    <a:pt x="2815" y="16"/>
                    <a:pt x="2979" y="148"/>
                    <a:pt x="3096" y="149"/>
                  </a:cubicBezTo>
                  <a:cubicBezTo>
                    <a:pt x="3214" y="151"/>
                    <a:pt x="3377" y="24"/>
                    <a:pt x="3377" y="24"/>
                  </a:cubicBezTo>
                </a:path>
              </a:pathLst>
            </a:custGeom>
            <a:noFill/>
            <a:ln w="44450" cap="flat">
              <a:solidFill>
                <a:srgbClr val="0A51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1" name="Oval 630">
              <a:extLst>
                <a:ext uri="{FF2B5EF4-FFF2-40B4-BE49-F238E27FC236}">
                  <a16:creationId xmlns:a16="http://schemas.microsoft.com/office/drawing/2014/main" id="{05D87FB5-CD23-49CA-98C5-B28D2C204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384"/>
              <a:ext cx="144" cy="227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2" name="Freeform 631">
              <a:extLst>
                <a:ext uri="{FF2B5EF4-FFF2-40B4-BE49-F238E27FC236}">
                  <a16:creationId xmlns:a16="http://schemas.microsoft.com/office/drawing/2014/main" id="{4EE90F89-2E94-4453-BD2A-592DBC35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42"/>
              <a:ext cx="128" cy="161"/>
            </a:xfrm>
            <a:custGeom>
              <a:avLst/>
              <a:gdLst>
                <a:gd name="T0" fmla="*/ 15 w 55"/>
                <a:gd name="T1" fmla="*/ 0 h 69"/>
                <a:gd name="T2" fmla="*/ 39 w 55"/>
                <a:gd name="T3" fmla="*/ 0 h 69"/>
                <a:gd name="T4" fmla="*/ 46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5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5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4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4"/>
                    <a:pt x="50" y="69"/>
                    <a:pt x="45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4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3" name="Freeform 632">
              <a:extLst>
                <a:ext uri="{FF2B5EF4-FFF2-40B4-BE49-F238E27FC236}">
                  <a16:creationId xmlns:a16="http://schemas.microsoft.com/office/drawing/2014/main" id="{B40B94EE-F96C-4182-AA28-E96A0EDFA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" y="227"/>
              <a:ext cx="190" cy="251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2 h 107"/>
                <a:gd name="T4" fmla="*/ 71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2"/>
                  </a:cubicBezTo>
                  <a:cubicBezTo>
                    <a:pt x="70" y="19"/>
                    <a:pt x="82" y="25"/>
                    <a:pt x="71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4" name="Freeform 633">
              <a:extLst>
                <a:ext uri="{FF2B5EF4-FFF2-40B4-BE49-F238E27FC236}">
                  <a16:creationId xmlns:a16="http://schemas.microsoft.com/office/drawing/2014/main" id="{0C119D69-D5D3-4BCB-A3BD-645392BD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" y="111"/>
              <a:ext cx="156" cy="182"/>
            </a:xfrm>
            <a:custGeom>
              <a:avLst/>
              <a:gdLst>
                <a:gd name="T0" fmla="*/ 40 w 67"/>
                <a:gd name="T1" fmla="*/ 1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1 h 78"/>
                <a:gd name="T14" fmla="*/ 2 w 67"/>
                <a:gd name="T15" fmla="*/ 51 h 78"/>
                <a:gd name="T16" fmla="*/ 9 w 67"/>
                <a:gd name="T17" fmla="*/ 47 h 78"/>
                <a:gd name="T18" fmla="*/ 30 w 67"/>
                <a:gd name="T19" fmla="*/ 5 h 78"/>
                <a:gd name="T20" fmla="*/ 40 w 67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69"/>
                    <a:pt x="50" y="69"/>
                    <a:pt x="50" y="72"/>
                  </a:cubicBezTo>
                  <a:cubicBezTo>
                    <a:pt x="51" y="75"/>
                    <a:pt x="44" y="78"/>
                    <a:pt x="40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5"/>
                    <a:pt x="30" y="5"/>
                  </a:cubicBezTo>
                  <a:cubicBezTo>
                    <a:pt x="31" y="1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5" name="Freeform 634">
              <a:extLst>
                <a:ext uri="{FF2B5EF4-FFF2-40B4-BE49-F238E27FC236}">
                  <a16:creationId xmlns:a16="http://schemas.microsoft.com/office/drawing/2014/main" id="{A89E5BE7-DE93-43E7-B8AB-4772A25CD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7"/>
              <a:ext cx="190" cy="251"/>
            </a:xfrm>
            <a:custGeom>
              <a:avLst/>
              <a:gdLst>
                <a:gd name="T0" fmla="*/ 10 w 82"/>
                <a:gd name="T1" fmla="*/ 49 h 107"/>
                <a:gd name="T2" fmla="*/ 27 w 82"/>
                <a:gd name="T3" fmla="*/ 12 h 107"/>
                <a:gd name="T4" fmla="*/ 66 w 82"/>
                <a:gd name="T5" fmla="*/ 24 h 107"/>
                <a:gd name="T6" fmla="*/ 67 w 82"/>
                <a:gd name="T7" fmla="*/ 100 h 107"/>
                <a:gd name="T8" fmla="*/ 10 w 82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0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8"/>
                    <a:pt x="82" y="93"/>
                    <a:pt x="67" y="100"/>
                  </a:cubicBezTo>
                  <a:cubicBezTo>
                    <a:pt x="52" y="107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6" name="Freeform 635">
              <a:extLst>
                <a:ext uri="{FF2B5EF4-FFF2-40B4-BE49-F238E27FC236}">
                  <a16:creationId xmlns:a16="http://schemas.microsoft.com/office/drawing/2014/main" id="{2745E14C-D9C5-4773-8D16-ACA5B5B3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11"/>
              <a:ext cx="158" cy="182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7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5"/>
                  </a:cubicBezTo>
                  <a:cubicBezTo>
                    <a:pt x="37" y="5"/>
                    <a:pt x="54" y="43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8"/>
                    <a:pt x="18" y="76"/>
                    <a:pt x="17" y="72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8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7" name="Oval 636">
              <a:extLst>
                <a:ext uri="{FF2B5EF4-FFF2-40B4-BE49-F238E27FC236}">
                  <a16:creationId xmlns:a16="http://schemas.microsoft.com/office/drawing/2014/main" id="{DE4A2CE9-5B63-46C7-81D1-01413741B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398"/>
              <a:ext cx="144" cy="224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8" name="Freeform 637">
              <a:extLst>
                <a:ext uri="{FF2B5EF4-FFF2-40B4-BE49-F238E27FC236}">
                  <a16:creationId xmlns:a16="http://schemas.microsoft.com/office/drawing/2014/main" id="{B26500DC-1BBC-4FF7-859D-A1DF36C85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56"/>
              <a:ext cx="128" cy="158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4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4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4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9" name="Freeform 638">
              <a:extLst>
                <a:ext uri="{FF2B5EF4-FFF2-40B4-BE49-F238E27FC236}">
                  <a16:creationId xmlns:a16="http://schemas.microsoft.com/office/drawing/2014/main" id="{A6FE236C-7768-4E0B-A687-39A32FB0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42"/>
              <a:ext cx="190" cy="247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5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3"/>
                    <a:pt x="31" y="106"/>
                    <a:pt x="15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0" name="Freeform 639">
              <a:extLst>
                <a:ext uri="{FF2B5EF4-FFF2-40B4-BE49-F238E27FC236}">
                  <a16:creationId xmlns:a16="http://schemas.microsoft.com/office/drawing/2014/main" id="{9278E9D4-F53C-41D2-BD48-733CBB0A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22"/>
              <a:ext cx="156" cy="18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1" name="Freeform 640">
              <a:extLst>
                <a:ext uri="{FF2B5EF4-FFF2-40B4-BE49-F238E27FC236}">
                  <a16:creationId xmlns:a16="http://schemas.microsoft.com/office/drawing/2014/main" id="{08F8523E-3B4A-4381-8021-433C11D23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42"/>
              <a:ext cx="190" cy="247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4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4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2" name="Freeform 641">
              <a:extLst>
                <a:ext uri="{FF2B5EF4-FFF2-40B4-BE49-F238E27FC236}">
                  <a16:creationId xmlns:a16="http://schemas.microsoft.com/office/drawing/2014/main" id="{4DFD2EC9-56E3-4E03-A6AB-FE229F48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22"/>
              <a:ext cx="158" cy="185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4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3" name="Oval 642">
              <a:extLst>
                <a:ext uri="{FF2B5EF4-FFF2-40B4-BE49-F238E27FC236}">
                  <a16:creationId xmlns:a16="http://schemas.microsoft.com/office/drawing/2014/main" id="{70793F81-B591-47D1-8DA8-E9B552EDC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426"/>
              <a:ext cx="144" cy="224"/>
            </a:xfrm>
            <a:prstGeom prst="ellipse">
              <a:avLst/>
            </a:pr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4" name="Freeform 643">
              <a:extLst>
                <a:ext uri="{FF2B5EF4-FFF2-40B4-BE49-F238E27FC236}">
                  <a16:creationId xmlns:a16="http://schemas.microsoft.com/office/drawing/2014/main" id="{FF2A2C0F-BEA8-4296-A1D9-B477F15A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84"/>
              <a:ext cx="128" cy="158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3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3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3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3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5" name="Freeform 644">
              <a:extLst>
                <a:ext uri="{FF2B5EF4-FFF2-40B4-BE49-F238E27FC236}">
                  <a16:creationId xmlns:a16="http://schemas.microsoft.com/office/drawing/2014/main" id="{89E42605-78D0-424E-A65A-E19551544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70"/>
              <a:ext cx="191" cy="247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6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2"/>
                    <a:pt x="31" y="106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6" name="Freeform 645">
              <a:extLst>
                <a:ext uri="{FF2B5EF4-FFF2-40B4-BE49-F238E27FC236}">
                  <a16:creationId xmlns:a16="http://schemas.microsoft.com/office/drawing/2014/main" id="{613F908A-F352-41E2-BE9C-27D3DE65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50"/>
              <a:ext cx="156" cy="18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70"/>
                    <a:pt x="50" y="69"/>
                    <a:pt x="50" y="72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7" name="Freeform 646">
              <a:extLst>
                <a:ext uri="{FF2B5EF4-FFF2-40B4-BE49-F238E27FC236}">
                  <a16:creationId xmlns:a16="http://schemas.microsoft.com/office/drawing/2014/main" id="{0AB2F5D3-E43C-4B7A-8AC5-63ABC2F0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70"/>
              <a:ext cx="191" cy="247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3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3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8" name="Freeform 647">
              <a:extLst>
                <a:ext uri="{FF2B5EF4-FFF2-40B4-BE49-F238E27FC236}">
                  <a16:creationId xmlns:a16="http://schemas.microsoft.com/office/drawing/2014/main" id="{58357BDB-702A-4958-9ECD-DDD8F31F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50"/>
              <a:ext cx="159" cy="185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3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9" name="Oval 648">
              <a:extLst>
                <a:ext uri="{FF2B5EF4-FFF2-40B4-BE49-F238E27FC236}">
                  <a16:creationId xmlns:a16="http://schemas.microsoft.com/office/drawing/2014/main" id="{3EFEEA50-D07C-4C6A-8427-5EA77B862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8" y="412"/>
              <a:ext cx="141" cy="227"/>
            </a:xfrm>
            <a:prstGeom prst="ellipse">
              <a:avLst/>
            </a:pr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0" name="Freeform 649">
              <a:extLst>
                <a:ext uri="{FF2B5EF4-FFF2-40B4-BE49-F238E27FC236}">
                  <a16:creationId xmlns:a16="http://schemas.microsoft.com/office/drawing/2014/main" id="{E8F3C3E4-1F3F-40D1-BCD8-E636E5ECF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70"/>
              <a:ext cx="127" cy="161"/>
            </a:xfrm>
            <a:custGeom>
              <a:avLst/>
              <a:gdLst>
                <a:gd name="T0" fmla="*/ 16 w 55"/>
                <a:gd name="T1" fmla="*/ 0 h 69"/>
                <a:gd name="T2" fmla="*/ 39 w 55"/>
                <a:gd name="T3" fmla="*/ 0 h 69"/>
                <a:gd name="T4" fmla="*/ 47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6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6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6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4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4"/>
                    <a:pt x="50" y="69"/>
                    <a:pt x="46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5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1" name="Freeform 650">
              <a:extLst>
                <a:ext uri="{FF2B5EF4-FFF2-40B4-BE49-F238E27FC236}">
                  <a16:creationId xmlns:a16="http://schemas.microsoft.com/office/drawing/2014/main" id="{8D2D11C1-947D-42A8-91AE-E9A1D9188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56"/>
              <a:ext cx="191" cy="250"/>
            </a:xfrm>
            <a:custGeom>
              <a:avLst/>
              <a:gdLst>
                <a:gd name="T0" fmla="*/ 15 w 82"/>
                <a:gd name="T1" fmla="*/ 24 h 107"/>
                <a:gd name="T2" fmla="*/ 55 w 82"/>
                <a:gd name="T3" fmla="*/ 12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5" y="12"/>
                  </a:cubicBezTo>
                  <a:cubicBezTo>
                    <a:pt x="70" y="19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2" name="Freeform 651">
              <a:extLst>
                <a:ext uri="{FF2B5EF4-FFF2-40B4-BE49-F238E27FC236}">
                  <a16:creationId xmlns:a16="http://schemas.microsoft.com/office/drawing/2014/main" id="{D02D9B3D-3C54-40DC-84F7-3FDE35ACF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39"/>
              <a:ext cx="153" cy="182"/>
            </a:xfrm>
            <a:custGeom>
              <a:avLst/>
              <a:gdLst>
                <a:gd name="T0" fmla="*/ 39 w 66"/>
                <a:gd name="T1" fmla="*/ 1 h 78"/>
                <a:gd name="T2" fmla="*/ 61 w 66"/>
                <a:gd name="T3" fmla="*/ 11 h 78"/>
                <a:gd name="T4" fmla="*/ 65 w 66"/>
                <a:gd name="T5" fmla="*/ 21 h 78"/>
                <a:gd name="T6" fmla="*/ 48 w 66"/>
                <a:gd name="T7" fmla="*/ 64 h 78"/>
                <a:gd name="T8" fmla="*/ 50 w 66"/>
                <a:gd name="T9" fmla="*/ 72 h 78"/>
                <a:gd name="T10" fmla="*/ 39 w 66"/>
                <a:gd name="T11" fmla="*/ 76 h 78"/>
                <a:gd name="T12" fmla="*/ 6 w 66"/>
                <a:gd name="T13" fmla="*/ 61 h 78"/>
                <a:gd name="T14" fmla="*/ 2 w 66"/>
                <a:gd name="T15" fmla="*/ 51 h 78"/>
                <a:gd name="T16" fmla="*/ 9 w 66"/>
                <a:gd name="T17" fmla="*/ 47 h 78"/>
                <a:gd name="T18" fmla="*/ 29 w 66"/>
                <a:gd name="T19" fmla="*/ 5 h 78"/>
                <a:gd name="T20" fmla="*/ 39 w 66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78">
                  <a:moveTo>
                    <a:pt x="39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6" y="17"/>
                    <a:pt x="65" y="21"/>
                  </a:cubicBezTo>
                  <a:cubicBezTo>
                    <a:pt x="65" y="21"/>
                    <a:pt x="49" y="59"/>
                    <a:pt x="48" y="64"/>
                  </a:cubicBezTo>
                  <a:cubicBezTo>
                    <a:pt x="48" y="70"/>
                    <a:pt x="49" y="69"/>
                    <a:pt x="50" y="72"/>
                  </a:cubicBezTo>
                  <a:cubicBezTo>
                    <a:pt x="50" y="75"/>
                    <a:pt x="43" y="78"/>
                    <a:pt x="39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4" y="49"/>
                    <a:pt x="5" y="51"/>
                    <a:pt x="9" y="47"/>
                  </a:cubicBezTo>
                  <a:cubicBezTo>
                    <a:pt x="13" y="43"/>
                    <a:pt x="29" y="5"/>
                    <a:pt x="29" y="5"/>
                  </a:cubicBezTo>
                  <a:cubicBezTo>
                    <a:pt x="31" y="1"/>
                    <a:pt x="35" y="0"/>
                    <a:pt x="39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3" name="Freeform 652">
              <a:extLst>
                <a:ext uri="{FF2B5EF4-FFF2-40B4-BE49-F238E27FC236}">
                  <a16:creationId xmlns:a16="http://schemas.microsoft.com/office/drawing/2014/main" id="{A080AC22-432B-4BE3-89C6-55C7B03FF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56"/>
              <a:ext cx="193" cy="250"/>
            </a:xfrm>
            <a:custGeom>
              <a:avLst/>
              <a:gdLst>
                <a:gd name="T0" fmla="*/ 11 w 83"/>
                <a:gd name="T1" fmla="*/ 49 h 107"/>
                <a:gd name="T2" fmla="*/ 27 w 83"/>
                <a:gd name="T3" fmla="*/ 12 h 107"/>
                <a:gd name="T4" fmla="*/ 67 w 83"/>
                <a:gd name="T5" fmla="*/ 24 h 107"/>
                <a:gd name="T6" fmla="*/ 67 w 83"/>
                <a:gd name="T7" fmla="*/ 100 h 107"/>
                <a:gd name="T8" fmla="*/ 11 w 83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7">
                  <a:moveTo>
                    <a:pt x="11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8" y="48"/>
                    <a:pt x="83" y="93"/>
                    <a:pt x="67" y="100"/>
                  </a:cubicBezTo>
                  <a:cubicBezTo>
                    <a:pt x="52" y="107"/>
                    <a:pt x="22" y="73"/>
                    <a:pt x="11" y="49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4" name="Freeform 653">
              <a:extLst>
                <a:ext uri="{FF2B5EF4-FFF2-40B4-BE49-F238E27FC236}">
                  <a16:creationId xmlns:a16="http://schemas.microsoft.com/office/drawing/2014/main" id="{47A027AF-72D4-4748-8960-853645CA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39"/>
              <a:ext cx="158" cy="182"/>
            </a:xfrm>
            <a:custGeom>
              <a:avLst/>
              <a:gdLst>
                <a:gd name="T0" fmla="*/ 6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7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8 w 68"/>
                <a:gd name="T15" fmla="*/ 73 h 78"/>
                <a:gd name="T16" fmla="*/ 19 w 68"/>
                <a:gd name="T17" fmla="*/ 64 h 78"/>
                <a:gd name="T18" fmla="*/ 2 w 68"/>
                <a:gd name="T19" fmla="*/ 22 h 78"/>
                <a:gd name="T20" fmla="*/ 6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6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1" y="0"/>
                    <a:pt x="35" y="2"/>
                    <a:pt x="37" y="5"/>
                  </a:cubicBezTo>
                  <a:cubicBezTo>
                    <a:pt x="37" y="5"/>
                    <a:pt x="55" y="43"/>
                    <a:pt x="58" y="47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6"/>
                    <a:pt x="18" y="73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9" y="59"/>
                    <a:pt x="2" y="22"/>
                    <a:pt x="2" y="22"/>
                  </a:cubicBezTo>
                  <a:cubicBezTo>
                    <a:pt x="0" y="18"/>
                    <a:pt x="2" y="13"/>
                    <a:pt x="6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5" name="Oval 654">
              <a:extLst>
                <a:ext uri="{FF2B5EF4-FFF2-40B4-BE49-F238E27FC236}">
                  <a16:creationId xmlns:a16="http://schemas.microsoft.com/office/drawing/2014/main" id="{8E72F8AB-960E-4396-A7D3-87FA09072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0" y="405"/>
              <a:ext cx="145" cy="224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6" name="Freeform 655">
              <a:extLst>
                <a:ext uri="{FF2B5EF4-FFF2-40B4-BE49-F238E27FC236}">
                  <a16:creationId xmlns:a16="http://schemas.microsoft.com/office/drawing/2014/main" id="{8A22163E-84C2-4570-BF1F-DF8CDB7A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" y="263"/>
              <a:ext cx="128" cy="158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" name="Freeform 656">
              <a:extLst>
                <a:ext uri="{FF2B5EF4-FFF2-40B4-BE49-F238E27FC236}">
                  <a16:creationId xmlns:a16="http://schemas.microsoft.com/office/drawing/2014/main" id="{4EF13719-C4A8-4CD9-BC32-E7E1EDC7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249"/>
              <a:ext cx="190" cy="250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8" name="Freeform 657">
              <a:extLst>
                <a:ext uri="{FF2B5EF4-FFF2-40B4-BE49-F238E27FC236}">
                  <a16:creationId xmlns:a16="http://schemas.microsoft.com/office/drawing/2014/main" id="{CC61BEA7-A943-41F1-8EF0-7AFACEE0A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129"/>
              <a:ext cx="155" cy="18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6 w 67"/>
                <a:gd name="T13" fmla="*/ 62 h 78"/>
                <a:gd name="T14" fmla="*/ 2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8"/>
                    <a:pt x="65" y="21"/>
                  </a:cubicBezTo>
                  <a:cubicBezTo>
                    <a:pt x="65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3" y="60"/>
                    <a:pt x="0" y="54"/>
                    <a:pt x="2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9" name="Freeform 658">
              <a:extLst>
                <a:ext uri="{FF2B5EF4-FFF2-40B4-BE49-F238E27FC236}">
                  <a16:creationId xmlns:a16="http://schemas.microsoft.com/office/drawing/2014/main" id="{C78F4E94-9003-43D4-BF8E-3DE26084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1" y="249"/>
              <a:ext cx="193" cy="247"/>
            </a:xfrm>
            <a:custGeom>
              <a:avLst/>
              <a:gdLst>
                <a:gd name="T0" fmla="*/ 10 w 83"/>
                <a:gd name="T1" fmla="*/ 49 h 106"/>
                <a:gd name="T2" fmla="*/ 27 w 83"/>
                <a:gd name="T3" fmla="*/ 12 h 106"/>
                <a:gd name="T4" fmla="*/ 66 w 83"/>
                <a:gd name="T5" fmla="*/ 24 h 106"/>
                <a:gd name="T6" fmla="*/ 67 w 83"/>
                <a:gd name="T7" fmla="*/ 99 h 106"/>
                <a:gd name="T8" fmla="*/ 10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0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0" name="Freeform 659">
              <a:extLst>
                <a:ext uri="{FF2B5EF4-FFF2-40B4-BE49-F238E27FC236}">
                  <a16:creationId xmlns:a16="http://schemas.microsoft.com/office/drawing/2014/main" id="{1A54D221-7606-45A8-B198-EE99F659F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" y="132"/>
              <a:ext cx="158" cy="182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4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7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1" name="Oval 660">
              <a:extLst>
                <a:ext uri="{FF2B5EF4-FFF2-40B4-BE49-F238E27FC236}">
                  <a16:creationId xmlns:a16="http://schemas.microsoft.com/office/drawing/2014/main" id="{617D2D95-E277-406D-B1BC-6B3E43D5E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4" y="405"/>
              <a:ext cx="144" cy="224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2" name="Freeform 661">
              <a:extLst>
                <a:ext uri="{FF2B5EF4-FFF2-40B4-BE49-F238E27FC236}">
                  <a16:creationId xmlns:a16="http://schemas.microsoft.com/office/drawing/2014/main" id="{7120F61D-B9C4-4D7B-B754-44C8A5D6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" y="263"/>
              <a:ext cx="127" cy="158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7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6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3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3"/>
                    <a:pt x="50" y="68"/>
                    <a:pt x="46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3" name="Freeform 662">
              <a:extLst>
                <a:ext uri="{FF2B5EF4-FFF2-40B4-BE49-F238E27FC236}">
                  <a16:creationId xmlns:a16="http://schemas.microsoft.com/office/drawing/2014/main" id="{61557FC5-2895-4B00-8FD4-94C3C16B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0" y="249"/>
              <a:ext cx="191" cy="250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4" name="Freeform 663">
              <a:extLst>
                <a:ext uri="{FF2B5EF4-FFF2-40B4-BE49-F238E27FC236}">
                  <a16:creationId xmlns:a16="http://schemas.microsoft.com/office/drawing/2014/main" id="{E8C9CC5F-47E9-4F84-8479-8534133E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6" y="129"/>
              <a:ext cx="155" cy="183"/>
            </a:xfrm>
            <a:custGeom>
              <a:avLst/>
              <a:gdLst>
                <a:gd name="T0" fmla="*/ 40 w 67"/>
                <a:gd name="T1" fmla="*/ 2 h 78"/>
                <a:gd name="T2" fmla="*/ 62 w 67"/>
                <a:gd name="T3" fmla="*/ 11 h 78"/>
                <a:gd name="T4" fmla="*/ 66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7 w 67"/>
                <a:gd name="T13" fmla="*/ 62 h 78"/>
                <a:gd name="T14" fmla="*/ 3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2" y="11"/>
                    <a:pt x="62" y="11"/>
                    <a:pt x="62" y="11"/>
                  </a:cubicBezTo>
                  <a:cubicBezTo>
                    <a:pt x="65" y="13"/>
                    <a:pt x="67" y="18"/>
                    <a:pt x="66" y="21"/>
                  </a:cubicBezTo>
                  <a:cubicBezTo>
                    <a:pt x="66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0"/>
                    <a:pt x="0" y="54"/>
                    <a:pt x="3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4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5" name="Freeform 664">
              <a:extLst>
                <a:ext uri="{FF2B5EF4-FFF2-40B4-BE49-F238E27FC236}">
                  <a16:creationId xmlns:a16="http://schemas.microsoft.com/office/drawing/2014/main" id="{F758EAC9-2EAD-4AB0-9982-45A04745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5" y="249"/>
              <a:ext cx="193" cy="247"/>
            </a:xfrm>
            <a:custGeom>
              <a:avLst/>
              <a:gdLst>
                <a:gd name="T0" fmla="*/ 11 w 83"/>
                <a:gd name="T1" fmla="*/ 49 h 106"/>
                <a:gd name="T2" fmla="*/ 27 w 83"/>
                <a:gd name="T3" fmla="*/ 12 h 106"/>
                <a:gd name="T4" fmla="*/ 67 w 83"/>
                <a:gd name="T5" fmla="*/ 24 h 106"/>
                <a:gd name="T6" fmla="*/ 67 w 83"/>
                <a:gd name="T7" fmla="*/ 99 h 106"/>
                <a:gd name="T8" fmla="*/ 11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1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1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6" name="Freeform 665">
              <a:extLst>
                <a:ext uri="{FF2B5EF4-FFF2-40B4-BE49-F238E27FC236}">
                  <a16:creationId xmlns:a16="http://schemas.microsoft.com/office/drawing/2014/main" id="{8ADAE962-D2F2-4671-94FA-0E25BBE46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3" y="132"/>
              <a:ext cx="158" cy="182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2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5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9" y="59"/>
                    <a:pt x="2" y="21"/>
                    <a:pt x="2" y="21"/>
                  </a:cubicBezTo>
                  <a:cubicBezTo>
                    <a:pt x="0" y="17"/>
                    <a:pt x="2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33" name="Yellow Lights">
            <a:extLst>
              <a:ext uri="{FF2B5EF4-FFF2-40B4-BE49-F238E27FC236}">
                <a16:creationId xmlns:a16="http://schemas.microsoft.com/office/drawing/2014/main" id="{54295E14-843D-4EB4-879D-46A641DDF877}"/>
              </a:ext>
            </a:extLst>
          </p:cNvPr>
          <p:cNvGrpSpPr/>
          <p:nvPr/>
        </p:nvGrpSpPr>
        <p:grpSpPr>
          <a:xfrm>
            <a:off x="-177800" y="-139700"/>
            <a:ext cx="12490451" cy="1171575"/>
            <a:chOff x="-127354" y="1683754"/>
            <a:chExt cx="12490451" cy="1171575"/>
          </a:xfrm>
        </p:grpSpPr>
        <p:sp>
          <p:nvSpPr>
            <p:cNvPr id="708" name="AutoShape 627">
              <a:extLst>
                <a:ext uri="{FF2B5EF4-FFF2-40B4-BE49-F238E27FC236}">
                  <a16:creationId xmlns:a16="http://schemas.microsoft.com/office/drawing/2014/main" id="{AB568D53-0999-4509-953B-8A959A854C9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27354" y="1683754"/>
              <a:ext cx="12490451" cy="116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9" name="Freeform 629">
              <a:extLst>
                <a:ext uri="{FF2B5EF4-FFF2-40B4-BE49-F238E27FC236}">
                  <a16:creationId xmlns:a16="http://schemas.microsoft.com/office/drawing/2014/main" id="{476BEA4A-1304-4C6B-8E2B-4CBA8F556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6241" y="1702804"/>
              <a:ext cx="12465051" cy="585788"/>
            </a:xfrm>
            <a:custGeom>
              <a:avLst/>
              <a:gdLst>
                <a:gd name="T0" fmla="*/ 0 w 3377"/>
                <a:gd name="T1" fmla="*/ 0 h 158"/>
                <a:gd name="T2" fmla="*/ 287 w 3377"/>
                <a:gd name="T3" fmla="*/ 132 h 158"/>
                <a:gd name="T4" fmla="*/ 568 w 3377"/>
                <a:gd name="T5" fmla="*/ 16 h 158"/>
                <a:gd name="T6" fmla="*/ 857 w 3377"/>
                <a:gd name="T7" fmla="*/ 137 h 158"/>
                <a:gd name="T8" fmla="*/ 1135 w 3377"/>
                <a:gd name="T9" fmla="*/ 24 h 158"/>
                <a:gd name="T10" fmla="*/ 1412 w 3377"/>
                <a:gd name="T11" fmla="*/ 156 h 158"/>
                <a:gd name="T12" fmla="*/ 1690 w 3377"/>
                <a:gd name="T13" fmla="*/ 24 h 158"/>
                <a:gd name="T14" fmla="*/ 1971 w 3377"/>
                <a:gd name="T15" fmla="*/ 144 h 158"/>
                <a:gd name="T16" fmla="*/ 2252 w 3377"/>
                <a:gd name="T17" fmla="*/ 24 h 158"/>
                <a:gd name="T18" fmla="*/ 2534 w 3377"/>
                <a:gd name="T19" fmla="*/ 144 h 158"/>
                <a:gd name="T20" fmla="*/ 2815 w 3377"/>
                <a:gd name="T21" fmla="*/ 16 h 158"/>
                <a:gd name="T22" fmla="*/ 3096 w 3377"/>
                <a:gd name="T23" fmla="*/ 149 h 158"/>
                <a:gd name="T24" fmla="*/ 3377 w 3377"/>
                <a:gd name="T25" fmla="*/ 2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7" h="158">
                  <a:moveTo>
                    <a:pt x="0" y="0"/>
                  </a:moveTo>
                  <a:cubicBezTo>
                    <a:pt x="0" y="0"/>
                    <a:pt x="149" y="134"/>
                    <a:pt x="287" y="132"/>
                  </a:cubicBezTo>
                  <a:cubicBezTo>
                    <a:pt x="424" y="130"/>
                    <a:pt x="568" y="16"/>
                    <a:pt x="568" y="16"/>
                  </a:cubicBezTo>
                  <a:cubicBezTo>
                    <a:pt x="568" y="16"/>
                    <a:pt x="710" y="137"/>
                    <a:pt x="857" y="137"/>
                  </a:cubicBezTo>
                  <a:cubicBezTo>
                    <a:pt x="1005" y="137"/>
                    <a:pt x="1135" y="24"/>
                    <a:pt x="1135" y="24"/>
                  </a:cubicBezTo>
                  <a:cubicBezTo>
                    <a:pt x="1135" y="24"/>
                    <a:pt x="1277" y="158"/>
                    <a:pt x="1412" y="156"/>
                  </a:cubicBezTo>
                  <a:cubicBezTo>
                    <a:pt x="1547" y="154"/>
                    <a:pt x="1690" y="24"/>
                    <a:pt x="1690" y="24"/>
                  </a:cubicBezTo>
                  <a:cubicBezTo>
                    <a:pt x="1690" y="24"/>
                    <a:pt x="1844" y="144"/>
                    <a:pt x="1971" y="144"/>
                  </a:cubicBezTo>
                  <a:cubicBezTo>
                    <a:pt x="2098" y="144"/>
                    <a:pt x="2252" y="24"/>
                    <a:pt x="2252" y="24"/>
                  </a:cubicBezTo>
                  <a:cubicBezTo>
                    <a:pt x="2252" y="24"/>
                    <a:pt x="2422" y="144"/>
                    <a:pt x="2534" y="144"/>
                  </a:cubicBezTo>
                  <a:cubicBezTo>
                    <a:pt x="2646" y="144"/>
                    <a:pt x="2815" y="16"/>
                    <a:pt x="2815" y="16"/>
                  </a:cubicBezTo>
                  <a:cubicBezTo>
                    <a:pt x="2815" y="16"/>
                    <a:pt x="2979" y="148"/>
                    <a:pt x="3096" y="149"/>
                  </a:cubicBezTo>
                  <a:cubicBezTo>
                    <a:pt x="3214" y="151"/>
                    <a:pt x="3377" y="24"/>
                    <a:pt x="3377" y="24"/>
                  </a:cubicBezTo>
                </a:path>
              </a:pathLst>
            </a:custGeom>
            <a:noFill/>
            <a:ln w="44450" cap="flat">
              <a:solidFill>
                <a:srgbClr val="0A51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0" name="Oval 630">
              <a:extLst>
                <a:ext uri="{FF2B5EF4-FFF2-40B4-BE49-F238E27FC236}">
                  <a16:creationId xmlns:a16="http://schemas.microsoft.com/office/drawing/2014/main" id="{AE1CB1BC-3F16-4CCF-921D-861776905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196" y="2433054"/>
              <a:ext cx="228600" cy="360363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1" name="Freeform 631">
              <a:extLst>
                <a:ext uri="{FF2B5EF4-FFF2-40B4-BE49-F238E27FC236}">
                  <a16:creationId xmlns:a16="http://schemas.microsoft.com/office/drawing/2014/main" id="{71662E1C-EAAD-45EA-A1EE-B4907D52E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484" y="2207629"/>
              <a:ext cx="203200" cy="255588"/>
            </a:xfrm>
            <a:custGeom>
              <a:avLst/>
              <a:gdLst>
                <a:gd name="T0" fmla="*/ 15 w 55"/>
                <a:gd name="T1" fmla="*/ 0 h 69"/>
                <a:gd name="T2" fmla="*/ 39 w 55"/>
                <a:gd name="T3" fmla="*/ 0 h 69"/>
                <a:gd name="T4" fmla="*/ 46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5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5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4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4"/>
                    <a:pt x="50" y="69"/>
                    <a:pt x="45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4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2" name="Freeform 632">
              <a:extLst>
                <a:ext uri="{FF2B5EF4-FFF2-40B4-BE49-F238E27FC236}">
                  <a16:creationId xmlns:a16="http://schemas.microsoft.com/office/drawing/2014/main" id="{3866B22E-D8BB-4FFF-8996-FC578EF11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1" y="2183817"/>
              <a:ext cx="301625" cy="398463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2 h 107"/>
                <a:gd name="T4" fmla="*/ 71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2"/>
                  </a:cubicBezTo>
                  <a:cubicBezTo>
                    <a:pt x="70" y="19"/>
                    <a:pt x="82" y="25"/>
                    <a:pt x="71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FDF55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713" name="Freeform 633">
              <a:extLst>
                <a:ext uri="{FF2B5EF4-FFF2-40B4-BE49-F238E27FC236}">
                  <a16:creationId xmlns:a16="http://schemas.microsoft.com/office/drawing/2014/main" id="{C969FCA3-DBE6-4C5C-B055-B2BE0B3B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09" y="1999667"/>
              <a:ext cx="247650" cy="288925"/>
            </a:xfrm>
            <a:custGeom>
              <a:avLst/>
              <a:gdLst>
                <a:gd name="T0" fmla="*/ 40 w 67"/>
                <a:gd name="T1" fmla="*/ 1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1 h 78"/>
                <a:gd name="T14" fmla="*/ 2 w 67"/>
                <a:gd name="T15" fmla="*/ 51 h 78"/>
                <a:gd name="T16" fmla="*/ 9 w 67"/>
                <a:gd name="T17" fmla="*/ 47 h 78"/>
                <a:gd name="T18" fmla="*/ 30 w 67"/>
                <a:gd name="T19" fmla="*/ 5 h 78"/>
                <a:gd name="T20" fmla="*/ 40 w 67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69"/>
                    <a:pt x="50" y="69"/>
                    <a:pt x="50" y="72"/>
                  </a:cubicBezTo>
                  <a:cubicBezTo>
                    <a:pt x="51" y="75"/>
                    <a:pt x="44" y="78"/>
                    <a:pt x="40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5"/>
                    <a:pt x="30" y="5"/>
                  </a:cubicBezTo>
                  <a:cubicBezTo>
                    <a:pt x="31" y="1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4" name="Freeform 634">
              <a:extLst>
                <a:ext uri="{FF2B5EF4-FFF2-40B4-BE49-F238E27FC236}">
                  <a16:creationId xmlns:a16="http://schemas.microsoft.com/office/drawing/2014/main" id="{E6F394E0-61AB-4812-AF81-578F9AB4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159" y="2183817"/>
              <a:ext cx="301625" cy="398463"/>
            </a:xfrm>
            <a:custGeom>
              <a:avLst/>
              <a:gdLst>
                <a:gd name="T0" fmla="*/ 10 w 82"/>
                <a:gd name="T1" fmla="*/ 49 h 107"/>
                <a:gd name="T2" fmla="*/ 27 w 82"/>
                <a:gd name="T3" fmla="*/ 12 h 107"/>
                <a:gd name="T4" fmla="*/ 66 w 82"/>
                <a:gd name="T5" fmla="*/ 24 h 107"/>
                <a:gd name="T6" fmla="*/ 67 w 82"/>
                <a:gd name="T7" fmla="*/ 100 h 107"/>
                <a:gd name="T8" fmla="*/ 10 w 82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0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8"/>
                    <a:pt x="82" y="93"/>
                    <a:pt x="67" y="100"/>
                  </a:cubicBezTo>
                  <a:cubicBezTo>
                    <a:pt x="52" y="107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5" name="Freeform 635">
              <a:extLst>
                <a:ext uri="{FF2B5EF4-FFF2-40B4-BE49-F238E27FC236}">
                  <a16:creationId xmlns:a16="http://schemas.microsoft.com/office/drawing/2014/main" id="{72F63157-C403-4426-8E87-3A595B76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771" y="1999667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7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5"/>
                  </a:cubicBezTo>
                  <a:cubicBezTo>
                    <a:pt x="37" y="5"/>
                    <a:pt x="54" y="43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8"/>
                    <a:pt x="18" y="76"/>
                    <a:pt x="17" y="72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8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6" name="Oval 636">
              <a:extLst>
                <a:ext uri="{FF2B5EF4-FFF2-40B4-BE49-F238E27FC236}">
                  <a16:creationId xmlns:a16="http://schemas.microsoft.com/office/drawing/2014/main" id="{0398B7AE-8275-42F0-B135-8C91CD85E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459" y="2455279"/>
              <a:ext cx="228600" cy="355600"/>
            </a:xfrm>
            <a:prstGeom prst="ellipse">
              <a:avLst/>
            </a:prstGeom>
            <a:solidFill>
              <a:srgbClr val="FDF55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7" name="Freeform 637">
              <a:extLst>
                <a:ext uri="{FF2B5EF4-FFF2-40B4-BE49-F238E27FC236}">
                  <a16:creationId xmlns:a16="http://schemas.microsoft.com/office/drawing/2014/main" id="{AB050D18-0806-4CF8-B217-087F50B2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746" y="2229854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4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4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4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8" name="Freeform 638">
              <a:extLst>
                <a:ext uri="{FF2B5EF4-FFF2-40B4-BE49-F238E27FC236}">
                  <a16:creationId xmlns:a16="http://schemas.microsoft.com/office/drawing/2014/main" id="{96E96684-20F2-49B1-A84F-A95D1F62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484" y="2207629"/>
              <a:ext cx="301625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5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3"/>
                    <a:pt x="31" y="106"/>
                    <a:pt x="15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9" name="Freeform 639">
              <a:extLst>
                <a:ext uri="{FF2B5EF4-FFF2-40B4-BE49-F238E27FC236}">
                  <a16:creationId xmlns:a16="http://schemas.microsoft.com/office/drawing/2014/main" id="{D59AA2FA-CD35-456A-BF06-A5101088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671" y="2017129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0" name="Freeform 640">
              <a:extLst>
                <a:ext uri="{FF2B5EF4-FFF2-40B4-BE49-F238E27FC236}">
                  <a16:creationId xmlns:a16="http://schemas.microsoft.com/office/drawing/2014/main" id="{AEAC6048-13A3-45F0-8DA2-1AA9CB4D7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421" y="2207629"/>
              <a:ext cx="301625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4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4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1" name="Freeform 641">
              <a:extLst>
                <a:ext uri="{FF2B5EF4-FFF2-40B4-BE49-F238E27FC236}">
                  <a16:creationId xmlns:a16="http://schemas.microsoft.com/office/drawing/2014/main" id="{582A2DF1-7448-4900-924C-73CFC17F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034" y="2017129"/>
              <a:ext cx="250825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4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2" name="Oval 642">
              <a:extLst>
                <a:ext uri="{FF2B5EF4-FFF2-40B4-BE49-F238E27FC236}">
                  <a16:creationId xmlns:a16="http://schemas.microsoft.com/office/drawing/2014/main" id="{24C7172B-E712-4F3D-B227-71819F1FC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2334" y="2499729"/>
              <a:ext cx="228600" cy="355600"/>
            </a:xfrm>
            <a:prstGeom prst="ellipse">
              <a:avLst/>
            </a:pr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3" name="Freeform 643">
              <a:extLst>
                <a:ext uri="{FF2B5EF4-FFF2-40B4-BE49-F238E27FC236}">
                  <a16:creationId xmlns:a16="http://schemas.microsoft.com/office/drawing/2014/main" id="{1DBF9AAB-1A4C-4DD1-8D58-A0A6B99E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621" y="2274304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3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3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3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3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4" name="Freeform 644">
              <a:extLst>
                <a:ext uri="{FF2B5EF4-FFF2-40B4-BE49-F238E27FC236}">
                  <a16:creationId xmlns:a16="http://schemas.microsoft.com/office/drawing/2014/main" id="{FDD645BA-496E-418E-BAF4-5AA985F7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359" y="2252079"/>
              <a:ext cx="303213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6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2"/>
                    <a:pt x="31" y="106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5" name="Freeform 645">
              <a:extLst>
                <a:ext uri="{FF2B5EF4-FFF2-40B4-BE49-F238E27FC236}">
                  <a16:creationId xmlns:a16="http://schemas.microsoft.com/office/drawing/2014/main" id="{187FFC77-0549-4705-9928-FCE64E18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546" y="2061579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70"/>
                    <a:pt x="50" y="69"/>
                    <a:pt x="50" y="72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6" name="Freeform 646">
              <a:extLst>
                <a:ext uri="{FF2B5EF4-FFF2-40B4-BE49-F238E27FC236}">
                  <a16:creationId xmlns:a16="http://schemas.microsoft.com/office/drawing/2014/main" id="{CF2DD65A-DF74-4A5A-9505-72569B459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296" y="2252079"/>
              <a:ext cx="303213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3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3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FDF55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7" name="Freeform 647">
              <a:extLst>
                <a:ext uri="{FF2B5EF4-FFF2-40B4-BE49-F238E27FC236}">
                  <a16:creationId xmlns:a16="http://schemas.microsoft.com/office/drawing/2014/main" id="{4A1EDAB0-D73D-46A7-A9AF-3E01ACE6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909" y="2061579"/>
              <a:ext cx="252413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3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8" name="Oval 648">
              <a:extLst>
                <a:ext uri="{FF2B5EF4-FFF2-40B4-BE49-F238E27FC236}">
                  <a16:creationId xmlns:a16="http://schemas.microsoft.com/office/drawing/2014/main" id="{DD90597E-A72D-4E8B-8876-D2EBFDA22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197" y="2477504"/>
              <a:ext cx="223838" cy="360363"/>
            </a:xfrm>
            <a:prstGeom prst="ellipse">
              <a:avLst/>
            </a:pr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29" name="Freeform 649">
              <a:extLst>
                <a:ext uri="{FF2B5EF4-FFF2-40B4-BE49-F238E27FC236}">
                  <a16:creationId xmlns:a16="http://schemas.microsoft.com/office/drawing/2014/main" id="{69252586-D91A-43A9-B95F-7CCFCA36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8309" y="2252079"/>
              <a:ext cx="201613" cy="255588"/>
            </a:xfrm>
            <a:custGeom>
              <a:avLst/>
              <a:gdLst>
                <a:gd name="T0" fmla="*/ 16 w 55"/>
                <a:gd name="T1" fmla="*/ 0 h 69"/>
                <a:gd name="T2" fmla="*/ 39 w 55"/>
                <a:gd name="T3" fmla="*/ 0 h 69"/>
                <a:gd name="T4" fmla="*/ 47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6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6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6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4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4"/>
                    <a:pt x="50" y="69"/>
                    <a:pt x="46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5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0" name="Freeform 650">
              <a:extLst>
                <a:ext uri="{FF2B5EF4-FFF2-40B4-BE49-F238E27FC236}">
                  <a16:creationId xmlns:a16="http://schemas.microsoft.com/office/drawing/2014/main" id="{2FA33E5E-A99F-4736-802B-637CC5EC5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6459" y="2229854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5 w 82"/>
                <a:gd name="T3" fmla="*/ 12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5" y="12"/>
                  </a:cubicBezTo>
                  <a:cubicBezTo>
                    <a:pt x="70" y="19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1" name="Freeform 651">
              <a:extLst>
                <a:ext uri="{FF2B5EF4-FFF2-40B4-BE49-F238E27FC236}">
                  <a16:creationId xmlns:a16="http://schemas.microsoft.com/office/drawing/2014/main" id="{1C662894-9329-417B-8E74-6A3E49A6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4409" y="2044117"/>
              <a:ext cx="242888" cy="288925"/>
            </a:xfrm>
            <a:custGeom>
              <a:avLst/>
              <a:gdLst>
                <a:gd name="T0" fmla="*/ 39 w 66"/>
                <a:gd name="T1" fmla="*/ 1 h 78"/>
                <a:gd name="T2" fmla="*/ 61 w 66"/>
                <a:gd name="T3" fmla="*/ 11 h 78"/>
                <a:gd name="T4" fmla="*/ 65 w 66"/>
                <a:gd name="T5" fmla="*/ 21 h 78"/>
                <a:gd name="T6" fmla="*/ 48 w 66"/>
                <a:gd name="T7" fmla="*/ 64 h 78"/>
                <a:gd name="T8" fmla="*/ 50 w 66"/>
                <a:gd name="T9" fmla="*/ 72 h 78"/>
                <a:gd name="T10" fmla="*/ 39 w 66"/>
                <a:gd name="T11" fmla="*/ 76 h 78"/>
                <a:gd name="T12" fmla="*/ 6 w 66"/>
                <a:gd name="T13" fmla="*/ 61 h 78"/>
                <a:gd name="T14" fmla="*/ 2 w 66"/>
                <a:gd name="T15" fmla="*/ 51 h 78"/>
                <a:gd name="T16" fmla="*/ 9 w 66"/>
                <a:gd name="T17" fmla="*/ 47 h 78"/>
                <a:gd name="T18" fmla="*/ 29 w 66"/>
                <a:gd name="T19" fmla="*/ 5 h 78"/>
                <a:gd name="T20" fmla="*/ 39 w 66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78">
                  <a:moveTo>
                    <a:pt x="39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6" y="17"/>
                    <a:pt x="65" y="21"/>
                  </a:cubicBezTo>
                  <a:cubicBezTo>
                    <a:pt x="65" y="21"/>
                    <a:pt x="49" y="59"/>
                    <a:pt x="48" y="64"/>
                  </a:cubicBezTo>
                  <a:cubicBezTo>
                    <a:pt x="48" y="70"/>
                    <a:pt x="49" y="69"/>
                    <a:pt x="50" y="72"/>
                  </a:cubicBezTo>
                  <a:cubicBezTo>
                    <a:pt x="50" y="75"/>
                    <a:pt x="43" y="78"/>
                    <a:pt x="39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4" y="49"/>
                    <a:pt x="5" y="51"/>
                    <a:pt x="9" y="47"/>
                  </a:cubicBezTo>
                  <a:cubicBezTo>
                    <a:pt x="13" y="43"/>
                    <a:pt x="29" y="5"/>
                    <a:pt x="29" y="5"/>
                  </a:cubicBezTo>
                  <a:cubicBezTo>
                    <a:pt x="31" y="1"/>
                    <a:pt x="35" y="0"/>
                    <a:pt x="39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2" name="Freeform 652">
              <a:extLst>
                <a:ext uri="{FF2B5EF4-FFF2-40B4-BE49-F238E27FC236}">
                  <a16:creationId xmlns:a16="http://schemas.microsoft.com/office/drawing/2014/main" id="{4855DB65-9951-4203-96A9-C0A9B109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397" y="2229854"/>
              <a:ext cx="306388" cy="396875"/>
            </a:xfrm>
            <a:custGeom>
              <a:avLst/>
              <a:gdLst>
                <a:gd name="T0" fmla="*/ 11 w 83"/>
                <a:gd name="T1" fmla="*/ 49 h 107"/>
                <a:gd name="T2" fmla="*/ 27 w 83"/>
                <a:gd name="T3" fmla="*/ 12 h 107"/>
                <a:gd name="T4" fmla="*/ 67 w 83"/>
                <a:gd name="T5" fmla="*/ 24 h 107"/>
                <a:gd name="T6" fmla="*/ 67 w 83"/>
                <a:gd name="T7" fmla="*/ 100 h 107"/>
                <a:gd name="T8" fmla="*/ 11 w 83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7">
                  <a:moveTo>
                    <a:pt x="11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8" y="48"/>
                    <a:pt x="83" y="93"/>
                    <a:pt x="67" y="100"/>
                  </a:cubicBezTo>
                  <a:cubicBezTo>
                    <a:pt x="52" y="107"/>
                    <a:pt x="22" y="73"/>
                    <a:pt x="11" y="49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3" name="Freeform 653">
              <a:extLst>
                <a:ext uri="{FF2B5EF4-FFF2-40B4-BE49-F238E27FC236}">
                  <a16:creationId xmlns:a16="http://schemas.microsoft.com/office/drawing/2014/main" id="{5AC0332A-7B1A-4998-AD69-6651B1F7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7597" y="2044117"/>
              <a:ext cx="250825" cy="288925"/>
            </a:xfrm>
            <a:custGeom>
              <a:avLst/>
              <a:gdLst>
                <a:gd name="T0" fmla="*/ 6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7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8 w 68"/>
                <a:gd name="T15" fmla="*/ 73 h 78"/>
                <a:gd name="T16" fmla="*/ 19 w 68"/>
                <a:gd name="T17" fmla="*/ 64 h 78"/>
                <a:gd name="T18" fmla="*/ 2 w 68"/>
                <a:gd name="T19" fmla="*/ 22 h 78"/>
                <a:gd name="T20" fmla="*/ 6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6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1" y="0"/>
                    <a:pt x="35" y="2"/>
                    <a:pt x="37" y="5"/>
                  </a:cubicBezTo>
                  <a:cubicBezTo>
                    <a:pt x="37" y="5"/>
                    <a:pt x="55" y="43"/>
                    <a:pt x="58" y="47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6"/>
                    <a:pt x="18" y="73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9" y="59"/>
                    <a:pt x="2" y="22"/>
                    <a:pt x="2" y="22"/>
                  </a:cubicBezTo>
                  <a:cubicBezTo>
                    <a:pt x="0" y="18"/>
                    <a:pt x="2" y="13"/>
                    <a:pt x="6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4" name="Oval 654">
              <a:extLst>
                <a:ext uri="{FF2B5EF4-FFF2-40B4-BE49-F238E27FC236}">
                  <a16:creationId xmlns:a16="http://schemas.microsoft.com/office/drawing/2014/main" id="{7945FF09-0B66-4822-9739-071D41C5D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8247" y="2466392"/>
              <a:ext cx="230188" cy="355600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5" name="Freeform 655">
              <a:extLst>
                <a:ext uri="{FF2B5EF4-FFF2-40B4-BE49-F238E27FC236}">
                  <a16:creationId xmlns:a16="http://schemas.microsoft.com/office/drawing/2014/main" id="{5E6B55E7-0952-4DC2-8A5C-9CC56A17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4122" y="2240967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6" name="Freeform 656">
              <a:extLst>
                <a:ext uri="{FF2B5EF4-FFF2-40B4-BE49-F238E27FC236}">
                  <a16:creationId xmlns:a16="http://schemas.microsoft.com/office/drawing/2014/main" id="{F4A68C63-FF5E-43D7-A552-D3D1944A3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3859" y="2218742"/>
              <a:ext cx="301625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FDF55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7" name="Freeform 657">
              <a:extLst>
                <a:ext uri="{FF2B5EF4-FFF2-40B4-BE49-F238E27FC236}">
                  <a16:creationId xmlns:a16="http://schemas.microsoft.com/office/drawing/2014/main" id="{78EDEA35-54ED-4AB0-A08E-B99FCCC3B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7047" y="2028242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6 w 67"/>
                <a:gd name="T13" fmla="*/ 62 h 78"/>
                <a:gd name="T14" fmla="*/ 2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8"/>
                    <a:pt x="65" y="21"/>
                  </a:cubicBezTo>
                  <a:cubicBezTo>
                    <a:pt x="65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3" y="60"/>
                    <a:pt x="0" y="54"/>
                    <a:pt x="2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8" name="Freeform 658">
              <a:extLst>
                <a:ext uri="{FF2B5EF4-FFF2-40B4-BE49-F238E27FC236}">
                  <a16:creationId xmlns:a16="http://schemas.microsoft.com/office/drawing/2014/main" id="{AC82FC40-6ED9-4A7C-96EE-FE8AD9C4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209" y="2218742"/>
              <a:ext cx="306388" cy="392113"/>
            </a:xfrm>
            <a:custGeom>
              <a:avLst/>
              <a:gdLst>
                <a:gd name="T0" fmla="*/ 10 w 83"/>
                <a:gd name="T1" fmla="*/ 49 h 106"/>
                <a:gd name="T2" fmla="*/ 27 w 83"/>
                <a:gd name="T3" fmla="*/ 12 h 106"/>
                <a:gd name="T4" fmla="*/ 66 w 83"/>
                <a:gd name="T5" fmla="*/ 24 h 106"/>
                <a:gd name="T6" fmla="*/ 67 w 83"/>
                <a:gd name="T7" fmla="*/ 99 h 106"/>
                <a:gd name="T8" fmla="*/ 10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0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39" name="Freeform 659">
              <a:extLst>
                <a:ext uri="{FF2B5EF4-FFF2-40B4-BE49-F238E27FC236}">
                  <a16:creationId xmlns:a16="http://schemas.microsoft.com/office/drawing/2014/main" id="{B15CDD82-4DB0-418F-9FF1-B6F844DC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3409" y="2033004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4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7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0" name="Oval 660">
              <a:extLst>
                <a:ext uri="{FF2B5EF4-FFF2-40B4-BE49-F238E27FC236}">
                  <a16:creationId xmlns:a16="http://schemas.microsoft.com/office/drawing/2014/main" id="{654CA9BE-295B-41DE-B142-C45859B7E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1847" y="2466392"/>
              <a:ext cx="228600" cy="355600"/>
            </a:xfrm>
            <a:prstGeom prst="ellipse">
              <a:avLst/>
            </a:prstGeom>
            <a:solidFill>
              <a:srgbClr val="FDF55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1" name="Freeform 661">
              <a:extLst>
                <a:ext uri="{FF2B5EF4-FFF2-40B4-BE49-F238E27FC236}">
                  <a16:creationId xmlns:a16="http://schemas.microsoft.com/office/drawing/2014/main" id="{BE8C65BD-5C29-44CF-8520-0779F6E1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722" y="2240967"/>
              <a:ext cx="201613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7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6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3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3"/>
                    <a:pt x="50" y="68"/>
                    <a:pt x="46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2" name="Freeform 662">
              <a:extLst>
                <a:ext uri="{FF2B5EF4-FFF2-40B4-BE49-F238E27FC236}">
                  <a16:creationId xmlns:a16="http://schemas.microsoft.com/office/drawing/2014/main" id="{D37DC790-9F1F-4D29-93A6-05915C06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5872" y="2218742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3" name="Freeform 663">
              <a:extLst>
                <a:ext uri="{FF2B5EF4-FFF2-40B4-BE49-F238E27FC236}">
                  <a16:creationId xmlns:a16="http://schemas.microsoft.com/office/drawing/2014/main" id="{694F5E6A-233C-451C-BC6F-2CF3D60F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0647" y="2028242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2 w 67"/>
                <a:gd name="T3" fmla="*/ 11 h 78"/>
                <a:gd name="T4" fmla="*/ 66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7 w 67"/>
                <a:gd name="T13" fmla="*/ 62 h 78"/>
                <a:gd name="T14" fmla="*/ 3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2" y="11"/>
                    <a:pt x="62" y="11"/>
                    <a:pt x="62" y="11"/>
                  </a:cubicBezTo>
                  <a:cubicBezTo>
                    <a:pt x="65" y="13"/>
                    <a:pt x="67" y="18"/>
                    <a:pt x="66" y="21"/>
                  </a:cubicBezTo>
                  <a:cubicBezTo>
                    <a:pt x="66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0"/>
                    <a:pt x="0" y="54"/>
                    <a:pt x="3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4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4" name="Freeform 664">
              <a:extLst>
                <a:ext uri="{FF2B5EF4-FFF2-40B4-BE49-F238E27FC236}">
                  <a16:creationId xmlns:a16="http://schemas.microsoft.com/office/drawing/2014/main" id="{3FFC2BA6-371A-4EB4-B325-D4CC2703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7809" y="2218742"/>
              <a:ext cx="306388" cy="392113"/>
            </a:xfrm>
            <a:custGeom>
              <a:avLst/>
              <a:gdLst>
                <a:gd name="T0" fmla="*/ 11 w 83"/>
                <a:gd name="T1" fmla="*/ 49 h 106"/>
                <a:gd name="T2" fmla="*/ 27 w 83"/>
                <a:gd name="T3" fmla="*/ 12 h 106"/>
                <a:gd name="T4" fmla="*/ 67 w 83"/>
                <a:gd name="T5" fmla="*/ 24 h 106"/>
                <a:gd name="T6" fmla="*/ 67 w 83"/>
                <a:gd name="T7" fmla="*/ 99 h 106"/>
                <a:gd name="T8" fmla="*/ 11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1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1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5" name="Freeform 665">
              <a:extLst>
                <a:ext uri="{FF2B5EF4-FFF2-40B4-BE49-F238E27FC236}">
                  <a16:creationId xmlns:a16="http://schemas.microsoft.com/office/drawing/2014/main" id="{26E82908-ABF1-477A-975C-D47DA20D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7009" y="2033004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2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5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9" y="59"/>
                    <a:pt x="2" y="21"/>
                    <a:pt x="2" y="21"/>
                  </a:cubicBezTo>
                  <a:cubicBezTo>
                    <a:pt x="0" y="17"/>
                    <a:pt x="2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34" name="Pink Lights">
            <a:extLst>
              <a:ext uri="{FF2B5EF4-FFF2-40B4-BE49-F238E27FC236}">
                <a16:creationId xmlns:a16="http://schemas.microsoft.com/office/drawing/2014/main" id="{AFBA2A31-54D6-411D-9A21-6B205D71C4DA}"/>
              </a:ext>
            </a:extLst>
          </p:cNvPr>
          <p:cNvGrpSpPr/>
          <p:nvPr/>
        </p:nvGrpSpPr>
        <p:grpSpPr>
          <a:xfrm>
            <a:off x="-177800" y="-139700"/>
            <a:ext cx="12490451" cy="1171575"/>
            <a:chOff x="-255588" y="3258222"/>
            <a:chExt cx="12490451" cy="1171575"/>
          </a:xfrm>
        </p:grpSpPr>
        <p:sp>
          <p:nvSpPr>
            <p:cNvPr id="747" name="AutoShape 627">
              <a:extLst>
                <a:ext uri="{FF2B5EF4-FFF2-40B4-BE49-F238E27FC236}">
                  <a16:creationId xmlns:a16="http://schemas.microsoft.com/office/drawing/2014/main" id="{38F82AA8-2BDF-42D8-9184-14707DC561F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255588" y="3258222"/>
              <a:ext cx="12490451" cy="116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8" name="Freeform 629">
              <a:extLst>
                <a:ext uri="{FF2B5EF4-FFF2-40B4-BE49-F238E27FC236}">
                  <a16:creationId xmlns:a16="http://schemas.microsoft.com/office/drawing/2014/main" id="{99A0F86A-6E97-4739-8953-A66155AE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-244475" y="3277272"/>
              <a:ext cx="12465051" cy="585788"/>
            </a:xfrm>
            <a:custGeom>
              <a:avLst/>
              <a:gdLst>
                <a:gd name="T0" fmla="*/ 0 w 3377"/>
                <a:gd name="T1" fmla="*/ 0 h 158"/>
                <a:gd name="T2" fmla="*/ 287 w 3377"/>
                <a:gd name="T3" fmla="*/ 132 h 158"/>
                <a:gd name="T4" fmla="*/ 568 w 3377"/>
                <a:gd name="T5" fmla="*/ 16 h 158"/>
                <a:gd name="T6" fmla="*/ 857 w 3377"/>
                <a:gd name="T7" fmla="*/ 137 h 158"/>
                <a:gd name="T8" fmla="*/ 1135 w 3377"/>
                <a:gd name="T9" fmla="*/ 24 h 158"/>
                <a:gd name="T10" fmla="*/ 1412 w 3377"/>
                <a:gd name="T11" fmla="*/ 156 h 158"/>
                <a:gd name="T12" fmla="*/ 1690 w 3377"/>
                <a:gd name="T13" fmla="*/ 24 h 158"/>
                <a:gd name="T14" fmla="*/ 1971 w 3377"/>
                <a:gd name="T15" fmla="*/ 144 h 158"/>
                <a:gd name="T16" fmla="*/ 2252 w 3377"/>
                <a:gd name="T17" fmla="*/ 24 h 158"/>
                <a:gd name="T18" fmla="*/ 2534 w 3377"/>
                <a:gd name="T19" fmla="*/ 144 h 158"/>
                <a:gd name="T20" fmla="*/ 2815 w 3377"/>
                <a:gd name="T21" fmla="*/ 16 h 158"/>
                <a:gd name="T22" fmla="*/ 3096 w 3377"/>
                <a:gd name="T23" fmla="*/ 149 h 158"/>
                <a:gd name="T24" fmla="*/ 3377 w 3377"/>
                <a:gd name="T25" fmla="*/ 2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7" h="158">
                  <a:moveTo>
                    <a:pt x="0" y="0"/>
                  </a:moveTo>
                  <a:cubicBezTo>
                    <a:pt x="0" y="0"/>
                    <a:pt x="149" y="134"/>
                    <a:pt x="287" y="132"/>
                  </a:cubicBezTo>
                  <a:cubicBezTo>
                    <a:pt x="424" y="130"/>
                    <a:pt x="568" y="16"/>
                    <a:pt x="568" y="16"/>
                  </a:cubicBezTo>
                  <a:cubicBezTo>
                    <a:pt x="568" y="16"/>
                    <a:pt x="710" y="137"/>
                    <a:pt x="857" y="137"/>
                  </a:cubicBezTo>
                  <a:cubicBezTo>
                    <a:pt x="1005" y="137"/>
                    <a:pt x="1135" y="24"/>
                    <a:pt x="1135" y="24"/>
                  </a:cubicBezTo>
                  <a:cubicBezTo>
                    <a:pt x="1135" y="24"/>
                    <a:pt x="1277" y="158"/>
                    <a:pt x="1412" y="156"/>
                  </a:cubicBezTo>
                  <a:cubicBezTo>
                    <a:pt x="1547" y="154"/>
                    <a:pt x="1690" y="24"/>
                    <a:pt x="1690" y="24"/>
                  </a:cubicBezTo>
                  <a:cubicBezTo>
                    <a:pt x="1690" y="24"/>
                    <a:pt x="1844" y="144"/>
                    <a:pt x="1971" y="144"/>
                  </a:cubicBezTo>
                  <a:cubicBezTo>
                    <a:pt x="2098" y="144"/>
                    <a:pt x="2252" y="24"/>
                    <a:pt x="2252" y="24"/>
                  </a:cubicBezTo>
                  <a:cubicBezTo>
                    <a:pt x="2252" y="24"/>
                    <a:pt x="2422" y="144"/>
                    <a:pt x="2534" y="144"/>
                  </a:cubicBezTo>
                  <a:cubicBezTo>
                    <a:pt x="2646" y="144"/>
                    <a:pt x="2815" y="16"/>
                    <a:pt x="2815" y="16"/>
                  </a:cubicBezTo>
                  <a:cubicBezTo>
                    <a:pt x="2815" y="16"/>
                    <a:pt x="2979" y="148"/>
                    <a:pt x="3096" y="149"/>
                  </a:cubicBezTo>
                  <a:cubicBezTo>
                    <a:pt x="3214" y="151"/>
                    <a:pt x="3377" y="24"/>
                    <a:pt x="3377" y="24"/>
                  </a:cubicBezTo>
                </a:path>
              </a:pathLst>
            </a:custGeom>
            <a:noFill/>
            <a:ln w="44450" cap="flat">
              <a:solidFill>
                <a:srgbClr val="0A51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49" name="Oval 630">
              <a:extLst>
                <a:ext uri="{FF2B5EF4-FFF2-40B4-BE49-F238E27FC236}">
                  <a16:creationId xmlns:a16="http://schemas.microsoft.com/office/drawing/2014/main" id="{B57CB7ED-BA95-4C96-B2D5-B87260AF2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962" y="4007522"/>
              <a:ext cx="228600" cy="360363"/>
            </a:xfrm>
            <a:prstGeom prst="ellipse">
              <a:avLst/>
            </a:prstGeom>
            <a:solidFill>
              <a:srgbClr val="E672D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0" name="Freeform 631">
              <a:extLst>
                <a:ext uri="{FF2B5EF4-FFF2-40B4-BE49-F238E27FC236}">
                  <a16:creationId xmlns:a16="http://schemas.microsoft.com/office/drawing/2014/main" id="{660E4551-FBBF-4BD2-8514-378BE6C49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" y="3782097"/>
              <a:ext cx="203200" cy="255588"/>
            </a:xfrm>
            <a:custGeom>
              <a:avLst/>
              <a:gdLst>
                <a:gd name="T0" fmla="*/ 15 w 55"/>
                <a:gd name="T1" fmla="*/ 0 h 69"/>
                <a:gd name="T2" fmla="*/ 39 w 55"/>
                <a:gd name="T3" fmla="*/ 0 h 69"/>
                <a:gd name="T4" fmla="*/ 46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5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5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4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4"/>
                    <a:pt x="50" y="69"/>
                    <a:pt x="45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4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1" name="Freeform 632">
              <a:extLst>
                <a:ext uri="{FF2B5EF4-FFF2-40B4-BE49-F238E27FC236}">
                  <a16:creationId xmlns:a16="http://schemas.microsoft.com/office/drawing/2014/main" id="{1C8F9B9F-8DC4-4F6A-965D-9FAF10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-100013" y="3758285"/>
              <a:ext cx="301625" cy="398463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2 h 107"/>
                <a:gd name="T4" fmla="*/ 71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2"/>
                  </a:cubicBezTo>
                  <a:cubicBezTo>
                    <a:pt x="70" y="19"/>
                    <a:pt x="82" y="25"/>
                    <a:pt x="71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752" name="Freeform 633">
              <a:extLst>
                <a:ext uri="{FF2B5EF4-FFF2-40B4-BE49-F238E27FC236}">
                  <a16:creationId xmlns:a16="http://schemas.microsoft.com/office/drawing/2014/main" id="{243BC2EA-35BD-4339-B710-2CD8F94D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574135"/>
              <a:ext cx="247650" cy="288925"/>
            </a:xfrm>
            <a:custGeom>
              <a:avLst/>
              <a:gdLst>
                <a:gd name="T0" fmla="*/ 40 w 67"/>
                <a:gd name="T1" fmla="*/ 1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1 h 78"/>
                <a:gd name="T14" fmla="*/ 2 w 67"/>
                <a:gd name="T15" fmla="*/ 51 h 78"/>
                <a:gd name="T16" fmla="*/ 9 w 67"/>
                <a:gd name="T17" fmla="*/ 47 h 78"/>
                <a:gd name="T18" fmla="*/ 30 w 67"/>
                <a:gd name="T19" fmla="*/ 5 h 78"/>
                <a:gd name="T20" fmla="*/ 40 w 67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69"/>
                    <a:pt x="50" y="69"/>
                    <a:pt x="50" y="72"/>
                  </a:cubicBezTo>
                  <a:cubicBezTo>
                    <a:pt x="51" y="75"/>
                    <a:pt x="44" y="78"/>
                    <a:pt x="40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5"/>
                    <a:pt x="30" y="5"/>
                  </a:cubicBezTo>
                  <a:cubicBezTo>
                    <a:pt x="31" y="1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3" name="Freeform 634">
              <a:extLst>
                <a:ext uri="{FF2B5EF4-FFF2-40B4-BE49-F238E27FC236}">
                  <a16:creationId xmlns:a16="http://schemas.microsoft.com/office/drawing/2014/main" id="{4F399C73-9724-45D7-8AC0-E35E4918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925" y="3758285"/>
              <a:ext cx="301625" cy="398463"/>
            </a:xfrm>
            <a:custGeom>
              <a:avLst/>
              <a:gdLst>
                <a:gd name="T0" fmla="*/ 10 w 82"/>
                <a:gd name="T1" fmla="*/ 49 h 107"/>
                <a:gd name="T2" fmla="*/ 27 w 82"/>
                <a:gd name="T3" fmla="*/ 12 h 107"/>
                <a:gd name="T4" fmla="*/ 66 w 82"/>
                <a:gd name="T5" fmla="*/ 24 h 107"/>
                <a:gd name="T6" fmla="*/ 67 w 82"/>
                <a:gd name="T7" fmla="*/ 100 h 107"/>
                <a:gd name="T8" fmla="*/ 10 w 82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0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8"/>
                    <a:pt x="82" y="93"/>
                    <a:pt x="67" y="100"/>
                  </a:cubicBezTo>
                  <a:cubicBezTo>
                    <a:pt x="52" y="107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4" name="Freeform 635">
              <a:extLst>
                <a:ext uri="{FF2B5EF4-FFF2-40B4-BE49-F238E27FC236}">
                  <a16:creationId xmlns:a16="http://schemas.microsoft.com/office/drawing/2014/main" id="{FA53C775-F3CC-49F4-BF9B-1C9A4296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7" y="3574135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7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5"/>
                  </a:cubicBezTo>
                  <a:cubicBezTo>
                    <a:pt x="37" y="5"/>
                    <a:pt x="54" y="43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8"/>
                    <a:pt x="18" y="76"/>
                    <a:pt x="17" y="72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8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5" name="Oval 636">
              <a:extLst>
                <a:ext uri="{FF2B5EF4-FFF2-40B4-BE49-F238E27FC236}">
                  <a16:creationId xmlns:a16="http://schemas.microsoft.com/office/drawing/2014/main" id="{9FB1D53E-1F9D-4E1A-8E05-3AD86C5A1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5" y="4029747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6" name="Freeform 637">
              <a:extLst>
                <a:ext uri="{FF2B5EF4-FFF2-40B4-BE49-F238E27FC236}">
                  <a16:creationId xmlns:a16="http://schemas.microsoft.com/office/drawing/2014/main" id="{AF260BD4-16BB-4584-B745-0B77629A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512" y="3804322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4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4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4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7" name="Freeform 638">
              <a:extLst>
                <a:ext uri="{FF2B5EF4-FFF2-40B4-BE49-F238E27FC236}">
                  <a16:creationId xmlns:a16="http://schemas.microsoft.com/office/drawing/2014/main" id="{C175317B-2ECC-4B33-B3D5-7052BC3F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250" y="3782097"/>
              <a:ext cx="301625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5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3"/>
                    <a:pt x="31" y="106"/>
                    <a:pt x="15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8" name="Freeform 639">
              <a:extLst>
                <a:ext uri="{FF2B5EF4-FFF2-40B4-BE49-F238E27FC236}">
                  <a16:creationId xmlns:a16="http://schemas.microsoft.com/office/drawing/2014/main" id="{8C30E912-DE32-4DB0-A5B5-CDBB3FF1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7" y="3591597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59" name="Freeform 640">
              <a:extLst>
                <a:ext uri="{FF2B5EF4-FFF2-40B4-BE49-F238E27FC236}">
                  <a16:creationId xmlns:a16="http://schemas.microsoft.com/office/drawing/2014/main" id="{8B60ECC2-8553-4C8F-89E7-95391697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187" y="3782097"/>
              <a:ext cx="301625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4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4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E672D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0" name="Freeform 641">
              <a:extLst>
                <a:ext uri="{FF2B5EF4-FFF2-40B4-BE49-F238E27FC236}">
                  <a16:creationId xmlns:a16="http://schemas.microsoft.com/office/drawing/2014/main" id="{FC3E3F73-5C3A-414F-942B-55645656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3591597"/>
              <a:ext cx="250825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4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1" name="Oval 642">
              <a:extLst>
                <a:ext uri="{FF2B5EF4-FFF2-40B4-BE49-F238E27FC236}">
                  <a16:creationId xmlns:a16="http://schemas.microsoft.com/office/drawing/2014/main" id="{374B995B-869D-4F74-A61B-206F769E6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4074197"/>
              <a:ext cx="228600" cy="355600"/>
            </a:xfrm>
            <a:prstGeom prst="ellipse">
              <a:avLst/>
            </a:pr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2" name="Freeform 643">
              <a:extLst>
                <a:ext uri="{FF2B5EF4-FFF2-40B4-BE49-F238E27FC236}">
                  <a16:creationId xmlns:a16="http://schemas.microsoft.com/office/drawing/2014/main" id="{EF986488-001C-4F4E-9D93-3438EE84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7" y="3848772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3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3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3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3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3" name="Freeform 644">
              <a:extLst>
                <a:ext uri="{FF2B5EF4-FFF2-40B4-BE49-F238E27FC236}">
                  <a16:creationId xmlns:a16="http://schemas.microsoft.com/office/drawing/2014/main" id="{7DC65EB8-3A17-4FB3-9DEC-FA6CD811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25" y="3826547"/>
              <a:ext cx="303213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6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2"/>
                    <a:pt x="31" y="106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4" name="Freeform 645">
              <a:extLst>
                <a:ext uri="{FF2B5EF4-FFF2-40B4-BE49-F238E27FC236}">
                  <a16:creationId xmlns:a16="http://schemas.microsoft.com/office/drawing/2014/main" id="{66EAB7A9-7B67-4489-A771-A292E14C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312" y="3636047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70"/>
                    <a:pt x="50" y="69"/>
                    <a:pt x="50" y="72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5" name="Freeform 646">
              <a:extLst>
                <a:ext uri="{FF2B5EF4-FFF2-40B4-BE49-F238E27FC236}">
                  <a16:creationId xmlns:a16="http://schemas.microsoft.com/office/drawing/2014/main" id="{D819296F-6393-483A-8CA3-57EE185BD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062" y="3826547"/>
              <a:ext cx="303213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3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3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6" name="Freeform 647">
              <a:extLst>
                <a:ext uri="{FF2B5EF4-FFF2-40B4-BE49-F238E27FC236}">
                  <a16:creationId xmlns:a16="http://schemas.microsoft.com/office/drawing/2014/main" id="{AF0D87F2-F332-4F66-9D94-8479D2A1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675" y="3636047"/>
              <a:ext cx="252413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3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7" name="Oval 648">
              <a:extLst>
                <a:ext uri="{FF2B5EF4-FFF2-40B4-BE49-F238E27FC236}">
                  <a16:creationId xmlns:a16="http://schemas.microsoft.com/office/drawing/2014/main" id="{9B941A6E-727F-438B-87DE-7BA874F8F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8963" y="4051972"/>
              <a:ext cx="223838" cy="360363"/>
            </a:xfrm>
            <a:prstGeom prst="ellipse">
              <a:avLst/>
            </a:pr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8" name="Freeform 649">
              <a:extLst>
                <a:ext uri="{FF2B5EF4-FFF2-40B4-BE49-F238E27FC236}">
                  <a16:creationId xmlns:a16="http://schemas.microsoft.com/office/drawing/2014/main" id="{4E23BDD7-55B2-4854-910F-4FA9F4F7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3826547"/>
              <a:ext cx="201613" cy="255588"/>
            </a:xfrm>
            <a:custGeom>
              <a:avLst/>
              <a:gdLst>
                <a:gd name="T0" fmla="*/ 16 w 55"/>
                <a:gd name="T1" fmla="*/ 0 h 69"/>
                <a:gd name="T2" fmla="*/ 39 w 55"/>
                <a:gd name="T3" fmla="*/ 0 h 69"/>
                <a:gd name="T4" fmla="*/ 47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6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6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6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4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4"/>
                    <a:pt x="50" y="69"/>
                    <a:pt x="46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5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69" name="Freeform 650">
              <a:extLst>
                <a:ext uri="{FF2B5EF4-FFF2-40B4-BE49-F238E27FC236}">
                  <a16:creationId xmlns:a16="http://schemas.microsoft.com/office/drawing/2014/main" id="{554E03D2-589D-4493-A59D-3BDD685AE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225" y="3804322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5 w 82"/>
                <a:gd name="T3" fmla="*/ 12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5" y="12"/>
                  </a:cubicBezTo>
                  <a:cubicBezTo>
                    <a:pt x="70" y="19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672D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0" name="Freeform 651">
              <a:extLst>
                <a:ext uri="{FF2B5EF4-FFF2-40B4-BE49-F238E27FC236}">
                  <a16:creationId xmlns:a16="http://schemas.microsoft.com/office/drawing/2014/main" id="{CEAD9D4E-2FD4-46CE-ACF4-90733168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6175" y="3618585"/>
              <a:ext cx="242888" cy="288925"/>
            </a:xfrm>
            <a:custGeom>
              <a:avLst/>
              <a:gdLst>
                <a:gd name="T0" fmla="*/ 39 w 66"/>
                <a:gd name="T1" fmla="*/ 1 h 78"/>
                <a:gd name="T2" fmla="*/ 61 w 66"/>
                <a:gd name="T3" fmla="*/ 11 h 78"/>
                <a:gd name="T4" fmla="*/ 65 w 66"/>
                <a:gd name="T5" fmla="*/ 21 h 78"/>
                <a:gd name="T6" fmla="*/ 48 w 66"/>
                <a:gd name="T7" fmla="*/ 64 h 78"/>
                <a:gd name="T8" fmla="*/ 50 w 66"/>
                <a:gd name="T9" fmla="*/ 72 h 78"/>
                <a:gd name="T10" fmla="*/ 39 w 66"/>
                <a:gd name="T11" fmla="*/ 76 h 78"/>
                <a:gd name="T12" fmla="*/ 6 w 66"/>
                <a:gd name="T13" fmla="*/ 61 h 78"/>
                <a:gd name="T14" fmla="*/ 2 w 66"/>
                <a:gd name="T15" fmla="*/ 51 h 78"/>
                <a:gd name="T16" fmla="*/ 9 w 66"/>
                <a:gd name="T17" fmla="*/ 47 h 78"/>
                <a:gd name="T18" fmla="*/ 29 w 66"/>
                <a:gd name="T19" fmla="*/ 5 h 78"/>
                <a:gd name="T20" fmla="*/ 39 w 66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78">
                  <a:moveTo>
                    <a:pt x="39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6" y="17"/>
                    <a:pt x="65" y="21"/>
                  </a:cubicBezTo>
                  <a:cubicBezTo>
                    <a:pt x="65" y="21"/>
                    <a:pt x="49" y="59"/>
                    <a:pt x="48" y="64"/>
                  </a:cubicBezTo>
                  <a:cubicBezTo>
                    <a:pt x="48" y="70"/>
                    <a:pt x="49" y="69"/>
                    <a:pt x="50" y="72"/>
                  </a:cubicBezTo>
                  <a:cubicBezTo>
                    <a:pt x="50" y="75"/>
                    <a:pt x="43" y="78"/>
                    <a:pt x="39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4" y="49"/>
                    <a:pt x="5" y="51"/>
                    <a:pt x="9" y="47"/>
                  </a:cubicBezTo>
                  <a:cubicBezTo>
                    <a:pt x="13" y="43"/>
                    <a:pt x="29" y="5"/>
                    <a:pt x="29" y="5"/>
                  </a:cubicBezTo>
                  <a:cubicBezTo>
                    <a:pt x="31" y="1"/>
                    <a:pt x="35" y="0"/>
                    <a:pt x="39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1" name="Freeform 652">
              <a:extLst>
                <a:ext uri="{FF2B5EF4-FFF2-40B4-BE49-F238E27FC236}">
                  <a16:creationId xmlns:a16="http://schemas.microsoft.com/office/drawing/2014/main" id="{BF013337-FA1A-41AC-B089-505B2002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0163" y="3804322"/>
              <a:ext cx="306388" cy="396875"/>
            </a:xfrm>
            <a:custGeom>
              <a:avLst/>
              <a:gdLst>
                <a:gd name="T0" fmla="*/ 11 w 83"/>
                <a:gd name="T1" fmla="*/ 49 h 107"/>
                <a:gd name="T2" fmla="*/ 27 w 83"/>
                <a:gd name="T3" fmla="*/ 12 h 107"/>
                <a:gd name="T4" fmla="*/ 67 w 83"/>
                <a:gd name="T5" fmla="*/ 24 h 107"/>
                <a:gd name="T6" fmla="*/ 67 w 83"/>
                <a:gd name="T7" fmla="*/ 100 h 107"/>
                <a:gd name="T8" fmla="*/ 11 w 83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7">
                  <a:moveTo>
                    <a:pt x="11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8" y="48"/>
                    <a:pt x="83" y="93"/>
                    <a:pt x="67" y="100"/>
                  </a:cubicBezTo>
                  <a:cubicBezTo>
                    <a:pt x="52" y="107"/>
                    <a:pt x="22" y="73"/>
                    <a:pt x="11" y="49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2" name="Freeform 653">
              <a:extLst>
                <a:ext uri="{FF2B5EF4-FFF2-40B4-BE49-F238E27FC236}">
                  <a16:creationId xmlns:a16="http://schemas.microsoft.com/office/drawing/2014/main" id="{F196B4DE-DE9E-4E60-8841-D5448B95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363" y="3618585"/>
              <a:ext cx="250825" cy="288925"/>
            </a:xfrm>
            <a:custGeom>
              <a:avLst/>
              <a:gdLst>
                <a:gd name="T0" fmla="*/ 6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7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8 w 68"/>
                <a:gd name="T15" fmla="*/ 73 h 78"/>
                <a:gd name="T16" fmla="*/ 19 w 68"/>
                <a:gd name="T17" fmla="*/ 64 h 78"/>
                <a:gd name="T18" fmla="*/ 2 w 68"/>
                <a:gd name="T19" fmla="*/ 22 h 78"/>
                <a:gd name="T20" fmla="*/ 6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6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1" y="0"/>
                    <a:pt x="35" y="2"/>
                    <a:pt x="37" y="5"/>
                  </a:cubicBezTo>
                  <a:cubicBezTo>
                    <a:pt x="37" y="5"/>
                    <a:pt x="55" y="43"/>
                    <a:pt x="58" y="47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6"/>
                    <a:pt x="18" y="73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9" y="59"/>
                    <a:pt x="2" y="22"/>
                    <a:pt x="2" y="22"/>
                  </a:cubicBezTo>
                  <a:cubicBezTo>
                    <a:pt x="0" y="18"/>
                    <a:pt x="2" y="13"/>
                    <a:pt x="6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3" name="Oval 654">
              <a:extLst>
                <a:ext uri="{FF2B5EF4-FFF2-40B4-BE49-F238E27FC236}">
                  <a16:creationId xmlns:a16="http://schemas.microsoft.com/office/drawing/2014/main" id="{73A34A0A-18B9-4A83-A927-38757B42D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040860"/>
              <a:ext cx="230188" cy="355600"/>
            </a:xfrm>
            <a:prstGeom prst="ellipse">
              <a:avLst/>
            </a:prstGeom>
            <a:solidFill>
              <a:srgbClr val="E672D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4" name="Freeform 655">
              <a:extLst>
                <a:ext uri="{FF2B5EF4-FFF2-40B4-BE49-F238E27FC236}">
                  <a16:creationId xmlns:a16="http://schemas.microsoft.com/office/drawing/2014/main" id="{E665C38D-9777-4D74-AA88-A4F9F7D3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5888" y="3815435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5" name="Freeform 656">
              <a:extLst>
                <a:ext uri="{FF2B5EF4-FFF2-40B4-BE49-F238E27FC236}">
                  <a16:creationId xmlns:a16="http://schemas.microsoft.com/office/drawing/2014/main" id="{97835F43-F4C3-42D0-A6FA-7F57C222E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625" y="3793210"/>
              <a:ext cx="301625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6" name="Freeform 657">
              <a:extLst>
                <a:ext uri="{FF2B5EF4-FFF2-40B4-BE49-F238E27FC236}">
                  <a16:creationId xmlns:a16="http://schemas.microsoft.com/office/drawing/2014/main" id="{442EF317-7BD9-4EAD-9BBB-95E28C51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8813" y="3602710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6 w 67"/>
                <a:gd name="T13" fmla="*/ 62 h 78"/>
                <a:gd name="T14" fmla="*/ 2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8"/>
                    <a:pt x="65" y="21"/>
                  </a:cubicBezTo>
                  <a:cubicBezTo>
                    <a:pt x="65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3" y="60"/>
                    <a:pt x="0" y="54"/>
                    <a:pt x="2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7" name="Freeform 658">
              <a:extLst>
                <a:ext uri="{FF2B5EF4-FFF2-40B4-BE49-F238E27FC236}">
                  <a16:creationId xmlns:a16="http://schemas.microsoft.com/office/drawing/2014/main" id="{493D1300-2BD2-455B-8FA6-F1258DC8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5975" y="3793210"/>
              <a:ext cx="306388" cy="392113"/>
            </a:xfrm>
            <a:custGeom>
              <a:avLst/>
              <a:gdLst>
                <a:gd name="T0" fmla="*/ 10 w 83"/>
                <a:gd name="T1" fmla="*/ 49 h 106"/>
                <a:gd name="T2" fmla="*/ 27 w 83"/>
                <a:gd name="T3" fmla="*/ 12 h 106"/>
                <a:gd name="T4" fmla="*/ 66 w 83"/>
                <a:gd name="T5" fmla="*/ 24 h 106"/>
                <a:gd name="T6" fmla="*/ 67 w 83"/>
                <a:gd name="T7" fmla="*/ 99 h 106"/>
                <a:gd name="T8" fmla="*/ 10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0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8" name="Freeform 659">
              <a:extLst>
                <a:ext uri="{FF2B5EF4-FFF2-40B4-BE49-F238E27FC236}">
                  <a16:creationId xmlns:a16="http://schemas.microsoft.com/office/drawing/2014/main" id="{BDB8588C-8EAE-4464-8963-D34D86471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5175" y="3607472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4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7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79" name="Oval 660">
              <a:extLst>
                <a:ext uri="{FF2B5EF4-FFF2-40B4-BE49-F238E27FC236}">
                  <a16:creationId xmlns:a16="http://schemas.microsoft.com/office/drawing/2014/main" id="{88AE1D17-F5E3-4E31-9631-60A474065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3613" y="4040860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0" name="Freeform 661">
              <a:extLst>
                <a:ext uri="{FF2B5EF4-FFF2-40B4-BE49-F238E27FC236}">
                  <a16:creationId xmlns:a16="http://schemas.microsoft.com/office/drawing/2014/main" id="{A3DF1450-9ED2-4AD0-8DC0-24F4DA5E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9488" y="3815435"/>
              <a:ext cx="201613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7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6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3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3"/>
                    <a:pt x="50" y="68"/>
                    <a:pt x="46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1" name="Freeform 662">
              <a:extLst>
                <a:ext uri="{FF2B5EF4-FFF2-40B4-BE49-F238E27FC236}">
                  <a16:creationId xmlns:a16="http://schemas.microsoft.com/office/drawing/2014/main" id="{A41ADC21-EEC0-4CAA-ADB6-8729F188B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7638" y="3793210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2" name="Freeform 663">
              <a:extLst>
                <a:ext uri="{FF2B5EF4-FFF2-40B4-BE49-F238E27FC236}">
                  <a16:creationId xmlns:a16="http://schemas.microsoft.com/office/drawing/2014/main" id="{3447C6A9-5A21-4A73-8FB9-95A530F2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2413" y="3602710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2 w 67"/>
                <a:gd name="T3" fmla="*/ 11 h 78"/>
                <a:gd name="T4" fmla="*/ 66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7 w 67"/>
                <a:gd name="T13" fmla="*/ 62 h 78"/>
                <a:gd name="T14" fmla="*/ 3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2" y="11"/>
                    <a:pt x="62" y="11"/>
                    <a:pt x="62" y="11"/>
                  </a:cubicBezTo>
                  <a:cubicBezTo>
                    <a:pt x="65" y="13"/>
                    <a:pt x="67" y="18"/>
                    <a:pt x="66" y="21"/>
                  </a:cubicBezTo>
                  <a:cubicBezTo>
                    <a:pt x="66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0"/>
                    <a:pt x="0" y="54"/>
                    <a:pt x="3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4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3" name="Freeform 664">
              <a:extLst>
                <a:ext uri="{FF2B5EF4-FFF2-40B4-BE49-F238E27FC236}">
                  <a16:creationId xmlns:a16="http://schemas.microsoft.com/office/drawing/2014/main" id="{4516A5FF-801D-4FF0-B606-2ABDA6A8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9575" y="3793210"/>
              <a:ext cx="306388" cy="392113"/>
            </a:xfrm>
            <a:custGeom>
              <a:avLst/>
              <a:gdLst>
                <a:gd name="T0" fmla="*/ 11 w 83"/>
                <a:gd name="T1" fmla="*/ 49 h 106"/>
                <a:gd name="T2" fmla="*/ 27 w 83"/>
                <a:gd name="T3" fmla="*/ 12 h 106"/>
                <a:gd name="T4" fmla="*/ 67 w 83"/>
                <a:gd name="T5" fmla="*/ 24 h 106"/>
                <a:gd name="T6" fmla="*/ 67 w 83"/>
                <a:gd name="T7" fmla="*/ 99 h 106"/>
                <a:gd name="T8" fmla="*/ 11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1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1" y="49"/>
                  </a:cubicBezTo>
                  <a:close/>
                </a:path>
              </a:pathLst>
            </a:custGeom>
            <a:solidFill>
              <a:srgbClr val="E672D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4" name="Freeform 665">
              <a:extLst>
                <a:ext uri="{FF2B5EF4-FFF2-40B4-BE49-F238E27FC236}">
                  <a16:creationId xmlns:a16="http://schemas.microsoft.com/office/drawing/2014/main" id="{C353DEF5-465A-4F81-B5BA-C3463EFF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8775" y="3607472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2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5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9" y="59"/>
                    <a:pt x="2" y="21"/>
                    <a:pt x="2" y="21"/>
                  </a:cubicBezTo>
                  <a:cubicBezTo>
                    <a:pt x="0" y="17"/>
                    <a:pt x="2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636" name="Purple Lights">
            <a:extLst>
              <a:ext uri="{FF2B5EF4-FFF2-40B4-BE49-F238E27FC236}">
                <a16:creationId xmlns:a16="http://schemas.microsoft.com/office/drawing/2014/main" id="{17E8D401-8110-4E50-9A9C-EEF94970E2AE}"/>
              </a:ext>
            </a:extLst>
          </p:cNvPr>
          <p:cNvGrpSpPr/>
          <p:nvPr/>
        </p:nvGrpSpPr>
        <p:grpSpPr>
          <a:xfrm>
            <a:off x="-177800" y="-139700"/>
            <a:ext cx="12490451" cy="1171575"/>
            <a:chOff x="-208229" y="4697926"/>
            <a:chExt cx="12490451" cy="1171575"/>
          </a:xfrm>
        </p:grpSpPr>
        <p:sp>
          <p:nvSpPr>
            <p:cNvPr id="786" name="AutoShape 627">
              <a:extLst>
                <a:ext uri="{FF2B5EF4-FFF2-40B4-BE49-F238E27FC236}">
                  <a16:creationId xmlns:a16="http://schemas.microsoft.com/office/drawing/2014/main" id="{56CB46BC-7E92-41D8-8FEF-72EC85AC00B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208229" y="4697926"/>
              <a:ext cx="12490451" cy="116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7" name="Freeform 629">
              <a:extLst>
                <a:ext uri="{FF2B5EF4-FFF2-40B4-BE49-F238E27FC236}">
                  <a16:creationId xmlns:a16="http://schemas.microsoft.com/office/drawing/2014/main" id="{7AE3BE3A-F91D-4C01-8CDB-BE3C964AA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97116" y="4716976"/>
              <a:ext cx="12465051" cy="585788"/>
            </a:xfrm>
            <a:custGeom>
              <a:avLst/>
              <a:gdLst>
                <a:gd name="T0" fmla="*/ 0 w 3377"/>
                <a:gd name="T1" fmla="*/ 0 h 158"/>
                <a:gd name="T2" fmla="*/ 287 w 3377"/>
                <a:gd name="T3" fmla="*/ 132 h 158"/>
                <a:gd name="T4" fmla="*/ 568 w 3377"/>
                <a:gd name="T5" fmla="*/ 16 h 158"/>
                <a:gd name="T6" fmla="*/ 857 w 3377"/>
                <a:gd name="T7" fmla="*/ 137 h 158"/>
                <a:gd name="T8" fmla="*/ 1135 w 3377"/>
                <a:gd name="T9" fmla="*/ 24 h 158"/>
                <a:gd name="T10" fmla="*/ 1412 w 3377"/>
                <a:gd name="T11" fmla="*/ 156 h 158"/>
                <a:gd name="T12" fmla="*/ 1690 w 3377"/>
                <a:gd name="T13" fmla="*/ 24 h 158"/>
                <a:gd name="T14" fmla="*/ 1971 w 3377"/>
                <a:gd name="T15" fmla="*/ 144 h 158"/>
                <a:gd name="T16" fmla="*/ 2252 w 3377"/>
                <a:gd name="T17" fmla="*/ 24 h 158"/>
                <a:gd name="T18" fmla="*/ 2534 w 3377"/>
                <a:gd name="T19" fmla="*/ 144 h 158"/>
                <a:gd name="T20" fmla="*/ 2815 w 3377"/>
                <a:gd name="T21" fmla="*/ 16 h 158"/>
                <a:gd name="T22" fmla="*/ 3096 w 3377"/>
                <a:gd name="T23" fmla="*/ 149 h 158"/>
                <a:gd name="T24" fmla="*/ 3377 w 3377"/>
                <a:gd name="T25" fmla="*/ 2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7" h="158">
                  <a:moveTo>
                    <a:pt x="0" y="0"/>
                  </a:moveTo>
                  <a:cubicBezTo>
                    <a:pt x="0" y="0"/>
                    <a:pt x="149" y="134"/>
                    <a:pt x="287" y="132"/>
                  </a:cubicBezTo>
                  <a:cubicBezTo>
                    <a:pt x="424" y="130"/>
                    <a:pt x="568" y="16"/>
                    <a:pt x="568" y="16"/>
                  </a:cubicBezTo>
                  <a:cubicBezTo>
                    <a:pt x="568" y="16"/>
                    <a:pt x="710" y="137"/>
                    <a:pt x="857" y="137"/>
                  </a:cubicBezTo>
                  <a:cubicBezTo>
                    <a:pt x="1005" y="137"/>
                    <a:pt x="1135" y="24"/>
                    <a:pt x="1135" y="24"/>
                  </a:cubicBezTo>
                  <a:cubicBezTo>
                    <a:pt x="1135" y="24"/>
                    <a:pt x="1277" y="158"/>
                    <a:pt x="1412" y="156"/>
                  </a:cubicBezTo>
                  <a:cubicBezTo>
                    <a:pt x="1547" y="154"/>
                    <a:pt x="1690" y="24"/>
                    <a:pt x="1690" y="24"/>
                  </a:cubicBezTo>
                  <a:cubicBezTo>
                    <a:pt x="1690" y="24"/>
                    <a:pt x="1844" y="144"/>
                    <a:pt x="1971" y="144"/>
                  </a:cubicBezTo>
                  <a:cubicBezTo>
                    <a:pt x="2098" y="144"/>
                    <a:pt x="2252" y="24"/>
                    <a:pt x="2252" y="24"/>
                  </a:cubicBezTo>
                  <a:cubicBezTo>
                    <a:pt x="2252" y="24"/>
                    <a:pt x="2422" y="144"/>
                    <a:pt x="2534" y="144"/>
                  </a:cubicBezTo>
                  <a:cubicBezTo>
                    <a:pt x="2646" y="144"/>
                    <a:pt x="2815" y="16"/>
                    <a:pt x="2815" y="16"/>
                  </a:cubicBezTo>
                  <a:cubicBezTo>
                    <a:pt x="2815" y="16"/>
                    <a:pt x="2979" y="148"/>
                    <a:pt x="3096" y="149"/>
                  </a:cubicBezTo>
                  <a:cubicBezTo>
                    <a:pt x="3214" y="151"/>
                    <a:pt x="3377" y="24"/>
                    <a:pt x="3377" y="24"/>
                  </a:cubicBezTo>
                </a:path>
              </a:pathLst>
            </a:custGeom>
            <a:noFill/>
            <a:ln w="44450" cap="flat">
              <a:solidFill>
                <a:srgbClr val="0A51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8" name="Oval 630">
              <a:extLst>
                <a:ext uri="{FF2B5EF4-FFF2-40B4-BE49-F238E27FC236}">
                  <a16:creationId xmlns:a16="http://schemas.microsoft.com/office/drawing/2014/main" id="{65AF2E0C-923C-43BB-A4B4-98E87B54C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321" y="5447226"/>
              <a:ext cx="228600" cy="360363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89" name="Freeform 631">
              <a:extLst>
                <a:ext uri="{FF2B5EF4-FFF2-40B4-BE49-F238E27FC236}">
                  <a16:creationId xmlns:a16="http://schemas.microsoft.com/office/drawing/2014/main" id="{F3B30233-CB68-4614-BBCE-F36F6E99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09" y="5221801"/>
              <a:ext cx="203200" cy="255588"/>
            </a:xfrm>
            <a:custGeom>
              <a:avLst/>
              <a:gdLst>
                <a:gd name="T0" fmla="*/ 15 w 55"/>
                <a:gd name="T1" fmla="*/ 0 h 69"/>
                <a:gd name="T2" fmla="*/ 39 w 55"/>
                <a:gd name="T3" fmla="*/ 0 h 69"/>
                <a:gd name="T4" fmla="*/ 46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5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5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4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4"/>
                    <a:pt x="50" y="69"/>
                    <a:pt x="45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4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0" name="Freeform 632">
              <a:extLst>
                <a:ext uri="{FF2B5EF4-FFF2-40B4-BE49-F238E27FC236}">
                  <a16:creationId xmlns:a16="http://schemas.microsoft.com/office/drawing/2014/main" id="{A667632E-FCD8-4A05-A881-143B59DE1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-52654" y="5197989"/>
              <a:ext cx="301625" cy="398463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2 h 107"/>
                <a:gd name="T4" fmla="*/ 71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2"/>
                  </a:cubicBezTo>
                  <a:cubicBezTo>
                    <a:pt x="70" y="19"/>
                    <a:pt x="82" y="25"/>
                    <a:pt x="71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791" name="Freeform 633">
              <a:extLst>
                <a:ext uri="{FF2B5EF4-FFF2-40B4-BE49-F238E27FC236}">
                  <a16:creationId xmlns:a16="http://schemas.microsoft.com/office/drawing/2014/main" id="{A8599EE1-C7C7-4612-834C-FA75750D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4" y="5013839"/>
              <a:ext cx="247650" cy="288925"/>
            </a:xfrm>
            <a:custGeom>
              <a:avLst/>
              <a:gdLst>
                <a:gd name="T0" fmla="*/ 40 w 67"/>
                <a:gd name="T1" fmla="*/ 1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1 h 78"/>
                <a:gd name="T14" fmla="*/ 2 w 67"/>
                <a:gd name="T15" fmla="*/ 51 h 78"/>
                <a:gd name="T16" fmla="*/ 9 w 67"/>
                <a:gd name="T17" fmla="*/ 47 h 78"/>
                <a:gd name="T18" fmla="*/ 30 w 67"/>
                <a:gd name="T19" fmla="*/ 5 h 78"/>
                <a:gd name="T20" fmla="*/ 40 w 67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69"/>
                    <a:pt x="50" y="69"/>
                    <a:pt x="50" y="72"/>
                  </a:cubicBezTo>
                  <a:cubicBezTo>
                    <a:pt x="51" y="75"/>
                    <a:pt x="44" y="78"/>
                    <a:pt x="40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5"/>
                    <a:pt x="30" y="5"/>
                  </a:cubicBezTo>
                  <a:cubicBezTo>
                    <a:pt x="31" y="1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2" name="Freeform 634">
              <a:extLst>
                <a:ext uri="{FF2B5EF4-FFF2-40B4-BE49-F238E27FC236}">
                  <a16:creationId xmlns:a16="http://schemas.microsoft.com/office/drawing/2014/main" id="{32F3EA59-43A0-4E81-9E4F-18E50CFB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284" y="5197989"/>
              <a:ext cx="301625" cy="398463"/>
            </a:xfrm>
            <a:custGeom>
              <a:avLst/>
              <a:gdLst>
                <a:gd name="T0" fmla="*/ 10 w 82"/>
                <a:gd name="T1" fmla="*/ 49 h 107"/>
                <a:gd name="T2" fmla="*/ 27 w 82"/>
                <a:gd name="T3" fmla="*/ 12 h 107"/>
                <a:gd name="T4" fmla="*/ 66 w 82"/>
                <a:gd name="T5" fmla="*/ 24 h 107"/>
                <a:gd name="T6" fmla="*/ 67 w 82"/>
                <a:gd name="T7" fmla="*/ 100 h 107"/>
                <a:gd name="T8" fmla="*/ 10 w 82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0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8"/>
                    <a:pt x="82" y="93"/>
                    <a:pt x="67" y="100"/>
                  </a:cubicBezTo>
                  <a:cubicBezTo>
                    <a:pt x="52" y="107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8248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3" name="Freeform 635">
              <a:extLst>
                <a:ext uri="{FF2B5EF4-FFF2-40B4-BE49-F238E27FC236}">
                  <a16:creationId xmlns:a16="http://schemas.microsoft.com/office/drawing/2014/main" id="{78F4AF2B-22F2-45DE-811A-804A9E7A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896" y="5013839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7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5"/>
                  </a:cubicBezTo>
                  <a:cubicBezTo>
                    <a:pt x="37" y="5"/>
                    <a:pt x="54" y="43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8"/>
                    <a:pt x="18" y="76"/>
                    <a:pt x="17" y="72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8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4" name="Oval 636">
              <a:extLst>
                <a:ext uri="{FF2B5EF4-FFF2-40B4-BE49-F238E27FC236}">
                  <a16:creationId xmlns:a16="http://schemas.microsoft.com/office/drawing/2014/main" id="{D4CE288F-01B4-4AF9-9D40-8E40072B1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584" y="5469451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5" name="Freeform 637">
              <a:extLst>
                <a:ext uri="{FF2B5EF4-FFF2-40B4-BE49-F238E27FC236}">
                  <a16:creationId xmlns:a16="http://schemas.microsoft.com/office/drawing/2014/main" id="{11975C33-1B9B-4245-9B04-26AAE9EFF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871" y="5244026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4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4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4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6" name="Freeform 638">
              <a:extLst>
                <a:ext uri="{FF2B5EF4-FFF2-40B4-BE49-F238E27FC236}">
                  <a16:creationId xmlns:a16="http://schemas.microsoft.com/office/drawing/2014/main" id="{47B607BD-1212-4759-97FA-833582BA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609" y="5221801"/>
              <a:ext cx="301625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5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3"/>
                    <a:pt x="31" y="106"/>
                    <a:pt x="15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7" name="Freeform 639">
              <a:extLst>
                <a:ext uri="{FF2B5EF4-FFF2-40B4-BE49-F238E27FC236}">
                  <a16:creationId xmlns:a16="http://schemas.microsoft.com/office/drawing/2014/main" id="{999D9EDC-C406-4DFD-B454-5CFD4FD91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796" y="5031301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8" name="Freeform 640">
              <a:extLst>
                <a:ext uri="{FF2B5EF4-FFF2-40B4-BE49-F238E27FC236}">
                  <a16:creationId xmlns:a16="http://schemas.microsoft.com/office/drawing/2014/main" id="{ECACB87A-46A1-491C-BC95-42894EB7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546" y="5221801"/>
              <a:ext cx="301625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4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4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99" name="Freeform 641">
              <a:extLst>
                <a:ext uri="{FF2B5EF4-FFF2-40B4-BE49-F238E27FC236}">
                  <a16:creationId xmlns:a16="http://schemas.microsoft.com/office/drawing/2014/main" id="{52909001-CC7A-4E1B-A782-EC7A9546D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159" y="5031301"/>
              <a:ext cx="250825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4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0" name="Oval 642">
              <a:extLst>
                <a:ext uri="{FF2B5EF4-FFF2-40B4-BE49-F238E27FC236}">
                  <a16:creationId xmlns:a16="http://schemas.microsoft.com/office/drawing/2014/main" id="{D55DF5B4-77F9-4660-8757-5C01A908F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459" y="5513901"/>
              <a:ext cx="228600" cy="355600"/>
            </a:xfrm>
            <a:prstGeom prst="ellipse">
              <a:avLst/>
            </a:pr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1" name="Freeform 643">
              <a:extLst>
                <a:ext uri="{FF2B5EF4-FFF2-40B4-BE49-F238E27FC236}">
                  <a16:creationId xmlns:a16="http://schemas.microsoft.com/office/drawing/2014/main" id="{08F46AB3-F899-4D64-93BD-34B10095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746" y="5288476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3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3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3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3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2" name="Freeform 644">
              <a:extLst>
                <a:ext uri="{FF2B5EF4-FFF2-40B4-BE49-F238E27FC236}">
                  <a16:creationId xmlns:a16="http://schemas.microsoft.com/office/drawing/2014/main" id="{02D040A4-F490-4579-8D3D-C0EB10D91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484" y="5266251"/>
              <a:ext cx="303213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6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2"/>
                    <a:pt x="31" y="106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A8248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3" name="Freeform 645">
              <a:extLst>
                <a:ext uri="{FF2B5EF4-FFF2-40B4-BE49-F238E27FC236}">
                  <a16:creationId xmlns:a16="http://schemas.microsoft.com/office/drawing/2014/main" id="{AEFF269E-DD44-422D-9213-A765AD5B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671" y="5075751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70"/>
                    <a:pt x="50" y="69"/>
                    <a:pt x="50" y="72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4" name="Freeform 646">
              <a:extLst>
                <a:ext uri="{FF2B5EF4-FFF2-40B4-BE49-F238E27FC236}">
                  <a16:creationId xmlns:a16="http://schemas.microsoft.com/office/drawing/2014/main" id="{B398EC98-161F-4235-B1EC-CD81AE0A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7421" y="5266251"/>
              <a:ext cx="303213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3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3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5" name="Freeform 647">
              <a:extLst>
                <a:ext uri="{FF2B5EF4-FFF2-40B4-BE49-F238E27FC236}">
                  <a16:creationId xmlns:a16="http://schemas.microsoft.com/office/drawing/2014/main" id="{099C8C97-7F6A-4769-AC25-792D56C7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034" y="5075751"/>
              <a:ext cx="252413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3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6" name="Oval 648">
              <a:extLst>
                <a:ext uri="{FF2B5EF4-FFF2-40B4-BE49-F238E27FC236}">
                  <a16:creationId xmlns:a16="http://schemas.microsoft.com/office/drawing/2014/main" id="{DED90D25-2608-49D2-9938-72729A93C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6322" y="5491676"/>
              <a:ext cx="223838" cy="360363"/>
            </a:xfrm>
            <a:prstGeom prst="ellipse">
              <a:avLst/>
            </a:prstGeom>
            <a:solidFill>
              <a:srgbClr val="A8248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7" name="Freeform 649">
              <a:extLst>
                <a:ext uri="{FF2B5EF4-FFF2-40B4-BE49-F238E27FC236}">
                  <a16:creationId xmlns:a16="http://schemas.microsoft.com/office/drawing/2014/main" id="{6DDB55E6-9B68-46A5-AE2F-D86512AC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7434" y="5266251"/>
              <a:ext cx="201613" cy="255588"/>
            </a:xfrm>
            <a:custGeom>
              <a:avLst/>
              <a:gdLst>
                <a:gd name="T0" fmla="*/ 16 w 55"/>
                <a:gd name="T1" fmla="*/ 0 h 69"/>
                <a:gd name="T2" fmla="*/ 39 w 55"/>
                <a:gd name="T3" fmla="*/ 0 h 69"/>
                <a:gd name="T4" fmla="*/ 47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6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6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6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4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4"/>
                    <a:pt x="50" y="69"/>
                    <a:pt x="46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5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8" name="Freeform 650">
              <a:extLst>
                <a:ext uri="{FF2B5EF4-FFF2-40B4-BE49-F238E27FC236}">
                  <a16:creationId xmlns:a16="http://schemas.microsoft.com/office/drawing/2014/main" id="{C8F091D0-2EFC-45CE-B007-954AE119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5584" y="5244026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5 w 82"/>
                <a:gd name="T3" fmla="*/ 12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5" y="12"/>
                  </a:cubicBezTo>
                  <a:cubicBezTo>
                    <a:pt x="70" y="19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09" name="Freeform 651">
              <a:extLst>
                <a:ext uri="{FF2B5EF4-FFF2-40B4-BE49-F238E27FC236}">
                  <a16:creationId xmlns:a16="http://schemas.microsoft.com/office/drawing/2014/main" id="{111AF129-CA18-4C65-BE49-CCD92C8E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3534" y="5058289"/>
              <a:ext cx="242888" cy="288925"/>
            </a:xfrm>
            <a:custGeom>
              <a:avLst/>
              <a:gdLst>
                <a:gd name="T0" fmla="*/ 39 w 66"/>
                <a:gd name="T1" fmla="*/ 1 h 78"/>
                <a:gd name="T2" fmla="*/ 61 w 66"/>
                <a:gd name="T3" fmla="*/ 11 h 78"/>
                <a:gd name="T4" fmla="*/ 65 w 66"/>
                <a:gd name="T5" fmla="*/ 21 h 78"/>
                <a:gd name="T6" fmla="*/ 48 w 66"/>
                <a:gd name="T7" fmla="*/ 64 h 78"/>
                <a:gd name="T8" fmla="*/ 50 w 66"/>
                <a:gd name="T9" fmla="*/ 72 h 78"/>
                <a:gd name="T10" fmla="*/ 39 w 66"/>
                <a:gd name="T11" fmla="*/ 76 h 78"/>
                <a:gd name="T12" fmla="*/ 6 w 66"/>
                <a:gd name="T13" fmla="*/ 61 h 78"/>
                <a:gd name="T14" fmla="*/ 2 w 66"/>
                <a:gd name="T15" fmla="*/ 51 h 78"/>
                <a:gd name="T16" fmla="*/ 9 w 66"/>
                <a:gd name="T17" fmla="*/ 47 h 78"/>
                <a:gd name="T18" fmla="*/ 29 w 66"/>
                <a:gd name="T19" fmla="*/ 5 h 78"/>
                <a:gd name="T20" fmla="*/ 39 w 66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78">
                  <a:moveTo>
                    <a:pt x="39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6" y="17"/>
                    <a:pt x="65" y="21"/>
                  </a:cubicBezTo>
                  <a:cubicBezTo>
                    <a:pt x="65" y="21"/>
                    <a:pt x="49" y="59"/>
                    <a:pt x="48" y="64"/>
                  </a:cubicBezTo>
                  <a:cubicBezTo>
                    <a:pt x="48" y="70"/>
                    <a:pt x="49" y="69"/>
                    <a:pt x="50" y="72"/>
                  </a:cubicBezTo>
                  <a:cubicBezTo>
                    <a:pt x="50" y="75"/>
                    <a:pt x="43" y="78"/>
                    <a:pt x="39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4" y="49"/>
                    <a:pt x="5" y="51"/>
                    <a:pt x="9" y="47"/>
                  </a:cubicBezTo>
                  <a:cubicBezTo>
                    <a:pt x="13" y="43"/>
                    <a:pt x="29" y="5"/>
                    <a:pt x="29" y="5"/>
                  </a:cubicBezTo>
                  <a:cubicBezTo>
                    <a:pt x="31" y="1"/>
                    <a:pt x="35" y="0"/>
                    <a:pt x="39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0" name="Freeform 652">
              <a:extLst>
                <a:ext uri="{FF2B5EF4-FFF2-40B4-BE49-F238E27FC236}">
                  <a16:creationId xmlns:a16="http://schemas.microsoft.com/office/drawing/2014/main" id="{B97E0189-64EB-469E-997A-C474D1472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522" y="5244026"/>
              <a:ext cx="306388" cy="396875"/>
            </a:xfrm>
            <a:custGeom>
              <a:avLst/>
              <a:gdLst>
                <a:gd name="T0" fmla="*/ 11 w 83"/>
                <a:gd name="T1" fmla="*/ 49 h 107"/>
                <a:gd name="T2" fmla="*/ 27 w 83"/>
                <a:gd name="T3" fmla="*/ 12 h 107"/>
                <a:gd name="T4" fmla="*/ 67 w 83"/>
                <a:gd name="T5" fmla="*/ 24 h 107"/>
                <a:gd name="T6" fmla="*/ 67 w 83"/>
                <a:gd name="T7" fmla="*/ 100 h 107"/>
                <a:gd name="T8" fmla="*/ 11 w 83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7">
                  <a:moveTo>
                    <a:pt x="11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8" y="48"/>
                    <a:pt x="83" y="93"/>
                    <a:pt x="67" y="100"/>
                  </a:cubicBezTo>
                  <a:cubicBezTo>
                    <a:pt x="52" y="107"/>
                    <a:pt x="22" y="73"/>
                    <a:pt x="11" y="49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1" name="Freeform 653">
              <a:extLst>
                <a:ext uri="{FF2B5EF4-FFF2-40B4-BE49-F238E27FC236}">
                  <a16:creationId xmlns:a16="http://schemas.microsoft.com/office/drawing/2014/main" id="{7C0277BE-6BA1-4DB8-A63E-D3576DBB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6722" y="5058289"/>
              <a:ext cx="250825" cy="288925"/>
            </a:xfrm>
            <a:custGeom>
              <a:avLst/>
              <a:gdLst>
                <a:gd name="T0" fmla="*/ 6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7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8 w 68"/>
                <a:gd name="T15" fmla="*/ 73 h 78"/>
                <a:gd name="T16" fmla="*/ 19 w 68"/>
                <a:gd name="T17" fmla="*/ 64 h 78"/>
                <a:gd name="T18" fmla="*/ 2 w 68"/>
                <a:gd name="T19" fmla="*/ 22 h 78"/>
                <a:gd name="T20" fmla="*/ 6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6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1" y="0"/>
                    <a:pt x="35" y="2"/>
                    <a:pt x="37" y="5"/>
                  </a:cubicBezTo>
                  <a:cubicBezTo>
                    <a:pt x="37" y="5"/>
                    <a:pt x="55" y="43"/>
                    <a:pt x="58" y="47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6"/>
                    <a:pt x="18" y="73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9" y="59"/>
                    <a:pt x="2" y="22"/>
                    <a:pt x="2" y="22"/>
                  </a:cubicBezTo>
                  <a:cubicBezTo>
                    <a:pt x="0" y="18"/>
                    <a:pt x="2" y="13"/>
                    <a:pt x="6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2" name="Oval 654">
              <a:extLst>
                <a:ext uri="{FF2B5EF4-FFF2-40B4-BE49-F238E27FC236}">
                  <a16:creationId xmlns:a16="http://schemas.microsoft.com/office/drawing/2014/main" id="{AA6AF0ED-88B3-4BDB-BBC2-F88A10785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7372" y="5480564"/>
              <a:ext cx="230188" cy="355600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3" name="Freeform 655">
              <a:extLst>
                <a:ext uri="{FF2B5EF4-FFF2-40B4-BE49-F238E27FC236}">
                  <a16:creationId xmlns:a16="http://schemas.microsoft.com/office/drawing/2014/main" id="{BF271CF1-2DD8-4640-889F-780B1418B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3247" y="5255139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4" name="Freeform 656">
              <a:extLst>
                <a:ext uri="{FF2B5EF4-FFF2-40B4-BE49-F238E27FC236}">
                  <a16:creationId xmlns:a16="http://schemas.microsoft.com/office/drawing/2014/main" id="{384A29EA-F110-41C2-B72D-C43444EA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2984" y="5232914"/>
              <a:ext cx="301625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5" name="Freeform 657">
              <a:extLst>
                <a:ext uri="{FF2B5EF4-FFF2-40B4-BE49-F238E27FC236}">
                  <a16:creationId xmlns:a16="http://schemas.microsoft.com/office/drawing/2014/main" id="{3D428DBF-7429-4751-8E42-030CAB31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6172" y="5042414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6 w 67"/>
                <a:gd name="T13" fmla="*/ 62 h 78"/>
                <a:gd name="T14" fmla="*/ 2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8"/>
                    <a:pt x="65" y="21"/>
                  </a:cubicBezTo>
                  <a:cubicBezTo>
                    <a:pt x="65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3" y="60"/>
                    <a:pt x="0" y="54"/>
                    <a:pt x="2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6" name="Freeform 658">
              <a:extLst>
                <a:ext uri="{FF2B5EF4-FFF2-40B4-BE49-F238E27FC236}">
                  <a16:creationId xmlns:a16="http://schemas.microsoft.com/office/drawing/2014/main" id="{4D143DAD-4186-494E-B877-C6D6B14A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3334" y="5232914"/>
              <a:ext cx="306388" cy="392113"/>
            </a:xfrm>
            <a:custGeom>
              <a:avLst/>
              <a:gdLst>
                <a:gd name="T0" fmla="*/ 10 w 83"/>
                <a:gd name="T1" fmla="*/ 49 h 106"/>
                <a:gd name="T2" fmla="*/ 27 w 83"/>
                <a:gd name="T3" fmla="*/ 12 h 106"/>
                <a:gd name="T4" fmla="*/ 66 w 83"/>
                <a:gd name="T5" fmla="*/ 24 h 106"/>
                <a:gd name="T6" fmla="*/ 67 w 83"/>
                <a:gd name="T7" fmla="*/ 99 h 106"/>
                <a:gd name="T8" fmla="*/ 10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0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8248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7" name="Freeform 659">
              <a:extLst>
                <a:ext uri="{FF2B5EF4-FFF2-40B4-BE49-F238E27FC236}">
                  <a16:creationId xmlns:a16="http://schemas.microsoft.com/office/drawing/2014/main" id="{E3D84589-18D2-4A2A-B9BA-A2BBAD39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2534" y="5047176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4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7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8" name="Oval 660">
              <a:extLst>
                <a:ext uri="{FF2B5EF4-FFF2-40B4-BE49-F238E27FC236}">
                  <a16:creationId xmlns:a16="http://schemas.microsoft.com/office/drawing/2014/main" id="{A31B78A1-9877-493B-8629-B792AA639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70972" y="5480564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19" name="Freeform 661">
              <a:extLst>
                <a:ext uri="{FF2B5EF4-FFF2-40B4-BE49-F238E27FC236}">
                  <a16:creationId xmlns:a16="http://schemas.microsoft.com/office/drawing/2014/main" id="{49D52640-EC1B-4695-8003-EDE560FE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6847" y="5255139"/>
              <a:ext cx="201613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7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6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3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3"/>
                    <a:pt x="50" y="68"/>
                    <a:pt x="46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0" name="Freeform 662">
              <a:extLst>
                <a:ext uri="{FF2B5EF4-FFF2-40B4-BE49-F238E27FC236}">
                  <a16:creationId xmlns:a16="http://schemas.microsoft.com/office/drawing/2014/main" id="{3434E651-BDE0-434E-B77C-BA80AD47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4997" y="5232914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63B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1" name="Freeform 663">
              <a:extLst>
                <a:ext uri="{FF2B5EF4-FFF2-40B4-BE49-F238E27FC236}">
                  <a16:creationId xmlns:a16="http://schemas.microsoft.com/office/drawing/2014/main" id="{2925D168-BE7C-4980-A8A4-634058D9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9772" y="5042414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2 w 67"/>
                <a:gd name="T3" fmla="*/ 11 h 78"/>
                <a:gd name="T4" fmla="*/ 66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7 w 67"/>
                <a:gd name="T13" fmla="*/ 62 h 78"/>
                <a:gd name="T14" fmla="*/ 3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2" y="11"/>
                    <a:pt x="62" y="11"/>
                    <a:pt x="62" y="11"/>
                  </a:cubicBezTo>
                  <a:cubicBezTo>
                    <a:pt x="65" y="13"/>
                    <a:pt x="67" y="18"/>
                    <a:pt x="66" y="21"/>
                  </a:cubicBezTo>
                  <a:cubicBezTo>
                    <a:pt x="66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0"/>
                    <a:pt x="0" y="54"/>
                    <a:pt x="3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4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2" name="Freeform 664">
              <a:extLst>
                <a:ext uri="{FF2B5EF4-FFF2-40B4-BE49-F238E27FC236}">
                  <a16:creationId xmlns:a16="http://schemas.microsoft.com/office/drawing/2014/main" id="{9531EC34-EA7A-47C2-9C4D-6EFA7138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6934" y="5232914"/>
              <a:ext cx="306388" cy="392113"/>
            </a:xfrm>
            <a:custGeom>
              <a:avLst/>
              <a:gdLst>
                <a:gd name="T0" fmla="*/ 11 w 83"/>
                <a:gd name="T1" fmla="*/ 49 h 106"/>
                <a:gd name="T2" fmla="*/ 27 w 83"/>
                <a:gd name="T3" fmla="*/ 12 h 106"/>
                <a:gd name="T4" fmla="*/ 67 w 83"/>
                <a:gd name="T5" fmla="*/ 24 h 106"/>
                <a:gd name="T6" fmla="*/ 67 w 83"/>
                <a:gd name="T7" fmla="*/ 99 h 106"/>
                <a:gd name="T8" fmla="*/ 11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1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1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3" name="Freeform 665">
              <a:extLst>
                <a:ext uri="{FF2B5EF4-FFF2-40B4-BE49-F238E27FC236}">
                  <a16:creationId xmlns:a16="http://schemas.microsoft.com/office/drawing/2014/main" id="{A25A6F9D-6B5C-452B-B505-9C0C5638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6134" y="5047176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2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5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9" y="59"/>
                    <a:pt x="2" y="21"/>
                    <a:pt x="2" y="21"/>
                  </a:cubicBezTo>
                  <a:cubicBezTo>
                    <a:pt x="0" y="17"/>
                    <a:pt x="2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429" name="Blue Lights">
            <a:extLst>
              <a:ext uri="{FF2B5EF4-FFF2-40B4-BE49-F238E27FC236}">
                <a16:creationId xmlns:a16="http://schemas.microsoft.com/office/drawing/2014/main" id="{B61401DB-5907-4054-B087-4757BFE21150}"/>
              </a:ext>
            </a:extLst>
          </p:cNvPr>
          <p:cNvGrpSpPr/>
          <p:nvPr/>
        </p:nvGrpSpPr>
        <p:grpSpPr>
          <a:xfrm>
            <a:off x="-177800" y="-139700"/>
            <a:ext cx="12490451" cy="1171575"/>
            <a:chOff x="-100013" y="5923490"/>
            <a:chExt cx="12490451" cy="1171575"/>
          </a:xfrm>
        </p:grpSpPr>
        <p:sp>
          <p:nvSpPr>
            <p:cNvPr id="825" name="AutoShape 627">
              <a:extLst>
                <a:ext uri="{FF2B5EF4-FFF2-40B4-BE49-F238E27FC236}">
                  <a16:creationId xmlns:a16="http://schemas.microsoft.com/office/drawing/2014/main" id="{1B5E7489-F50F-4525-9D31-A3A5C15AEB0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00013" y="5923490"/>
              <a:ext cx="12490451" cy="116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6" name="Freeform 629">
              <a:extLst>
                <a:ext uri="{FF2B5EF4-FFF2-40B4-BE49-F238E27FC236}">
                  <a16:creationId xmlns:a16="http://schemas.microsoft.com/office/drawing/2014/main" id="{66FB929D-E541-4CDA-AC18-7A6101552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-88900" y="5942540"/>
              <a:ext cx="12465051" cy="585788"/>
            </a:xfrm>
            <a:custGeom>
              <a:avLst/>
              <a:gdLst>
                <a:gd name="T0" fmla="*/ 0 w 3377"/>
                <a:gd name="T1" fmla="*/ 0 h 158"/>
                <a:gd name="T2" fmla="*/ 287 w 3377"/>
                <a:gd name="T3" fmla="*/ 132 h 158"/>
                <a:gd name="T4" fmla="*/ 568 w 3377"/>
                <a:gd name="T5" fmla="*/ 16 h 158"/>
                <a:gd name="T6" fmla="*/ 857 w 3377"/>
                <a:gd name="T7" fmla="*/ 137 h 158"/>
                <a:gd name="T8" fmla="*/ 1135 w 3377"/>
                <a:gd name="T9" fmla="*/ 24 h 158"/>
                <a:gd name="T10" fmla="*/ 1412 w 3377"/>
                <a:gd name="T11" fmla="*/ 156 h 158"/>
                <a:gd name="T12" fmla="*/ 1690 w 3377"/>
                <a:gd name="T13" fmla="*/ 24 h 158"/>
                <a:gd name="T14" fmla="*/ 1971 w 3377"/>
                <a:gd name="T15" fmla="*/ 144 h 158"/>
                <a:gd name="T16" fmla="*/ 2252 w 3377"/>
                <a:gd name="T17" fmla="*/ 24 h 158"/>
                <a:gd name="T18" fmla="*/ 2534 w 3377"/>
                <a:gd name="T19" fmla="*/ 144 h 158"/>
                <a:gd name="T20" fmla="*/ 2815 w 3377"/>
                <a:gd name="T21" fmla="*/ 16 h 158"/>
                <a:gd name="T22" fmla="*/ 3096 w 3377"/>
                <a:gd name="T23" fmla="*/ 149 h 158"/>
                <a:gd name="T24" fmla="*/ 3377 w 3377"/>
                <a:gd name="T25" fmla="*/ 2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7" h="158">
                  <a:moveTo>
                    <a:pt x="0" y="0"/>
                  </a:moveTo>
                  <a:cubicBezTo>
                    <a:pt x="0" y="0"/>
                    <a:pt x="149" y="134"/>
                    <a:pt x="287" y="132"/>
                  </a:cubicBezTo>
                  <a:cubicBezTo>
                    <a:pt x="424" y="130"/>
                    <a:pt x="568" y="16"/>
                    <a:pt x="568" y="16"/>
                  </a:cubicBezTo>
                  <a:cubicBezTo>
                    <a:pt x="568" y="16"/>
                    <a:pt x="710" y="137"/>
                    <a:pt x="857" y="137"/>
                  </a:cubicBezTo>
                  <a:cubicBezTo>
                    <a:pt x="1005" y="137"/>
                    <a:pt x="1135" y="24"/>
                    <a:pt x="1135" y="24"/>
                  </a:cubicBezTo>
                  <a:cubicBezTo>
                    <a:pt x="1135" y="24"/>
                    <a:pt x="1277" y="158"/>
                    <a:pt x="1412" y="156"/>
                  </a:cubicBezTo>
                  <a:cubicBezTo>
                    <a:pt x="1547" y="154"/>
                    <a:pt x="1690" y="24"/>
                    <a:pt x="1690" y="24"/>
                  </a:cubicBezTo>
                  <a:cubicBezTo>
                    <a:pt x="1690" y="24"/>
                    <a:pt x="1844" y="144"/>
                    <a:pt x="1971" y="144"/>
                  </a:cubicBezTo>
                  <a:cubicBezTo>
                    <a:pt x="2098" y="144"/>
                    <a:pt x="2252" y="24"/>
                    <a:pt x="2252" y="24"/>
                  </a:cubicBezTo>
                  <a:cubicBezTo>
                    <a:pt x="2252" y="24"/>
                    <a:pt x="2422" y="144"/>
                    <a:pt x="2534" y="144"/>
                  </a:cubicBezTo>
                  <a:cubicBezTo>
                    <a:pt x="2646" y="144"/>
                    <a:pt x="2815" y="16"/>
                    <a:pt x="2815" y="16"/>
                  </a:cubicBezTo>
                  <a:cubicBezTo>
                    <a:pt x="2815" y="16"/>
                    <a:pt x="2979" y="148"/>
                    <a:pt x="3096" y="149"/>
                  </a:cubicBezTo>
                  <a:cubicBezTo>
                    <a:pt x="3214" y="151"/>
                    <a:pt x="3377" y="24"/>
                    <a:pt x="3377" y="24"/>
                  </a:cubicBezTo>
                </a:path>
              </a:pathLst>
            </a:custGeom>
            <a:noFill/>
            <a:ln w="44450" cap="flat">
              <a:solidFill>
                <a:srgbClr val="0A51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7" name="Oval 630">
              <a:extLst>
                <a:ext uri="{FF2B5EF4-FFF2-40B4-BE49-F238E27FC236}">
                  <a16:creationId xmlns:a16="http://schemas.microsoft.com/office/drawing/2014/main" id="{5DD485E7-90A6-4A7F-8EFD-EC540E4A1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537" y="6672790"/>
              <a:ext cx="228600" cy="360363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8" name="Freeform 631">
              <a:extLst>
                <a:ext uri="{FF2B5EF4-FFF2-40B4-BE49-F238E27FC236}">
                  <a16:creationId xmlns:a16="http://schemas.microsoft.com/office/drawing/2014/main" id="{9C4D7649-F265-456E-BEE6-DE6B8727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825" y="6447365"/>
              <a:ext cx="203200" cy="255588"/>
            </a:xfrm>
            <a:custGeom>
              <a:avLst/>
              <a:gdLst>
                <a:gd name="T0" fmla="*/ 15 w 55"/>
                <a:gd name="T1" fmla="*/ 0 h 69"/>
                <a:gd name="T2" fmla="*/ 39 w 55"/>
                <a:gd name="T3" fmla="*/ 0 h 69"/>
                <a:gd name="T4" fmla="*/ 46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5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5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4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4"/>
                    <a:pt x="50" y="69"/>
                    <a:pt x="45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4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29" name="Freeform 632">
              <a:extLst>
                <a:ext uri="{FF2B5EF4-FFF2-40B4-BE49-F238E27FC236}">
                  <a16:creationId xmlns:a16="http://schemas.microsoft.com/office/drawing/2014/main" id="{8EF2A798-9E0A-4CDE-91E4-F4CBD0C2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" y="6423553"/>
              <a:ext cx="301625" cy="398463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2 h 107"/>
                <a:gd name="T4" fmla="*/ 71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2"/>
                  </a:cubicBezTo>
                  <a:cubicBezTo>
                    <a:pt x="70" y="19"/>
                    <a:pt x="82" y="25"/>
                    <a:pt x="71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830" name="Freeform 633">
              <a:extLst>
                <a:ext uri="{FF2B5EF4-FFF2-40B4-BE49-F238E27FC236}">
                  <a16:creationId xmlns:a16="http://schemas.microsoft.com/office/drawing/2014/main" id="{7677CB6A-98C9-4F64-9EBA-F6192AA9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" y="6239403"/>
              <a:ext cx="247650" cy="288925"/>
            </a:xfrm>
            <a:custGeom>
              <a:avLst/>
              <a:gdLst>
                <a:gd name="T0" fmla="*/ 40 w 67"/>
                <a:gd name="T1" fmla="*/ 1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1 h 78"/>
                <a:gd name="T14" fmla="*/ 2 w 67"/>
                <a:gd name="T15" fmla="*/ 51 h 78"/>
                <a:gd name="T16" fmla="*/ 9 w 67"/>
                <a:gd name="T17" fmla="*/ 47 h 78"/>
                <a:gd name="T18" fmla="*/ 30 w 67"/>
                <a:gd name="T19" fmla="*/ 5 h 78"/>
                <a:gd name="T20" fmla="*/ 40 w 67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69"/>
                    <a:pt x="50" y="69"/>
                    <a:pt x="50" y="72"/>
                  </a:cubicBezTo>
                  <a:cubicBezTo>
                    <a:pt x="51" y="75"/>
                    <a:pt x="44" y="78"/>
                    <a:pt x="40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5"/>
                    <a:pt x="30" y="5"/>
                  </a:cubicBezTo>
                  <a:cubicBezTo>
                    <a:pt x="31" y="1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1" name="Freeform 634">
              <a:extLst>
                <a:ext uri="{FF2B5EF4-FFF2-40B4-BE49-F238E27FC236}">
                  <a16:creationId xmlns:a16="http://schemas.microsoft.com/office/drawing/2014/main" id="{556A9FA5-3AC8-4578-9EDD-766DF08E7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6423553"/>
              <a:ext cx="301625" cy="398463"/>
            </a:xfrm>
            <a:custGeom>
              <a:avLst/>
              <a:gdLst>
                <a:gd name="T0" fmla="*/ 10 w 82"/>
                <a:gd name="T1" fmla="*/ 49 h 107"/>
                <a:gd name="T2" fmla="*/ 27 w 82"/>
                <a:gd name="T3" fmla="*/ 12 h 107"/>
                <a:gd name="T4" fmla="*/ 66 w 82"/>
                <a:gd name="T5" fmla="*/ 24 h 107"/>
                <a:gd name="T6" fmla="*/ 67 w 82"/>
                <a:gd name="T7" fmla="*/ 100 h 107"/>
                <a:gd name="T8" fmla="*/ 10 w 82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0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8"/>
                    <a:pt x="82" y="93"/>
                    <a:pt x="67" y="100"/>
                  </a:cubicBezTo>
                  <a:cubicBezTo>
                    <a:pt x="52" y="107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2" name="Freeform 635">
              <a:extLst>
                <a:ext uri="{FF2B5EF4-FFF2-40B4-BE49-F238E27FC236}">
                  <a16:creationId xmlns:a16="http://schemas.microsoft.com/office/drawing/2014/main" id="{FACD73D6-784A-425A-95F8-852B1C24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112" y="6239403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7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5"/>
                  </a:cubicBezTo>
                  <a:cubicBezTo>
                    <a:pt x="37" y="5"/>
                    <a:pt x="54" y="43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8"/>
                    <a:pt x="18" y="76"/>
                    <a:pt x="17" y="72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8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3" name="Oval 636">
              <a:extLst>
                <a:ext uri="{FF2B5EF4-FFF2-40B4-BE49-F238E27FC236}">
                  <a16:creationId xmlns:a16="http://schemas.microsoft.com/office/drawing/2014/main" id="{4418CD86-D44C-4026-9C76-386EB0959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1800" y="6695015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4" name="Freeform 637">
              <a:extLst>
                <a:ext uri="{FF2B5EF4-FFF2-40B4-BE49-F238E27FC236}">
                  <a16:creationId xmlns:a16="http://schemas.microsoft.com/office/drawing/2014/main" id="{6DB92EDD-4D0C-4346-9407-E14D9B3E1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087" y="6469590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4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4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4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5" name="Freeform 638">
              <a:extLst>
                <a:ext uri="{FF2B5EF4-FFF2-40B4-BE49-F238E27FC236}">
                  <a16:creationId xmlns:a16="http://schemas.microsoft.com/office/drawing/2014/main" id="{C980E06D-0A60-4094-8B39-D96B9AFE8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825" y="6447365"/>
              <a:ext cx="301625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5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3"/>
                    <a:pt x="31" y="106"/>
                    <a:pt x="15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2C81E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6" name="Freeform 639">
              <a:extLst>
                <a:ext uri="{FF2B5EF4-FFF2-40B4-BE49-F238E27FC236}">
                  <a16:creationId xmlns:a16="http://schemas.microsoft.com/office/drawing/2014/main" id="{6CB66AB0-6831-4AF3-BFD1-C0EA3B16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012" y="6256865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7" name="Freeform 640">
              <a:extLst>
                <a:ext uri="{FF2B5EF4-FFF2-40B4-BE49-F238E27FC236}">
                  <a16:creationId xmlns:a16="http://schemas.microsoft.com/office/drawing/2014/main" id="{C5D5B844-9D8C-4649-AC74-2990AE6B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762" y="6447365"/>
              <a:ext cx="301625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4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4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8" name="Freeform 641">
              <a:extLst>
                <a:ext uri="{FF2B5EF4-FFF2-40B4-BE49-F238E27FC236}">
                  <a16:creationId xmlns:a16="http://schemas.microsoft.com/office/drawing/2014/main" id="{C07EAA02-1633-4526-87B7-28FA8C7E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375" y="6256865"/>
              <a:ext cx="250825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4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39" name="Oval 642">
              <a:extLst>
                <a:ext uri="{FF2B5EF4-FFF2-40B4-BE49-F238E27FC236}">
                  <a16:creationId xmlns:a16="http://schemas.microsoft.com/office/drawing/2014/main" id="{31ED2AC7-4E33-4C78-BD73-EC25D770C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9675" y="6739465"/>
              <a:ext cx="228600" cy="355600"/>
            </a:xfrm>
            <a:prstGeom prst="ellipse">
              <a:avLst/>
            </a:prstGeom>
            <a:solidFill>
              <a:srgbClr val="2C81E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0" name="Freeform 643">
              <a:extLst>
                <a:ext uri="{FF2B5EF4-FFF2-40B4-BE49-F238E27FC236}">
                  <a16:creationId xmlns:a16="http://schemas.microsoft.com/office/drawing/2014/main" id="{8CFB7A49-770A-46C2-AD93-D814177E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2" y="6514040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7 h 68"/>
                <a:gd name="T6" fmla="*/ 49 w 55"/>
                <a:gd name="T7" fmla="*/ 53 h 68"/>
                <a:gd name="T8" fmla="*/ 53 w 55"/>
                <a:gd name="T9" fmla="*/ 60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0 h 68"/>
                <a:gd name="T16" fmla="*/ 6 w 55"/>
                <a:gd name="T17" fmla="*/ 53 h 68"/>
                <a:gd name="T18" fmla="*/ 8 w 55"/>
                <a:gd name="T19" fmla="*/ 7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7"/>
                  </a:cubicBezTo>
                  <a:cubicBezTo>
                    <a:pt x="46" y="7"/>
                    <a:pt x="47" y="48"/>
                    <a:pt x="49" y="53"/>
                  </a:cubicBezTo>
                  <a:cubicBezTo>
                    <a:pt x="51" y="59"/>
                    <a:pt x="51" y="58"/>
                    <a:pt x="53" y="60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3"/>
                    <a:pt x="1" y="60"/>
                  </a:cubicBezTo>
                  <a:cubicBezTo>
                    <a:pt x="2" y="57"/>
                    <a:pt x="4" y="59"/>
                    <a:pt x="6" y="53"/>
                  </a:cubicBezTo>
                  <a:cubicBezTo>
                    <a:pt x="8" y="48"/>
                    <a:pt x="8" y="7"/>
                    <a:pt x="8" y="7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1" name="Freeform 644">
              <a:extLst>
                <a:ext uri="{FF2B5EF4-FFF2-40B4-BE49-F238E27FC236}">
                  <a16:creationId xmlns:a16="http://schemas.microsoft.com/office/drawing/2014/main" id="{CCF7077C-EC53-4A42-8A51-D0E241F11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6491815"/>
              <a:ext cx="303213" cy="392113"/>
            </a:xfrm>
            <a:custGeom>
              <a:avLst/>
              <a:gdLst>
                <a:gd name="T0" fmla="*/ 15 w 82"/>
                <a:gd name="T1" fmla="*/ 24 h 106"/>
                <a:gd name="T2" fmla="*/ 54 w 82"/>
                <a:gd name="T3" fmla="*/ 11 h 106"/>
                <a:gd name="T4" fmla="*/ 71 w 82"/>
                <a:gd name="T5" fmla="*/ 49 h 106"/>
                <a:gd name="T6" fmla="*/ 16 w 82"/>
                <a:gd name="T7" fmla="*/ 100 h 106"/>
                <a:gd name="T8" fmla="*/ 15 w 82"/>
                <a:gd name="T9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5" y="24"/>
                  </a:moveTo>
                  <a:cubicBezTo>
                    <a:pt x="26" y="0"/>
                    <a:pt x="39" y="4"/>
                    <a:pt x="54" y="11"/>
                  </a:cubicBezTo>
                  <a:cubicBezTo>
                    <a:pt x="70" y="18"/>
                    <a:pt x="82" y="25"/>
                    <a:pt x="71" y="49"/>
                  </a:cubicBezTo>
                  <a:cubicBezTo>
                    <a:pt x="61" y="72"/>
                    <a:pt x="31" y="106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2" name="Freeform 645">
              <a:extLst>
                <a:ext uri="{FF2B5EF4-FFF2-40B4-BE49-F238E27FC236}">
                  <a16:creationId xmlns:a16="http://schemas.microsoft.com/office/drawing/2014/main" id="{8C2362F1-B53E-4DD5-9B0C-FFFCA383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7" y="6301315"/>
              <a:ext cx="247650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4 h 78"/>
                <a:gd name="T8" fmla="*/ 50 w 67"/>
                <a:gd name="T9" fmla="*/ 72 h 78"/>
                <a:gd name="T10" fmla="*/ 40 w 67"/>
                <a:gd name="T11" fmla="*/ 76 h 78"/>
                <a:gd name="T12" fmla="*/ 6 w 67"/>
                <a:gd name="T13" fmla="*/ 62 h 78"/>
                <a:gd name="T14" fmla="*/ 2 w 67"/>
                <a:gd name="T15" fmla="*/ 52 h 78"/>
                <a:gd name="T16" fmla="*/ 9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7"/>
                    <a:pt x="65" y="21"/>
                  </a:cubicBezTo>
                  <a:cubicBezTo>
                    <a:pt x="65" y="21"/>
                    <a:pt x="49" y="59"/>
                    <a:pt x="49" y="64"/>
                  </a:cubicBezTo>
                  <a:cubicBezTo>
                    <a:pt x="49" y="70"/>
                    <a:pt x="50" y="69"/>
                    <a:pt x="50" y="72"/>
                  </a:cubicBezTo>
                  <a:cubicBezTo>
                    <a:pt x="51" y="76"/>
                    <a:pt x="44" y="78"/>
                    <a:pt x="40" y="7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2" y="60"/>
                    <a:pt x="0" y="54"/>
                    <a:pt x="2" y="52"/>
                  </a:cubicBezTo>
                  <a:cubicBezTo>
                    <a:pt x="5" y="49"/>
                    <a:pt x="6" y="51"/>
                    <a:pt x="9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1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3" name="Freeform 646">
              <a:extLst>
                <a:ext uri="{FF2B5EF4-FFF2-40B4-BE49-F238E27FC236}">
                  <a16:creationId xmlns:a16="http://schemas.microsoft.com/office/drawing/2014/main" id="{EF3D4946-E34D-4720-9E27-7B333BE22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37" y="6491815"/>
              <a:ext cx="303213" cy="392113"/>
            </a:xfrm>
            <a:custGeom>
              <a:avLst/>
              <a:gdLst>
                <a:gd name="T0" fmla="*/ 10 w 82"/>
                <a:gd name="T1" fmla="*/ 49 h 106"/>
                <a:gd name="T2" fmla="*/ 27 w 82"/>
                <a:gd name="T3" fmla="*/ 11 h 106"/>
                <a:gd name="T4" fmla="*/ 66 w 82"/>
                <a:gd name="T5" fmla="*/ 23 h 106"/>
                <a:gd name="T6" fmla="*/ 67 w 82"/>
                <a:gd name="T7" fmla="*/ 99 h 106"/>
                <a:gd name="T8" fmla="*/ 10 w 82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6">
                  <a:moveTo>
                    <a:pt x="10" y="49"/>
                  </a:moveTo>
                  <a:cubicBezTo>
                    <a:pt x="0" y="25"/>
                    <a:pt x="12" y="18"/>
                    <a:pt x="27" y="11"/>
                  </a:cubicBezTo>
                  <a:cubicBezTo>
                    <a:pt x="43" y="4"/>
                    <a:pt x="56" y="0"/>
                    <a:pt x="66" y="23"/>
                  </a:cubicBezTo>
                  <a:cubicBezTo>
                    <a:pt x="77" y="47"/>
                    <a:pt x="82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4" name="Freeform 647">
              <a:extLst>
                <a:ext uri="{FF2B5EF4-FFF2-40B4-BE49-F238E27FC236}">
                  <a16:creationId xmlns:a16="http://schemas.microsoft.com/office/drawing/2014/main" id="{E6E3BC86-3C82-40CD-A664-E3F1F01E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6301315"/>
              <a:ext cx="252413" cy="293688"/>
            </a:xfrm>
            <a:custGeom>
              <a:avLst/>
              <a:gdLst>
                <a:gd name="T0" fmla="*/ 5 w 68"/>
                <a:gd name="T1" fmla="*/ 12 h 79"/>
                <a:gd name="T2" fmla="*/ 27 w 68"/>
                <a:gd name="T3" fmla="*/ 2 h 79"/>
                <a:gd name="T4" fmla="*/ 37 w 68"/>
                <a:gd name="T5" fmla="*/ 6 h 79"/>
                <a:gd name="T6" fmla="*/ 58 w 68"/>
                <a:gd name="T7" fmla="*/ 47 h 79"/>
                <a:gd name="T8" fmla="*/ 65 w 68"/>
                <a:gd name="T9" fmla="*/ 51 h 79"/>
                <a:gd name="T10" fmla="*/ 61 w 68"/>
                <a:gd name="T11" fmla="*/ 62 h 79"/>
                <a:gd name="T12" fmla="*/ 27 w 68"/>
                <a:gd name="T13" fmla="*/ 77 h 79"/>
                <a:gd name="T14" fmla="*/ 17 w 68"/>
                <a:gd name="T15" fmla="*/ 73 h 79"/>
                <a:gd name="T16" fmla="*/ 19 w 68"/>
                <a:gd name="T17" fmla="*/ 65 h 79"/>
                <a:gd name="T18" fmla="*/ 1 w 68"/>
                <a:gd name="T19" fmla="*/ 22 h 79"/>
                <a:gd name="T20" fmla="*/ 5 w 68"/>
                <a:gd name="T21" fmla="*/ 1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9">
                  <a:moveTo>
                    <a:pt x="5" y="12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5" y="2"/>
                    <a:pt x="37" y="6"/>
                  </a:cubicBezTo>
                  <a:cubicBezTo>
                    <a:pt x="37" y="6"/>
                    <a:pt x="54" y="43"/>
                    <a:pt x="58" y="47"/>
                  </a:cubicBezTo>
                  <a:cubicBezTo>
                    <a:pt x="62" y="51"/>
                    <a:pt x="62" y="50"/>
                    <a:pt x="65" y="51"/>
                  </a:cubicBezTo>
                  <a:cubicBezTo>
                    <a:pt x="68" y="53"/>
                    <a:pt x="65" y="60"/>
                    <a:pt x="61" y="62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9"/>
                    <a:pt x="18" y="76"/>
                    <a:pt x="17" y="73"/>
                  </a:cubicBezTo>
                  <a:cubicBezTo>
                    <a:pt x="17" y="70"/>
                    <a:pt x="19" y="70"/>
                    <a:pt x="19" y="65"/>
                  </a:cubicBezTo>
                  <a:cubicBezTo>
                    <a:pt x="18" y="59"/>
                    <a:pt x="1" y="22"/>
                    <a:pt x="1" y="22"/>
                  </a:cubicBezTo>
                  <a:cubicBezTo>
                    <a:pt x="0" y="18"/>
                    <a:pt x="1" y="13"/>
                    <a:pt x="5" y="1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5" name="Oval 648">
              <a:extLst>
                <a:ext uri="{FF2B5EF4-FFF2-40B4-BE49-F238E27FC236}">
                  <a16:creationId xmlns:a16="http://schemas.microsoft.com/office/drawing/2014/main" id="{DB849BC3-C317-456B-A3C0-DD3BA23AD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4538" y="6717240"/>
              <a:ext cx="223838" cy="360363"/>
            </a:xfrm>
            <a:prstGeom prst="ellipse">
              <a:avLst/>
            </a:prstGeom>
            <a:solidFill>
              <a:srgbClr val="A076B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6" name="Freeform 649">
              <a:extLst>
                <a:ext uri="{FF2B5EF4-FFF2-40B4-BE49-F238E27FC236}">
                  <a16:creationId xmlns:a16="http://schemas.microsoft.com/office/drawing/2014/main" id="{99939E33-9576-48F4-8882-72C6ECB0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0" y="6491815"/>
              <a:ext cx="201613" cy="255588"/>
            </a:xfrm>
            <a:custGeom>
              <a:avLst/>
              <a:gdLst>
                <a:gd name="T0" fmla="*/ 16 w 55"/>
                <a:gd name="T1" fmla="*/ 0 h 69"/>
                <a:gd name="T2" fmla="*/ 39 w 55"/>
                <a:gd name="T3" fmla="*/ 0 h 69"/>
                <a:gd name="T4" fmla="*/ 47 w 55"/>
                <a:gd name="T5" fmla="*/ 8 h 69"/>
                <a:gd name="T6" fmla="*/ 49 w 55"/>
                <a:gd name="T7" fmla="*/ 54 h 69"/>
                <a:gd name="T8" fmla="*/ 53 w 55"/>
                <a:gd name="T9" fmla="*/ 61 h 69"/>
                <a:gd name="T10" fmla="*/ 46 w 55"/>
                <a:gd name="T11" fmla="*/ 69 h 69"/>
                <a:gd name="T12" fmla="*/ 9 w 55"/>
                <a:gd name="T13" fmla="*/ 69 h 69"/>
                <a:gd name="T14" fmla="*/ 1 w 55"/>
                <a:gd name="T15" fmla="*/ 61 h 69"/>
                <a:gd name="T16" fmla="*/ 6 w 55"/>
                <a:gd name="T17" fmla="*/ 54 h 69"/>
                <a:gd name="T18" fmla="*/ 8 w 55"/>
                <a:gd name="T19" fmla="*/ 8 h 69"/>
                <a:gd name="T20" fmla="*/ 16 w 55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9">
                  <a:moveTo>
                    <a:pt x="16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4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4"/>
                    <a:pt x="50" y="69"/>
                    <a:pt x="46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5" y="69"/>
                    <a:pt x="0" y="64"/>
                    <a:pt x="1" y="61"/>
                  </a:cubicBezTo>
                  <a:cubicBezTo>
                    <a:pt x="2" y="58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7" name="Freeform 650">
              <a:extLst>
                <a:ext uri="{FF2B5EF4-FFF2-40B4-BE49-F238E27FC236}">
                  <a16:creationId xmlns:a16="http://schemas.microsoft.com/office/drawing/2014/main" id="{513C97F3-D793-44EE-939D-0D6F3429A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3800" y="6469590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5 w 82"/>
                <a:gd name="T3" fmla="*/ 12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5" y="12"/>
                  </a:cubicBezTo>
                  <a:cubicBezTo>
                    <a:pt x="70" y="19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8" name="Freeform 651">
              <a:extLst>
                <a:ext uri="{FF2B5EF4-FFF2-40B4-BE49-F238E27FC236}">
                  <a16:creationId xmlns:a16="http://schemas.microsoft.com/office/drawing/2014/main" id="{28E6D8CD-CE54-4CE8-833D-F9FF2E0FC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1750" y="6283853"/>
              <a:ext cx="242888" cy="288925"/>
            </a:xfrm>
            <a:custGeom>
              <a:avLst/>
              <a:gdLst>
                <a:gd name="T0" fmla="*/ 39 w 66"/>
                <a:gd name="T1" fmla="*/ 1 h 78"/>
                <a:gd name="T2" fmla="*/ 61 w 66"/>
                <a:gd name="T3" fmla="*/ 11 h 78"/>
                <a:gd name="T4" fmla="*/ 65 w 66"/>
                <a:gd name="T5" fmla="*/ 21 h 78"/>
                <a:gd name="T6" fmla="*/ 48 w 66"/>
                <a:gd name="T7" fmla="*/ 64 h 78"/>
                <a:gd name="T8" fmla="*/ 50 w 66"/>
                <a:gd name="T9" fmla="*/ 72 h 78"/>
                <a:gd name="T10" fmla="*/ 39 w 66"/>
                <a:gd name="T11" fmla="*/ 76 h 78"/>
                <a:gd name="T12" fmla="*/ 6 w 66"/>
                <a:gd name="T13" fmla="*/ 61 h 78"/>
                <a:gd name="T14" fmla="*/ 2 w 66"/>
                <a:gd name="T15" fmla="*/ 51 h 78"/>
                <a:gd name="T16" fmla="*/ 9 w 66"/>
                <a:gd name="T17" fmla="*/ 47 h 78"/>
                <a:gd name="T18" fmla="*/ 29 w 66"/>
                <a:gd name="T19" fmla="*/ 5 h 78"/>
                <a:gd name="T20" fmla="*/ 39 w 66"/>
                <a:gd name="T2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78">
                  <a:moveTo>
                    <a:pt x="39" y="1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2"/>
                    <a:pt x="66" y="17"/>
                    <a:pt x="65" y="21"/>
                  </a:cubicBezTo>
                  <a:cubicBezTo>
                    <a:pt x="65" y="21"/>
                    <a:pt x="49" y="59"/>
                    <a:pt x="48" y="64"/>
                  </a:cubicBezTo>
                  <a:cubicBezTo>
                    <a:pt x="48" y="70"/>
                    <a:pt x="49" y="69"/>
                    <a:pt x="50" y="72"/>
                  </a:cubicBezTo>
                  <a:cubicBezTo>
                    <a:pt x="50" y="75"/>
                    <a:pt x="43" y="78"/>
                    <a:pt x="39" y="76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2" y="60"/>
                    <a:pt x="0" y="54"/>
                    <a:pt x="2" y="51"/>
                  </a:cubicBezTo>
                  <a:cubicBezTo>
                    <a:pt x="4" y="49"/>
                    <a:pt x="5" y="51"/>
                    <a:pt x="9" y="47"/>
                  </a:cubicBezTo>
                  <a:cubicBezTo>
                    <a:pt x="13" y="43"/>
                    <a:pt x="29" y="5"/>
                    <a:pt x="29" y="5"/>
                  </a:cubicBezTo>
                  <a:cubicBezTo>
                    <a:pt x="31" y="1"/>
                    <a:pt x="35" y="0"/>
                    <a:pt x="39" y="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49" name="Freeform 652">
              <a:extLst>
                <a:ext uri="{FF2B5EF4-FFF2-40B4-BE49-F238E27FC236}">
                  <a16:creationId xmlns:a16="http://schemas.microsoft.com/office/drawing/2014/main" id="{FE129EC1-7BC9-4249-BACC-94D9DF7F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38" y="6469590"/>
              <a:ext cx="306388" cy="396875"/>
            </a:xfrm>
            <a:custGeom>
              <a:avLst/>
              <a:gdLst>
                <a:gd name="T0" fmla="*/ 11 w 83"/>
                <a:gd name="T1" fmla="*/ 49 h 107"/>
                <a:gd name="T2" fmla="*/ 27 w 83"/>
                <a:gd name="T3" fmla="*/ 12 h 107"/>
                <a:gd name="T4" fmla="*/ 67 w 83"/>
                <a:gd name="T5" fmla="*/ 24 h 107"/>
                <a:gd name="T6" fmla="*/ 67 w 83"/>
                <a:gd name="T7" fmla="*/ 100 h 107"/>
                <a:gd name="T8" fmla="*/ 11 w 83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7">
                  <a:moveTo>
                    <a:pt x="11" y="49"/>
                  </a:moveTo>
                  <a:cubicBezTo>
                    <a:pt x="0" y="26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8" y="48"/>
                    <a:pt x="83" y="93"/>
                    <a:pt x="67" y="100"/>
                  </a:cubicBezTo>
                  <a:cubicBezTo>
                    <a:pt x="52" y="107"/>
                    <a:pt x="22" y="73"/>
                    <a:pt x="11" y="49"/>
                  </a:cubicBezTo>
                  <a:close/>
                </a:path>
              </a:pathLst>
            </a:custGeom>
            <a:solidFill>
              <a:srgbClr val="2C81E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0" name="Freeform 653">
              <a:extLst>
                <a:ext uri="{FF2B5EF4-FFF2-40B4-BE49-F238E27FC236}">
                  <a16:creationId xmlns:a16="http://schemas.microsoft.com/office/drawing/2014/main" id="{C150EDC4-DFC8-4DF3-9257-8BDE4D63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4938" y="6283853"/>
              <a:ext cx="250825" cy="288925"/>
            </a:xfrm>
            <a:custGeom>
              <a:avLst/>
              <a:gdLst>
                <a:gd name="T0" fmla="*/ 6 w 68"/>
                <a:gd name="T1" fmla="*/ 11 h 78"/>
                <a:gd name="T2" fmla="*/ 27 w 68"/>
                <a:gd name="T3" fmla="*/ 2 h 78"/>
                <a:gd name="T4" fmla="*/ 37 w 68"/>
                <a:gd name="T5" fmla="*/ 5 h 78"/>
                <a:gd name="T6" fmla="*/ 58 w 68"/>
                <a:gd name="T7" fmla="*/ 47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8 w 68"/>
                <a:gd name="T15" fmla="*/ 73 h 78"/>
                <a:gd name="T16" fmla="*/ 19 w 68"/>
                <a:gd name="T17" fmla="*/ 64 h 78"/>
                <a:gd name="T18" fmla="*/ 2 w 68"/>
                <a:gd name="T19" fmla="*/ 22 h 78"/>
                <a:gd name="T20" fmla="*/ 6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6" y="11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31" y="0"/>
                    <a:pt x="35" y="2"/>
                    <a:pt x="37" y="5"/>
                  </a:cubicBezTo>
                  <a:cubicBezTo>
                    <a:pt x="37" y="5"/>
                    <a:pt x="55" y="43"/>
                    <a:pt x="58" y="47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3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6"/>
                    <a:pt x="18" y="73"/>
                  </a:cubicBezTo>
                  <a:cubicBezTo>
                    <a:pt x="17" y="69"/>
                    <a:pt x="19" y="70"/>
                    <a:pt x="19" y="64"/>
                  </a:cubicBezTo>
                  <a:cubicBezTo>
                    <a:pt x="19" y="59"/>
                    <a:pt x="2" y="22"/>
                    <a:pt x="2" y="22"/>
                  </a:cubicBezTo>
                  <a:cubicBezTo>
                    <a:pt x="0" y="18"/>
                    <a:pt x="2" y="13"/>
                    <a:pt x="6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1" name="Oval 654">
              <a:extLst>
                <a:ext uri="{FF2B5EF4-FFF2-40B4-BE49-F238E27FC236}">
                  <a16:creationId xmlns:a16="http://schemas.microsoft.com/office/drawing/2014/main" id="{4448308C-0998-43B0-9131-1D6C3787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5588" y="6706128"/>
              <a:ext cx="230188" cy="355600"/>
            </a:xfrm>
            <a:prstGeom prst="ellipse">
              <a:avLst/>
            </a:pr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2" name="Freeform 655">
              <a:extLst>
                <a:ext uri="{FF2B5EF4-FFF2-40B4-BE49-F238E27FC236}">
                  <a16:creationId xmlns:a16="http://schemas.microsoft.com/office/drawing/2014/main" id="{F64FBD47-B209-422E-B5D4-7C8B57DB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1463" y="6480703"/>
              <a:ext cx="203200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6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5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6" y="3"/>
                    <a:pt x="46" y="8"/>
                  </a:cubicBezTo>
                  <a:cubicBezTo>
                    <a:pt x="46" y="8"/>
                    <a:pt x="47" y="49"/>
                    <a:pt x="49" y="54"/>
                  </a:cubicBezTo>
                  <a:cubicBezTo>
                    <a:pt x="51" y="59"/>
                    <a:pt x="51" y="58"/>
                    <a:pt x="53" y="61"/>
                  </a:cubicBezTo>
                  <a:cubicBezTo>
                    <a:pt x="55" y="63"/>
                    <a:pt x="50" y="68"/>
                    <a:pt x="4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4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3" name="Freeform 656">
              <a:extLst>
                <a:ext uri="{FF2B5EF4-FFF2-40B4-BE49-F238E27FC236}">
                  <a16:creationId xmlns:a16="http://schemas.microsoft.com/office/drawing/2014/main" id="{96198C2D-DBF3-48D4-9DCD-F55D061F5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1200" y="6458478"/>
              <a:ext cx="301625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4" name="Freeform 657">
              <a:extLst>
                <a:ext uri="{FF2B5EF4-FFF2-40B4-BE49-F238E27FC236}">
                  <a16:creationId xmlns:a16="http://schemas.microsoft.com/office/drawing/2014/main" id="{2444D671-D11F-4C41-9997-BDEB2485E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4388" y="6267978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1 w 67"/>
                <a:gd name="T3" fmla="*/ 11 h 78"/>
                <a:gd name="T4" fmla="*/ 65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6 w 67"/>
                <a:gd name="T13" fmla="*/ 62 h 78"/>
                <a:gd name="T14" fmla="*/ 2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1" y="11"/>
                    <a:pt x="61" y="11"/>
                    <a:pt x="61" y="11"/>
                  </a:cubicBezTo>
                  <a:cubicBezTo>
                    <a:pt x="65" y="13"/>
                    <a:pt x="67" y="18"/>
                    <a:pt x="65" y="21"/>
                  </a:cubicBezTo>
                  <a:cubicBezTo>
                    <a:pt x="65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3" y="60"/>
                    <a:pt x="0" y="54"/>
                    <a:pt x="2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3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5" name="Freeform 658">
              <a:extLst>
                <a:ext uri="{FF2B5EF4-FFF2-40B4-BE49-F238E27FC236}">
                  <a16:creationId xmlns:a16="http://schemas.microsoft.com/office/drawing/2014/main" id="{F3F697DE-7139-41E1-8616-04D2A683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1550" y="6458478"/>
              <a:ext cx="306388" cy="392113"/>
            </a:xfrm>
            <a:custGeom>
              <a:avLst/>
              <a:gdLst>
                <a:gd name="T0" fmla="*/ 10 w 83"/>
                <a:gd name="T1" fmla="*/ 49 h 106"/>
                <a:gd name="T2" fmla="*/ 27 w 83"/>
                <a:gd name="T3" fmla="*/ 12 h 106"/>
                <a:gd name="T4" fmla="*/ 66 w 83"/>
                <a:gd name="T5" fmla="*/ 24 h 106"/>
                <a:gd name="T6" fmla="*/ 67 w 83"/>
                <a:gd name="T7" fmla="*/ 99 h 106"/>
                <a:gd name="T8" fmla="*/ 10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0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6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0" y="49"/>
                  </a:cubicBezTo>
                  <a:close/>
                </a:path>
              </a:pathLst>
            </a:custGeom>
            <a:solidFill>
              <a:srgbClr val="A076B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6" name="Freeform 659">
              <a:extLst>
                <a:ext uri="{FF2B5EF4-FFF2-40B4-BE49-F238E27FC236}">
                  <a16:creationId xmlns:a16="http://schemas.microsoft.com/office/drawing/2014/main" id="{97684AFA-8BFD-4C92-877E-DF200041D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0750" y="6272740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1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4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8" y="59"/>
                    <a:pt x="1" y="21"/>
                    <a:pt x="1" y="21"/>
                  </a:cubicBezTo>
                  <a:cubicBezTo>
                    <a:pt x="0" y="17"/>
                    <a:pt x="1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7" name="Oval 660">
              <a:extLst>
                <a:ext uri="{FF2B5EF4-FFF2-40B4-BE49-F238E27FC236}">
                  <a16:creationId xmlns:a16="http://schemas.microsoft.com/office/drawing/2014/main" id="{34C19BB0-174D-4D11-8CBC-1DE7020FD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9188" y="6706128"/>
              <a:ext cx="228600" cy="355600"/>
            </a:xfrm>
            <a:prstGeom prst="ellipse">
              <a:avLst/>
            </a:prstGeom>
            <a:solidFill>
              <a:srgbClr val="E2BB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8" name="Freeform 661">
              <a:extLst>
                <a:ext uri="{FF2B5EF4-FFF2-40B4-BE49-F238E27FC236}">
                  <a16:creationId xmlns:a16="http://schemas.microsoft.com/office/drawing/2014/main" id="{06ABA7C2-6B5C-40C0-B7E7-06EE3F10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063" y="6480703"/>
              <a:ext cx="201613" cy="250825"/>
            </a:xfrm>
            <a:custGeom>
              <a:avLst/>
              <a:gdLst>
                <a:gd name="T0" fmla="*/ 15 w 55"/>
                <a:gd name="T1" fmla="*/ 0 h 68"/>
                <a:gd name="T2" fmla="*/ 39 w 55"/>
                <a:gd name="T3" fmla="*/ 0 h 68"/>
                <a:gd name="T4" fmla="*/ 47 w 55"/>
                <a:gd name="T5" fmla="*/ 8 h 68"/>
                <a:gd name="T6" fmla="*/ 49 w 55"/>
                <a:gd name="T7" fmla="*/ 54 h 68"/>
                <a:gd name="T8" fmla="*/ 53 w 55"/>
                <a:gd name="T9" fmla="*/ 61 h 68"/>
                <a:gd name="T10" fmla="*/ 46 w 55"/>
                <a:gd name="T11" fmla="*/ 68 h 68"/>
                <a:gd name="T12" fmla="*/ 9 w 55"/>
                <a:gd name="T13" fmla="*/ 68 h 68"/>
                <a:gd name="T14" fmla="*/ 1 w 55"/>
                <a:gd name="T15" fmla="*/ 61 h 68"/>
                <a:gd name="T16" fmla="*/ 6 w 55"/>
                <a:gd name="T17" fmla="*/ 54 h 68"/>
                <a:gd name="T18" fmla="*/ 8 w 55"/>
                <a:gd name="T19" fmla="*/ 8 h 68"/>
                <a:gd name="T20" fmla="*/ 15 w 55"/>
                <a:gd name="T2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15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7" y="3"/>
                    <a:pt x="47" y="8"/>
                  </a:cubicBezTo>
                  <a:cubicBezTo>
                    <a:pt x="47" y="8"/>
                    <a:pt x="47" y="49"/>
                    <a:pt x="49" y="54"/>
                  </a:cubicBezTo>
                  <a:cubicBezTo>
                    <a:pt x="51" y="59"/>
                    <a:pt x="52" y="58"/>
                    <a:pt x="53" y="61"/>
                  </a:cubicBezTo>
                  <a:cubicBezTo>
                    <a:pt x="55" y="63"/>
                    <a:pt x="50" y="68"/>
                    <a:pt x="46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0" y="64"/>
                    <a:pt x="1" y="61"/>
                  </a:cubicBezTo>
                  <a:cubicBezTo>
                    <a:pt x="2" y="57"/>
                    <a:pt x="4" y="59"/>
                    <a:pt x="6" y="54"/>
                  </a:cubicBezTo>
                  <a:cubicBezTo>
                    <a:pt x="8" y="49"/>
                    <a:pt x="8" y="8"/>
                    <a:pt x="8" y="8"/>
                  </a:cubicBezTo>
                  <a:cubicBezTo>
                    <a:pt x="8" y="3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59" name="Freeform 662">
              <a:extLst>
                <a:ext uri="{FF2B5EF4-FFF2-40B4-BE49-F238E27FC236}">
                  <a16:creationId xmlns:a16="http://schemas.microsoft.com/office/drawing/2014/main" id="{F9F6EBF8-0368-4F71-BF5C-A2A3AC774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3213" y="6458478"/>
              <a:ext cx="303213" cy="396875"/>
            </a:xfrm>
            <a:custGeom>
              <a:avLst/>
              <a:gdLst>
                <a:gd name="T0" fmla="*/ 15 w 82"/>
                <a:gd name="T1" fmla="*/ 24 h 107"/>
                <a:gd name="T2" fmla="*/ 54 w 82"/>
                <a:gd name="T3" fmla="*/ 11 h 107"/>
                <a:gd name="T4" fmla="*/ 72 w 82"/>
                <a:gd name="T5" fmla="*/ 49 h 107"/>
                <a:gd name="T6" fmla="*/ 16 w 82"/>
                <a:gd name="T7" fmla="*/ 100 h 107"/>
                <a:gd name="T8" fmla="*/ 15 w 82"/>
                <a:gd name="T9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7">
                  <a:moveTo>
                    <a:pt x="15" y="24"/>
                  </a:moveTo>
                  <a:cubicBezTo>
                    <a:pt x="26" y="0"/>
                    <a:pt x="39" y="5"/>
                    <a:pt x="54" y="11"/>
                  </a:cubicBezTo>
                  <a:cubicBezTo>
                    <a:pt x="70" y="18"/>
                    <a:pt x="82" y="25"/>
                    <a:pt x="72" y="49"/>
                  </a:cubicBezTo>
                  <a:cubicBezTo>
                    <a:pt x="61" y="73"/>
                    <a:pt x="31" y="107"/>
                    <a:pt x="16" y="100"/>
                  </a:cubicBezTo>
                  <a:cubicBezTo>
                    <a:pt x="0" y="93"/>
                    <a:pt x="5" y="48"/>
                    <a:pt x="15" y="24"/>
                  </a:cubicBezTo>
                  <a:close/>
                </a:path>
              </a:pathLst>
            </a:custGeom>
            <a:solidFill>
              <a:srgbClr val="2C81E8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60" name="Freeform 663">
              <a:extLst>
                <a:ext uri="{FF2B5EF4-FFF2-40B4-BE49-F238E27FC236}">
                  <a16:creationId xmlns:a16="http://schemas.microsoft.com/office/drawing/2014/main" id="{4815F9E2-93BD-4395-9BBC-CFA8442D3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7988" y="6267978"/>
              <a:ext cx="246063" cy="290513"/>
            </a:xfrm>
            <a:custGeom>
              <a:avLst/>
              <a:gdLst>
                <a:gd name="T0" fmla="*/ 40 w 67"/>
                <a:gd name="T1" fmla="*/ 2 h 78"/>
                <a:gd name="T2" fmla="*/ 62 w 67"/>
                <a:gd name="T3" fmla="*/ 11 h 78"/>
                <a:gd name="T4" fmla="*/ 66 w 67"/>
                <a:gd name="T5" fmla="*/ 21 h 78"/>
                <a:gd name="T6" fmla="*/ 49 w 67"/>
                <a:gd name="T7" fmla="*/ 65 h 78"/>
                <a:gd name="T8" fmla="*/ 50 w 67"/>
                <a:gd name="T9" fmla="*/ 73 h 78"/>
                <a:gd name="T10" fmla="*/ 40 w 67"/>
                <a:gd name="T11" fmla="*/ 77 h 78"/>
                <a:gd name="T12" fmla="*/ 7 w 67"/>
                <a:gd name="T13" fmla="*/ 62 h 78"/>
                <a:gd name="T14" fmla="*/ 3 w 67"/>
                <a:gd name="T15" fmla="*/ 52 h 78"/>
                <a:gd name="T16" fmla="*/ 10 w 67"/>
                <a:gd name="T17" fmla="*/ 47 h 78"/>
                <a:gd name="T18" fmla="*/ 30 w 67"/>
                <a:gd name="T19" fmla="*/ 6 h 78"/>
                <a:gd name="T20" fmla="*/ 40 w 67"/>
                <a:gd name="T21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78">
                  <a:moveTo>
                    <a:pt x="40" y="2"/>
                  </a:moveTo>
                  <a:cubicBezTo>
                    <a:pt x="62" y="11"/>
                    <a:pt x="62" y="11"/>
                    <a:pt x="62" y="11"/>
                  </a:cubicBezTo>
                  <a:cubicBezTo>
                    <a:pt x="65" y="13"/>
                    <a:pt x="67" y="18"/>
                    <a:pt x="66" y="21"/>
                  </a:cubicBezTo>
                  <a:cubicBezTo>
                    <a:pt x="66" y="21"/>
                    <a:pt x="50" y="59"/>
                    <a:pt x="49" y="65"/>
                  </a:cubicBezTo>
                  <a:cubicBezTo>
                    <a:pt x="49" y="70"/>
                    <a:pt x="50" y="69"/>
                    <a:pt x="50" y="73"/>
                  </a:cubicBezTo>
                  <a:cubicBezTo>
                    <a:pt x="51" y="76"/>
                    <a:pt x="44" y="78"/>
                    <a:pt x="40" y="77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0"/>
                    <a:pt x="0" y="54"/>
                    <a:pt x="3" y="52"/>
                  </a:cubicBezTo>
                  <a:cubicBezTo>
                    <a:pt x="5" y="49"/>
                    <a:pt x="6" y="51"/>
                    <a:pt x="10" y="47"/>
                  </a:cubicBezTo>
                  <a:cubicBezTo>
                    <a:pt x="14" y="43"/>
                    <a:pt x="30" y="6"/>
                    <a:pt x="30" y="6"/>
                  </a:cubicBezTo>
                  <a:cubicBezTo>
                    <a:pt x="32" y="2"/>
                    <a:pt x="36" y="0"/>
                    <a:pt x="40" y="2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61" name="Freeform 664">
              <a:extLst>
                <a:ext uri="{FF2B5EF4-FFF2-40B4-BE49-F238E27FC236}">
                  <a16:creationId xmlns:a16="http://schemas.microsoft.com/office/drawing/2014/main" id="{8D65DCF9-F883-4A1B-8BA1-AE4BEBF5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5150" y="6458478"/>
              <a:ext cx="306388" cy="392113"/>
            </a:xfrm>
            <a:custGeom>
              <a:avLst/>
              <a:gdLst>
                <a:gd name="T0" fmla="*/ 11 w 83"/>
                <a:gd name="T1" fmla="*/ 49 h 106"/>
                <a:gd name="T2" fmla="*/ 27 w 83"/>
                <a:gd name="T3" fmla="*/ 12 h 106"/>
                <a:gd name="T4" fmla="*/ 67 w 83"/>
                <a:gd name="T5" fmla="*/ 24 h 106"/>
                <a:gd name="T6" fmla="*/ 67 w 83"/>
                <a:gd name="T7" fmla="*/ 99 h 106"/>
                <a:gd name="T8" fmla="*/ 11 w 83"/>
                <a:gd name="T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6">
                  <a:moveTo>
                    <a:pt x="11" y="49"/>
                  </a:moveTo>
                  <a:cubicBezTo>
                    <a:pt x="0" y="25"/>
                    <a:pt x="12" y="19"/>
                    <a:pt x="27" y="12"/>
                  </a:cubicBezTo>
                  <a:cubicBezTo>
                    <a:pt x="43" y="5"/>
                    <a:pt x="56" y="0"/>
                    <a:pt x="67" y="24"/>
                  </a:cubicBezTo>
                  <a:cubicBezTo>
                    <a:pt x="77" y="47"/>
                    <a:pt x="83" y="92"/>
                    <a:pt x="67" y="99"/>
                  </a:cubicBezTo>
                  <a:cubicBezTo>
                    <a:pt x="52" y="106"/>
                    <a:pt x="21" y="73"/>
                    <a:pt x="11" y="49"/>
                  </a:cubicBezTo>
                  <a:close/>
                </a:path>
              </a:pathLst>
            </a:custGeom>
            <a:solidFill>
              <a:srgbClr val="CE8C89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62" name="Freeform 665">
              <a:extLst>
                <a:ext uri="{FF2B5EF4-FFF2-40B4-BE49-F238E27FC236}">
                  <a16:creationId xmlns:a16="http://schemas.microsoft.com/office/drawing/2014/main" id="{7B81301E-61A9-4282-A518-F81A16674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4350" y="6272740"/>
              <a:ext cx="250825" cy="288925"/>
            </a:xfrm>
            <a:custGeom>
              <a:avLst/>
              <a:gdLst>
                <a:gd name="T0" fmla="*/ 5 w 68"/>
                <a:gd name="T1" fmla="*/ 11 h 78"/>
                <a:gd name="T2" fmla="*/ 27 w 68"/>
                <a:gd name="T3" fmla="*/ 1 h 78"/>
                <a:gd name="T4" fmla="*/ 37 w 68"/>
                <a:gd name="T5" fmla="*/ 5 h 78"/>
                <a:gd name="T6" fmla="*/ 58 w 68"/>
                <a:gd name="T7" fmla="*/ 46 h 78"/>
                <a:gd name="T8" fmla="*/ 65 w 68"/>
                <a:gd name="T9" fmla="*/ 51 h 78"/>
                <a:gd name="T10" fmla="*/ 61 w 68"/>
                <a:gd name="T11" fmla="*/ 61 h 78"/>
                <a:gd name="T12" fmla="*/ 28 w 68"/>
                <a:gd name="T13" fmla="*/ 76 h 78"/>
                <a:gd name="T14" fmla="*/ 17 w 68"/>
                <a:gd name="T15" fmla="*/ 72 h 78"/>
                <a:gd name="T16" fmla="*/ 19 w 68"/>
                <a:gd name="T17" fmla="*/ 64 h 78"/>
                <a:gd name="T18" fmla="*/ 2 w 68"/>
                <a:gd name="T19" fmla="*/ 21 h 78"/>
                <a:gd name="T20" fmla="*/ 5 w 68"/>
                <a:gd name="T21" fmla="*/ 1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78">
                  <a:moveTo>
                    <a:pt x="5" y="11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5" y="1"/>
                    <a:pt x="37" y="5"/>
                  </a:cubicBezTo>
                  <a:cubicBezTo>
                    <a:pt x="37" y="5"/>
                    <a:pt x="55" y="42"/>
                    <a:pt x="58" y="46"/>
                  </a:cubicBezTo>
                  <a:cubicBezTo>
                    <a:pt x="62" y="50"/>
                    <a:pt x="62" y="49"/>
                    <a:pt x="65" y="51"/>
                  </a:cubicBezTo>
                  <a:cubicBezTo>
                    <a:pt x="68" y="52"/>
                    <a:pt x="65" y="59"/>
                    <a:pt x="61" y="61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4" y="78"/>
                    <a:pt x="18" y="75"/>
                    <a:pt x="17" y="72"/>
                  </a:cubicBezTo>
                  <a:cubicBezTo>
                    <a:pt x="17" y="69"/>
                    <a:pt x="19" y="69"/>
                    <a:pt x="19" y="64"/>
                  </a:cubicBezTo>
                  <a:cubicBezTo>
                    <a:pt x="19" y="59"/>
                    <a:pt x="2" y="21"/>
                    <a:pt x="2" y="21"/>
                  </a:cubicBezTo>
                  <a:cubicBezTo>
                    <a:pt x="0" y="17"/>
                    <a:pt x="2" y="13"/>
                    <a:pt x="5" y="11"/>
                  </a:cubicBezTo>
                  <a:close/>
                </a:path>
              </a:pathLst>
            </a:custGeom>
            <a:solidFill>
              <a:srgbClr val="0C5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pic>
        <p:nvPicPr>
          <p:cNvPr id="2" name="Esther_Garcia_-_Dance_of_the_Sugar_Plum_Fairy__The_Nutcracker_Suite__Op_71a__Piotr_Ilitch_Tchaikovsky_">
            <a:hlinkClick r:id="" action="ppaction://media"/>
            <a:extLst>
              <a:ext uri="{FF2B5EF4-FFF2-40B4-BE49-F238E27FC236}">
                <a16:creationId xmlns:a16="http://schemas.microsoft.com/office/drawing/2014/main" id="{A6C4F8D1-20A2-481D-8C09-18FD3B5FACDE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0.8571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765343" y="7134740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8736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000"/>
    </mc:Choice>
    <mc:Fallback xmlns="">
      <p:transition spd="slow" advTm="3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6" presetClass="emph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637"/>
                                        </p:tgtEl>
                                      </p:cBhvr>
                                      <p:by x="220000" y="22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 -3.7037E-7 L -0.0875 0.29213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375" y="1460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3" dur="1000" fill="hold"/>
                                        <p:tgtEl>
                                          <p:spTgt spid="63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64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3.75E-6 -4.81481E-6 L 3.75E-6 -0.23263 " pathEditMode="relative" rAng="0" ptsTypes="AA">
                                      <p:cBhvr>
                                        <p:cTn id="15" dur="1000" fill="hold"/>
                                        <p:tgtEl>
                                          <p:spTgt spid="6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62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9" dur="1000" fill="hold"/>
                                        <p:tgtEl>
                                          <p:spTgt spid="6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64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3.75E-6 3.7037E-6 L 3.75E-6 -0.23264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6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62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5" dur="1000" fill="hold"/>
                                        <p:tgtEl>
                                          <p:spTgt spid="63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64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3.75E-6 3.7037E-6 L 3.75E-6 -0.23264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62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31" dur="1000" fill="hold"/>
                                        <p:tgtEl>
                                          <p:spTgt spid="63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64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3.75E-6 3.7037E-6 L 3.75E-6 -0.23264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6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62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37" dur="1000" fill="hold"/>
                                        <p:tgtEl>
                                          <p:spTgt spid="42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64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3.75E-6 3.7037E-6 L 3.75E-6 -0.23264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16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40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7068B05-DAB2-467A-A08A-F67EF7E3868C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431" name="Rectangle 8">
              <a:extLst>
                <a:ext uri="{FF2B5EF4-FFF2-40B4-BE49-F238E27FC236}">
                  <a16:creationId xmlns:a16="http://schemas.microsoft.com/office/drawing/2014/main" id="{E05942AF-9A5E-485F-B7FF-68D2197C3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5" name="Rectangle 32">
              <a:extLst>
                <a:ext uri="{FF2B5EF4-FFF2-40B4-BE49-F238E27FC236}">
                  <a16:creationId xmlns:a16="http://schemas.microsoft.com/office/drawing/2014/main" id="{B40BDDE8-CC35-4782-9A75-5BDE9A100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6" name="Rectangle 33">
              <a:extLst>
                <a:ext uri="{FF2B5EF4-FFF2-40B4-BE49-F238E27FC236}">
                  <a16:creationId xmlns:a16="http://schemas.microsoft.com/office/drawing/2014/main" id="{36595CD2-84BE-4DAA-B3C0-720BA15EC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8" name="Rectangle 5">
              <a:extLst>
                <a:ext uri="{FF2B5EF4-FFF2-40B4-BE49-F238E27FC236}">
                  <a16:creationId xmlns:a16="http://schemas.microsoft.com/office/drawing/2014/main" id="{8DF16346-F6BD-4296-9096-EA66E3F18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631" name="Group 630">
              <a:extLst>
                <a:ext uri="{FF2B5EF4-FFF2-40B4-BE49-F238E27FC236}">
                  <a16:creationId xmlns:a16="http://schemas.microsoft.com/office/drawing/2014/main" id="{E9BCF77C-E8E5-4DF2-87BF-6866F0ADEC62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434" name="Freeform 11">
                <a:extLst>
                  <a:ext uri="{FF2B5EF4-FFF2-40B4-BE49-F238E27FC236}">
                    <a16:creationId xmlns:a16="http://schemas.microsoft.com/office/drawing/2014/main" id="{84E8CDB9-BF36-415B-BBDD-3170F92E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5" name="Freeform 12">
                <a:extLst>
                  <a:ext uri="{FF2B5EF4-FFF2-40B4-BE49-F238E27FC236}">
                    <a16:creationId xmlns:a16="http://schemas.microsoft.com/office/drawing/2014/main" id="{517D5034-5CC3-4E5C-9E72-96D8F967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6" name="Freeform 13">
                <a:extLst>
                  <a:ext uri="{FF2B5EF4-FFF2-40B4-BE49-F238E27FC236}">
                    <a16:creationId xmlns:a16="http://schemas.microsoft.com/office/drawing/2014/main" id="{6992F1B8-1D7E-4B05-AEF5-1948BED33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7" name="Oval 14">
                <a:extLst>
                  <a:ext uri="{FF2B5EF4-FFF2-40B4-BE49-F238E27FC236}">
                    <a16:creationId xmlns:a16="http://schemas.microsoft.com/office/drawing/2014/main" id="{5AE197CC-CAA0-4BD4-A6F2-4A8B9C157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8" name="Freeform 15">
                <a:extLst>
                  <a:ext uri="{FF2B5EF4-FFF2-40B4-BE49-F238E27FC236}">
                    <a16:creationId xmlns:a16="http://schemas.microsoft.com/office/drawing/2014/main" id="{FDDF22A5-934B-42C1-9C49-09A77AFE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35" name="Group 634">
              <a:extLst>
                <a:ext uri="{FF2B5EF4-FFF2-40B4-BE49-F238E27FC236}">
                  <a16:creationId xmlns:a16="http://schemas.microsoft.com/office/drawing/2014/main" id="{D1FC81EA-CD28-40C2-8001-506814D4D14E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441" name="Freeform 18">
                <a:extLst>
                  <a:ext uri="{FF2B5EF4-FFF2-40B4-BE49-F238E27FC236}">
                    <a16:creationId xmlns:a16="http://schemas.microsoft.com/office/drawing/2014/main" id="{C5BAF495-5438-4085-8C8C-B925AFF16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2" name="Freeform 19">
                <a:extLst>
                  <a:ext uri="{FF2B5EF4-FFF2-40B4-BE49-F238E27FC236}">
                    <a16:creationId xmlns:a16="http://schemas.microsoft.com/office/drawing/2014/main" id="{AD911C81-28C3-4EF5-85C0-C5194DFF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3" name="Freeform 20">
                <a:extLst>
                  <a:ext uri="{FF2B5EF4-FFF2-40B4-BE49-F238E27FC236}">
                    <a16:creationId xmlns:a16="http://schemas.microsoft.com/office/drawing/2014/main" id="{B23F6619-247D-4621-B42B-3E146271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4" name="Freeform 21">
                <a:extLst>
                  <a:ext uri="{FF2B5EF4-FFF2-40B4-BE49-F238E27FC236}">
                    <a16:creationId xmlns:a16="http://schemas.microsoft.com/office/drawing/2014/main" id="{E6E49AC1-65B3-44A1-B5D1-C24A70A25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5" name="Rectangle 22">
                <a:extLst>
                  <a:ext uri="{FF2B5EF4-FFF2-40B4-BE49-F238E27FC236}">
                    <a16:creationId xmlns:a16="http://schemas.microsoft.com/office/drawing/2014/main" id="{F0E9A780-4C43-4673-A9D3-02D13ECC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6" name="Rectangle 23">
                <a:extLst>
                  <a:ext uri="{FF2B5EF4-FFF2-40B4-BE49-F238E27FC236}">
                    <a16:creationId xmlns:a16="http://schemas.microsoft.com/office/drawing/2014/main" id="{A2C9C944-2649-456B-8A4B-033D3BFCD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76040BBC-06A4-4928-AFA6-A6AC2221C6E6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447" name="Freeform 24">
                <a:extLst>
                  <a:ext uri="{FF2B5EF4-FFF2-40B4-BE49-F238E27FC236}">
                    <a16:creationId xmlns:a16="http://schemas.microsoft.com/office/drawing/2014/main" id="{F2E87907-6560-4233-85FA-DDBC99AC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8" name="Rectangle 25">
                <a:extLst>
                  <a:ext uri="{FF2B5EF4-FFF2-40B4-BE49-F238E27FC236}">
                    <a16:creationId xmlns:a16="http://schemas.microsoft.com/office/drawing/2014/main" id="{4297C00C-C2F5-4EDC-8DF3-1DA2E5604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9" name="Rectangle 26">
                <a:extLst>
                  <a:ext uri="{FF2B5EF4-FFF2-40B4-BE49-F238E27FC236}">
                    <a16:creationId xmlns:a16="http://schemas.microsoft.com/office/drawing/2014/main" id="{81150C91-871A-4B02-8426-878AA512F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0" name="Rectangle 27">
                <a:extLst>
                  <a:ext uri="{FF2B5EF4-FFF2-40B4-BE49-F238E27FC236}">
                    <a16:creationId xmlns:a16="http://schemas.microsoft.com/office/drawing/2014/main" id="{9591D995-390D-44CD-B1B5-515ACDA65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1" name="Rectangle 28">
                <a:extLst>
                  <a:ext uri="{FF2B5EF4-FFF2-40B4-BE49-F238E27FC236}">
                    <a16:creationId xmlns:a16="http://schemas.microsoft.com/office/drawing/2014/main" id="{173F1021-C181-403F-9EAC-3B1F33576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2" name="Rectangle 29">
                <a:extLst>
                  <a:ext uri="{FF2B5EF4-FFF2-40B4-BE49-F238E27FC236}">
                    <a16:creationId xmlns:a16="http://schemas.microsoft.com/office/drawing/2014/main" id="{4AF7E402-6E4D-4F41-9D53-71D2314C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3" name="Freeform 30">
                <a:extLst>
                  <a:ext uri="{FF2B5EF4-FFF2-40B4-BE49-F238E27FC236}">
                    <a16:creationId xmlns:a16="http://schemas.microsoft.com/office/drawing/2014/main" id="{160757BB-9F6F-41FF-A7C9-D5DDC807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454" name="Rectangle 31">
              <a:extLst>
                <a:ext uri="{FF2B5EF4-FFF2-40B4-BE49-F238E27FC236}">
                  <a16:creationId xmlns:a16="http://schemas.microsoft.com/office/drawing/2014/main" id="{E7E5370B-2D33-4711-8A33-ACDB10169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629" name="Group 628">
              <a:extLst>
                <a:ext uri="{FF2B5EF4-FFF2-40B4-BE49-F238E27FC236}">
                  <a16:creationId xmlns:a16="http://schemas.microsoft.com/office/drawing/2014/main" id="{598F349E-D0A1-4B8F-85BD-470C95ECE8BC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217" name="Rectangle 596">
                <a:extLst>
                  <a:ext uri="{FF2B5EF4-FFF2-40B4-BE49-F238E27FC236}">
                    <a16:creationId xmlns:a16="http://schemas.microsoft.com/office/drawing/2014/main" id="{31AA7E53-5F44-4A8F-B033-478054501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8" name="Rectangle 597">
                <a:extLst>
                  <a:ext uri="{FF2B5EF4-FFF2-40B4-BE49-F238E27FC236}">
                    <a16:creationId xmlns:a16="http://schemas.microsoft.com/office/drawing/2014/main" id="{57A464D5-9F1A-449D-94D3-39F78B5D6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9" name="Freeform 598">
                <a:extLst>
                  <a:ext uri="{FF2B5EF4-FFF2-40B4-BE49-F238E27FC236}">
                    <a16:creationId xmlns:a16="http://schemas.microsoft.com/office/drawing/2014/main" id="{F6A75A76-C846-4674-B3D8-7EBC8D035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0" name="Rectangle 599">
                <a:extLst>
                  <a:ext uri="{FF2B5EF4-FFF2-40B4-BE49-F238E27FC236}">
                    <a16:creationId xmlns:a16="http://schemas.microsoft.com/office/drawing/2014/main" id="{9B0D2617-3969-4070-BB50-A726669B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1" name="Rectangle 600">
                <a:extLst>
                  <a:ext uri="{FF2B5EF4-FFF2-40B4-BE49-F238E27FC236}">
                    <a16:creationId xmlns:a16="http://schemas.microsoft.com/office/drawing/2014/main" id="{5A735990-913C-4A06-9859-CC6A03D1E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2" name="Freeform 601">
                <a:extLst>
                  <a:ext uri="{FF2B5EF4-FFF2-40B4-BE49-F238E27FC236}">
                    <a16:creationId xmlns:a16="http://schemas.microsoft.com/office/drawing/2014/main" id="{0A44895C-B5B7-4C8E-BAFD-D29046039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3" name="Freeform 602">
                <a:extLst>
                  <a:ext uri="{FF2B5EF4-FFF2-40B4-BE49-F238E27FC236}">
                    <a16:creationId xmlns:a16="http://schemas.microsoft.com/office/drawing/2014/main" id="{F982071C-951E-4B2F-9BB2-CBEEC102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4" name="Freeform 603">
                <a:extLst>
                  <a:ext uri="{FF2B5EF4-FFF2-40B4-BE49-F238E27FC236}">
                    <a16:creationId xmlns:a16="http://schemas.microsoft.com/office/drawing/2014/main" id="{F6043479-009C-4F87-A39F-B2BA26FF8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5" name="Freeform 604">
                <a:extLst>
                  <a:ext uri="{FF2B5EF4-FFF2-40B4-BE49-F238E27FC236}">
                    <a16:creationId xmlns:a16="http://schemas.microsoft.com/office/drawing/2014/main" id="{76F3D487-BEFD-4D9F-B5E0-16A82D508D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6" name="Freeform 605">
                <a:extLst>
                  <a:ext uri="{FF2B5EF4-FFF2-40B4-BE49-F238E27FC236}">
                    <a16:creationId xmlns:a16="http://schemas.microsoft.com/office/drawing/2014/main" id="{4AD3E311-500A-4F70-8D6C-94F39B5D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7" name="Freeform 606">
                <a:extLst>
                  <a:ext uri="{FF2B5EF4-FFF2-40B4-BE49-F238E27FC236}">
                    <a16:creationId xmlns:a16="http://schemas.microsoft.com/office/drawing/2014/main" id="{735E4153-C7C6-4539-AD2F-B49F6A5E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" name="Freeform 608">
                <a:extLst>
                  <a:ext uri="{FF2B5EF4-FFF2-40B4-BE49-F238E27FC236}">
                    <a16:creationId xmlns:a16="http://schemas.microsoft.com/office/drawing/2014/main" id="{C1289F00-D07C-4692-955F-A90CDEB16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" name="Freeform 609">
                <a:extLst>
                  <a:ext uri="{FF2B5EF4-FFF2-40B4-BE49-F238E27FC236}">
                    <a16:creationId xmlns:a16="http://schemas.microsoft.com/office/drawing/2014/main" id="{48421296-859B-4409-809E-37692DA2D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" name="Freeform 610">
                <a:extLst>
                  <a:ext uri="{FF2B5EF4-FFF2-40B4-BE49-F238E27FC236}">
                    <a16:creationId xmlns:a16="http://schemas.microsoft.com/office/drawing/2014/main" id="{CFAA9601-45D9-494D-A09B-7721D5F7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" name="Freeform 611">
                <a:extLst>
                  <a:ext uri="{FF2B5EF4-FFF2-40B4-BE49-F238E27FC236}">
                    <a16:creationId xmlns:a16="http://schemas.microsoft.com/office/drawing/2014/main" id="{834A4DE3-5491-42BE-A496-6E6CF7A56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" name="Freeform 612">
                <a:extLst>
                  <a:ext uri="{FF2B5EF4-FFF2-40B4-BE49-F238E27FC236}">
                    <a16:creationId xmlns:a16="http://schemas.microsoft.com/office/drawing/2014/main" id="{F94B78A9-72C2-4ABA-8139-D03CA75A2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" name="Freeform 613">
                <a:extLst>
                  <a:ext uri="{FF2B5EF4-FFF2-40B4-BE49-F238E27FC236}">
                    <a16:creationId xmlns:a16="http://schemas.microsoft.com/office/drawing/2014/main" id="{89C31DE9-70DD-4D3F-A45B-2BCD7082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614">
                <a:extLst>
                  <a:ext uri="{FF2B5EF4-FFF2-40B4-BE49-F238E27FC236}">
                    <a16:creationId xmlns:a16="http://schemas.microsoft.com/office/drawing/2014/main" id="{09E04830-51A1-48CC-9168-11B063ED9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615">
                <a:extLst>
                  <a:ext uri="{FF2B5EF4-FFF2-40B4-BE49-F238E27FC236}">
                    <a16:creationId xmlns:a16="http://schemas.microsoft.com/office/drawing/2014/main" id="{597A0282-A29B-44B8-8173-F9BE8B0F1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616">
                <a:extLst>
                  <a:ext uri="{FF2B5EF4-FFF2-40B4-BE49-F238E27FC236}">
                    <a16:creationId xmlns:a16="http://schemas.microsoft.com/office/drawing/2014/main" id="{CAFCC7DB-466C-4C66-899A-396220DE5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617">
                <a:extLst>
                  <a:ext uri="{FF2B5EF4-FFF2-40B4-BE49-F238E27FC236}">
                    <a16:creationId xmlns:a16="http://schemas.microsoft.com/office/drawing/2014/main" id="{AE412096-0400-47D6-9573-A40B97BE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618">
                <a:extLst>
                  <a:ext uri="{FF2B5EF4-FFF2-40B4-BE49-F238E27FC236}">
                    <a16:creationId xmlns:a16="http://schemas.microsoft.com/office/drawing/2014/main" id="{E6EAC519-AF5B-4960-B22B-3EFBE00CE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619">
                <a:extLst>
                  <a:ext uri="{FF2B5EF4-FFF2-40B4-BE49-F238E27FC236}">
                    <a16:creationId xmlns:a16="http://schemas.microsoft.com/office/drawing/2014/main" id="{2366CEF1-C0F0-4E9D-9312-23A9B2DA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" name="Freeform 620">
                <a:extLst>
                  <a:ext uri="{FF2B5EF4-FFF2-40B4-BE49-F238E27FC236}">
                    <a16:creationId xmlns:a16="http://schemas.microsoft.com/office/drawing/2014/main" id="{3A9104E6-BAB0-4435-AE73-E8A6792B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621">
                <a:extLst>
                  <a:ext uri="{FF2B5EF4-FFF2-40B4-BE49-F238E27FC236}">
                    <a16:creationId xmlns:a16="http://schemas.microsoft.com/office/drawing/2014/main" id="{7B2414EA-9B3D-46C8-84E2-CD12910A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622">
                <a:extLst>
                  <a:ext uri="{FF2B5EF4-FFF2-40B4-BE49-F238E27FC236}">
                    <a16:creationId xmlns:a16="http://schemas.microsoft.com/office/drawing/2014/main" id="{BEB62635-9F70-4466-B555-D1E5B3586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623">
                <a:extLst>
                  <a:ext uri="{FF2B5EF4-FFF2-40B4-BE49-F238E27FC236}">
                    <a16:creationId xmlns:a16="http://schemas.microsoft.com/office/drawing/2014/main" id="{BA8B3169-6643-4884-8EA8-0956C3F8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6" name="Freeform 624">
                <a:extLst>
                  <a:ext uri="{FF2B5EF4-FFF2-40B4-BE49-F238E27FC236}">
                    <a16:creationId xmlns:a16="http://schemas.microsoft.com/office/drawing/2014/main" id="{2C7D059C-139A-4801-9019-DFB73FCA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7" name="Freeform 625">
                <a:extLst>
                  <a:ext uri="{FF2B5EF4-FFF2-40B4-BE49-F238E27FC236}">
                    <a16:creationId xmlns:a16="http://schemas.microsoft.com/office/drawing/2014/main" id="{59D58E00-E51D-43A0-941D-5A855A242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3C6B4807-98C1-427F-BCD2-B3F06370CA09}"/>
              </a:ext>
            </a:extLst>
          </p:cNvPr>
          <p:cNvGrpSpPr/>
          <p:nvPr/>
        </p:nvGrpSpPr>
        <p:grpSpPr>
          <a:xfrm>
            <a:off x="3714311" y="1770830"/>
            <a:ext cx="2479189" cy="1692273"/>
            <a:chOff x="3323312" y="4020774"/>
            <a:chExt cx="1909747" cy="1303578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57F0A536-6E88-4FC9-B3C3-7D686D83CDCB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303578"/>
            </a:xfrm>
            <a:prstGeom prst="rect">
              <a:avLst/>
            </a:prstGeom>
            <a:solidFill>
              <a:srgbClr val="E6E6E6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B63A86AA-244C-44FB-806F-53934D272D94}"/>
                </a:ext>
              </a:extLst>
            </p:cNvPr>
            <p:cNvSpPr/>
            <p:nvPr/>
          </p:nvSpPr>
          <p:spPr bwMode="auto">
            <a:xfrm>
              <a:off x="3512626" y="4216897"/>
              <a:ext cx="1531119" cy="1107455"/>
            </a:xfrm>
            <a:prstGeom prst="rect">
              <a:avLst/>
            </a:prstGeom>
            <a:solidFill>
              <a:schemeClr val="bg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78348A3D-5AD2-4382-8F3E-9EE8F1159A52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328507"/>
            </a:xfrm>
            <a:prstGeom prst="rect">
              <a:avLst/>
            </a:prstGeom>
            <a:solidFill>
              <a:srgbClr val="F1F1F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F7249498-3F18-433A-9ED2-251D45A0A29D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08155"/>
            </a:xfrm>
            <a:prstGeom prst="rect">
              <a:avLst/>
            </a:prstGeom>
            <a:solidFill>
              <a:srgbClr val="2A579A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8BAA87C2-E1EC-46BC-BF3C-08ACDB4A328F}"/>
              </a:ext>
            </a:extLst>
          </p:cNvPr>
          <p:cNvGrpSpPr/>
          <p:nvPr/>
        </p:nvGrpSpPr>
        <p:grpSpPr>
          <a:xfrm>
            <a:off x="5390736" y="2445386"/>
            <a:ext cx="2479189" cy="1692273"/>
            <a:chOff x="1595082" y="3725827"/>
            <a:chExt cx="1909747" cy="1303578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A9458AF6-2B88-4406-96E3-45E3A2C71745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1303578"/>
            </a:xfrm>
            <a:prstGeom prst="rect">
              <a:avLst/>
            </a:prstGeom>
            <a:solidFill>
              <a:srgbClr val="E6E6E6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0742819-5B87-4706-A321-0C744B592E0D}"/>
                </a:ext>
              </a:extLst>
            </p:cNvPr>
            <p:cNvSpPr/>
            <p:nvPr/>
          </p:nvSpPr>
          <p:spPr bwMode="auto">
            <a:xfrm>
              <a:off x="1784396" y="4164461"/>
              <a:ext cx="1531119" cy="691333"/>
            </a:xfrm>
            <a:prstGeom prst="rect">
              <a:avLst/>
            </a:prstGeom>
            <a:solidFill>
              <a:schemeClr val="bg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A79E1AD2-4E77-487B-87C9-52E7DE8A832E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328507"/>
            </a:xfrm>
            <a:prstGeom prst="rect">
              <a:avLst/>
            </a:prstGeom>
            <a:solidFill>
              <a:srgbClr val="F1F1F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3451C979-D79F-46C2-A9C2-4DBF529426AF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108155"/>
            </a:xfrm>
            <a:prstGeom prst="rect">
              <a:avLst/>
            </a:prstGeom>
            <a:solidFill>
              <a:srgbClr val="B7472A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6ED35CB-A3A9-47FA-BEAF-78D3E1D7D97D}"/>
              </a:ext>
            </a:extLst>
          </p:cNvPr>
          <p:cNvGrpSpPr/>
          <p:nvPr/>
        </p:nvGrpSpPr>
        <p:grpSpPr>
          <a:xfrm>
            <a:off x="8932043" y="5286452"/>
            <a:ext cx="709898" cy="312598"/>
            <a:chOff x="8932043" y="5286452"/>
            <a:chExt cx="709898" cy="312598"/>
          </a:xfrm>
        </p:grpSpPr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5D5C0633-915C-40A7-81A8-99DCAD3E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3995BCDB-33D3-4753-BB33-84F346E38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79456" y="2480440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1484" name="Group 1483">
            <a:extLst>
              <a:ext uri="{FF2B5EF4-FFF2-40B4-BE49-F238E27FC236}">
                <a16:creationId xmlns:a16="http://schemas.microsoft.com/office/drawing/2014/main" id="{0A6C7BBC-B433-45C6-8522-BDDBBA24680B}"/>
              </a:ext>
            </a:extLst>
          </p:cNvPr>
          <p:cNvGrpSpPr/>
          <p:nvPr/>
        </p:nvGrpSpPr>
        <p:grpSpPr>
          <a:xfrm>
            <a:off x="3924404" y="1955154"/>
            <a:ext cx="1966595" cy="982776"/>
            <a:chOff x="3924404" y="1955154"/>
            <a:chExt cx="1966595" cy="982776"/>
          </a:xfrm>
        </p:grpSpPr>
        <p:sp>
          <p:nvSpPr>
            <p:cNvPr id="1482" name="Speech Bubble: Rectangle with Corners Rounded 1481">
              <a:extLst>
                <a:ext uri="{FF2B5EF4-FFF2-40B4-BE49-F238E27FC236}">
                  <a16:creationId xmlns:a16="http://schemas.microsoft.com/office/drawing/2014/main" id="{C998D49D-AD72-441A-A0BA-D930674170F6}"/>
                </a:ext>
              </a:extLst>
            </p:cNvPr>
            <p:cNvSpPr/>
            <p:nvPr/>
          </p:nvSpPr>
          <p:spPr>
            <a:xfrm>
              <a:off x="3924404" y="1955154"/>
              <a:ext cx="1966595" cy="982776"/>
            </a:xfrm>
            <a:prstGeom prst="wedgeRoundRectCallout">
              <a:avLst>
                <a:gd name="adj1" fmla="val 46200"/>
                <a:gd name="adj2" fmla="val 71028"/>
                <a:gd name="adj3" fmla="val 16667"/>
              </a:avLst>
            </a:prstGeom>
            <a:solidFill>
              <a:srgbClr val="FCF8CB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1200" dirty="0">
                  <a:solidFill>
                    <a:sysClr val="windowText" lastClr="000000"/>
                  </a:solidFill>
                </a:rPr>
                <a:t>Remember me?</a:t>
              </a:r>
            </a:p>
          </p:txBody>
        </p:sp>
        <p:sp>
          <p:nvSpPr>
            <p:cNvPr id="1483" name="Rectangle: Rounded Corners 1482">
              <a:extLst>
                <a:ext uri="{FF2B5EF4-FFF2-40B4-BE49-F238E27FC236}">
                  <a16:creationId xmlns:a16="http://schemas.microsoft.com/office/drawing/2014/main" id="{CABD283D-B473-4185-AD5A-3F6E97F4AE6C}"/>
                </a:ext>
              </a:extLst>
            </p:cNvPr>
            <p:cNvSpPr/>
            <p:nvPr/>
          </p:nvSpPr>
          <p:spPr>
            <a:xfrm>
              <a:off x="5654375" y="2019257"/>
              <a:ext cx="148255" cy="14825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</p:grpSp>
      <p:grpSp>
        <p:nvGrpSpPr>
          <p:cNvPr id="531" name="Group 530">
            <a:extLst>
              <a:ext uri="{FF2B5EF4-FFF2-40B4-BE49-F238E27FC236}">
                <a16:creationId xmlns:a16="http://schemas.microsoft.com/office/drawing/2014/main" id="{2449FBF4-9BFB-4403-A4D8-5BE81FAE0487}"/>
              </a:ext>
            </a:extLst>
          </p:cNvPr>
          <p:cNvGrpSpPr/>
          <p:nvPr/>
        </p:nvGrpSpPr>
        <p:grpSpPr>
          <a:xfrm>
            <a:off x="3921238" y="1952488"/>
            <a:ext cx="1966595" cy="982776"/>
            <a:chOff x="3924404" y="1955154"/>
            <a:chExt cx="1966595" cy="982776"/>
          </a:xfrm>
        </p:grpSpPr>
        <p:sp>
          <p:nvSpPr>
            <p:cNvPr id="532" name="Speech Bubble: Rectangle with Corners Rounded 531">
              <a:extLst>
                <a:ext uri="{FF2B5EF4-FFF2-40B4-BE49-F238E27FC236}">
                  <a16:creationId xmlns:a16="http://schemas.microsoft.com/office/drawing/2014/main" id="{8586F6DE-FC36-4578-87AC-C21A0343CD2E}"/>
                </a:ext>
              </a:extLst>
            </p:cNvPr>
            <p:cNvSpPr/>
            <p:nvPr/>
          </p:nvSpPr>
          <p:spPr>
            <a:xfrm>
              <a:off x="3924404" y="1955154"/>
              <a:ext cx="1966595" cy="982776"/>
            </a:xfrm>
            <a:prstGeom prst="wedgeRoundRectCallout">
              <a:avLst>
                <a:gd name="adj1" fmla="val 46200"/>
                <a:gd name="adj2" fmla="val 71028"/>
                <a:gd name="adj3" fmla="val 16667"/>
              </a:avLst>
            </a:prstGeom>
            <a:solidFill>
              <a:srgbClr val="FCF8CB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1200" dirty="0" err="1">
                  <a:solidFill>
                    <a:sysClr val="windowText" lastClr="000000"/>
                  </a:solidFill>
                </a:rPr>
                <a:t>Hellooooooooooooooo</a:t>
              </a:r>
              <a:endParaRPr lang="en-GB" sz="1200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33" name="Rectangle: Rounded Corners 532">
              <a:extLst>
                <a:ext uri="{FF2B5EF4-FFF2-40B4-BE49-F238E27FC236}">
                  <a16:creationId xmlns:a16="http://schemas.microsoft.com/office/drawing/2014/main" id="{1CEAF59E-16B0-4A18-8E59-F405D6995CCF}"/>
                </a:ext>
              </a:extLst>
            </p:cNvPr>
            <p:cNvSpPr/>
            <p:nvPr/>
          </p:nvSpPr>
          <p:spPr>
            <a:xfrm>
              <a:off x="5654375" y="2019257"/>
              <a:ext cx="148255" cy="14825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</p:grpSp>
      <p:sp>
        <p:nvSpPr>
          <p:cNvPr id="1485" name="Arrow: Up 1484">
            <a:extLst>
              <a:ext uri="{FF2B5EF4-FFF2-40B4-BE49-F238E27FC236}">
                <a16:creationId xmlns:a16="http://schemas.microsoft.com/office/drawing/2014/main" id="{D7F5F896-7C89-454F-9E62-1CA06C94D83D}"/>
              </a:ext>
            </a:extLst>
          </p:cNvPr>
          <p:cNvSpPr/>
          <p:nvPr/>
        </p:nvSpPr>
        <p:spPr>
          <a:xfrm rot="18694050">
            <a:off x="7084325" y="2590583"/>
            <a:ext cx="147281" cy="215739"/>
          </a:xfrm>
          <a:prstGeom prst="upArrow">
            <a:avLst>
              <a:gd name="adj1" fmla="val 25486"/>
              <a:gd name="adj2" fmla="val 84319"/>
            </a:avLst>
          </a:prstGeom>
          <a:solidFill>
            <a:schemeClr val="bg1"/>
          </a:solidFill>
          <a:ln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>
              <a:solidFill>
                <a:sysClr val="windowText" lastClr="000000"/>
              </a:solidFill>
            </a:endParaRPr>
          </a:p>
        </p:txBody>
      </p:sp>
      <p:sp>
        <p:nvSpPr>
          <p:cNvPr id="512" name="Oval 511">
            <a:extLst>
              <a:ext uri="{FF2B5EF4-FFF2-40B4-BE49-F238E27FC236}">
                <a16:creationId xmlns:a16="http://schemas.microsoft.com/office/drawing/2014/main" id="{1773DC21-537C-4021-B58E-6D29C8B537BA}"/>
              </a:ext>
            </a:extLst>
          </p:cNvPr>
          <p:cNvSpPr/>
          <p:nvPr/>
        </p:nvSpPr>
        <p:spPr bwMode="auto">
          <a:xfrm>
            <a:off x="6571288" y="2734813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4" name="Oval 533">
            <a:extLst>
              <a:ext uri="{FF2B5EF4-FFF2-40B4-BE49-F238E27FC236}">
                <a16:creationId xmlns:a16="http://schemas.microsoft.com/office/drawing/2014/main" id="{773684C8-D254-4FC2-A3E0-7C40E7B9BFC6}"/>
              </a:ext>
            </a:extLst>
          </p:cNvPr>
          <p:cNvSpPr/>
          <p:nvPr/>
        </p:nvSpPr>
        <p:spPr bwMode="auto">
          <a:xfrm>
            <a:off x="6998606" y="2833630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80930391-FF8E-40A2-B39E-1D94B00ECF8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485138" y="2590772"/>
            <a:ext cx="1946275" cy="1708150"/>
            <a:chOff x="3845" y="1558"/>
            <a:chExt cx="1226" cy="1076"/>
          </a:xfrm>
        </p:grpSpPr>
        <p:sp>
          <p:nvSpPr>
            <p:cNvPr id="535" name="AutoShape 3">
              <a:extLst>
                <a:ext uri="{FF2B5EF4-FFF2-40B4-BE49-F238E27FC236}">
                  <a16:creationId xmlns:a16="http://schemas.microsoft.com/office/drawing/2014/main" id="{670D9A6F-18A1-4FB8-8CDF-944A282333F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536" name="Group 205">
              <a:extLst>
                <a:ext uri="{FF2B5EF4-FFF2-40B4-BE49-F238E27FC236}">
                  <a16:creationId xmlns:a16="http://schemas.microsoft.com/office/drawing/2014/main" id="{FE4F3D4E-275D-4D07-A947-BF9D8B6C3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838" name="Freeform 5">
                <a:extLst>
                  <a:ext uri="{FF2B5EF4-FFF2-40B4-BE49-F238E27FC236}">
                    <a16:creationId xmlns:a16="http://schemas.microsoft.com/office/drawing/2014/main" id="{3461FC52-329F-4DB0-8AFD-1C13152C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9" name="Freeform 6">
                <a:extLst>
                  <a:ext uri="{FF2B5EF4-FFF2-40B4-BE49-F238E27FC236}">
                    <a16:creationId xmlns:a16="http://schemas.microsoft.com/office/drawing/2014/main" id="{F9BFE00B-C401-43A3-9D3D-65A8BCBCB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0" name="Freeform 7">
                <a:extLst>
                  <a:ext uri="{FF2B5EF4-FFF2-40B4-BE49-F238E27FC236}">
                    <a16:creationId xmlns:a16="http://schemas.microsoft.com/office/drawing/2014/main" id="{9DB23135-F8BC-4EA9-AF31-0D1977ACC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1" name="Freeform 8">
                <a:extLst>
                  <a:ext uri="{FF2B5EF4-FFF2-40B4-BE49-F238E27FC236}">
                    <a16:creationId xmlns:a16="http://schemas.microsoft.com/office/drawing/2014/main" id="{EDA3FA9F-078B-4FC6-B6F5-96E523D9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2" name="Freeform 9">
                <a:extLst>
                  <a:ext uri="{FF2B5EF4-FFF2-40B4-BE49-F238E27FC236}">
                    <a16:creationId xmlns:a16="http://schemas.microsoft.com/office/drawing/2014/main" id="{D5653C44-5032-49DF-B2BA-96968E74D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3" name="Freeform 10">
                <a:extLst>
                  <a:ext uri="{FF2B5EF4-FFF2-40B4-BE49-F238E27FC236}">
                    <a16:creationId xmlns:a16="http://schemas.microsoft.com/office/drawing/2014/main" id="{A3BAAE57-81B9-4253-A2B5-F8FB3AD83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4" name="Freeform 11">
                <a:extLst>
                  <a:ext uri="{FF2B5EF4-FFF2-40B4-BE49-F238E27FC236}">
                    <a16:creationId xmlns:a16="http://schemas.microsoft.com/office/drawing/2014/main" id="{3AD2E623-A328-4BC2-86B7-78C8C5453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5" name="Freeform 12">
                <a:extLst>
                  <a:ext uri="{FF2B5EF4-FFF2-40B4-BE49-F238E27FC236}">
                    <a16:creationId xmlns:a16="http://schemas.microsoft.com/office/drawing/2014/main" id="{3364D9B1-0F82-4F95-81AC-401FE0A8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6" name="Freeform 13">
                <a:extLst>
                  <a:ext uri="{FF2B5EF4-FFF2-40B4-BE49-F238E27FC236}">
                    <a16:creationId xmlns:a16="http://schemas.microsoft.com/office/drawing/2014/main" id="{D5CFADCE-B341-43A9-8268-E85F782C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7" name="Freeform 14">
                <a:extLst>
                  <a:ext uri="{FF2B5EF4-FFF2-40B4-BE49-F238E27FC236}">
                    <a16:creationId xmlns:a16="http://schemas.microsoft.com/office/drawing/2014/main" id="{C0E891FB-CB10-4F78-AD87-FC9B68CE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8" name="Freeform 15">
                <a:extLst>
                  <a:ext uri="{FF2B5EF4-FFF2-40B4-BE49-F238E27FC236}">
                    <a16:creationId xmlns:a16="http://schemas.microsoft.com/office/drawing/2014/main" id="{2420A578-12EA-4B3F-A8A2-C048810D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9" name="Freeform 16">
                <a:extLst>
                  <a:ext uri="{FF2B5EF4-FFF2-40B4-BE49-F238E27FC236}">
                    <a16:creationId xmlns:a16="http://schemas.microsoft.com/office/drawing/2014/main" id="{E635D3F4-6586-4C37-9F4D-7EB5BF9EC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0" name="Freeform 17">
                <a:extLst>
                  <a:ext uri="{FF2B5EF4-FFF2-40B4-BE49-F238E27FC236}">
                    <a16:creationId xmlns:a16="http://schemas.microsoft.com/office/drawing/2014/main" id="{B6203A3F-AB4A-44BC-83FC-628A6495C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1" name="Freeform 18">
                <a:extLst>
                  <a:ext uri="{FF2B5EF4-FFF2-40B4-BE49-F238E27FC236}">
                    <a16:creationId xmlns:a16="http://schemas.microsoft.com/office/drawing/2014/main" id="{4099D51C-A12B-4B8C-9CA1-07B9DE38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2" name="Freeform 19">
                <a:extLst>
                  <a:ext uri="{FF2B5EF4-FFF2-40B4-BE49-F238E27FC236}">
                    <a16:creationId xmlns:a16="http://schemas.microsoft.com/office/drawing/2014/main" id="{052D4CAD-840D-4D78-B977-A99152B23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3" name="Freeform 20">
                <a:extLst>
                  <a:ext uri="{FF2B5EF4-FFF2-40B4-BE49-F238E27FC236}">
                    <a16:creationId xmlns:a16="http://schemas.microsoft.com/office/drawing/2014/main" id="{A26C2F14-AA93-4070-BB8A-0717FC1B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4" name="Freeform 21">
                <a:extLst>
                  <a:ext uri="{FF2B5EF4-FFF2-40B4-BE49-F238E27FC236}">
                    <a16:creationId xmlns:a16="http://schemas.microsoft.com/office/drawing/2014/main" id="{1D705229-3047-4190-8DC9-AC8ED359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5" name="Freeform 22">
                <a:extLst>
                  <a:ext uri="{FF2B5EF4-FFF2-40B4-BE49-F238E27FC236}">
                    <a16:creationId xmlns:a16="http://schemas.microsoft.com/office/drawing/2014/main" id="{C3D3759B-11F7-473D-8C9A-AA87629E9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6" name="Freeform 23">
                <a:extLst>
                  <a:ext uri="{FF2B5EF4-FFF2-40B4-BE49-F238E27FC236}">
                    <a16:creationId xmlns:a16="http://schemas.microsoft.com/office/drawing/2014/main" id="{B2DC0722-FD2B-418B-8B7F-9E3ED82B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7" name="Freeform 24">
                <a:extLst>
                  <a:ext uri="{FF2B5EF4-FFF2-40B4-BE49-F238E27FC236}">
                    <a16:creationId xmlns:a16="http://schemas.microsoft.com/office/drawing/2014/main" id="{B9B46651-FB31-4144-84C2-A451BB90C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8" name="Freeform 25">
                <a:extLst>
                  <a:ext uri="{FF2B5EF4-FFF2-40B4-BE49-F238E27FC236}">
                    <a16:creationId xmlns:a16="http://schemas.microsoft.com/office/drawing/2014/main" id="{B9386966-E37A-4CD3-B37A-E7F18F9D5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9" name="Freeform 26">
                <a:extLst>
                  <a:ext uri="{FF2B5EF4-FFF2-40B4-BE49-F238E27FC236}">
                    <a16:creationId xmlns:a16="http://schemas.microsoft.com/office/drawing/2014/main" id="{E22DAF48-6417-4168-B13D-64980B0A4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0" name="Freeform 27">
                <a:extLst>
                  <a:ext uri="{FF2B5EF4-FFF2-40B4-BE49-F238E27FC236}">
                    <a16:creationId xmlns:a16="http://schemas.microsoft.com/office/drawing/2014/main" id="{61F0820B-B15F-4554-A617-A3A6AC1E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1" name="Freeform 28">
                <a:extLst>
                  <a:ext uri="{FF2B5EF4-FFF2-40B4-BE49-F238E27FC236}">
                    <a16:creationId xmlns:a16="http://schemas.microsoft.com/office/drawing/2014/main" id="{A69B8792-7DA9-4627-A82D-64583A3162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2" name="Freeform 29">
                <a:extLst>
                  <a:ext uri="{FF2B5EF4-FFF2-40B4-BE49-F238E27FC236}">
                    <a16:creationId xmlns:a16="http://schemas.microsoft.com/office/drawing/2014/main" id="{983997D2-3282-4997-A0A9-AF0B17F57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3" name="Freeform 30">
                <a:extLst>
                  <a:ext uri="{FF2B5EF4-FFF2-40B4-BE49-F238E27FC236}">
                    <a16:creationId xmlns:a16="http://schemas.microsoft.com/office/drawing/2014/main" id="{B3BE4DF6-5114-4121-AF77-972125A23B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4" name="Freeform 31">
                <a:extLst>
                  <a:ext uri="{FF2B5EF4-FFF2-40B4-BE49-F238E27FC236}">
                    <a16:creationId xmlns:a16="http://schemas.microsoft.com/office/drawing/2014/main" id="{2C9DBFE4-0A4A-45BF-8E6A-EFE98B1E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5" name="Freeform 32">
                <a:extLst>
                  <a:ext uri="{FF2B5EF4-FFF2-40B4-BE49-F238E27FC236}">
                    <a16:creationId xmlns:a16="http://schemas.microsoft.com/office/drawing/2014/main" id="{FBD9957E-C542-4E15-B5E7-B72B8EABB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6" name="Freeform 33">
                <a:extLst>
                  <a:ext uri="{FF2B5EF4-FFF2-40B4-BE49-F238E27FC236}">
                    <a16:creationId xmlns:a16="http://schemas.microsoft.com/office/drawing/2014/main" id="{CF0B7330-85F6-4A22-9B07-49F63B415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7" name="Freeform 34">
                <a:extLst>
                  <a:ext uri="{FF2B5EF4-FFF2-40B4-BE49-F238E27FC236}">
                    <a16:creationId xmlns:a16="http://schemas.microsoft.com/office/drawing/2014/main" id="{D3CBD24E-B721-4FB6-98C4-D6996D407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8" name="Freeform 35">
                <a:extLst>
                  <a:ext uri="{FF2B5EF4-FFF2-40B4-BE49-F238E27FC236}">
                    <a16:creationId xmlns:a16="http://schemas.microsoft.com/office/drawing/2014/main" id="{2E8B2A4F-30AF-47FD-86E4-904069A05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9" name="Freeform 36">
                <a:extLst>
                  <a:ext uri="{FF2B5EF4-FFF2-40B4-BE49-F238E27FC236}">
                    <a16:creationId xmlns:a16="http://schemas.microsoft.com/office/drawing/2014/main" id="{654FFF47-28F6-49D8-B247-BD1B6AC1B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0" name="Freeform 37">
                <a:extLst>
                  <a:ext uri="{FF2B5EF4-FFF2-40B4-BE49-F238E27FC236}">
                    <a16:creationId xmlns:a16="http://schemas.microsoft.com/office/drawing/2014/main" id="{F54947CA-5A4E-4E71-A9EF-F932DB6E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1" name="Freeform 38">
                <a:extLst>
                  <a:ext uri="{FF2B5EF4-FFF2-40B4-BE49-F238E27FC236}">
                    <a16:creationId xmlns:a16="http://schemas.microsoft.com/office/drawing/2014/main" id="{2AA618C3-1045-437C-A3AF-707864F5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2" name="Freeform 39">
                <a:extLst>
                  <a:ext uri="{FF2B5EF4-FFF2-40B4-BE49-F238E27FC236}">
                    <a16:creationId xmlns:a16="http://schemas.microsoft.com/office/drawing/2014/main" id="{E3FF6C51-18AF-48C6-AD02-FC8CFFBE8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3" name="Freeform 40">
                <a:extLst>
                  <a:ext uri="{FF2B5EF4-FFF2-40B4-BE49-F238E27FC236}">
                    <a16:creationId xmlns:a16="http://schemas.microsoft.com/office/drawing/2014/main" id="{9AF3B160-7885-4EB4-97C6-FF4118997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4" name="Freeform 41">
                <a:extLst>
                  <a:ext uri="{FF2B5EF4-FFF2-40B4-BE49-F238E27FC236}">
                    <a16:creationId xmlns:a16="http://schemas.microsoft.com/office/drawing/2014/main" id="{CAF86956-FAD7-4E27-B226-50774BBC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5" name="Freeform 42">
                <a:extLst>
                  <a:ext uri="{FF2B5EF4-FFF2-40B4-BE49-F238E27FC236}">
                    <a16:creationId xmlns:a16="http://schemas.microsoft.com/office/drawing/2014/main" id="{458D7FAE-AFFA-4AFD-ADAB-D821E96E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6" name="Freeform 43">
                <a:extLst>
                  <a:ext uri="{FF2B5EF4-FFF2-40B4-BE49-F238E27FC236}">
                    <a16:creationId xmlns:a16="http://schemas.microsoft.com/office/drawing/2014/main" id="{D07AC349-E77C-4CCC-89F0-BE0AAD9A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7" name="Freeform 44">
                <a:extLst>
                  <a:ext uri="{FF2B5EF4-FFF2-40B4-BE49-F238E27FC236}">
                    <a16:creationId xmlns:a16="http://schemas.microsoft.com/office/drawing/2014/main" id="{66E4332A-D3B4-4CF8-8241-FE6D0260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8" name="Freeform 45">
                <a:extLst>
                  <a:ext uri="{FF2B5EF4-FFF2-40B4-BE49-F238E27FC236}">
                    <a16:creationId xmlns:a16="http://schemas.microsoft.com/office/drawing/2014/main" id="{DE2AAB37-AFAD-48CE-8517-D34198EA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9" name="Freeform 46">
                <a:extLst>
                  <a:ext uri="{FF2B5EF4-FFF2-40B4-BE49-F238E27FC236}">
                    <a16:creationId xmlns:a16="http://schemas.microsoft.com/office/drawing/2014/main" id="{5B2A5817-2B4B-4A02-B14A-22BD514A8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0" name="Freeform 47">
                <a:extLst>
                  <a:ext uri="{FF2B5EF4-FFF2-40B4-BE49-F238E27FC236}">
                    <a16:creationId xmlns:a16="http://schemas.microsoft.com/office/drawing/2014/main" id="{7AA4953A-FAB8-4EBE-9B28-FED4CC2AB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1" name="Freeform 48">
                <a:extLst>
                  <a:ext uri="{FF2B5EF4-FFF2-40B4-BE49-F238E27FC236}">
                    <a16:creationId xmlns:a16="http://schemas.microsoft.com/office/drawing/2014/main" id="{A10F0AC9-7C73-4334-B4A6-4BFD7312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2" name="Freeform 49">
                <a:extLst>
                  <a:ext uri="{FF2B5EF4-FFF2-40B4-BE49-F238E27FC236}">
                    <a16:creationId xmlns:a16="http://schemas.microsoft.com/office/drawing/2014/main" id="{3CBFE9F3-021C-47C0-9904-01F05C5A2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3" name="Freeform 50">
                <a:extLst>
                  <a:ext uri="{FF2B5EF4-FFF2-40B4-BE49-F238E27FC236}">
                    <a16:creationId xmlns:a16="http://schemas.microsoft.com/office/drawing/2014/main" id="{7CCCCC78-DE11-4D2D-BD75-F41A8F695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4" name="Freeform 51">
                <a:extLst>
                  <a:ext uri="{FF2B5EF4-FFF2-40B4-BE49-F238E27FC236}">
                    <a16:creationId xmlns:a16="http://schemas.microsoft.com/office/drawing/2014/main" id="{08939645-8666-4892-9A54-E2893F2A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5" name="Freeform 52">
                <a:extLst>
                  <a:ext uri="{FF2B5EF4-FFF2-40B4-BE49-F238E27FC236}">
                    <a16:creationId xmlns:a16="http://schemas.microsoft.com/office/drawing/2014/main" id="{61E8CBD9-52E3-401D-BBB1-F61EC28E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6" name="Freeform 53">
                <a:extLst>
                  <a:ext uri="{FF2B5EF4-FFF2-40B4-BE49-F238E27FC236}">
                    <a16:creationId xmlns:a16="http://schemas.microsoft.com/office/drawing/2014/main" id="{2A42F2C3-EBC4-4B1E-9012-3583AA991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7" name="Freeform 54">
                <a:extLst>
                  <a:ext uri="{FF2B5EF4-FFF2-40B4-BE49-F238E27FC236}">
                    <a16:creationId xmlns:a16="http://schemas.microsoft.com/office/drawing/2014/main" id="{34125643-AEE0-4A49-BE98-05AEBC147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8" name="Freeform 55">
                <a:extLst>
                  <a:ext uri="{FF2B5EF4-FFF2-40B4-BE49-F238E27FC236}">
                    <a16:creationId xmlns:a16="http://schemas.microsoft.com/office/drawing/2014/main" id="{7B14E62C-82F7-4245-9A0D-D541543BB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9" name="Freeform 56">
                <a:extLst>
                  <a:ext uri="{FF2B5EF4-FFF2-40B4-BE49-F238E27FC236}">
                    <a16:creationId xmlns:a16="http://schemas.microsoft.com/office/drawing/2014/main" id="{0E100E1D-47BA-418B-95DB-0BA3CBD64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0" name="Freeform 57">
                <a:extLst>
                  <a:ext uri="{FF2B5EF4-FFF2-40B4-BE49-F238E27FC236}">
                    <a16:creationId xmlns:a16="http://schemas.microsoft.com/office/drawing/2014/main" id="{86B0DC1D-0779-46D0-BE3D-BF85A11F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1" name="Freeform 58">
                <a:extLst>
                  <a:ext uri="{FF2B5EF4-FFF2-40B4-BE49-F238E27FC236}">
                    <a16:creationId xmlns:a16="http://schemas.microsoft.com/office/drawing/2014/main" id="{F6AFC90D-BEDD-4047-8191-0F807382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2" name="Freeform 59">
                <a:extLst>
                  <a:ext uri="{FF2B5EF4-FFF2-40B4-BE49-F238E27FC236}">
                    <a16:creationId xmlns:a16="http://schemas.microsoft.com/office/drawing/2014/main" id="{A1B08514-3558-4369-A151-4C01F737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3" name="Freeform 60">
                <a:extLst>
                  <a:ext uri="{FF2B5EF4-FFF2-40B4-BE49-F238E27FC236}">
                    <a16:creationId xmlns:a16="http://schemas.microsoft.com/office/drawing/2014/main" id="{DF859F2C-70B8-4290-9F9D-6902EA203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4" name="Freeform 61">
                <a:extLst>
                  <a:ext uri="{FF2B5EF4-FFF2-40B4-BE49-F238E27FC236}">
                    <a16:creationId xmlns:a16="http://schemas.microsoft.com/office/drawing/2014/main" id="{54A2A6CD-3B04-4488-8332-237D119A7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5" name="Freeform 62">
                <a:extLst>
                  <a:ext uri="{FF2B5EF4-FFF2-40B4-BE49-F238E27FC236}">
                    <a16:creationId xmlns:a16="http://schemas.microsoft.com/office/drawing/2014/main" id="{2FF67F64-CFC0-480E-84D1-F8C28BEF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6" name="Freeform 63">
                <a:extLst>
                  <a:ext uri="{FF2B5EF4-FFF2-40B4-BE49-F238E27FC236}">
                    <a16:creationId xmlns:a16="http://schemas.microsoft.com/office/drawing/2014/main" id="{E1E2B737-8ABF-48C0-A0EF-B13B89C31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7" name="Freeform 64">
                <a:extLst>
                  <a:ext uri="{FF2B5EF4-FFF2-40B4-BE49-F238E27FC236}">
                    <a16:creationId xmlns:a16="http://schemas.microsoft.com/office/drawing/2014/main" id="{392DF3B0-446B-4099-A8FF-8889080A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8" name="Freeform 65">
                <a:extLst>
                  <a:ext uri="{FF2B5EF4-FFF2-40B4-BE49-F238E27FC236}">
                    <a16:creationId xmlns:a16="http://schemas.microsoft.com/office/drawing/2014/main" id="{ED63B988-5D0F-4316-95C1-F1A90DFCA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9" name="Freeform 66">
                <a:extLst>
                  <a:ext uri="{FF2B5EF4-FFF2-40B4-BE49-F238E27FC236}">
                    <a16:creationId xmlns:a16="http://schemas.microsoft.com/office/drawing/2014/main" id="{56F572A4-BE63-474A-B8AA-9CAB562D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0" name="Freeform 67">
                <a:extLst>
                  <a:ext uri="{FF2B5EF4-FFF2-40B4-BE49-F238E27FC236}">
                    <a16:creationId xmlns:a16="http://schemas.microsoft.com/office/drawing/2014/main" id="{A2595110-4D60-49C6-96C4-99A51C33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1" name="Freeform 68">
                <a:extLst>
                  <a:ext uri="{FF2B5EF4-FFF2-40B4-BE49-F238E27FC236}">
                    <a16:creationId xmlns:a16="http://schemas.microsoft.com/office/drawing/2014/main" id="{0AAE59ED-DB55-4BDB-BD86-04676546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2" name="Rectangle 69">
                <a:extLst>
                  <a:ext uri="{FF2B5EF4-FFF2-40B4-BE49-F238E27FC236}">
                    <a16:creationId xmlns:a16="http://schemas.microsoft.com/office/drawing/2014/main" id="{A5A4BAAF-576A-4AD9-B4F0-16FCB365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3" name="Freeform 70">
                <a:extLst>
                  <a:ext uri="{FF2B5EF4-FFF2-40B4-BE49-F238E27FC236}">
                    <a16:creationId xmlns:a16="http://schemas.microsoft.com/office/drawing/2014/main" id="{83755196-6C17-46C7-8986-0DDDB338F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4" name="Freeform 71">
                <a:extLst>
                  <a:ext uri="{FF2B5EF4-FFF2-40B4-BE49-F238E27FC236}">
                    <a16:creationId xmlns:a16="http://schemas.microsoft.com/office/drawing/2014/main" id="{8401AB99-6398-40FD-B987-8AB9B2F59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5" name="Freeform 72">
                <a:extLst>
                  <a:ext uri="{FF2B5EF4-FFF2-40B4-BE49-F238E27FC236}">
                    <a16:creationId xmlns:a16="http://schemas.microsoft.com/office/drawing/2014/main" id="{291C04FD-265C-4FEE-9466-5EAE09167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6" name="Freeform 73">
                <a:extLst>
                  <a:ext uri="{FF2B5EF4-FFF2-40B4-BE49-F238E27FC236}">
                    <a16:creationId xmlns:a16="http://schemas.microsoft.com/office/drawing/2014/main" id="{AF8DC65E-47E7-4E0F-A1B8-8F6BBCA7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7" name="Freeform 74">
                <a:extLst>
                  <a:ext uri="{FF2B5EF4-FFF2-40B4-BE49-F238E27FC236}">
                    <a16:creationId xmlns:a16="http://schemas.microsoft.com/office/drawing/2014/main" id="{A614F528-AFBE-4CDD-82EA-8B5CD5FD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8" name="Freeform 75">
                <a:extLst>
                  <a:ext uri="{FF2B5EF4-FFF2-40B4-BE49-F238E27FC236}">
                    <a16:creationId xmlns:a16="http://schemas.microsoft.com/office/drawing/2014/main" id="{9F7524C8-6FC3-4E51-BA33-6D7F88EB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9" name="Freeform 76">
                <a:extLst>
                  <a:ext uri="{FF2B5EF4-FFF2-40B4-BE49-F238E27FC236}">
                    <a16:creationId xmlns:a16="http://schemas.microsoft.com/office/drawing/2014/main" id="{376863BA-0ACD-41F3-83C2-9E7B93F8A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0" name="Freeform 77">
                <a:extLst>
                  <a:ext uri="{FF2B5EF4-FFF2-40B4-BE49-F238E27FC236}">
                    <a16:creationId xmlns:a16="http://schemas.microsoft.com/office/drawing/2014/main" id="{3BFA8D72-BAF5-40C3-AB17-8329B8E9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1" name="Freeform 78">
                <a:extLst>
                  <a:ext uri="{FF2B5EF4-FFF2-40B4-BE49-F238E27FC236}">
                    <a16:creationId xmlns:a16="http://schemas.microsoft.com/office/drawing/2014/main" id="{7732C303-EC4C-48DE-9A26-51DC53F9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2" name="Freeform 79">
                <a:extLst>
                  <a:ext uri="{FF2B5EF4-FFF2-40B4-BE49-F238E27FC236}">
                    <a16:creationId xmlns:a16="http://schemas.microsoft.com/office/drawing/2014/main" id="{BE12159B-B5F4-4698-AF12-3355B915F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3" name="Freeform 80">
                <a:extLst>
                  <a:ext uri="{FF2B5EF4-FFF2-40B4-BE49-F238E27FC236}">
                    <a16:creationId xmlns:a16="http://schemas.microsoft.com/office/drawing/2014/main" id="{792ACAC2-5B16-4792-8876-9F6F22CB6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4" name="Freeform 81">
                <a:extLst>
                  <a:ext uri="{FF2B5EF4-FFF2-40B4-BE49-F238E27FC236}">
                    <a16:creationId xmlns:a16="http://schemas.microsoft.com/office/drawing/2014/main" id="{937497DC-CF43-464B-8E6C-5E93164F4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5" name="Freeform 82">
                <a:extLst>
                  <a:ext uri="{FF2B5EF4-FFF2-40B4-BE49-F238E27FC236}">
                    <a16:creationId xmlns:a16="http://schemas.microsoft.com/office/drawing/2014/main" id="{B399CF51-7D2D-4297-97B1-7955AC49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6" name="Freeform 83">
                <a:extLst>
                  <a:ext uri="{FF2B5EF4-FFF2-40B4-BE49-F238E27FC236}">
                    <a16:creationId xmlns:a16="http://schemas.microsoft.com/office/drawing/2014/main" id="{29CB0A9D-40E7-4C7D-837D-C8BEBF0C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7" name="Freeform 84">
                <a:extLst>
                  <a:ext uri="{FF2B5EF4-FFF2-40B4-BE49-F238E27FC236}">
                    <a16:creationId xmlns:a16="http://schemas.microsoft.com/office/drawing/2014/main" id="{C5F511BC-4848-4AC7-83B1-E1AE4990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8" name="Freeform 85">
                <a:extLst>
                  <a:ext uri="{FF2B5EF4-FFF2-40B4-BE49-F238E27FC236}">
                    <a16:creationId xmlns:a16="http://schemas.microsoft.com/office/drawing/2014/main" id="{0924E3EF-648A-42C3-80CF-B81BB9B8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9" name="Freeform 86">
                <a:extLst>
                  <a:ext uri="{FF2B5EF4-FFF2-40B4-BE49-F238E27FC236}">
                    <a16:creationId xmlns:a16="http://schemas.microsoft.com/office/drawing/2014/main" id="{6AEECA36-DF7C-4D1D-B35A-40F58DC6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0" name="Freeform 87">
                <a:extLst>
                  <a:ext uri="{FF2B5EF4-FFF2-40B4-BE49-F238E27FC236}">
                    <a16:creationId xmlns:a16="http://schemas.microsoft.com/office/drawing/2014/main" id="{66FEE678-BC38-41CF-95EA-91CD1614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1" name="Freeform 88">
                <a:extLst>
                  <a:ext uri="{FF2B5EF4-FFF2-40B4-BE49-F238E27FC236}">
                    <a16:creationId xmlns:a16="http://schemas.microsoft.com/office/drawing/2014/main" id="{8A86DD73-4EE1-403B-A2AA-8FA4D5445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2" name="Freeform 89">
                <a:extLst>
                  <a:ext uri="{FF2B5EF4-FFF2-40B4-BE49-F238E27FC236}">
                    <a16:creationId xmlns:a16="http://schemas.microsoft.com/office/drawing/2014/main" id="{0F657427-B7C8-4566-8107-9580170E2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3" name="Freeform 90">
                <a:extLst>
                  <a:ext uri="{FF2B5EF4-FFF2-40B4-BE49-F238E27FC236}">
                    <a16:creationId xmlns:a16="http://schemas.microsoft.com/office/drawing/2014/main" id="{D2C97C4D-5E33-4AD0-AB2C-3553B173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4" name="Freeform 91">
                <a:extLst>
                  <a:ext uri="{FF2B5EF4-FFF2-40B4-BE49-F238E27FC236}">
                    <a16:creationId xmlns:a16="http://schemas.microsoft.com/office/drawing/2014/main" id="{D1952D2A-26E7-44B3-AFE6-5427E633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5" name="Freeform 92">
                <a:extLst>
                  <a:ext uri="{FF2B5EF4-FFF2-40B4-BE49-F238E27FC236}">
                    <a16:creationId xmlns:a16="http://schemas.microsoft.com/office/drawing/2014/main" id="{BA8B6F0B-EE11-47C3-A2E7-150FB73D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6" name="Freeform 93">
                <a:extLst>
                  <a:ext uri="{FF2B5EF4-FFF2-40B4-BE49-F238E27FC236}">
                    <a16:creationId xmlns:a16="http://schemas.microsoft.com/office/drawing/2014/main" id="{4234937C-5A8A-40E2-8DE7-859D0BF88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7" name="Freeform 94">
                <a:extLst>
                  <a:ext uri="{FF2B5EF4-FFF2-40B4-BE49-F238E27FC236}">
                    <a16:creationId xmlns:a16="http://schemas.microsoft.com/office/drawing/2014/main" id="{EC53B5BD-58D6-4243-9B8B-C74BCED3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8" name="Freeform 95">
                <a:extLst>
                  <a:ext uri="{FF2B5EF4-FFF2-40B4-BE49-F238E27FC236}">
                    <a16:creationId xmlns:a16="http://schemas.microsoft.com/office/drawing/2014/main" id="{C2D9D99E-6B0D-4E63-BAF3-BA112A972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9" name="Freeform 96">
                <a:extLst>
                  <a:ext uri="{FF2B5EF4-FFF2-40B4-BE49-F238E27FC236}">
                    <a16:creationId xmlns:a16="http://schemas.microsoft.com/office/drawing/2014/main" id="{3107B304-8A9F-4FBE-8ECD-05863B65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0" name="Freeform 97">
                <a:extLst>
                  <a:ext uri="{FF2B5EF4-FFF2-40B4-BE49-F238E27FC236}">
                    <a16:creationId xmlns:a16="http://schemas.microsoft.com/office/drawing/2014/main" id="{521108FC-C30B-4C0C-A437-ECF873A92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1" name="Freeform 98">
                <a:extLst>
                  <a:ext uri="{FF2B5EF4-FFF2-40B4-BE49-F238E27FC236}">
                    <a16:creationId xmlns:a16="http://schemas.microsoft.com/office/drawing/2014/main" id="{FC894DE1-3CA9-4498-B160-383C1A0B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2" name="Freeform 99">
                <a:extLst>
                  <a:ext uri="{FF2B5EF4-FFF2-40B4-BE49-F238E27FC236}">
                    <a16:creationId xmlns:a16="http://schemas.microsoft.com/office/drawing/2014/main" id="{8B737DB6-D47C-4E44-9996-CF32ABA1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3" name="Freeform 100">
                <a:extLst>
                  <a:ext uri="{FF2B5EF4-FFF2-40B4-BE49-F238E27FC236}">
                    <a16:creationId xmlns:a16="http://schemas.microsoft.com/office/drawing/2014/main" id="{0168117D-0C6B-4854-B76D-247AC8C66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4" name="Freeform 101">
                <a:extLst>
                  <a:ext uri="{FF2B5EF4-FFF2-40B4-BE49-F238E27FC236}">
                    <a16:creationId xmlns:a16="http://schemas.microsoft.com/office/drawing/2014/main" id="{E254DA87-255E-426E-8755-DEEE39D4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5" name="Freeform 102">
                <a:extLst>
                  <a:ext uri="{FF2B5EF4-FFF2-40B4-BE49-F238E27FC236}">
                    <a16:creationId xmlns:a16="http://schemas.microsoft.com/office/drawing/2014/main" id="{5F7F42C9-7691-43ED-B098-045F8957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6" name="Freeform 103">
                <a:extLst>
                  <a:ext uri="{FF2B5EF4-FFF2-40B4-BE49-F238E27FC236}">
                    <a16:creationId xmlns:a16="http://schemas.microsoft.com/office/drawing/2014/main" id="{B8DC7526-CE77-4EAE-A485-612F62DE2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7" name="Freeform 104">
                <a:extLst>
                  <a:ext uri="{FF2B5EF4-FFF2-40B4-BE49-F238E27FC236}">
                    <a16:creationId xmlns:a16="http://schemas.microsoft.com/office/drawing/2014/main" id="{2B685777-31BC-4B54-88B3-FD10E956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8" name="Freeform 105">
                <a:extLst>
                  <a:ext uri="{FF2B5EF4-FFF2-40B4-BE49-F238E27FC236}">
                    <a16:creationId xmlns:a16="http://schemas.microsoft.com/office/drawing/2014/main" id="{B0F34DED-8401-4495-B5B2-AE92146B6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9" name="Freeform 106">
                <a:extLst>
                  <a:ext uri="{FF2B5EF4-FFF2-40B4-BE49-F238E27FC236}">
                    <a16:creationId xmlns:a16="http://schemas.microsoft.com/office/drawing/2014/main" id="{894D4B33-2AA1-4043-AF87-4BE17752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0" name="Freeform 107">
                <a:extLst>
                  <a:ext uri="{FF2B5EF4-FFF2-40B4-BE49-F238E27FC236}">
                    <a16:creationId xmlns:a16="http://schemas.microsoft.com/office/drawing/2014/main" id="{F41DCEDC-96A3-4963-81CD-92EE7D18A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1" name="Freeform 108">
                <a:extLst>
                  <a:ext uri="{FF2B5EF4-FFF2-40B4-BE49-F238E27FC236}">
                    <a16:creationId xmlns:a16="http://schemas.microsoft.com/office/drawing/2014/main" id="{BDFDA3EA-DD79-4C42-997D-33442910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2" name="Rectangle 109">
                <a:extLst>
                  <a:ext uri="{FF2B5EF4-FFF2-40B4-BE49-F238E27FC236}">
                    <a16:creationId xmlns:a16="http://schemas.microsoft.com/office/drawing/2014/main" id="{1B6370A7-A3B7-49B7-BE4D-D115D1930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3" name="Rectangle 110">
                <a:extLst>
                  <a:ext uri="{FF2B5EF4-FFF2-40B4-BE49-F238E27FC236}">
                    <a16:creationId xmlns:a16="http://schemas.microsoft.com/office/drawing/2014/main" id="{2F3A9FF8-BD7E-42DF-9E53-40D177825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4" name="Freeform 111">
                <a:extLst>
                  <a:ext uri="{FF2B5EF4-FFF2-40B4-BE49-F238E27FC236}">
                    <a16:creationId xmlns:a16="http://schemas.microsoft.com/office/drawing/2014/main" id="{24E28635-E351-4D14-86DD-2E49274E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5" name="Freeform 112">
                <a:extLst>
                  <a:ext uri="{FF2B5EF4-FFF2-40B4-BE49-F238E27FC236}">
                    <a16:creationId xmlns:a16="http://schemas.microsoft.com/office/drawing/2014/main" id="{C3985ED4-E5FF-409A-9145-B87F9A77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6" name="Freeform 113">
                <a:extLst>
                  <a:ext uri="{FF2B5EF4-FFF2-40B4-BE49-F238E27FC236}">
                    <a16:creationId xmlns:a16="http://schemas.microsoft.com/office/drawing/2014/main" id="{A54D893C-9060-4EAD-BB42-7B92DDD1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7" name="Freeform 114">
                <a:extLst>
                  <a:ext uri="{FF2B5EF4-FFF2-40B4-BE49-F238E27FC236}">
                    <a16:creationId xmlns:a16="http://schemas.microsoft.com/office/drawing/2014/main" id="{2F6E9EE1-75B5-4096-9481-AA0E19CF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8" name="Freeform 115">
                <a:extLst>
                  <a:ext uri="{FF2B5EF4-FFF2-40B4-BE49-F238E27FC236}">
                    <a16:creationId xmlns:a16="http://schemas.microsoft.com/office/drawing/2014/main" id="{1A3E7754-71B2-46B4-9F48-700C69D1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9" name="Freeform 116">
                <a:extLst>
                  <a:ext uri="{FF2B5EF4-FFF2-40B4-BE49-F238E27FC236}">
                    <a16:creationId xmlns:a16="http://schemas.microsoft.com/office/drawing/2014/main" id="{B3997704-BDED-4575-8599-7D3C324D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0" name="Freeform 117">
                <a:extLst>
                  <a:ext uri="{FF2B5EF4-FFF2-40B4-BE49-F238E27FC236}">
                    <a16:creationId xmlns:a16="http://schemas.microsoft.com/office/drawing/2014/main" id="{7B38E9B5-F34A-4ACA-A231-C5C40BA24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1" name="Freeform 118">
                <a:extLst>
                  <a:ext uri="{FF2B5EF4-FFF2-40B4-BE49-F238E27FC236}">
                    <a16:creationId xmlns:a16="http://schemas.microsoft.com/office/drawing/2014/main" id="{0A5E37D3-F1BA-4C7F-9C27-B44A192B9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2" name="Freeform 119">
                <a:extLst>
                  <a:ext uri="{FF2B5EF4-FFF2-40B4-BE49-F238E27FC236}">
                    <a16:creationId xmlns:a16="http://schemas.microsoft.com/office/drawing/2014/main" id="{D7C1CE32-295A-43C1-8B6A-B59077DD2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3" name="Freeform 120">
                <a:extLst>
                  <a:ext uri="{FF2B5EF4-FFF2-40B4-BE49-F238E27FC236}">
                    <a16:creationId xmlns:a16="http://schemas.microsoft.com/office/drawing/2014/main" id="{983AE83A-6C16-43D4-8861-96FEFF573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4" name="Freeform 121">
                <a:extLst>
                  <a:ext uri="{FF2B5EF4-FFF2-40B4-BE49-F238E27FC236}">
                    <a16:creationId xmlns:a16="http://schemas.microsoft.com/office/drawing/2014/main" id="{4EB5088C-68E8-4B97-B025-F9BCC31B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5" name="Freeform 122">
                <a:extLst>
                  <a:ext uri="{FF2B5EF4-FFF2-40B4-BE49-F238E27FC236}">
                    <a16:creationId xmlns:a16="http://schemas.microsoft.com/office/drawing/2014/main" id="{99F0DFBE-48FA-4741-82FD-57695D273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6" name="Freeform 123">
                <a:extLst>
                  <a:ext uri="{FF2B5EF4-FFF2-40B4-BE49-F238E27FC236}">
                    <a16:creationId xmlns:a16="http://schemas.microsoft.com/office/drawing/2014/main" id="{6237BFD2-F92C-43F2-AF23-D0BAEA1C3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7" name="Freeform 124">
                <a:extLst>
                  <a:ext uri="{FF2B5EF4-FFF2-40B4-BE49-F238E27FC236}">
                    <a16:creationId xmlns:a16="http://schemas.microsoft.com/office/drawing/2014/main" id="{2DEC7A3E-0CEE-488D-BFAB-A8128AAC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8" name="Freeform 125">
                <a:extLst>
                  <a:ext uri="{FF2B5EF4-FFF2-40B4-BE49-F238E27FC236}">
                    <a16:creationId xmlns:a16="http://schemas.microsoft.com/office/drawing/2014/main" id="{1ED6F454-FAE4-4F5F-A70A-57BA17B8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9" name="Freeform 126">
                <a:extLst>
                  <a:ext uri="{FF2B5EF4-FFF2-40B4-BE49-F238E27FC236}">
                    <a16:creationId xmlns:a16="http://schemas.microsoft.com/office/drawing/2014/main" id="{FC11122A-A2C0-4A56-89DD-4C8D1844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0" name="Freeform 127">
                <a:extLst>
                  <a:ext uri="{FF2B5EF4-FFF2-40B4-BE49-F238E27FC236}">
                    <a16:creationId xmlns:a16="http://schemas.microsoft.com/office/drawing/2014/main" id="{4F585BF2-DC73-4006-A342-FF1E3B2C9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1" name="Freeform 128">
                <a:extLst>
                  <a:ext uri="{FF2B5EF4-FFF2-40B4-BE49-F238E27FC236}">
                    <a16:creationId xmlns:a16="http://schemas.microsoft.com/office/drawing/2014/main" id="{546E2D98-EEB1-4DD1-A841-BF58B7C0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2" name="Freeform 129">
                <a:extLst>
                  <a:ext uri="{FF2B5EF4-FFF2-40B4-BE49-F238E27FC236}">
                    <a16:creationId xmlns:a16="http://schemas.microsoft.com/office/drawing/2014/main" id="{418C444B-7730-4C33-A110-01E4300C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3" name="Freeform 130">
                <a:extLst>
                  <a:ext uri="{FF2B5EF4-FFF2-40B4-BE49-F238E27FC236}">
                    <a16:creationId xmlns:a16="http://schemas.microsoft.com/office/drawing/2014/main" id="{3B2099B3-43D2-4607-8151-592BDFA3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4" name="Freeform 131">
                <a:extLst>
                  <a:ext uri="{FF2B5EF4-FFF2-40B4-BE49-F238E27FC236}">
                    <a16:creationId xmlns:a16="http://schemas.microsoft.com/office/drawing/2014/main" id="{7244889F-AE74-476C-8DE2-3E8A66F2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5" name="Freeform 132">
                <a:extLst>
                  <a:ext uri="{FF2B5EF4-FFF2-40B4-BE49-F238E27FC236}">
                    <a16:creationId xmlns:a16="http://schemas.microsoft.com/office/drawing/2014/main" id="{EB323A61-A54B-472D-A366-4469EDD41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6" name="Freeform 133">
                <a:extLst>
                  <a:ext uri="{FF2B5EF4-FFF2-40B4-BE49-F238E27FC236}">
                    <a16:creationId xmlns:a16="http://schemas.microsoft.com/office/drawing/2014/main" id="{721517B5-8803-4026-A468-E5615EDE3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7" name="Freeform 134">
                <a:extLst>
                  <a:ext uri="{FF2B5EF4-FFF2-40B4-BE49-F238E27FC236}">
                    <a16:creationId xmlns:a16="http://schemas.microsoft.com/office/drawing/2014/main" id="{8D9EBB67-2F47-4F6B-B0CA-1EC38308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8" name="Freeform 135">
                <a:extLst>
                  <a:ext uri="{FF2B5EF4-FFF2-40B4-BE49-F238E27FC236}">
                    <a16:creationId xmlns:a16="http://schemas.microsoft.com/office/drawing/2014/main" id="{42C57CD4-BAC3-43B8-8C1D-5C0E47373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9" name="Rectangle 136">
                <a:extLst>
                  <a:ext uri="{FF2B5EF4-FFF2-40B4-BE49-F238E27FC236}">
                    <a16:creationId xmlns:a16="http://schemas.microsoft.com/office/drawing/2014/main" id="{3DA94450-7445-460A-9030-02E0EF05B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0" name="Freeform 137">
                <a:extLst>
                  <a:ext uri="{FF2B5EF4-FFF2-40B4-BE49-F238E27FC236}">
                    <a16:creationId xmlns:a16="http://schemas.microsoft.com/office/drawing/2014/main" id="{0D0E2BC5-7A7C-48ED-9BAB-97486D3B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1" name="Freeform 138">
                <a:extLst>
                  <a:ext uri="{FF2B5EF4-FFF2-40B4-BE49-F238E27FC236}">
                    <a16:creationId xmlns:a16="http://schemas.microsoft.com/office/drawing/2014/main" id="{1B0BF7F6-970F-41EC-9D7C-68BA2F87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2" name="Freeform 139">
                <a:extLst>
                  <a:ext uri="{FF2B5EF4-FFF2-40B4-BE49-F238E27FC236}">
                    <a16:creationId xmlns:a16="http://schemas.microsoft.com/office/drawing/2014/main" id="{8EC0951F-7A07-4830-9C6D-15EA2CE43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3" name="Freeform 140">
                <a:extLst>
                  <a:ext uri="{FF2B5EF4-FFF2-40B4-BE49-F238E27FC236}">
                    <a16:creationId xmlns:a16="http://schemas.microsoft.com/office/drawing/2014/main" id="{99A68BA1-575B-4A7C-A0EC-3E6233C2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4" name="Freeform 141">
                <a:extLst>
                  <a:ext uri="{FF2B5EF4-FFF2-40B4-BE49-F238E27FC236}">
                    <a16:creationId xmlns:a16="http://schemas.microsoft.com/office/drawing/2014/main" id="{4E9F3BEC-3F77-488B-BE2C-2F4E5A70E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5" name="Freeform 142">
                <a:extLst>
                  <a:ext uri="{FF2B5EF4-FFF2-40B4-BE49-F238E27FC236}">
                    <a16:creationId xmlns:a16="http://schemas.microsoft.com/office/drawing/2014/main" id="{B40DC865-6CB6-44A0-80C6-A0397A6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6" name="Freeform 143">
                <a:extLst>
                  <a:ext uri="{FF2B5EF4-FFF2-40B4-BE49-F238E27FC236}">
                    <a16:creationId xmlns:a16="http://schemas.microsoft.com/office/drawing/2014/main" id="{952C2297-4DF4-4BC8-8CE3-547235EF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7" name="Freeform 144">
                <a:extLst>
                  <a:ext uri="{FF2B5EF4-FFF2-40B4-BE49-F238E27FC236}">
                    <a16:creationId xmlns:a16="http://schemas.microsoft.com/office/drawing/2014/main" id="{C49B88C3-B31B-4385-8809-102A1B049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8" name="Freeform 145">
                <a:extLst>
                  <a:ext uri="{FF2B5EF4-FFF2-40B4-BE49-F238E27FC236}">
                    <a16:creationId xmlns:a16="http://schemas.microsoft.com/office/drawing/2014/main" id="{1816E736-3C85-40C4-8070-2ACC95FF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9" name="Freeform 146">
                <a:extLst>
                  <a:ext uri="{FF2B5EF4-FFF2-40B4-BE49-F238E27FC236}">
                    <a16:creationId xmlns:a16="http://schemas.microsoft.com/office/drawing/2014/main" id="{A35CA7C2-6751-48E1-A803-CC1A8419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0" name="Freeform 147">
                <a:extLst>
                  <a:ext uri="{FF2B5EF4-FFF2-40B4-BE49-F238E27FC236}">
                    <a16:creationId xmlns:a16="http://schemas.microsoft.com/office/drawing/2014/main" id="{848CCCA3-7CAD-4BA4-B139-464640C3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1" name="Freeform 148">
                <a:extLst>
                  <a:ext uri="{FF2B5EF4-FFF2-40B4-BE49-F238E27FC236}">
                    <a16:creationId xmlns:a16="http://schemas.microsoft.com/office/drawing/2014/main" id="{025CDD85-5FF3-4572-B67D-417EB6174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2" name="Freeform 149">
                <a:extLst>
                  <a:ext uri="{FF2B5EF4-FFF2-40B4-BE49-F238E27FC236}">
                    <a16:creationId xmlns:a16="http://schemas.microsoft.com/office/drawing/2014/main" id="{9725EFF9-A6FE-4D75-B4F9-772CFAEB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3" name="Freeform 150">
                <a:extLst>
                  <a:ext uri="{FF2B5EF4-FFF2-40B4-BE49-F238E27FC236}">
                    <a16:creationId xmlns:a16="http://schemas.microsoft.com/office/drawing/2014/main" id="{22068F59-D4F4-4C27-89B9-96820D879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4" name="Freeform 151">
                <a:extLst>
                  <a:ext uri="{FF2B5EF4-FFF2-40B4-BE49-F238E27FC236}">
                    <a16:creationId xmlns:a16="http://schemas.microsoft.com/office/drawing/2014/main" id="{1C05EF2F-BCC7-4FBC-8154-04E18179C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5" name="Freeform 152">
                <a:extLst>
                  <a:ext uri="{FF2B5EF4-FFF2-40B4-BE49-F238E27FC236}">
                    <a16:creationId xmlns:a16="http://schemas.microsoft.com/office/drawing/2014/main" id="{1FB54149-C136-4A6F-A747-0DC2C8CA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6" name="Freeform 153">
                <a:extLst>
                  <a:ext uri="{FF2B5EF4-FFF2-40B4-BE49-F238E27FC236}">
                    <a16:creationId xmlns:a16="http://schemas.microsoft.com/office/drawing/2014/main" id="{C1045D5D-18C0-4158-A5CA-E9AC39E4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7" name="Freeform 154">
                <a:extLst>
                  <a:ext uri="{FF2B5EF4-FFF2-40B4-BE49-F238E27FC236}">
                    <a16:creationId xmlns:a16="http://schemas.microsoft.com/office/drawing/2014/main" id="{C7F1C662-2260-463C-A8EA-78BA0E0F6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8" name="Freeform 155">
                <a:extLst>
                  <a:ext uri="{FF2B5EF4-FFF2-40B4-BE49-F238E27FC236}">
                    <a16:creationId xmlns:a16="http://schemas.microsoft.com/office/drawing/2014/main" id="{5DE6D27C-D276-4F50-BCBA-37FE7EB0B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9" name="Freeform 156">
                <a:extLst>
                  <a:ext uri="{FF2B5EF4-FFF2-40B4-BE49-F238E27FC236}">
                    <a16:creationId xmlns:a16="http://schemas.microsoft.com/office/drawing/2014/main" id="{FAD7647C-5515-4640-AEC9-E28EBD2AD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0" name="Freeform 157">
                <a:extLst>
                  <a:ext uri="{FF2B5EF4-FFF2-40B4-BE49-F238E27FC236}">
                    <a16:creationId xmlns:a16="http://schemas.microsoft.com/office/drawing/2014/main" id="{BC37835D-4A68-4826-AE16-2735BB90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1" name="Freeform 158">
                <a:extLst>
                  <a:ext uri="{FF2B5EF4-FFF2-40B4-BE49-F238E27FC236}">
                    <a16:creationId xmlns:a16="http://schemas.microsoft.com/office/drawing/2014/main" id="{8F64C1AE-1A18-46F1-94D2-FC3A4EB5A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2" name="Freeform 159">
                <a:extLst>
                  <a:ext uri="{FF2B5EF4-FFF2-40B4-BE49-F238E27FC236}">
                    <a16:creationId xmlns:a16="http://schemas.microsoft.com/office/drawing/2014/main" id="{DEC9A52B-EF91-4AA1-8614-858F70F9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3" name="Freeform 160">
                <a:extLst>
                  <a:ext uri="{FF2B5EF4-FFF2-40B4-BE49-F238E27FC236}">
                    <a16:creationId xmlns:a16="http://schemas.microsoft.com/office/drawing/2014/main" id="{A49C2499-47E9-421D-83D6-0260865E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4" name="Freeform 161">
                <a:extLst>
                  <a:ext uri="{FF2B5EF4-FFF2-40B4-BE49-F238E27FC236}">
                    <a16:creationId xmlns:a16="http://schemas.microsoft.com/office/drawing/2014/main" id="{40835120-D33D-463B-BA6B-9CBEBECAA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5" name="Freeform 162">
                <a:extLst>
                  <a:ext uri="{FF2B5EF4-FFF2-40B4-BE49-F238E27FC236}">
                    <a16:creationId xmlns:a16="http://schemas.microsoft.com/office/drawing/2014/main" id="{24C1E9D2-3215-41B9-871A-D07CFD916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6" name="Freeform 163">
                <a:extLst>
                  <a:ext uri="{FF2B5EF4-FFF2-40B4-BE49-F238E27FC236}">
                    <a16:creationId xmlns:a16="http://schemas.microsoft.com/office/drawing/2014/main" id="{4CAE9070-D883-44ED-AF84-C010C186C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7" name="Freeform 164">
                <a:extLst>
                  <a:ext uri="{FF2B5EF4-FFF2-40B4-BE49-F238E27FC236}">
                    <a16:creationId xmlns:a16="http://schemas.microsoft.com/office/drawing/2014/main" id="{24E20606-9451-475C-A287-B028DF246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8" name="Freeform 165">
                <a:extLst>
                  <a:ext uri="{FF2B5EF4-FFF2-40B4-BE49-F238E27FC236}">
                    <a16:creationId xmlns:a16="http://schemas.microsoft.com/office/drawing/2014/main" id="{C4A9E65F-B607-4D8F-B189-37CDA3A4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9" name="Freeform 166">
                <a:extLst>
                  <a:ext uri="{FF2B5EF4-FFF2-40B4-BE49-F238E27FC236}">
                    <a16:creationId xmlns:a16="http://schemas.microsoft.com/office/drawing/2014/main" id="{300462C1-41A2-4CDD-B315-68670A0B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0" name="Freeform 167">
                <a:extLst>
                  <a:ext uri="{FF2B5EF4-FFF2-40B4-BE49-F238E27FC236}">
                    <a16:creationId xmlns:a16="http://schemas.microsoft.com/office/drawing/2014/main" id="{8DFACA98-E74F-4659-A301-8F1E3CDF1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1" name="Freeform 168">
                <a:extLst>
                  <a:ext uri="{FF2B5EF4-FFF2-40B4-BE49-F238E27FC236}">
                    <a16:creationId xmlns:a16="http://schemas.microsoft.com/office/drawing/2014/main" id="{B3605FE1-9EE0-45BB-86F9-CE81E16DC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2" name="Freeform 169">
                <a:extLst>
                  <a:ext uri="{FF2B5EF4-FFF2-40B4-BE49-F238E27FC236}">
                    <a16:creationId xmlns:a16="http://schemas.microsoft.com/office/drawing/2014/main" id="{D1EA677C-1F91-4E3F-84C6-5AE95FB89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3" name="Freeform 170">
                <a:extLst>
                  <a:ext uri="{FF2B5EF4-FFF2-40B4-BE49-F238E27FC236}">
                    <a16:creationId xmlns:a16="http://schemas.microsoft.com/office/drawing/2014/main" id="{057E2F7E-F39C-4DEC-BF1B-6654DB9C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4" name="Freeform 171">
                <a:extLst>
                  <a:ext uri="{FF2B5EF4-FFF2-40B4-BE49-F238E27FC236}">
                    <a16:creationId xmlns:a16="http://schemas.microsoft.com/office/drawing/2014/main" id="{798F42E8-5F04-4597-B106-12B89721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5" name="Freeform 172">
                <a:extLst>
                  <a:ext uri="{FF2B5EF4-FFF2-40B4-BE49-F238E27FC236}">
                    <a16:creationId xmlns:a16="http://schemas.microsoft.com/office/drawing/2014/main" id="{CA6435C1-C311-4E7B-8985-0D361693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6" name="Freeform 173">
                <a:extLst>
                  <a:ext uri="{FF2B5EF4-FFF2-40B4-BE49-F238E27FC236}">
                    <a16:creationId xmlns:a16="http://schemas.microsoft.com/office/drawing/2014/main" id="{08FFE4D4-89A3-4A73-BD7C-D16290F2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7" name="Freeform 174">
                <a:extLst>
                  <a:ext uri="{FF2B5EF4-FFF2-40B4-BE49-F238E27FC236}">
                    <a16:creationId xmlns:a16="http://schemas.microsoft.com/office/drawing/2014/main" id="{29D0411C-2CE9-4FCB-819A-DD44C480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8" name="Freeform 175">
                <a:extLst>
                  <a:ext uri="{FF2B5EF4-FFF2-40B4-BE49-F238E27FC236}">
                    <a16:creationId xmlns:a16="http://schemas.microsoft.com/office/drawing/2014/main" id="{A2E3A575-EEE1-4327-94E0-2C1BD470A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9" name="Freeform 176">
                <a:extLst>
                  <a:ext uri="{FF2B5EF4-FFF2-40B4-BE49-F238E27FC236}">
                    <a16:creationId xmlns:a16="http://schemas.microsoft.com/office/drawing/2014/main" id="{A954715F-8D57-47B7-A37E-D0F17C20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0" name="Freeform 177">
                <a:extLst>
                  <a:ext uri="{FF2B5EF4-FFF2-40B4-BE49-F238E27FC236}">
                    <a16:creationId xmlns:a16="http://schemas.microsoft.com/office/drawing/2014/main" id="{C3628296-782A-4B0D-A208-95C7841E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1" name="Freeform 178">
                <a:extLst>
                  <a:ext uri="{FF2B5EF4-FFF2-40B4-BE49-F238E27FC236}">
                    <a16:creationId xmlns:a16="http://schemas.microsoft.com/office/drawing/2014/main" id="{387DF6AD-1E93-4EE4-B2C1-FAE5B62F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2" name="Freeform 179">
                <a:extLst>
                  <a:ext uri="{FF2B5EF4-FFF2-40B4-BE49-F238E27FC236}">
                    <a16:creationId xmlns:a16="http://schemas.microsoft.com/office/drawing/2014/main" id="{B4B1D99E-536D-4268-8368-40F41DBF6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3" name="Freeform 180">
                <a:extLst>
                  <a:ext uri="{FF2B5EF4-FFF2-40B4-BE49-F238E27FC236}">
                    <a16:creationId xmlns:a16="http://schemas.microsoft.com/office/drawing/2014/main" id="{6E27FCB7-D4D4-4826-8AEE-359326DC6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4" name="Freeform 181">
                <a:extLst>
                  <a:ext uri="{FF2B5EF4-FFF2-40B4-BE49-F238E27FC236}">
                    <a16:creationId xmlns:a16="http://schemas.microsoft.com/office/drawing/2014/main" id="{250909E1-897B-4CDA-B8DE-BB9EB08F2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5" name="Freeform 182">
                <a:extLst>
                  <a:ext uri="{FF2B5EF4-FFF2-40B4-BE49-F238E27FC236}">
                    <a16:creationId xmlns:a16="http://schemas.microsoft.com/office/drawing/2014/main" id="{17953BFA-E857-4DAF-AADD-2049243F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6" name="Freeform 183">
                <a:extLst>
                  <a:ext uri="{FF2B5EF4-FFF2-40B4-BE49-F238E27FC236}">
                    <a16:creationId xmlns:a16="http://schemas.microsoft.com/office/drawing/2014/main" id="{ABE55064-2CD6-42BF-A966-351E8E571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7" name="Freeform 184">
                <a:extLst>
                  <a:ext uri="{FF2B5EF4-FFF2-40B4-BE49-F238E27FC236}">
                    <a16:creationId xmlns:a16="http://schemas.microsoft.com/office/drawing/2014/main" id="{C5074271-2462-497E-904D-0C212323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8" name="Freeform 185">
                <a:extLst>
                  <a:ext uri="{FF2B5EF4-FFF2-40B4-BE49-F238E27FC236}">
                    <a16:creationId xmlns:a16="http://schemas.microsoft.com/office/drawing/2014/main" id="{B0BC04E8-872A-4451-803C-2FD3D3FC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9" name="Freeform 186">
                <a:extLst>
                  <a:ext uri="{FF2B5EF4-FFF2-40B4-BE49-F238E27FC236}">
                    <a16:creationId xmlns:a16="http://schemas.microsoft.com/office/drawing/2014/main" id="{2119A5AA-AF28-4E30-945E-F1E22D672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0" name="Freeform 187">
                <a:extLst>
                  <a:ext uri="{FF2B5EF4-FFF2-40B4-BE49-F238E27FC236}">
                    <a16:creationId xmlns:a16="http://schemas.microsoft.com/office/drawing/2014/main" id="{B1E454CF-A3D9-4066-A6BE-D1CF91B5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1" name="Freeform 188">
                <a:extLst>
                  <a:ext uri="{FF2B5EF4-FFF2-40B4-BE49-F238E27FC236}">
                    <a16:creationId xmlns:a16="http://schemas.microsoft.com/office/drawing/2014/main" id="{154B4C80-BEA1-419E-BC92-3772A7BE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2" name="Freeform 189">
                <a:extLst>
                  <a:ext uri="{FF2B5EF4-FFF2-40B4-BE49-F238E27FC236}">
                    <a16:creationId xmlns:a16="http://schemas.microsoft.com/office/drawing/2014/main" id="{AF73DC57-83EC-4FA3-BA45-194A5DFF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3" name="Freeform 190">
                <a:extLst>
                  <a:ext uri="{FF2B5EF4-FFF2-40B4-BE49-F238E27FC236}">
                    <a16:creationId xmlns:a16="http://schemas.microsoft.com/office/drawing/2014/main" id="{CD0575A7-08F9-45ED-BC6D-CB7137878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4" name="Freeform 191">
                <a:extLst>
                  <a:ext uri="{FF2B5EF4-FFF2-40B4-BE49-F238E27FC236}">
                    <a16:creationId xmlns:a16="http://schemas.microsoft.com/office/drawing/2014/main" id="{25B328E0-7731-4C9A-8E40-335A05343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5" name="Freeform 192">
                <a:extLst>
                  <a:ext uri="{FF2B5EF4-FFF2-40B4-BE49-F238E27FC236}">
                    <a16:creationId xmlns:a16="http://schemas.microsoft.com/office/drawing/2014/main" id="{26D48D49-011B-49D1-B689-A3759840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6" name="Freeform 193">
                <a:extLst>
                  <a:ext uri="{FF2B5EF4-FFF2-40B4-BE49-F238E27FC236}">
                    <a16:creationId xmlns:a16="http://schemas.microsoft.com/office/drawing/2014/main" id="{5C00A614-1316-4973-8B7F-23C89869D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7" name="Freeform 194">
                <a:extLst>
                  <a:ext uri="{FF2B5EF4-FFF2-40B4-BE49-F238E27FC236}">
                    <a16:creationId xmlns:a16="http://schemas.microsoft.com/office/drawing/2014/main" id="{27C4826A-F344-4A6C-B6E0-37BE65EF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8" name="Freeform 195">
                <a:extLst>
                  <a:ext uri="{FF2B5EF4-FFF2-40B4-BE49-F238E27FC236}">
                    <a16:creationId xmlns:a16="http://schemas.microsoft.com/office/drawing/2014/main" id="{F3095A11-1548-4D5C-A409-132138C1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9" name="Freeform 196">
                <a:extLst>
                  <a:ext uri="{FF2B5EF4-FFF2-40B4-BE49-F238E27FC236}">
                    <a16:creationId xmlns:a16="http://schemas.microsoft.com/office/drawing/2014/main" id="{1D3D1A82-278E-41C5-A83C-C35CB8811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0" name="Freeform 197">
                <a:extLst>
                  <a:ext uri="{FF2B5EF4-FFF2-40B4-BE49-F238E27FC236}">
                    <a16:creationId xmlns:a16="http://schemas.microsoft.com/office/drawing/2014/main" id="{FF4F1464-BA8F-43DF-AEF7-6CAC276D2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1" name="Freeform 198">
                <a:extLst>
                  <a:ext uri="{FF2B5EF4-FFF2-40B4-BE49-F238E27FC236}">
                    <a16:creationId xmlns:a16="http://schemas.microsoft.com/office/drawing/2014/main" id="{2F7BDD35-8592-4975-A386-259A18122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2" name="Freeform 199">
                <a:extLst>
                  <a:ext uri="{FF2B5EF4-FFF2-40B4-BE49-F238E27FC236}">
                    <a16:creationId xmlns:a16="http://schemas.microsoft.com/office/drawing/2014/main" id="{94E21EA1-6F71-4F33-B656-CAFB060C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3" name="Freeform 200">
                <a:extLst>
                  <a:ext uri="{FF2B5EF4-FFF2-40B4-BE49-F238E27FC236}">
                    <a16:creationId xmlns:a16="http://schemas.microsoft.com/office/drawing/2014/main" id="{809F54C4-5EDA-4A5C-80DB-C8315F33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4" name="Freeform 201">
                <a:extLst>
                  <a:ext uri="{FF2B5EF4-FFF2-40B4-BE49-F238E27FC236}">
                    <a16:creationId xmlns:a16="http://schemas.microsoft.com/office/drawing/2014/main" id="{8CB4672B-E5D1-455F-A265-6B4C03E7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5" name="Freeform 202">
                <a:extLst>
                  <a:ext uri="{FF2B5EF4-FFF2-40B4-BE49-F238E27FC236}">
                    <a16:creationId xmlns:a16="http://schemas.microsoft.com/office/drawing/2014/main" id="{7DFD95A2-D5D4-47D3-B3CE-512831CAA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6" name="Freeform 203">
                <a:extLst>
                  <a:ext uri="{FF2B5EF4-FFF2-40B4-BE49-F238E27FC236}">
                    <a16:creationId xmlns:a16="http://schemas.microsoft.com/office/drawing/2014/main" id="{D98C4364-659F-400A-B4A4-0766FE6A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7" name="Freeform 204">
                <a:extLst>
                  <a:ext uri="{FF2B5EF4-FFF2-40B4-BE49-F238E27FC236}">
                    <a16:creationId xmlns:a16="http://schemas.microsoft.com/office/drawing/2014/main" id="{D76D555C-48F4-48FC-BA3F-B188FCF9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37" name="Group 406">
              <a:extLst>
                <a:ext uri="{FF2B5EF4-FFF2-40B4-BE49-F238E27FC236}">
                  <a16:creationId xmlns:a16="http://schemas.microsoft.com/office/drawing/2014/main" id="{68603506-A5D1-40C9-9FA5-B92FDE82EB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574" name="Freeform 206">
                <a:extLst>
                  <a:ext uri="{FF2B5EF4-FFF2-40B4-BE49-F238E27FC236}">
                    <a16:creationId xmlns:a16="http://schemas.microsoft.com/office/drawing/2014/main" id="{17CDE293-12B0-4F51-B62F-1A01E43A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5" name="Freeform 207">
                <a:extLst>
                  <a:ext uri="{FF2B5EF4-FFF2-40B4-BE49-F238E27FC236}">
                    <a16:creationId xmlns:a16="http://schemas.microsoft.com/office/drawing/2014/main" id="{39A21C7E-0658-4389-9041-A1B32F2C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0" name="Freeform 208">
                <a:extLst>
                  <a:ext uri="{FF2B5EF4-FFF2-40B4-BE49-F238E27FC236}">
                    <a16:creationId xmlns:a16="http://schemas.microsoft.com/office/drawing/2014/main" id="{AD98241E-051C-424C-ACB6-EC4E5AA1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1" name="Freeform 209">
                <a:extLst>
                  <a:ext uri="{FF2B5EF4-FFF2-40B4-BE49-F238E27FC236}">
                    <a16:creationId xmlns:a16="http://schemas.microsoft.com/office/drawing/2014/main" id="{06EC8771-C8A9-4B8F-B073-02C03055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2" name="Freeform 210">
                <a:extLst>
                  <a:ext uri="{FF2B5EF4-FFF2-40B4-BE49-F238E27FC236}">
                    <a16:creationId xmlns:a16="http://schemas.microsoft.com/office/drawing/2014/main" id="{79CA3818-0FAE-4FD3-A2B4-6691353BB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3" name="Freeform 211">
                <a:extLst>
                  <a:ext uri="{FF2B5EF4-FFF2-40B4-BE49-F238E27FC236}">
                    <a16:creationId xmlns:a16="http://schemas.microsoft.com/office/drawing/2014/main" id="{D76E169A-FC31-4112-99F8-3704F3CAC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4" name="Freeform 212">
                <a:extLst>
                  <a:ext uri="{FF2B5EF4-FFF2-40B4-BE49-F238E27FC236}">
                    <a16:creationId xmlns:a16="http://schemas.microsoft.com/office/drawing/2014/main" id="{5C0A3768-709F-40E1-B611-97B03E07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5" name="Freeform 213">
                <a:extLst>
                  <a:ext uri="{FF2B5EF4-FFF2-40B4-BE49-F238E27FC236}">
                    <a16:creationId xmlns:a16="http://schemas.microsoft.com/office/drawing/2014/main" id="{8C92319E-40DD-411C-A958-6F0D08741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6" name="Freeform 214">
                <a:extLst>
                  <a:ext uri="{FF2B5EF4-FFF2-40B4-BE49-F238E27FC236}">
                    <a16:creationId xmlns:a16="http://schemas.microsoft.com/office/drawing/2014/main" id="{59B4E17B-81E1-470B-921D-292F71A29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7" name="Freeform 215">
                <a:extLst>
                  <a:ext uri="{FF2B5EF4-FFF2-40B4-BE49-F238E27FC236}">
                    <a16:creationId xmlns:a16="http://schemas.microsoft.com/office/drawing/2014/main" id="{D2C902B2-17C6-4B00-AC51-D201017C3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8" name="Freeform 216">
                <a:extLst>
                  <a:ext uri="{FF2B5EF4-FFF2-40B4-BE49-F238E27FC236}">
                    <a16:creationId xmlns:a16="http://schemas.microsoft.com/office/drawing/2014/main" id="{B2CE9216-509C-479F-BD55-BD5C96B7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9" name="Freeform 217">
                <a:extLst>
                  <a:ext uri="{FF2B5EF4-FFF2-40B4-BE49-F238E27FC236}">
                    <a16:creationId xmlns:a16="http://schemas.microsoft.com/office/drawing/2014/main" id="{8B3C4D20-615F-4EBD-8800-79321D26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0" name="Freeform 218">
                <a:extLst>
                  <a:ext uri="{FF2B5EF4-FFF2-40B4-BE49-F238E27FC236}">
                    <a16:creationId xmlns:a16="http://schemas.microsoft.com/office/drawing/2014/main" id="{DF1B236D-55EC-4141-87C1-9DC4B3D90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1" name="Freeform 219">
                <a:extLst>
                  <a:ext uri="{FF2B5EF4-FFF2-40B4-BE49-F238E27FC236}">
                    <a16:creationId xmlns:a16="http://schemas.microsoft.com/office/drawing/2014/main" id="{FC4CF1F7-5724-4256-A1B2-96309ACD7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2" name="Freeform 220">
                <a:extLst>
                  <a:ext uri="{FF2B5EF4-FFF2-40B4-BE49-F238E27FC236}">
                    <a16:creationId xmlns:a16="http://schemas.microsoft.com/office/drawing/2014/main" id="{F2557973-C9C1-4F19-926B-51CF89C87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3" name="Freeform 221">
                <a:extLst>
                  <a:ext uri="{FF2B5EF4-FFF2-40B4-BE49-F238E27FC236}">
                    <a16:creationId xmlns:a16="http://schemas.microsoft.com/office/drawing/2014/main" id="{2A0A5A1B-3BCD-45A8-87E0-5E4D35C01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4" name="Freeform 222">
                <a:extLst>
                  <a:ext uri="{FF2B5EF4-FFF2-40B4-BE49-F238E27FC236}">
                    <a16:creationId xmlns:a16="http://schemas.microsoft.com/office/drawing/2014/main" id="{BC0A9153-4B7D-4D4B-B44B-458D966E3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5" name="Freeform 223">
                <a:extLst>
                  <a:ext uri="{FF2B5EF4-FFF2-40B4-BE49-F238E27FC236}">
                    <a16:creationId xmlns:a16="http://schemas.microsoft.com/office/drawing/2014/main" id="{38AAC118-1194-42D9-A39E-E2F06068D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6" name="Freeform 224">
                <a:extLst>
                  <a:ext uri="{FF2B5EF4-FFF2-40B4-BE49-F238E27FC236}">
                    <a16:creationId xmlns:a16="http://schemas.microsoft.com/office/drawing/2014/main" id="{6E552947-AAC3-4BB3-9360-62523737B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7" name="Freeform 225">
                <a:extLst>
                  <a:ext uri="{FF2B5EF4-FFF2-40B4-BE49-F238E27FC236}">
                    <a16:creationId xmlns:a16="http://schemas.microsoft.com/office/drawing/2014/main" id="{55FB9143-7795-4339-9B4A-F94E8CDE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8" name="Freeform 226">
                <a:extLst>
                  <a:ext uri="{FF2B5EF4-FFF2-40B4-BE49-F238E27FC236}">
                    <a16:creationId xmlns:a16="http://schemas.microsoft.com/office/drawing/2014/main" id="{554C2DDD-1951-4272-8EA3-77A95789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9" name="Freeform 227">
                <a:extLst>
                  <a:ext uri="{FF2B5EF4-FFF2-40B4-BE49-F238E27FC236}">
                    <a16:creationId xmlns:a16="http://schemas.microsoft.com/office/drawing/2014/main" id="{21EE74ED-073C-484A-BD76-144CB2CC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0" name="Freeform 228">
                <a:extLst>
                  <a:ext uri="{FF2B5EF4-FFF2-40B4-BE49-F238E27FC236}">
                    <a16:creationId xmlns:a16="http://schemas.microsoft.com/office/drawing/2014/main" id="{41685A8E-0572-4D9F-955A-0328F075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1" name="Freeform 229">
                <a:extLst>
                  <a:ext uri="{FF2B5EF4-FFF2-40B4-BE49-F238E27FC236}">
                    <a16:creationId xmlns:a16="http://schemas.microsoft.com/office/drawing/2014/main" id="{46F754F9-1CAF-46B7-A963-D77F27FD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2" name="Freeform 230">
                <a:extLst>
                  <a:ext uri="{FF2B5EF4-FFF2-40B4-BE49-F238E27FC236}">
                    <a16:creationId xmlns:a16="http://schemas.microsoft.com/office/drawing/2014/main" id="{FF6E6631-58CA-4558-962A-5686A470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3" name="Freeform 231">
                <a:extLst>
                  <a:ext uri="{FF2B5EF4-FFF2-40B4-BE49-F238E27FC236}">
                    <a16:creationId xmlns:a16="http://schemas.microsoft.com/office/drawing/2014/main" id="{193EC947-F0F0-44AF-9FF2-339EE7A6B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4" name="Freeform 232">
                <a:extLst>
                  <a:ext uri="{FF2B5EF4-FFF2-40B4-BE49-F238E27FC236}">
                    <a16:creationId xmlns:a16="http://schemas.microsoft.com/office/drawing/2014/main" id="{0742E7E8-99F4-4EC1-8A73-FF8704CA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5" name="Freeform 233">
                <a:extLst>
                  <a:ext uri="{FF2B5EF4-FFF2-40B4-BE49-F238E27FC236}">
                    <a16:creationId xmlns:a16="http://schemas.microsoft.com/office/drawing/2014/main" id="{FA2A18EB-6DEF-4DB1-95C6-C1FFEC6C8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6" name="Freeform 234">
                <a:extLst>
                  <a:ext uri="{FF2B5EF4-FFF2-40B4-BE49-F238E27FC236}">
                    <a16:creationId xmlns:a16="http://schemas.microsoft.com/office/drawing/2014/main" id="{7DBB617D-09B9-4AB2-8D1D-785393C56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7" name="Freeform 235">
                <a:extLst>
                  <a:ext uri="{FF2B5EF4-FFF2-40B4-BE49-F238E27FC236}">
                    <a16:creationId xmlns:a16="http://schemas.microsoft.com/office/drawing/2014/main" id="{534B4A0B-5253-4052-8229-FC64AB180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8" name="Freeform 236">
                <a:extLst>
                  <a:ext uri="{FF2B5EF4-FFF2-40B4-BE49-F238E27FC236}">
                    <a16:creationId xmlns:a16="http://schemas.microsoft.com/office/drawing/2014/main" id="{70D45414-3618-4004-9D24-FD46BBCF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9" name="Freeform 237">
                <a:extLst>
                  <a:ext uri="{FF2B5EF4-FFF2-40B4-BE49-F238E27FC236}">
                    <a16:creationId xmlns:a16="http://schemas.microsoft.com/office/drawing/2014/main" id="{1740154B-EF98-42FA-9BE9-F6BC4027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0" name="Freeform 238">
                <a:extLst>
                  <a:ext uri="{FF2B5EF4-FFF2-40B4-BE49-F238E27FC236}">
                    <a16:creationId xmlns:a16="http://schemas.microsoft.com/office/drawing/2014/main" id="{F9C5B62F-3B3E-48AA-AA96-A250AA33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1" name="Freeform 239">
                <a:extLst>
                  <a:ext uri="{FF2B5EF4-FFF2-40B4-BE49-F238E27FC236}">
                    <a16:creationId xmlns:a16="http://schemas.microsoft.com/office/drawing/2014/main" id="{52EAD6A0-BAAC-44D5-B9CB-D1FFE2351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2" name="Freeform 240">
                <a:extLst>
                  <a:ext uri="{FF2B5EF4-FFF2-40B4-BE49-F238E27FC236}">
                    <a16:creationId xmlns:a16="http://schemas.microsoft.com/office/drawing/2014/main" id="{0CB09FBF-8752-4932-857F-DFB0A2D4D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3" name="Freeform 241">
                <a:extLst>
                  <a:ext uri="{FF2B5EF4-FFF2-40B4-BE49-F238E27FC236}">
                    <a16:creationId xmlns:a16="http://schemas.microsoft.com/office/drawing/2014/main" id="{796DCEB8-3BD9-4972-86C9-9BA9826E9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4" name="Freeform 242">
                <a:extLst>
                  <a:ext uri="{FF2B5EF4-FFF2-40B4-BE49-F238E27FC236}">
                    <a16:creationId xmlns:a16="http://schemas.microsoft.com/office/drawing/2014/main" id="{E4A255F5-D870-4690-B911-5F58DDFDF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5" name="Freeform 243">
                <a:extLst>
                  <a:ext uri="{FF2B5EF4-FFF2-40B4-BE49-F238E27FC236}">
                    <a16:creationId xmlns:a16="http://schemas.microsoft.com/office/drawing/2014/main" id="{416A6044-89FB-4E8C-914F-6E6F1173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6" name="Freeform 244">
                <a:extLst>
                  <a:ext uri="{FF2B5EF4-FFF2-40B4-BE49-F238E27FC236}">
                    <a16:creationId xmlns:a16="http://schemas.microsoft.com/office/drawing/2014/main" id="{08A244A6-DC6D-44B7-96C5-A8D76348A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7" name="Freeform 245">
                <a:extLst>
                  <a:ext uri="{FF2B5EF4-FFF2-40B4-BE49-F238E27FC236}">
                    <a16:creationId xmlns:a16="http://schemas.microsoft.com/office/drawing/2014/main" id="{A57813F5-5E67-4298-A913-1A9D4E3F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8" name="Freeform 246">
                <a:extLst>
                  <a:ext uri="{FF2B5EF4-FFF2-40B4-BE49-F238E27FC236}">
                    <a16:creationId xmlns:a16="http://schemas.microsoft.com/office/drawing/2014/main" id="{B3372694-B3BC-4735-A4E3-C39170036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9" name="Freeform 247">
                <a:extLst>
                  <a:ext uri="{FF2B5EF4-FFF2-40B4-BE49-F238E27FC236}">
                    <a16:creationId xmlns:a16="http://schemas.microsoft.com/office/drawing/2014/main" id="{B228722A-C3A7-462B-B75F-D580C858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0" name="Freeform 248">
                <a:extLst>
                  <a:ext uri="{FF2B5EF4-FFF2-40B4-BE49-F238E27FC236}">
                    <a16:creationId xmlns:a16="http://schemas.microsoft.com/office/drawing/2014/main" id="{F4A6CC32-5213-4148-846C-642F95BE7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1" name="Freeform 249">
                <a:extLst>
                  <a:ext uri="{FF2B5EF4-FFF2-40B4-BE49-F238E27FC236}">
                    <a16:creationId xmlns:a16="http://schemas.microsoft.com/office/drawing/2014/main" id="{D0B0FA6B-78AD-46C9-A3B4-CFB941B51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2" name="Freeform 250">
                <a:extLst>
                  <a:ext uri="{FF2B5EF4-FFF2-40B4-BE49-F238E27FC236}">
                    <a16:creationId xmlns:a16="http://schemas.microsoft.com/office/drawing/2014/main" id="{95B8FDB4-36F2-4891-9B87-38F1CE9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3" name="Freeform 251">
                <a:extLst>
                  <a:ext uri="{FF2B5EF4-FFF2-40B4-BE49-F238E27FC236}">
                    <a16:creationId xmlns:a16="http://schemas.microsoft.com/office/drawing/2014/main" id="{43BDBDC1-0BA1-42DB-BA65-3A2D605C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4" name="Freeform 252">
                <a:extLst>
                  <a:ext uri="{FF2B5EF4-FFF2-40B4-BE49-F238E27FC236}">
                    <a16:creationId xmlns:a16="http://schemas.microsoft.com/office/drawing/2014/main" id="{1A978F49-05B3-4DEE-BAB3-1BC11FD9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5" name="Freeform 253">
                <a:extLst>
                  <a:ext uri="{FF2B5EF4-FFF2-40B4-BE49-F238E27FC236}">
                    <a16:creationId xmlns:a16="http://schemas.microsoft.com/office/drawing/2014/main" id="{54951F6D-7BEA-416D-A652-F8EC0BC9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6" name="Freeform 254">
                <a:extLst>
                  <a:ext uri="{FF2B5EF4-FFF2-40B4-BE49-F238E27FC236}">
                    <a16:creationId xmlns:a16="http://schemas.microsoft.com/office/drawing/2014/main" id="{CA0484C3-8257-41BC-8CE2-F3176C228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7" name="Freeform 255">
                <a:extLst>
                  <a:ext uri="{FF2B5EF4-FFF2-40B4-BE49-F238E27FC236}">
                    <a16:creationId xmlns:a16="http://schemas.microsoft.com/office/drawing/2014/main" id="{7D6E348B-1461-4ACD-B63E-D6E57EC3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8" name="Freeform 256">
                <a:extLst>
                  <a:ext uri="{FF2B5EF4-FFF2-40B4-BE49-F238E27FC236}">
                    <a16:creationId xmlns:a16="http://schemas.microsoft.com/office/drawing/2014/main" id="{B9A5E25F-EE16-41A9-968B-9EEFE480D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9" name="Freeform 257">
                <a:extLst>
                  <a:ext uri="{FF2B5EF4-FFF2-40B4-BE49-F238E27FC236}">
                    <a16:creationId xmlns:a16="http://schemas.microsoft.com/office/drawing/2014/main" id="{734C3A21-1B65-4CD7-9DBA-F98FEB0AE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0" name="Freeform 258">
                <a:extLst>
                  <a:ext uri="{FF2B5EF4-FFF2-40B4-BE49-F238E27FC236}">
                    <a16:creationId xmlns:a16="http://schemas.microsoft.com/office/drawing/2014/main" id="{BEAA287B-9E3B-40D3-B526-A039B291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1" name="Freeform 259">
                <a:extLst>
                  <a:ext uri="{FF2B5EF4-FFF2-40B4-BE49-F238E27FC236}">
                    <a16:creationId xmlns:a16="http://schemas.microsoft.com/office/drawing/2014/main" id="{2C683DDF-02CE-417C-A1AC-5BF51789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2" name="Freeform 260">
                <a:extLst>
                  <a:ext uri="{FF2B5EF4-FFF2-40B4-BE49-F238E27FC236}">
                    <a16:creationId xmlns:a16="http://schemas.microsoft.com/office/drawing/2014/main" id="{EE0928A4-0EB2-4B84-8EC8-3A55300FF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3" name="Freeform 261">
                <a:extLst>
                  <a:ext uri="{FF2B5EF4-FFF2-40B4-BE49-F238E27FC236}">
                    <a16:creationId xmlns:a16="http://schemas.microsoft.com/office/drawing/2014/main" id="{823C139B-B890-43CA-B1DB-D398EF842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4" name="Freeform 262">
                <a:extLst>
                  <a:ext uri="{FF2B5EF4-FFF2-40B4-BE49-F238E27FC236}">
                    <a16:creationId xmlns:a16="http://schemas.microsoft.com/office/drawing/2014/main" id="{630039DE-0247-4382-9898-6EA88E1F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5" name="Freeform 263">
                <a:extLst>
                  <a:ext uri="{FF2B5EF4-FFF2-40B4-BE49-F238E27FC236}">
                    <a16:creationId xmlns:a16="http://schemas.microsoft.com/office/drawing/2014/main" id="{12A2A736-F7B2-4470-B646-B250E578B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6" name="Freeform 264">
                <a:extLst>
                  <a:ext uri="{FF2B5EF4-FFF2-40B4-BE49-F238E27FC236}">
                    <a16:creationId xmlns:a16="http://schemas.microsoft.com/office/drawing/2014/main" id="{39B14B7B-A1F4-48E0-B57F-CA8C7524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7" name="Freeform 265">
                <a:extLst>
                  <a:ext uri="{FF2B5EF4-FFF2-40B4-BE49-F238E27FC236}">
                    <a16:creationId xmlns:a16="http://schemas.microsoft.com/office/drawing/2014/main" id="{59924077-2216-4688-A686-BF52FE0A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8" name="Freeform 266">
                <a:extLst>
                  <a:ext uri="{FF2B5EF4-FFF2-40B4-BE49-F238E27FC236}">
                    <a16:creationId xmlns:a16="http://schemas.microsoft.com/office/drawing/2014/main" id="{DA370677-ED11-4676-8935-2C23595BD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9" name="Freeform 267">
                <a:extLst>
                  <a:ext uri="{FF2B5EF4-FFF2-40B4-BE49-F238E27FC236}">
                    <a16:creationId xmlns:a16="http://schemas.microsoft.com/office/drawing/2014/main" id="{EAF1B449-E69B-433F-B54C-10789923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0" name="Freeform 268">
                <a:extLst>
                  <a:ext uri="{FF2B5EF4-FFF2-40B4-BE49-F238E27FC236}">
                    <a16:creationId xmlns:a16="http://schemas.microsoft.com/office/drawing/2014/main" id="{94CBC054-AB5D-4942-8360-84138103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1" name="Freeform 269">
                <a:extLst>
                  <a:ext uri="{FF2B5EF4-FFF2-40B4-BE49-F238E27FC236}">
                    <a16:creationId xmlns:a16="http://schemas.microsoft.com/office/drawing/2014/main" id="{316B9C52-9227-484A-B34D-05BF051A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2" name="Freeform 270">
                <a:extLst>
                  <a:ext uri="{FF2B5EF4-FFF2-40B4-BE49-F238E27FC236}">
                    <a16:creationId xmlns:a16="http://schemas.microsoft.com/office/drawing/2014/main" id="{A92E1520-84EC-498D-922E-EEF8328D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3" name="Freeform 271">
                <a:extLst>
                  <a:ext uri="{FF2B5EF4-FFF2-40B4-BE49-F238E27FC236}">
                    <a16:creationId xmlns:a16="http://schemas.microsoft.com/office/drawing/2014/main" id="{9A5D1E0E-4804-4D14-98A1-1E845D05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4" name="Freeform 272">
                <a:extLst>
                  <a:ext uri="{FF2B5EF4-FFF2-40B4-BE49-F238E27FC236}">
                    <a16:creationId xmlns:a16="http://schemas.microsoft.com/office/drawing/2014/main" id="{144C64E0-6159-4A3B-B8F0-7995D8B00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5" name="Freeform 273">
                <a:extLst>
                  <a:ext uri="{FF2B5EF4-FFF2-40B4-BE49-F238E27FC236}">
                    <a16:creationId xmlns:a16="http://schemas.microsoft.com/office/drawing/2014/main" id="{3C0AD76A-CFD1-4D18-B492-6D258054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6" name="Freeform 274">
                <a:extLst>
                  <a:ext uri="{FF2B5EF4-FFF2-40B4-BE49-F238E27FC236}">
                    <a16:creationId xmlns:a16="http://schemas.microsoft.com/office/drawing/2014/main" id="{9999E22A-35F2-42C6-A00D-0781AA736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7" name="Freeform 275">
                <a:extLst>
                  <a:ext uri="{FF2B5EF4-FFF2-40B4-BE49-F238E27FC236}">
                    <a16:creationId xmlns:a16="http://schemas.microsoft.com/office/drawing/2014/main" id="{B545089F-3D5C-44CB-A9C0-90992820D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8" name="Freeform 276">
                <a:extLst>
                  <a:ext uri="{FF2B5EF4-FFF2-40B4-BE49-F238E27FC236}">
                    <a16:creationId xmlns:a16="http://schemas.microsoft.com/office/drawing/2014/main" id="{6D015509-E80F-498F-B828-8EF11A39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9" name="Freeform 277">
                <a:extLst>
                  <a:ext uri="{FF2B5EF4-FFF2-40B4-BE49-F238E27FC236}">
                    <a16:creationId xmlns:a16="http://schemas.microsoft.com/office/drawing/2014/main" id="{54A457BA-468B-4CF4-9BE7-D923D5BE3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0" name="Freeform 278">
                <a:extLst>
                  <a:ext uri="{FF2B5EF4-FFF2-40B4-BE49-F238E27FC236}">
                    <a16:creationId xmlns:a16="http://schemas.microsoft.com/office/drawing/2014/main" id="{FB7C7686-45D0-49CE-AF3C-194C672A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1" name="Freeform 279">
                <a:extLst>
                  <a:ext uri="{FF2B5EF4-FFF2-40B4-BE49-F238E27FC236}">
                    <a16:creationId xmlns:a16="http://schemas.microsoft.com/office/drawing/2014/main" id="{763759DD-4E9B-42E8-8FD2-0649F91F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2" name="Freeform 280">
                <a:extLst>
                  <a:ext uri="{FF2B5EF4-FFF2-40B4-BE49-F238E27FC236}">
                    <a16:creationId xmlns:a16="http://schemas.microsoft.com/office/drawing/2014/main" id="{0A399105-F48D-492E-8B21-49B596454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3" name="Freeform 281">
                <a:extLst>
                  <a:ext uri="{FF2B5EF4-FFF2-40B4-BE49-F238E27FC236}">
                    <a16:creationId xmlns:a16="http://schemas.microsoft.com/office/drawing/2014/main" id="{85E0EF2C-4157-42F0-8370-4E4EBD9C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4" name="Freeform 282">
                <a:extLst>
                  <a:ext uri="{FF2B5EF4-FFF2-40B4-BE49-F238E27FC236}">
                    <a16:creationId xmlns:a16="http://schemas.microsoft.com/office/drawing/2014/main" id="{740DE260-6F0E-48BE-A442-E8832E1E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5" name="Freeform 283">
                <a:extLst>
                  <a:ext uri="{FF2B5EF4-FFF2-40B4-BE49-F238E27FC236}">
                    <a16:creationId xmlns:a16="http://schemas.microsoft.com/office/drawing/2014/main" id="{E825661F-BA18-42E7-AF17-3D998409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6" name="Freeform 284">
                <a:extLst>
                  <a:ext uri="{FF2B5EF4-FFF2-40B4-BE49-F238E27FC236}">
                    <a16:creationId xmlns:a16="http://schemas.microsoft.com/office/drawing/2014/main" id="{B0480B5B-C0B5-4A2C-9011-B52867636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7" name="Freeform 285">
                <a:extLst>
                  <a:ext uri="{FF2B5EF4-FFF2-40B4-BE49-F238E27FC236}">
                    <a16:creationId xmlns:a16="http://schemas.microsoft.com/office/drawing/2014/main" id="{C172B57A-386B-454F-ADF6-786A13B6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8" name="Freeform 286">
                <a:extLst>
                  <a:ext uri="{FF2B5EF4-FFF2-40B4-BE49-F238E27FC236}">
                    <a16:creationId xmlns:a16="http://schemas.microsoft.com/office/drawing/2014/main" id="{41E11E0A-F674-4017-A5B0-17DD25F8C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9" name="Freeform 287">
                <a:extLst>
                  <a:ext uri="{FF2B5EF4-FFF2-40B4-BE49-F238E27FC236}">
                    <a16:creationId xmlns:a16="http://schemas.microsoft.com/office/drawing/2014/main" id="{A49089AE-C37D-45AB-B687-8B45B0419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0" name="Freeform 288">
                <a:extLst>
                  <a:ext uri="{FF2B5EF4-FFF2-40B4-BE49-F238E27FC236}">
                    <a16:creationId xmlns:a16="http://schemas.microsoft.com/office/drawing/2014/main" id="{F368EC62-B269-4F9F-BE02-5CE7D891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1" name="Freeform 289">
                <a:extLst>
                  <a:ext uri="{FF2B5EF4-FFF2-40B4-BE49-F238E27FC236}">
                    <a16:creationId xmlns:a16="http://schemas.microsoft.com/office/drawing/2014/main" id="{463A1E64-62A8-4E23-B948-DA697BCE7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2" name="Freeform 290">
                <a:extLst>
                  <a:ext uri="{FF2B5EF4-FFF2-40B4-BE49-F238E27FC236}">
                    <a16:creationId xmlns:a16="http://schemas.microsoft.com/office/drawing/2014/main" id="{0B932CC2-22DB-4050-BEF4-34C76810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3" name="Freeform 291">
                <a:extLst>
                  <a:ext uri="{FF2B5EF4-FFF2-40B4-BE49-F238E27FC236}">
                    <a16:creationId xmlns:a16="http://schemas.microsoft.com/office/drawing/2014/main" id="{D3A840C0-1F2A-480E-89F0-2B4C91D7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4" name="Freeform 292">
                <a:extLst>
                  <a:ext uri="{FF2B5EF4-FFF2-40B4-BE49-F238E27FC236}">
                    <a16:creationId xmlns:a16="http://schemas.microsoft.com/office/drawing/2014/main" id="{F4141E20-9FD1-4F9A-AC1B-8A907399D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5" name="Rectangle 293">
                <a:extLst>
                  <a:ext uri="{FF2B5EF4-FFF2-40B4-BE49-F238E27FC236}">
                    <a16:creationId xmlns:a16="http://schemas.microsoft.com/office/drawing/2014/main" id="{89205BBC-8F0E-474B-A686-FAD24FCB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6" name="Freeform 294">
                <a:extLst>
                  <a:ext uri="{FF2B5EF4-FFF2-40B4-BE49-F238E27FC236}">
                    <a16:creationId xmlns:a16="http://schemas.microsoft.com/office/drawing/2014/main" id="{F4901105-A75C-4860-B727-2D60C597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7" name="Freeform 295">
                <a:extLst>
                  <a:ext uri="{FF2B5EF4-FFF2-40B4-BE49-F238E27FC236}">
                    <a16:creationId xmlns:a16="http://schemas.microsoft.com/office/drawing/2014/main" id="{C96D0C94-E07B-4AD1-A1BB-96AF9240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8" name="Freeform 296">
                <a:extLst>
                  <a:ext uri="{FF2B5EF4-FFF2-40B4-BE49-F238E27FC236}">
                    <a16:creationId xmlns:a16="http://schemas.microsoft.com/office/drawing/2014/main" id="{83AA7C4F-1ED1-4910-9116-28EFB3CD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9" name="Freeform 297">
                <a:extLst>
                  <a:ext uri="{FF2B5EF4-FFF2-40B4-BE49-F238E27FC236}">
                    <a16:creationId xmlns:a16="http://schemas.microsoft.com/office/drawing/2014/main" id="{6C1B282D-2CC0-4263-BA47-27892D556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0" name="Freeform 298">
                <a:extLst>
                  <a:ext uri="{FF2B5EF4-FFF2-40B4-BE49-F238E27FC236}">
                    <a16:creationId xmlns:a16="http://schemas.microsoft.com/office/drawing/2014/main" id="{AE56DE04-859F-4C15-AF62-680705530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1" name="Freeform 299">
                <a:extLst>
                  <a:ext uri="{FF2B5EF4-FFF2-40B4-BE49-F238E27FC236}">
                    <a16:creationId xmlns:a16="http://schemas.microsoft.com/office/drawing/2014/main" id="{C1FC5F4E-5190-4DA6-B028-4A3655D2A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2" name="Freeform 300">
                <a:extLst>
                  <a:ext uri="{FF2B5EF4-FFF2-40B4-BE49-F238E27FC236}">
                    <a16:creationId xmlns:a16="http://schemas.microsoft.com/office/drawing/2014/main" id="{F5D6FBD1-55B1-4CB5-A54B-DF86BBE7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3" name="Freeform 301">
                <a:extLst>
                  <a:ext uri="{FF2B5EF4-FFF2-40B4-BE49-F238E27FC236}">
                    <a16:creationId xmlns:a16="http://schemas.microsoft.com/office/drawing/2014/main" id="{817C8C8A-D54F-4E7B-ADBA-FAF640499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4" name="Freeform 302">
                <a:extLst>
                  <a:ext uri="{FF2B5EF4-FFF2-40B4-BE49-F238E27FC236}">
                    <a16:creationId xmlns:a16="http://schemas.microsoft.com/office/drawing/2014/main" id="{9251492E-C2D8-4F11-B83C-8AEBDD336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5" name="Freeform 303">
                <a:extLst>
                  <a:ext uri="{FF2B5EF4-FFF2-40B4-BE49-F238E27FC236}">
                    <a16:creationId xmlns:a16="http://schemas.microsoft.com/office/drawing/2014/main" id="{B56714E2-3155-4039-A6D1-32F19A2C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6" name="Freeform 304">
                <a:extLst>
                  <a:ext uri="{FF2B5EF4-FFF2-40B4-BE49-F238E27FC236}">
                    <a16:creationId xmlns:a16="http://schemas.microsoft.com/office/drawing/2014/main" id="{F4BD2BDA-4E15-45AF-8C5A-3BF7B891B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7" name="Freeform 305">
                <a:extLst>
                  <a:ext uri="{FF2B5EF4-FFF2-40B4-BE49-F238E27FC236}">
                    <a16:creationId xmlns:a16="http://schemas.microsoft.com/office/drawing/2014/main" id="{B6002583-6B50-45B7-92D2-F1D75D130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8" name="Freeform 306">
                <a:extLst>
                  <a:ext uri="{FF2B5EF4-FFF2-40B4-BE49-F238E27FC236}">
                    <a16:creationId xmlns:a16="http://schemas.microsoft.com/office/drawing/2014/main" id="{8EB05B9B-E04E-4454-BE5D-3DC11011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9" name="Freeform 307">
                <a:extLst>
                  <a:ext uri="{FF2B5EF4-FFF2-40B4-BE49-F238E27FC236}">
                    <a16:creationId xmlns:a16="http://schemas.microsoft.com/office/drawing/2014/main" id="{83B0EF97-AB4F-4EA4-BFB8-C7EAF5835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0" name="Freeform 308">
                <a:extLst>
                  <a:ext uri="{FF2B5EF4-FFF2-40B4-BE49-F238E27FC236}">
                    <a16:creationId xmlns:a16="http://schemas.microsoft.com/office/drawing/2014/main" id="{715827A6-DA4F-499A-94E3-34FD6216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1" name="Freeform 309">
                <a:extLst>
                  <a:ext uri="{FF2B5EF4-FFF2-40B4-BE49-F238E27FC236}">
                    <a16:creationId xmlns:a16="http://schemas.microsoft.com/office/drawing/2014/main" id="{EE7E145B-A6B6-4016-94D8-FB2E5F16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2" name="Freeform 310">
                <a:extLst>
                  <a:ext uri="{FF2B5EF4-FFF2-40B4-BE49-F238E27FC236}">
                    <a16:creationId xmlns:a16="http://schemas.microsoft.com/office/drawing/2014/main" id="{A18906C6-9D8E-43E7-92CD-711327C08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3" name="Freeform 311">
                <a:extLst>
                  <a:ext uri="{FF2B5EF4-FFF2-40B4-BE49-F238E27FC236}">
                    <a16:creationId xmlns:a16="http://schemas.microsoft.com/office/drawing/2014/main" id="{4145F612-763F-4A0F-8F44-CC74A07C9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4" name="Freeform 312">
                <a:extLst>
                  <a:ext uri="{FF2B5EF4-FFF2-40B4-BE49-F238E27FC236}">
                    <a16:creationId xmlns:a16="http://schemas.microsoft.com/office/drawing/2014/main" id="{20BC743D-5718-489A-AB10-B2328C77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5" name="Freeform 313">
                <a:extLst>
                  <a:ext uri="{FF2B5EF4-FFF2-40B4-BE49-F238E27FC236}">
                    <a16:creationId xmlns:a16="http://schemas.microsoft.com/office/drawing/2014/main" id="{9E65761C-B14E-47AD-A265-38510CA61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6" name="Freeform 314">
                <a:extLst>
                  <a:ext uri="{FF2B5EF4-FFF2-40B4-BE49-F238E27FC236}">
                    <a16:creationId xmlns:a16="http://schemas.microsoft.com/office/drawing/2014/main" id="{251B250B-EB2D-4A37-A126-6601DEB5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7" name="Freeform 315">
                <a:extLst>
                  <a:ext uri="{FF2B5EF4-FFF2-40B4-BE49-F238E27FC236}">
                    <a16:creationId xmlns:a16="http://schemas.microsoft.com/office/drawing/2014/main" id="{7F990DB7-6FF4-4B52-A150-9266BA17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8" name="Freeform 316">
                <a:extLst>
                  <a:ext uri="{FF2B5EF4-FFF2-40B4-BE49-F238E27FC236}">
                    <a16:creationId xmlns:a16="http://schemas.microsoft.com/office/drawing/2014/main" id="{8C2D0242-66A2-4232-8906-BFF74972A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9" name="Freeform 317">
                <a:extLst>
                  <a:ext uri="{FF2B5EF4-FFF2-40B4-BE49-F238E27FC236}">
                    <a16:creationId xmlns:a16="http://schemas.microsoft.com/office/drawing/2014/main" id="{44C8D9D1-56BD-41AA-BEE5-CF4FF7C13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0" name="Freeform 318">
                <a:extLst>
                  <a:ext uri="{FF2B5EF4-FFF2-40B4-BE49-F238E27FC236}">
                    <a16:creationId xmlns:a16="http://schemas.microsoft.com/office/drawing/2014/main" id="{05F3EFAA-CD81-4B5F-BB4C-0A845F3C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1" name="Freeform 319">
                <a:extLst>
                  <a:ext uri="{FF2B5EF4-FFF2-40B4-BE49-F238E27FC236}">
                    <a16:creationId xmlns:a16="http://schemas.microsoft.com/office/drawing/2014/main" id="{FFEE9D8C-171E-471E-8A75-489AA5D4C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2" name="Freeform 320">
                <a:extLst>
                  <a:ext uri="{FF2B5EF4-FFF2-40B4-BE49-F238E27FC236}">
                    <a16:creationId xmlns:a16="http://schemas.microsoft.com/office/drawing/2014/main" id="{7A7185CD-059B-4E41-AB60-FC81B9DF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3" name="Freeform 321">
                <a:extLst>
                  <a:ext uri="{FF2B5EF4-FFF2-40B4-BE49-F238E27FC236}">
                    <a16:creationId xmlns:a16="http://schemas.microsoft.com/office/drawing/2014/main" id="{AC736DB8-7DAE-4893-B63B-A9D6B3A4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4" name="Freeform 322">
                <a:extLst>
                  <a:ext uri="{FF2B5EF4-FFF2-40B4-BE49-F238E27FC236}">
                    <a16:creationId xmlns:a16="http://schemas.microsoft.com/office/drawing/2014/main" id="{4863BAEB-9C16-4791-ACC9-37893D4A6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5" name="Freeform 323">
                <a:extLst>
                  <a:ext uri="{FF2B5EF4-FFF2-40B4-BE49-F238E27FC236}">
                    <a16:creationId xmlns:a16="http://schemas.microsoft.com/office/drawing/2014/main" id="{31F51407-E502-48A2-B4D9-F1516C60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6" name="Freeform 324">
                <a:extLst>
                  <a:ext uri="{FF2B5EF4-FFF2-40B4-BE49-F238E27FC236}">
                    <a16:creationId xmlns:a16="http://schemas.microsoft.com/office/drawing/2014/main" id="{3EFF37BA-FB7C-4266-AD15-168E0C272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7" name="Freeform 325">
                <a:extLst>
                  <a:ext uri="{FF2B5EF4-FFF2-40B4-BE49-F238E27FC236}">
                    <a16:creationId xmlns:a16="http://schemas.microsoft.com/office/drawing/2014/main" id="{198A8164-64C7-478F-8DBC-72CAB279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8" name="Freeform 326">
                <a:extLst>
                  <a:ext uri="{FF2B5EF4-FFF2-40B4-BE49-F238E27FC236}">
                    <a16:creationId xmlns:a16="http://schemas.microsoft.com/office/drawing/2014/main" id="{BD101500-0E2E-4991-A60E-683024AE5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9" name="Freeform 327">
                <a:extLst>
                  <a:ext uri="{FF2B5EF4-FFF2-40B4-BE49-F238E27FC236}">
                    <a16:creationId xmlns:a16="http://schemas.microsoft.com/office/drawing/2014/main" id="{5D5D7CB5-D77A-4DC5-A68D-B6390DFF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0" name="Freeform 328">
                <a:extLst>
                  <a:ext uri="{FF2B5EF4-FFF2-40B4-BE49-F238E27FC236}">
                    <a16:creationId xmlns:a16="http://schemas.microsoft.com/office/drawing/2014/main" id="{35FC674D-439A-4C24-8778-0911AA29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1" name="Freeform 329">
                <a:extLst>
                  <a:ext uri="{FF2B5EF4-FFF2-40B4-BE49-F238E27FC236}">
                    <a16:creationId xmlns:a16="http://schemas.microsoft.com/office/drawing/2014/main" id="{EC04CD2D-93A8-4995-9882-43BE9569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2" name="Freeform 330">
                <a:extLst>
                  <a:ext uri="{FF2B5EF4-FFF2-40B4-BE49-F238E27FC236}">
                    <a16:creationId xmlns:a16="http://schemas.microsoft.com/office/drawing/2014/main" id="{9B919489-D4F5-4B1A-A0D2-7913490E4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3" name="Freeform 331">
                <a:extLst>
                  <a:ext uri="{FF2B5EF4-FFF2-40B4-BE49-F238E27FC236}">
                    <a16:creationId xmlns:a16="http://schemas.microsoft.com/office/drawing/2014/main" id="{C3803136-9EE4-49E0-91A2-64E6C37E9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4" name="Freeform 332">
                <a:extLst>
                  <a:ext uri="{FF2B5EF4-FFF2-40B4-BE49-F238E27FC236}">
                    <a16:creationId xmlns:a16="http://schemas.microsoft.com/office/drawing/2014/main" id="{8A7FE462-77CD-49B5-9D03-F7C78F9A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5" name="Freeform 333">
                <a:extLst>
                  <a:ext uri="{FF2B5EF4-FFF2-40B4-BE49-F238E27FC236}">
                    <a16:creationId xmlns:a16="http://schemas.microsoft.com/office/drawing/2014/main" id="{BE578883-23CD-47BD-97BA-EEF7B40C3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6" name="Oval 334">
                <a:extLst>
                  <a:ext uri="{FF2B5EF4-FFF2-40B4-BE49-F238E27FC236}">
                    <a16:creationId xmlns:a16="http://schemas.microsoft.com/office/drawing/2014/main" id="{20AF5922-EFA5-4427-B96C-959D38FCD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7" name="Freeform 335">
                <a:extLst>
                  <a:ext uri="{FF2B5EF4-FFF2-40B4-BE49-F238E27FC236}">
                    <a16:creationId xmlns:a16="http://schemas.microsoft.com/office/drawing/2014/main" id="{4D908E66-4DB0-4903-8503-FCDA6B50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8" name="Freeform 336">
                <a:extLst>
                  <a:ext uri="{FF2B5EF4-FFF2-40B4-BE49-F238E27FC236}">
                    <a16:creationId xmlns:a16="http://schemas.microsoft.com/office/drawing/2014/main" id="{C44EA9D7-D695-4761-B6D8-EEAFA578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9" name="Freeform 337">
                <a:extLst>
                  <a:ext uri="{FF2B5EF4-FFF2-40B4-BE49-F238E27FC236}">
                    <a16:creationId xmlns:a16="http://schemas.microsoft.com/office/drawing/2014/main" id="{F88BF375-C67C-4F38-A87D-6BABFB164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0" name="Freeform 338">
                <a:extLst>
                  <a:ext uri="{FF2B5EF4-FFF2-40B4-BE49-F238E27FC236}">
                    <a16:creationId xmlns:a16="http://schemas.microsoft.com/office/drawing/2014/main" id="{0BBE69DC-6314-4B03-B8FF-A6D03A070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1" name="Freeform 339">
                <a:extLst>
                  <a:ext uri="{FF2B5EF4-FFF2-40B4-BE49-F238E27FC236}">
                    <a16:creationId xmlns:a16="http://schemas.microsoft.com/office/drawing/2014/main" id="{AEFCBDC7-CA6C-4D42-AE4F-A5ED82E85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2" name="Freeform 340">
                <a:extLst>
                  <a:ext uri="{FF2B5EF4-FFF2-40B4-BE49-F238E27FC236}">
                    <a16:creationId xmlns:a16="http://schemas.microsoft.com/office/drawing/2014/main" id="{E3064EE9-844D-475A-8DDB-461A5B27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3" name="Freeform 341">
                <a:extLst>
                  <a:ext uri="{FF2B5EF4-FFF2-40B4-BE49-F238E27FC236}">
                    <a16:creationId xmlns:a16="http://schemas.microsoft.com/office/drawing/2014/main" id="{751084F9-F10E-4C70-B097-F4DC97D3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4" name="Freeform 342">
                <a:extLst>
                  <a:ext uri="{FF2B5EF4-FFF2-40B4-BE49-F238E27FC236}">
                    <a16:creationId xmlns:a16="http://schemas.microsoft.com/office/drawing/2014/main" id="{0F9E40B3-C963-408A-977C-5FDE45F6B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5" name="Freeform 343">
                <a:extLst>
                  <a:ext uri="{FF2B5EF4-FFF2-40B4-BE49-F238E27FC236}">
                    <a16:creationId xmlns:a16="http://schemas.microsoft.com/office/drawing/2014/main" id="{4A6D85F0-3CB4-4528-B627-325D6FDDE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6" name="Freeform 344">
                <a:extLst>
                  <a:ext uri="{FF2B5EF4-FFF2-40B4-BE49-F238E27FC236}">
                    <a16:creationId xmlns:a16="http://schemas.microsoft.com/office/drawing/2014/main" id="{1CF3DEFF-24B8-4B1B-9075-F51A7847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7" name="Freeform 345">
                <a:extLst>
                  <a:ext uri="{FF2B5EF4-FFF2-40B4-BE49-F238E27FC236}">
                    <a16:creationId xmlns:a16="http://schemas.microsoft.com/office/drawing/2014/main" id="{7B0ED8B9-BD3E-473B-B995-EACF7D40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8" name="Freeform 346">
                <a:extLst>
                  <a:ext uri="{FF2B5EF4-FFF2-40B4-BE49-F238E27FC236}">
                    <a16:creationId xmlns:a16="http://schemas.microsoft.com/office/drawing/2014/main" id="{C1F8EC69-3331-4B2B-8DE5-6673B653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9" name="Freeform 347">
                <a:extLst>
                  <a:ext uri="{FF2B5EF4-FFF2-40B4-BE49-F238E27FC236}">
                    <a16:creationId xmlns:a16="http://schemas.microsoft.com/office/drawing/2014/main" id="{AF66E8E9-0CA5-4EF2-911C-FB8892764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0" name="Freeform 348">
                <a:extLst>
                  <a:ext uri="{FF2B5EF4-FFF2-40B4-BE49-F238E27FC236}">
                    <a16:creationId xmlns:a16="http://schemas.microsoft.com/office/drawing/2014/main" id="{5428422B-0E06-4F81-95D6-7BB13E21D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1" name="Freeform 349">
                <a:extLst>
                  <a:ext uri="{FF2B5EF4-FFF2-40B4-BE49-F238E27FC236}">
                    <a16:creationId xmlns:a16="http://schemas.microsoft.com/office/drawing/2014/main" id="{1875D5AC-2945-4984-9AB3-A4C2EF66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2" name="Freeform 350">
                <a:extLst>
                  <a:ext uri="{FF2B5EF4-FFF2-40B4-BE49-F238E27FC236}">
                    <a16:creationId xmlns:a16="http://schemas.microsoft.com/office/drawing/2014/main" id="{BB4239DA-5D4A-4EC8-8AFA-8FF2CA43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3" name="Freeform 351">
                <a:extLst>
                  <a:ext uri="{FF2B5EF4-FFF2-40B4-BE49-F238E27FC236}">
                    <a16:creationId xmlns:a16="http://schemas.microsoft.com/office/drawing/2014/main" id="{55F4B3C8-331D-4923-A162-EAD338DC5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4" name="Freeform 352">
                <a:extLst>
                  <a:ext uri="{FF2B5EF4-FFF2-40B4-BE49-F238E27FC236}">
                    <a16:creationId xmlns:a16="http://schemas.microsoft.com/office/drawing/2014/main" id="{8957DEE1-DE60-4A2C-B586-54095332B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5" name="Freeform 353">
                <a:extLst>
                  <a:ext uri="{FF2B5EF4-FFF2-40B4-BE49-F238E27FC236}">
                    <a16:creationId xmlns:a16="http://schemas.microsoft.com/office/drawing/2014/main" id="{8B4065FF-61E1-4DE2-913C-2D551C6E6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6" name="Freeform 354">
                <a:extLst>
                  <a:ext uri="{FF2B5EF4-FFF2-40B4-BE49-F238E27FC236}">
                    <a16:creationId xmlns:a16="http://schemas.microsoft.com/office/drawing/2014/main" id="{3DDCFA14-40D0-4FEA-962E-771468EF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7" name="Freeform 355">
                <a:extLst>
                  <a:ext uri="{FF2B5EF4-FFF2-40B4-BE49-F238E27FC236}">
                    <a16:creationId xmlns:a16="http://schemas.microsoft.com/office/drawing/2014/main" id="{5B9723CF-6EB2-4ABA-82F7-2F4334E83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8" name="Freeform 356">
                <a:extLst>
                  <a:ext uri="{FF2B5EF4-FFF2-40B4-BE49-F238E27FC236}">
                    <a16:creationId xmlns:a16="http://schemas.microsoft.com/office/drawing/2014/main" id="{F4DA4CEE-717A-4EDF-BB7C-A528E649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9" name="Freeform 357">
                <a:extLst>
                  <a:ext uri="{FF2B5EF4-FFF2-40B4-BE49-F238E27FC236}">
                    <a16:creationId xmlns:a16="http://schemas.microsoft.com/office/drawing/2014/main" id="{5E75B706-68B3-40B3-9B74-537A8823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0" name="Freeform 358">
                <a:extLst>
                  <a:ext uri="{FF2B5EF4-FFF2-40B4-BE49-F238E27FC236}">
                    <a16:creationId xmlns:a16="http://schemas.microsoft.com/office/drawing/2014/main" id="{FBF5FD34-C9D1-4338-A1F2-FE142CE2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1" name="Freeform 359">
                <a:extLst>
                  <a:ext uri="{FF2B5EF4-FFF2-40B4-BE49-F238E27FC236}">
                    <a16:creationId xmlns:a16="http://schemas.microsoft.com/office/drawing/2014/main" id="{1F38CA05-AF7A-4CE3-9207-C57F1F43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2" name="Freeform 360">
                <a:extLst>
                  <a:ext uri="{FF2B5EF4-FFF2-40B4-BE49-F238E27FC236}">
                    <a16:creationId xmlns:a16="http://schemas.microsoft.com/office/drawing/2014/main" id="{710075D4-FF5B-4AD3-9BAD-EFAE21C54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3" name="Freeform 361">
                <a:extLst>
                  <a:ext uri="{FF2B5EF4-FFF2-40B4-BE49-F238E27FC236}">
                    <a16:creationId xmlns:a16="http://schemas.microsoft.com/office/drawing/2014/main" id="{F9E666C7-BFC8-4E88-AB89-DA442EC2E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4" name="Freeform 362">
                <a:extLst>
                  <a:ext uri="{FF2B5EF4-FFF2-40B4-BE49-F238E27FC236}">
                    <a16:creationId xmlns:a16="http://schemas.microsoft.com/office/drawing/2014/main" id="{2CB974BE-9717-4DF2-BA0D-A462B9F2B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5" name="Freeform 363">
                <a:extLst>
                  <a:ext uri="{FF2B5EF4-FFF2-40B4-BE49-F238E27FC236}">
                    <a16:creationId xmlns:a16="http://schemas.microsoft.com/office/drawing/2014/main" id="{C3573775-DA7B-45C9-868C-3E2F46599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6" name="Freeform 364">
                <a:extLst>
                  <a:ext uri="{FF2B5EF4-FFF2-40B4-BE49-F238E27FC236}">
                    <a16:creationId xmlns:a16="http://schemas.microsoft.com/office/drawing/2014/main" id="{B4EF6E76-70C7-4563-A18C-CA5DA34B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7" name="Freeform 365">
                <a:extLst>
                  <a:ext uri="{FF2B5EF4-FFF2-40B4-BE49-F238E27FC236}">
                    <a16:creationId xmlns:a16="http://schemas.microsoft.com/office/drawing/2014/main" id="{893B6724-AC7D-4B48-94C0-E8418E06B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8" name="Freeform 366">
                <a:extLst>
                  <a:ext uri="{FF2B5EF4-FFF2-40B4-BE49-F238E27FC236}">
                    <a16:creationId xmlns:a16="http://schemas.microsoft.com/office/drawing/2014/main" id="{1E7CE991-6C16-4D02-90A2-E134B0B4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9" name="Freeform 367">
                <a:extLst>
                  <a:ext uri="{FF2B5EF4-FFF2-40B4-BE49-F238E27FC236}">
                    <a16:creationId xmlns:a16="http://schemas.microsoft.com/office/drawing/2014/main" id="{024E5B64-B0AF-46E3-8ED2-7677A4BFA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0" name="Freeform 368">
                <a:extLst>
                  <a:ext uri="{FF2B5EF4-FFF2-40B4-BE49-F238E27FC236}">
                    <a16:creationId xmlns:a16="http://schemas.microsoft.com/office/drawing/2014/main" id="{6BBA8F7D-E0DA-465A-ADFC-CBAB28220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1" name="Freeform 369">
                <a:extLst>
                  <a:ext uri="{FF2B5EF4-FFF2-40B4-BE49-F238E27FC236}">
                    <a16:creationId xmlns:a16="http://schemas.microsoft.com/office/drawing/2014/main" id="{34782BAF-EBE1-496D-BF8C-276F934A6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2" name="Freeform 370">
                <a:extLst>
                  <a:ext uri="{FF2B5EF4-FFF2-40B4-BE49-F238E27FC236}">
                    <a16:creationId xmlns:a16="http://schemas.microsoft.com/office/drawing/2014/main" id="{186F901A-995E-43DC-B9FF-96CB5312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3" name="Freeform 371">
                <a:extLst>
                  <a:ext uri="{FF2B5EF4-FFF2-40B4-BE49-F238E27FC236}">
                    <a16:creationId xmlns:a16="http://schemas.microsoft.com/office/drawing/2014/main" id="{C521CDC6-44C1-43C6-A059-65BC48435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4" name="Freeform 372">
                <a:extLst>
                  <a:ext uri="{FF2B5EF4-FFF2-40B4-BE49-F238E27FC236}">
                    <a16:creationId xmlns:a16="http://schemas.microsoft.com/office/drawing/2014/main" id="{544E228C-5D24-4731-91C1-C1EBA2AE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5" name="Freeform 373">
                <a:extLst>
                  <a:ext uri="{FF2B5EF4-FFF2-40B4-BE49-F238E27FC236}">
                    <a16:creationId xmlns:a16="http://schemas.microsoft.com/office/drawing/2014/main" id="{CC4A368B-8118-4D0F-BA48-7DE012564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6" name="Freeform 374">
                <a:extLst>
                  <a:ext uri="{FF2B5EF4-FFF2-40B4-BE49-F238E27FC236}">
                    <a16:creationId xmlns:a16="http://schemas.microsoft.com/office/drawing/2014/main" id="{05AE68B1-4D73-44A8-94FA-2848D8C90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7" name="Freeform 375">
                <a:extLst>
                  <a:ext uri="{FF2B5EF4-FFF2-40B4-BE49-F238E27FC236}">
                    <a16:creationId xmlns:a16="http://schemas.microsoft.com/office/drawing/2014/main" id="{3DBD51F3-CC5A-4B04-B7B7-5CB9791EB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8" name="Freeform 376">
                <a:extLst>
                  <a:ext uri="{FF2B5EF4-FFF2-40B4-BE49-F238E27FC236}">
                    <a16:creationId xmlns:a16="http://schemas.microsoft.com/office/drawing/2014/main" id="{4223F7FC-F12F-4760-B2BF-7C57F8407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9" name="Freeform 377">
                <a:extLst>
                  <a:ext uri="{FF2B5EF4-FFF2-40B4-BE49-F238E27FC236}">
                    <a16:creationId xmlns:a16="http://schemas.microsoft.com/office/drawing/2014/main" id="{1ED9020C-F663-4CC7-A770-61D68A3C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0" name="Freeform 378">
                <a:extLst>
                  <a:ext uri="{FF2B5EF4-FFF2-40B4-BE49-F238E27FC236}">
                    <a16:creationId xmlns:a16="http://schemas.microsoft.com/office/drawing/2014/main" id="{238A05C1-8BBD-466E-A8AD-87B6B670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1" name="Freeform 379">
                <a:extLst>
                  <a:ext uri="{FF2B5EF4-FFF2-40B4-BE49-F238E27FC236}">
                    <a16:creationId xmlns:a16="http://schemas.microsoft.com/office/drawing/2014/main" id="{3F83FDBC-2F7B-4B58-9091-5EB809F9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2" name="Freeform 380">
                <a:extLst>
                  <a:ext uri="{FF2B5EF4-FFF2-40B4-BE49-F238E27FC236}">
                    <a16:creationId xmlns:a16="http://schemas.microsoft.com/office/drawing/2014/main" id="{E48FE93A-5517-48A2-8134-D4DEA66B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3" name="Freeform 381">
                <a:extLst>
                  <a:ext uri="{FF2B5EF4-FFF2-40B4-BE49-F238E27FC236}">
                    <a16:creationId xmlns:a16="http://schemas.microsoft.com/office/drawing/2014/main" id="{7DB8C173-A5F9-44FF-A4DB-01C5F6FD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4" name="Freeform 382">
                <a:extLst>
                  <a:ext uri="{FF2B5EF4-FFF2-40B4-BE49-F238E27FC236}">
                    <a16:creationId xmlns:a16="http://schemas.microsoft.com/office/drawing/2014/main" id="{147C3FD0-F602-4AF0-8EA2-311F9B115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5" name="Freeform 383">
                <a:extLst>
                  <a:ext uri="{FF2B5EF4-FFF2-40B4-BE49-F238E27FC236}">
                    <a16:creationId xmlns:a16="http://schemas.microsoft.com/office/drawing/2014/main" id="{4A1F00CE-C140-4CE8-8383-449089E5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6" name="Freeform 384">
                <a:extLst>
                  <a:ext uri="{FF2B5EF4-FFF2-40B4-BE49-F238E27FC236}">
                    <a16:creationId xmlns:a16="http://schemas.microsoft.com/office/drawing/2014/main" id="{CD89B177-DD5A-4EAF-B9C9-BADF3803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7" name="Freeform 385">
                <a:extLst>
                  <a:ext uri="{FF2B5EF4-FFF2-40B4-BE49-F238E27FC236}">
                    <a16:creationId xmlns:a16="http://schemas.microsoft.com/office/drawing/2014/main" id="{70357448-AED9-4EA7-8E8D-6277C834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8" name="Oval 386">
                <a:extLst>
                  <a:ext uri="{FF2B5EF4-FFF2-40B4-BE49-F238E27FC236}">
                    <a16:creationId xmlns:a16="http://schemas.microsoft.com/office/drawing/2014/main" id="{6DB4E713-1C55-4B91-8CD3-1952696C2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9" name="Oval 387">
                <a:extLst>
                  <a:ext uri="{FF2B5EF4-FFF2-40B4-BE49-F238E27FC236}">
                    <a16:creationId xmlns:a16="http://schemas.microsoft.com/office/drawing/2014/main" id="{DDA22D88-17F2-481B-845F-9652B3805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0" name="Freeform 388">
                <a:extLst>
                  <a:ext uri="{FF2B5EF4-FFF2-40B4-BE49-F238E27FC236}">
                    <a16:creationId xmlns:a16="http://schemas.microsoft.com/office/drawing/2014/main" id="{A412FB1C-4B3D-42E4-B8F7-CCCFC13C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1" name="Freeform 389">
                <a:extLst>
                  <a:ext uri="{FF2B5EF4-FFF2-40B4-BE49-F238E27FC236}">
                    <a16:creationId xmlns:a16="http://schemas.microsoft.com/office/drawing/2014/main" id="{B11DC58B-9BCB-44B6-86CD-02BB84CD9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2" name="Freeform 390">
                <a:extLst>
                  <a:ext uri="{FF2B5EF4-FFF2-40B4-BE49-F238E27FC236}">
                    <a16:creationId xmlns:a16="http://schemas.microsoft.com/office/drawing/2014/main" id="{442548A5-6B45-46A6-9B38-3A064C54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3" name="Freeform 391">
                <a:extLst>
                  <a:ext uri="{FF2B5EF4-FFF2-40B4-BE49-F238E27FC236}">
                    <a16:creationId xmlns:a16="http://schemas.microsoft.com/office/drawing/2014/main" id="{EEF26CC2-375B-47AE-ADA3-F2F78040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4" name="Freeform 392">
                <a:extLst>
                  <a:ext uri="{FF2B5EF4-FFF2-40B4-BE49-F238E27FC236}">
                    <a16:creationId xmlns:a16="http://schemas.microsoft.com/office/drawing/2014/main" id="{49EEFFBE-A9F6-4F91-B97C-89078948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5" name="Freeform 393">
                <a:extLst>
                  <a:ext uri="{FF2B5EF4-FFF2-40B4-BE49-F238E27FC236}">
                    <a16:creationId xmlns:a16="http://schemas.microsoft.com/office/drawing/2014/main" id="{E1013432-AB38-4A0E-BC4F-36AFDC750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6" name="Freeform 394">
                <a:extLst>
                  <a:ext uri="{FF2B5EF4-FFF2-40B4-BE49-F238E27FC236}">
                    <a16:creationId xmlns:a16="http://schemas.microsoft.com/office/drawing/2014/main" id="{817C493C-C419-4671-A134-7DC36687F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7" name="Freeform 395">
                <a:extLst>
                  <a:ext uri="{FF2B5EF4-FFF2-40B4-BE49-F238E27FC236}">
                    <a16:creationId xmlns:a16="http://schemas.microsoft.com/office/drawing/2014/main" id="{0FFA0D80-9EF8-474B-8629-1AEBCDC9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8" name="Freeform 396">
                <a:extLst>
                  <a:ext uri="{FF2B5EF4-FFF2-40B4-BE49-F238E27FC236}">
                    <a16:creationId xmlns:a16="http://schemas.microsoft.com/office/drawing/2014/main" id="{E8BBF9BD-F5D0-4618-9789-F6377DD2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9" name="Freeform 397">
                <a:extLst>
                  <a:ext uri="{FF2B5EF4-FFF2-40B4-BE49-F238E27FC236}">
                    <a16:creationId xmlns:a16="http://schemas.microsoft.com/office/drawing/2014/main" id="{FF8C0639-C637-4006-9A17-631DF6E0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0" name="Freeform 398">
                <a:extLst>
                  <a:ext uri="{FF2B5EF4-FFF2-40B4-BE49-F238E27FC236}">
                    <a16:creationId xmlns:a16="http://schemas.microsoft.com/office/drawing/2014/main" id="{12948A8C-F81A-4DD2-A953-82EA7010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1" name="Freeform 399">
                <a:extLst>
                  <a:ext uri="{FF2B5EF4-FFF2-40B4-BE49-F238E27FC236}">
                    <a16:creationId xmlns:a16="http://schemas.microsoft.com/office/drawing/2014/main" id="{716E5F0B-8D40-4FAB-9BB3-9F47E585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2" name="Freeform 400">
                <a:extLst>
                  <a:ext uri="{FF2B5EF4-FFF2-40B4-BE49-F238E27FC236}">
                    <a16:creationId xmlns:a16="http://schemas.microsoft.com/office/drawing/2014/main" id="{07D9565C-2209-4C05-A52C-010FEEEAE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3" name="Freeform 401">
                <a:extLst>
                  <a:ext uri="{FF2B5EF4-FFF2-40B4-BE49-F238E27FC236}">
                    <a16:creationId xmlns:a16="http://schemas.microsoft.com/office/drawing/2014/main" id="{2A6AA4C2-0F26-4200-AA6D-312DC0AF5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4" name="Freeform 402">
                <a:extLst>
                  <a:ext uri="{FF2B5EF4-FFF2-40B4-BE49-F238E27FC236}">
                    <a16:creationId xmlns:a16="http://schemas.microsoft.com/office/drawing/2014/main" id="{D40246DB-19C9-43E6-A8AF-8153366F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5" name="Freeform 403">
                <a:extLst>
                  <a:ext uri="{FF2B5EF4-FFF2-40B4-BE49-F238E27FC236}">
                    <a16:creationId xmlns:a16="http://schemas.microsoft.com/office/drawing/2014/main" id="{D8802657-19BB-45C9-AFEB-02F79383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6" name="Freeform 404">
                <a:extLst>
                  <a:ext uri="{FF2B5EF4-FFF2-40B4-BE49-F238E27FC236}">
                    <a16:creationId xmlns:a16="http://schemas.microsoft.com/office/drawing/2014/main" id="{F0EC844E-1CB0-44AF-B6B1-C8387CD54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7" name="Freeform 405">
                <a:extLst>
                  <a:ext uri="{FF2B5EF4-FFF2-40B4-BE49-F238E27FC236}">
                    <a16:creationId xmlns:a16="http://schemas.microsoft.com/office/drawing/2014/main" id="{7C24EC9F-1889-4D19-A3B5-3B54700A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538" name="Freeform 407">
              <a:extLst>
                <a:ext uri="{FF2B5EF4-FFF2-40B4-BE49-F238E27FC236}">
                  <a16:creationId xmlns:a16="http://schemas.microsoft.com/office/drawing/2014/main" id="{313C641D-52ED-4BB6-BCB4-0EA5D689B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9" name="Freeform 408">
              <a:extLst>
                <a:ext uri="{FF2B5EF4-FFF2-40B4-BE49-F238E27FC236}">
                  <a16:creationId xmlns:a16="http://schemas.microsoft.com/office/drawing/2014/main" id="{0595BD79-5FC4-427D-9B63-0B4376613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0" name="Freeform 409">
              <a:extLst>
                <a:ext uri="{FF2B5EF4-FFF2-40B4-BE49-F238E27FC236}">
                  <a16:creationId xmlns:a16="http://schemas.microsoft.com/office/drawing/2014/main" id="{3670D23F-7D78-4762-9D90-ABAEFD202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1" name="Freeform 410">
              <a:extLst>
                <a:ext uri="{FF2B5EF4-FFF2-40B4-BE49-F238E27FC236}">
                  <a16:creationId xmlns:a16="http://schemas.microsoft.com/office/drawing/2014/main" id="{CD69D8D0-A49A-4463-81FB-A1EF321B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2" name="Freeform 411">
              <a:extLst>
                <a:ext uri="{FF2B5EF4-FFF2-40B4-BE49-F238E27FC236}">
                  <a16:creationId xmlns:a16="http://schemas.microsoft.com/office/drawing/2014/main" id="{6D5A87BE-5610-481A-9DCE-490E231D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3" name="Freeform 412">
              <a:extLst>
                <a:ext uri="{FF2B5EF4-FFF2-40B4-BE49-F238E27FC236}">
                  <a16:creationId xmlns:a16="http://schemas.microsoft.com/office/drawing/2014/main" id="{C434C87E-4068-469C-B742-481AD6C5E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4" name="Freeform 413">
              <a:extLst>
                <a:ext uri="{FF2B5EF4-FFF2-40B4-BE49-F238E27FC236}">
                  <a16:creationId xmlns:a16="http://schemas.microsoft.com/office/drawing/2014/main" id="{D584E93A-CD16-49EB-A60B-37EC339D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5" name="Freeform 414">
              <a:extLst>
                <a:ext uri="{FF2B5EF4-FFF2-40B4-BE49-F238E27FC236}">
                  <a16:creationId xmlns:a16="http://schemas.microsoft.com/office/drawing/2014/main" id="{7C878C40-59F3-42E2-A0BF-ED4597ED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6" name="Freeform 415">
              <a:extLst>
                <a:ext uri="{FF2B5EF4-FFF2-40B4-BE49-F238E27FC236}">
                  <a16:creationId xmlns:a16="http://schemas.microsoft.com/office/drawing/2014/main" id="{C659C6B5-8E69-494C-915F-46DDB007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7" name="Freeform 416">
              <a:extLst>
                <a:ext uri="{FF2B5EF4-FFF2-40B4-BE49-F238E27FC236}">
                  <a16:creationId xmlns:a16="http://schemas.microsoft.com/office/drawing/2014/main" id="{BDB59796-9AE0-42CA-A4BB-FEF30672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8" name="Freeform 417">
              <a:extLst>
                <a:ext uri="{FF2B5EF4-FFF2-40B4-BE49-F238E27FC236}">
                  <a16:creationId xmlns:a16="http://schemas.microsoft.com/office/drawing/2014/main" id="{C7EFEF88-1998-40DC-BC34-EB0127BF4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9" name="Freeform 418">
              <a:extLst>
                <a:ext uri="{FF2B5EF4-FFF2-40B4-BE49-F238E27FC236}">
                  <a16:creationId xmlns:a16="http://schemas.microsoft.com/office/drawing/2014/main" id="{CA4B5879-20C6-4B4F-AEB4-B6C48171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0" name="Freeform 419">
              <a:extLst>
                <a:ext uri="{FF2B5EF4-FFF2-40B4-BE49-F238E27FC236}">
                  <a16:creationId xmlns:a16="http://schemas.microsoft.com/office/drawing/2014/main" id="{B336C5A4-65BA-49F4-B3DC-B5FF461E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1" name="Freeform 420">
              <a:extLst>
                <a:ext uri="{FF2B5EF4-FFF2-40B4-BE49-F238E27FC236}">
                  <a16:creationId xmlns:a16="http://schemas.microsoft.com/office/drawing/2014/main" id="{F607126B-9902-41A9-81FD-1CBF408C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2" name="Freeform 421">
              <a:extLst>
                <a:ext uri="{FF2B5EF4-FFF2-40B4-BE49-F238E27FC236}">
                  <a16:creationId xmlns:a16="http://schemas.microsoft.com/office/drawing/2014/main" id="{C929F091-5F85-4463-BC62-DC21A618E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3" name="Freeform 422">
              <a:extLst>
                <a:ext uri="{FF2B5EF4-FFF2-40B4-BE49-F238E27FC236}">
                  <a16:creationId xmlns:a16="http://schemas.microsoft.com/office/drawing/2014/main" id="{606362BA-8C95-4045-A9D5-E7652460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4" name="Freeform 423">
              <a:extLst>
                <a:ext uri="{FF2B5EF4-FFF2-40B4-BE49-F238E27FC236}">
                  <a16:creationId xmlns:a16="http://schemas.microsoft.com/office/drawing/2014/main" id="{D35ECEB1-D3A5-48A4-ACE5-88636C4DF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5" name="Freeform 424">
              <a:extLst>
                <a:ext uri="{FF2B5EF4-FFF2-40B4-BE49-F238E27FC236}">
                  <a16:creationId xmlns:a16="http://schemas.microsoft.com/office/drawing/2014/main" id="{27FC4855-F0B5-4F08-A489-CF3B46807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6" name="Freeform 425">
              <a:extLst>
                <a:ext uri="{FF2B5EF4-FFF2-40B4-BE49-F238E27FC236}">
                  <a16:creationId xmlns:a16="http://schemas.microsoft.com/office/drawing/2014/main" id="{4240A22E-10C8-4EF1-9942-ED8A2F33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7" name="Freeform 426">
              <a:extLst>
                <a:ext uri="{FF2B5EF4-FFF2-40B4-BE49-F238E27FC236}">
                  <a16:creationId xmlns:a16="http://schemas.microsoft.com/office/drawing/2014/main" id="{6B1FF57F-1876-4672-8DD9-9791F478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8" name="Freeform 427">
              <a:extLst>
                <a:ext uri="{FF2B5EF4-FFF2-40B4-BE49-F238E27FC236}">
                  <a16:creationId xmlns:a16="http://schemas.microsoft.com/office/drawing/2014/main" id="{F2A9F3A2-6374-4F3F-9F0B-09C85CE8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9" name="Freeform 428">
              <a:extLst>
                <a:ext uri="{FF2B5EF4-FFF2-40B4-BE49-F238E27FC236}">
                  <a16:creationId xmlns:a16="http://schemas.microsoft.com/office/drawing/2014/main" id="{A6104C12-A445-4806-8681-3CA7271D5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0" name="Freeform 429">
              <a:extLst>
                <a:ext uri="{FF2B5EF4-FFF2-40B4-BE49-F238E27FC236}">
                  <a16:creationId xmlns:a16="http://schemas.microsoft.com/office/drawing/2014/main" id="{5FE39CFA-0863-4A37-824D-F9A00B935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1" name="Freeform 430">
              <a:extLst>
                <a:ext uri="{FF2B5EF4-FFF2-40B4-BE49-F238E27FC236}">
                  <a16:creationId xmlns:a16="http://schemas.microsoft.com/office/drawing/2014/main" id="{2584BB7D-CCA9-4146-BFCC-1215BF4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2" name="Freeform 431">
              <a:extLst>
                <a:ext uri="{FF2B5EF4-FFF2-40B4-BE49-F238E27FC236}">
                  <a16:creationId xmlns:a16="http://schemas.microsoft.com/office/drawing/2014/main" id="{F57D95D8-0503-40A3-A86E-A2BCC7317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3" name="Freeform 432">
              <a:extLst>
                <a:ext uri="{FF2B5EF4-FFF2-40B4-BE49-F238E27FC236}">
                  <a16:creationId xmlns:a16="http://schemas.microsoft.com/office/drawing/2014/main" id="{6090153C-3ED2-4F7D-B3FB-3F488587B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4" name="Freeform 433">
              <a:extLst>
                <a:ext uri="{FF2B5EF4-FFF2-40B4-BE49-F238E27FC236}">
                  <a16:creationId xmlns:a16="http://schemas.microsoft.com/office/drawing/2014/main" id="{FDF5F8BE-F208-472B-A0DA-FC4B643E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5" name="Freeform 434">
              <a:extLst>
                <a:ext uri="{FF2B5EF4-FFF2-40B4-BE49-F238E27FC236}">
                  <a16:creationId xmlns:a16="http://schemas.microsoft.com/office/drawing/2014/main" id="{0C3B774B-23C8-47B7-A850-334AFE27C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6" name="Freeform 435">
              <a:extLst>
                <a:ext uri="{FF2B5EF4-FFF2-40B4-BE49-F238E27FC236}">
                  <a16:creationId xmlns:a16="http://schemas.microsoft.com/office/drawing/2014/main" id="{3BCDE953-6AFA-41DA-BFDE-9D980DB2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7" name="Freeform 436">
              <a:extLst>
                <a:ext uri="{FF2B5EF4-FFF2-40B4-BE49-F238E27FC236}">
                  <a16:creationId xmlns:a16="http://schemas.microsoft.com/office/drawing/2014/main" id="{2A32DA5A-E5C8-4042-8924-95180C369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8" name="Freeform 437">
              <a:extLst>
                <a:ext uri="{FF2B5EF4-FFF2-40B4-BE49-F238E27FC236}">
                  <a16:creationId xmlns:a16="http://schemas.microsoft.com/office/drawing/2014/main" id="{0C4A8C57-E6E4-4F5A-A77F-7B7218AB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9" name="Freeform 438">
              <a:extLst>
                <a:ext uri="{FF2B5EF4-FFF2-40B4-BE49-F238E27FC236}">
                  <a16:creationId xmlns:a16="http://schemas.microsoft.com/office/drawing/2014/main" id="{57B545FF-6DE7-45A0-89F8-4A11A4F1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0" name="Freeform 439">
              <a:extLst>
                <a:ext uri="{FF2B5EF4-FFF2-40B4-BE49-F238E27FC236}">
                  <a16:creationId xmlns:a16="http://schemas.microsoft.com/office/drawing/2014/main" id="{88586B37-1D0B-4887-BD2C-AF918D9F7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1" name="Oval 440">
              <a:extLst>
                <a:ext uri="{FF2B5EF4-FFF2-40B4-BE49-F238E27FC236}">
                  <a16:creationId xmlns:a16="http://schemas.microsoft.com/office/drawing/2014/main" id="{3911FD5E-1683-4478-9645-45B3FB315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2" name="Freeform 441">
              <a:extLst>
                <a:ext uri="{FF2B5EF4-FFF2-40B4-BE49-F238E27FC236}">
                  <a16:creationId xmlns:a16="http://schemas.microsoft.com/office/drawing/2014/main" id="{A553E14F-9D79-44D2-9413-4005693A0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3" name="Freeform 442">
              <a:extLst>
                <a:ext uri="{FF2B5EF4-FFF2-40B4-BE49-F238E27FC236}">
                  <a16:creationId xmlns:a16="http://schemas.microsoft.com/office/drawing/2014/main" id="{4BCF9685-8757-4A9C-9864-C445BE9AF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038" name="Oval 1037">
            <a:extLst>
              <a:ext uri="{FF2B5EF4-FFF2-40B4-BE49-F238E27FC236}">
                <a16:creationId xmlns:a16="http://schemas.microsoft.com/office/drawing/2014/main" id="{2CF4F32A-9AC9-498D-8FB1-81664614706A}"/>
              </a:ext>
            </a:extLst>
          </p:cNvPr>
          <p:cNvSpPr/>
          <p:nvPr/>
        </p:nvSpPr>
        <p:spPr bwMode="auto">
          <a:xfrm>
            <a:off x="5883410" y="2852097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1039" name="Oval 1038">
            <a:extLst>
              <a:ext uri="{FF2B5EF4-FFF2-40B4-BE49-F238E27FC236}">
                <a16:creationId xmlns:a16="http://schemas.microsoft.com/office/drawing/2014/main" id="{259AD645-2526-4E74-AE73-1251C54D9502}"/>
              </a:ext>
            </a:extLst>
          </p:cNvPr>
          <p:cNvSpPr/>
          <p:nvPr/>
        </p:nvSpPr>
        <p:spPr bwMode="auto">
          <a:xfrm>
            <a:off x="6310728" y="2950914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27608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8800">
        <p:fade/>
      </p:transition>
    </mc:Choice>
    <mc:Fallback xmlns="">
      <p:transition spd="med" advTm="88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35" presetClass="path" presetSubtype="0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6.25E-7 1.48148E-6 L -0.1026 -0.1125 " pathEditMode="relative" rAng="0" ptsTypes="AA">
                                          <p:cBhvr>
                                            <p:cTn id="16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130" y="-562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25E-6 1.48148E-6 L -0.08503 0.00092 " pathEditMode="relative" rAng="0" ptsTypes="AA">
                                          <p:cBhvr>
                                            <p:cTn id="1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258" y="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026 -0.1125 L -0.103 0.08287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976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35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8503 0.00092 L -0.03945 -0.0007 " pathEditMode="relative" rAng="0" ptsTypes="AA">
                                          <p:cBhvr>
                                            <p:cTn id="23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79" y="-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00" fill="hold"/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00" fill="hold"/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8" dur="1000" fill="hold"/>
                                            <p:tgtEl>
                                              <p:spTgt spid="14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ccel="48000" decel="5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148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16" presetClass="entr" presetSubtype="26" fill="remove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43" dur="500"/>
                                            <p:tgtEl>
                                              <p:spTgt spid="5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6" presetClass="entr" presetSubtype="26" fill="remove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46" dur="50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7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8" presetID="35" presetClass="path" presetSubtype="0" accel="50000" decel="50000" fill="hold" grpId="2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03 0.08287 L -0.11523 -0.08565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12" y="-84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3945 -0.0007 L -0.05703 0.00162 " pathEditMode="relative" rAng="0" ptsTypes="AA">
                                          <p:cBhvr>
                                            <p:cTn id="51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11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53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6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1" dur="500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6" dur="500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8" dur="50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accel="50000" decel="50000" fill="hold" grpId="3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1523 -0.08565 L -0.06836 0.01435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44" y="474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5703 0.00162 L 0.03594 0.00092 " pathEditMode="relative" rAng="0" ptsTypes="AA">
                                          <p:cBhvr>
                                            <p:cTn id="73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648" y="-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7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2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0" dur="1000" fill="hold"/>
                                            <p:tgtEl>
                                              <p:spTgt spid="5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53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3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84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7" dur="20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9" dur="1000" fill="hold"/>
                                            <p:tgtEl>
                                              <p:spTgt spid="5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1" dur="250" fill="hold"/>
                                            <p:tgtEl>
                                              <p:spTgt spid="5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2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94" dur="500"/>
                                            <p:tgtEl>
                                              <p:spTgt spid="10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97" dur="500"/>
                                            <p:tgtEl>
                                              <p:spTgt spid="10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accel="50000" decel="50000" fill="hold" grpId="4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6836 0.01435 L -0.11524 -0.08565 " pathEditMode="relative" rAng="0" ptsTypes="AA">
                                          <p:cBhvr>
                                            <p:cTn id="99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435" y="-500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35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0.03594 0.00092 L 2.91667E-6 -1.48148E-6 " pathEditMode="relative" rAng="0" ptsTypes="AA">
                                          <p:cBhvr>
                                            <p:cTn id="10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49" y="-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2" presetID="53" presetClass="exit" presetSubtype="32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3" dur="500"/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500"/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5" dur="500"/>
                                            <p:tgtEl>
                                              <p:spTgt spid="10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7" presetID="53" presetClass="exit" presetSubtype="32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8" dur="500"/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/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0" dur="500"/>
                                            <p:tgtEl>
                                              <p:spTgt spid="103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2" fill="hold">
                                <p:stCondLst>
                                  <p:cond delay="8250"/>
                                </p:stCondLst>
                                <p:childTnLst>
                                  <p:par>
                                    <p:cTn id="113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16" dur="500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8" dur="500"/>
                                            <p:tgtEl>
                                              <p:spTgt spid="5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85" grpId="0" animBg="1"/>
          <p:bldP spid="1485" grpId="1" animBg="1"/>
          <p:bldP spid="1485" grpId="2" animBg="1"/>
          <p:bldP spid="1485" grpId="3" animBg="1"/>
          <p:bldP spid="1485" grpId="4" animBg="1"/>
          <p:bldP spid="512" grpId="0" animBg="1"/>
          <p:bldP spid="512" grpId="1" animBg="1"/>
          <p:bldP spid="534" grpId="0" animBg="1"/>
          <p:bldP spid="534" grpId="1" animBg="1"/>
          <p:bldP spid="1038" grpId="0" animBg="1"/>
          <p:bldP spid="1038" grpId="1" animBg="1"/>
          <p:bldP spid="1039" grpId="0" animBg="1"/>
          <p:bldP spid="103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5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5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35" presetClass="path" presetSubtype="0" accel="50000" de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6.25E-7 1.48148E-6 L -0.1026 -0.1125 " pathEditMode="relative" rAng="0" ptsTypes="AA">
                                          <p:cBhvr>
                                            <p:cTn id="16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130" y="-562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25E-6 1.48148E-6 L -0.08503 0.00092 " pathEditMode="relative" rAng="0" ptsTypes="AA">
                                          <p:cBhvr>
                                            <p:cTn id="1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258" y="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026 -0.1125 L -0.103 0.08287 " pathEditMode="relative" rAng="0" ptsTypes="AA">
                                          <p:cBhvr>
                                            <p:cTn id="21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976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" presetID="35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8503 0.00092 L -0.03945 -0.0007 " pathEditMode="relative" rAng="0" ptsTypes="AA">
                                          <p:cBhvr>
                                            <p:cTn id="23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79" y="-9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00" fill="hold"/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00" fill="hold"/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1000" fill="hold"/>
                                            <p:tgtEl>
                                              <p:spTgt spid="14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accel="48000" decel="52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148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16" presetClass="entr" presetSubtype="26" fill="remove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43" dur="500"/>
                                            <p:tgtEl>
                                              <p:spTgt spid="5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6" presetClass="entr" presetSubtype="26" fill="remove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46" dur="50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7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8" presetID="35" presetClass="path" presetSubtype="0" accel="50000" decel="50000" fill="hold" grpId="2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03 0.08287 L -0.11523 -0.08565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12" y="-84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3945 -0.0007 L -0.05703 0.00162 " pathEditMode="relative" rAng="0" ptsTypes="AA">
                                          <p:cBhvr>
                                            <p:cTn id="51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11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53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6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1" dur="500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6" dur="500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8" dur="50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accel="50000" decel="50000" fill="hold" grpId="3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1523 -0.08565 L -0.06836 0.01435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44" y="474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5703 0.00162 L 0.03594 0.00092 " pathEditMode="relative" rAng="0" ptsTypes="AA">
                                          <p:cBhvr>
                                            <p:cTn id="73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648" y="-46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7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2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1000" fill="hold"/>
                                            <p:tgtEl>
                                              <p:spTgt spid="5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53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3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84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7" dur="20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8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9" dur="1000" fill="hold"/>
                                            <p:tgtEl>
                                              <p:spTgt spid="5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0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1" dur="250" fill="hold"/>
                                            <p:tgtEl>
                                              <p:spTgt spid="5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2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94" dur="500"/>
                                            <p:tgtEl>
                                              <p:spTgt spid="10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5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97" dur="500"/>
                                            <p:tgtEl>
                                              <p:spTgt spid="10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42" presetClass="path" presetSubtype="0" accel="50000" decel="50000" fill="hold" grpId="4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6836 0.01435 L -0.11524 -0.08565 " pathEditMode="relative" rAng="0" ptsTypes="AA">
                                          <p:cBhvr>
                                            <p:cTn id="99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435" y="-500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0" presetID="35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0.03594 0.00092 L 2.91667E-6 -1.48148E-6 " pathEditMode="relative" rAng="0" ptsTypes="AA">
                                          <p:cBhvr>
                                            <p:cTn id="101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849" y="-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2" presetID="53" presetClass="exit" presetSubtype="32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3" dur="500"/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500"/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5" dur="500"/>
                                            <p:tgtEl>
                                              <p:spTgt spid="10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7" presetID="53" presetClass="exit" presetSubtype="32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8" dur="500"/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500"/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0" dur="500"/>
                                            <p:tgtEl>
                                              <p:spTgt spid="103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2" fill="hold">
                                <p:stCondLst>
                                  <p:cond delay="8250"/>
                                </p:stCondLst>
                                <p:childTnLst>
                                  <p:par>
                                    <p:cTn id="113" presetID="1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5" presetID="53" presetClass="exit" presetSubtype="3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16" dur="500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500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8" dur="500"/>
                                            <p:tgtEl>
                                              <p:spTgt spid="5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85" grpId="0" animBg="1"/>
          <p:bldP spid="1485" grpId="1" animBg="1"/>
          <p:bldP spid="1485" grpId="2" animBg="1"/>
          <p:bldP spid="1485" grpId="3" animBg="1"/>
          <p:bldP spid="1485" grpId="4" animBg="1"/>
          <p:bldP spid="512" grpId="0" animBg="1"/>
          <p:bldP spid="512" grpId="1" animBg="1"/>
          <p:bldP spid="534" grpId="0" animBg="1"/>
          <p:bldP spid="534" grpId="1" animBg="1"/>
          <p:bldP spid="1038" grpId="0" animBg="1"/>
          <p:bldP spid="1038" grpId="1" animBg="1"/>
          <p:bldP spid="1039" grpId="0" animBg="1"/>
          <p:bldP spid="1039" grpId="1" animBg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2" name="Group 2081">
            <a:extLst>
              <a:ext uri="{FF2B5EF4-FFF2-40B4-BE49-F238E27FC236}">
                <a16:creationId xmlns:a16="http://schemas.microsoft.com/office/drawing/2014/main" id="{4776F8F5-4A94-4373-8B76-47C3187A6B5E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2083" name="Rectangle 8">
              <a:extLst>
                <a:ext uri="{FF2B5EF4-FFF2-40B4-BE49-F238E27FC236}">
                  <a16:creationId xmlns:a16="http://schemas.microsoft.com/office/drawing/2014/main" id="{39194D33-BE23-420D-8226-F1F128EB7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84" name="Rectangle 32">
              <a:extLst>
                <a:ext uri="{FF2B5EF4-FFF2-40B4-BE49-F238E27FC236}">
                  <a16:creationId xmlns:a16="http://schemas.microsoft.com/office/drawing/2014/main" id="{C0E2B54B-6FA1-4D27-A062-3AC272AF8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85" name="Rectangle 33">
              <a:extLst>
                <a:ext uri="{FF2B5EF4-FFF2-40B4-BE49-F238E27FC236}">
                  <a16:creationId xmlns:a16="http://schemas.microsoft.com/office/drawing/2014/main" id="{BFE690C2-7142-4BDA-BD6C-177C907E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86" name="Rectangle 5">
              <a:extLst>
                <a:ext uri="{FF2B5EF4-FFF2-40B4-BE49-F238E27FC236}">
                  <a16:creationId xmlns:a16="http://schemas.microsoft.com/office/drawing/2014/main" id="{BD3825B1-84DD-4AFA-8A60-79D033742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2087" name="Group 2086">
              <a:extLst>
                <a:ext uri="{FF2B5EF4-FFF2-40B4-BE49-F238E27FC236}">
                  <a16:creationId xmlns:a16="http://schemas.microsoft.com/office/drawing/2014/main" id="{50EF4B17-C329-4007-98B1-B4D60F671C5B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2134" name="Freeform 11">
                <a:extLst>
                  <a:ext uri="{FF2B5EF4-FFF2-40B4-BE49-F238E27FC236}">
                    <a16:creationId xmlns:a16="http://schemas.microsoft.com/office/drawing/2014/main" id="{229DD1BE-4C94-42B0-9A09-B95AB5672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5" name="Freeform 12">
                <a:extLst>
                  <a:ext uri="{FF2B5EF4-FFF2-40B4-BE49-F238E27FC236}">
                    <a16:creationId xmlns:a16="http://schemas.microsoft.com/office/drawing/2014/main" id="{6C9A8301-1B5F-4261-9929-8FABE40BA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6" name="Freeform 13">
                <a:extLst>
                  <a:ext uri="{FF2B5EF4-FFF2-40B4-BE49-F238E27FC236}">
                    <a16:creationId xmlns:a16="http://schemas.microsoft.com/office/drawing/2014/main" id="{398EC7CF-B977-4592-97BF-9B0211519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7" name="Oval 14">
                <a:extLst>
                  <a:ext uri="{FF2B5EF4-FFF2-40B4-BE49-F238E27FC236}">
                    <a16:creationId xmlns:a16="http://schemas.microsoft.com/office/drawing/2014/main" id="{DEB170B1-95DD-4CA7-A405-09702CC2C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8" name="Freeform 15">
                <a:extLst>
                  <a:ext uri="{FF2B5EF4-FFF2-40B4-BE49-F238E27FC236}">
                    <a16:creationId xmlns:a16="http://schemas.microsoft.com/office/drawing/2014/main" id="{88EAA763-9078-40AF-A8B9-73CE641D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088" name="Group 2087">
              <a:extLst>
                <a:ext uri="{FF2B5EF4-FFF2-40B4-BE49-F238E27FC236}">
                  <a16:creationId xmlns:a16="http://schemas.microsoft.com/office/drawing/2014/main" id="{59612FBF-2155-404D-AD28-6AAC54262DFA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2128" name="Freeform 18">
                <a:extLst>
                  <a:ext uri="{FF2B5EF4-FFF2-40B4-BE49-F238E27FC236}">
                    <a16:creationId xmlns:a16="http://schemas.microsoft.com/office/drawing/2014/main" id="{89215C7D-C010-4DDC-BD3E-9634444A8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9" name="Freeform 19">
                <a:extLst>
                  <a:ext uri="{FF2B5EF4-FFF2-40B4-BE49-F238E27FC236}">
                    <a16:creationId xmlns:a16="http://schemas.microsoft.com/office/drawing/2014/main" id="{130C5C2B-4DDA-4273-BF1D-0E0A59FA2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0" name="Freeform 20">
                <a:extLst>
                  <a:ext uri="{FF2B5EF4-FFF2-40B4-BE49-F238E27FC236}">
                    <a16:creationId xmlns:a16="http://schemas.microsoft.com/office/drawing/2014/main" id="{3FAEAB3C-F2C2-41A7-9FF2-8A541039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1" name="Freeform 21">
                <a:extLst>
                  <a:ext uri="{FF2B5EF4-FFF2-40B4-BE49-F238E27FC236}">
                    <a16:creationId xmlns:a16="http://schemas.microsoft.com/office/drawing/2014/main" id="{239CE9F3-1AB7-4DB5-AFD8-8B4B54160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2" name="Rectangle 22">
                <a:extLst>
                  <a:ext uri="{FF2B5EF4-FFF2-40B4-BE49-F238E27FC236}">
                    <a16:creationId xmlns:a16="http://schemas.microsoft.com/office/drawing/2014/main" id="{A19951C6-1183-46BA-9F35-A17999735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3" name="Rectangle 23">
                <a:extLst>
                  <a:ext uri="{FF2B5EF4-FFF2-40B4-BE49-F238E27FC236}">
                    <a16:creationId xmlns:a16="http://schemas.microsoft.com/office/drawing/2014/main" id="{A9A28778-A734-4F02-BB0B-3CE745E8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089" name="Group 2088">
              <a:extLst>
                <a:ext uri="{FF2B5EF4-FFF2-40B4-BE49-F238E27FC236}">
                  <a16:creationId xmlns:a16="http://schemas.microsoft.com/office/drawing/2014/main" id="{C2CB056A-924D-47B5-8C42-107EB487AF70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2121" name="Freeform 24">
                <a:extLst>
                  <a:ext uri="{FF2B5EF4-FFF2-40B4-BE49-F238E27FC236}">
                    <a16:creationId xmlns:a16="http://schemas.microsoft.com/office/drawing/2014/main" id="{C3370D1F-9C56-4893-8023-BF882625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2" name="Rectangle 25">
                <a:extLst>
                  <a:ext uri="{FF2B5EF4-FFF2-40B4-BE49-F238E27FC236}">
                    <a16:creationId xmlns:a16="http://schemas.microsoft.com/office/drawing/2014/main" id="{B80199CE-7F44-4917-B676-EEE9F0A40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3" name="Rectangle 26">
                <a:extLst>
                  <a:ext uri="{FF2B5EF4-FFF2-40B4-BE49-F238E27FC236}">
                    <a16:creationId xmlns:a16="http://schemas.microsoft.com/office/drawing/2014/main" id="{2CEC5A9B-0CC5-4670-96EF-4D7E9708B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4" name="Rectangle 27">
                <a:extLst>
                  <a:ext uri="{FF2B5EF4-FFF2-40B4-BE49-F238E27FC236}">
                    <a16:creationId xmlns:a16="http://schemas.microsoft.com/office/drawing/2014/main" id="{133AAF2F-F40C-4EB2-BA82-AE67B5C19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5" name="Rectangle 28">
                <a:extLst>
                  <a:ext uri="{FF2B5EF4-FFF2-40B4-BE49-F238E27FC236}">
                    <a16:creationId xmlns:a16="http://schemas.microsoft.com/office/drawing/2014/main" id="{97AE1FA7-0A7F-4D12-9AB0-52C60F0C3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6" name="Rectangle 29">
                <a:extLst>
                  <a:ext uri="{FF2B5EF4-FFF2-40B4-BE49-F238E27FC236}">
                    <a16:creationId xmlns:a16="http://schemas.microsoft.com/office/drawing/2014/main" id="{1BFAA3A4-9374-4011-84FE-878CE7BAC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7" name="Freeform 30">
                <a:extLst>
                  <a:ext uri="{FF2B5EF4-FFF2-40B4-BE49-F238E27FC236}">
                    <a16:creationId xmlns:a16="http://schemas.microsoft.com/office/drawing/2014/main" id="{DA661109-4388-44F0-A2C3-19E40FE26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2090" name="Rectangle 31">
              <a:extLst>
                <a:ext uri="{FF2B5EF4-FFF2-40B4-BE49-F238E27FC236}">
                  <a16:creationId xmlns:a16="http://schemas.microsoft.com/office/drawing/2014/main" id="{132863E9-E805-4AF4-8C19-F25E03EF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2091" name="Group 2090">
              <a:extLst>
                <a:ext uri="{FF2B5EF4-FFF2-40B4-BE49-F238E27FC236}">
                  <a16:creationId xmlns:a16="http://schemas.microsoft.com/office/drawing/2014/main" id="{8C8E644A-7935-4F68-BDA1-6112198654FA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2092" name="Rectangle 596">
                <a:extLst>
                  <a:ext uri="{FF2B5EF4-FFF2-40B4-BE49-F238E27FC236}">
                    <a16:creationId xmlns:a16="http://schemas.microsoft.com/office/drawing/2014/main" id="{3B1CE4AA-A54D-49D6-A750-539DF81E0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3" name="Rectangle 597">
                <a:extLst>
                  <a:ext uri="{FF2B5EF4-FFF2-40B4-BE49-F238E27FC236}">
                    <a16:creationId xmlns:a16="http://schemas.microsoft.com/office/drawing/2014/main" id="{AC10BC4D-3255-427E-9BDA-EF68966EF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4" name="Freeform 598">
                <a:extLst>
                  <a:ext uri="{FF2B5EF4-FFF2-40B4-BE49-F238E27FC236}">
                    <a16:creationId xmlns:a16="http://schemas.microsoft.com/office/drawing/2014/main" id="{F1823170-3BDB-4CE3-9795-7CFAC106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5" name="Rectangle 599">
                <a:extLst>
                  <a:ext uri="{FF2B5EF4-FFF2-40B4-BE49-F238E27FC236}">
                    <a16:creationId xmlns:a16="http://schemas.microsoft.com/office/drawing/2014/main" id="{5504FCF3-B519-4305-85FC-19A3F39B5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6" name="Rectangle 600">
                <a:extLst>
                  <a:ext uri="{FF2B5EF4-FFF2-40B4-BE49-F238E27FC236}">
                    <a16:creationId xmlns:a16="http://schemas.microsoft.com/office/drawing/2014/main" id="{BA8775C2-FD6F-4AD8-B28D-C66CA9B73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7" name="Freeform 601">
                <a:extLst>
                  <a:ext uri="{FF2B5EF4-FFF2-40B4-BE49-F238E27FC236}">
                    <a16:creationId xmlns:a16="http://schemas.microsoft.com/office/drawing/2014/main" id="{8D7C41FB-FBC5-4C19-90AA-AE13D6DE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8" name="Freeform 602">
                <a:extLst>
                  <a:ext uri="{FF2B5EF4-FFF2-40B4-BE49-F238E27FC236}">
                    <a16:creationId xmlns:a16="http://schemas.microsoft.com/office/drawing/2014/main" id="{E9A58762-DD95-4DE8-A10C-DE8D1B684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9" name="Freeform 603">
                <a:extLst>
                  <a:ext uri="{FF2B5EF4-FFF2-40B4-BE49-F238E27FC236}">
                    <a16:creationId xmlns:a16="http://schemas.microsoft.com/office/drawing/2014/main" id="{99C38A53-C60E-4724-9470-CB8B5197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0" name="Freeform 604">
                <a:extLst>
                  <a:ext uri="{FF2B5EF4-FFF2-40B4-BE49-F238E27FC236}">
                    <a16:creationId xmlns:a16="http://schemas.microsoft.com/office/drawing/2014/main" id="{90513560-08C1-40E5-A63F-08FD0B9B73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1" name="Freeform 605">
                <a:extLst>
                  <a:ext uri="{FF2B5EF4-FFF2-40B4-BE49-F238E27FC236}">
                    <a16:creationId xmlns:a16="http://schemas.microsoft.com/office/drawing/2014/main" id="{653F8D5F-9160-4BB8-B9DD-816D3695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2" name="Freeform 606">
                <a:extLst>
                  <a:ext uri="{FF2B5EF4-FFF2-40B4-BE49-F238E27FC236}">
                    <a16:creationId xmlns:a16="http://schemas.microsoft.com/office/drawing/2014/main" id="{7DFA0E1E-2BB1-421A-9B75-7B7368AD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3" name="Freeform 608">
                <a:extLst>
                  <a:ext uri="{FF2B5EF4-FFF2-40B4-BE49-F238E27FC236}">
                    <a16:creationId xmlns:a16="http://schemas.microsoft.com/office/drawing/2014/main" id="{1E3F73D8-F991-4724-8BC5-165C8CA0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4" name="Freeform 609">
                <a:extLst>
                  <a:ext uri="{FF2B5EF4-FFF2-40B4-BE49-F238E27FC236}">
                    <a16:creationId xmlns:a16="http://schemas.microsoft.com/office/drawing/2014/main" id="{75586AB6-012C-4462-AC38-AA6859DEF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5" name="Freeform 610">
                <a:extLst>
                  <a:ext uri="{FF2B5EF4-FFF2-40B4-BE49-F238E27FC236}">
                    <a16:creationId xmlns:a16="http://schemas.microsoft.com/office/drawing/2014/main" id="{0A3B23A6-1D4C-4A71-949B-80575A58D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6" name="Freeform 611">
                <a:extLst>
                  <a:ext uri="{FF2B5EF4-FFF2-40B4-BE49-F238E27FC236}">
                    <a16:creationId xmlns:a16="http://schemas.microsoft.com/office/drawing/2014/main" id="{B1DA27E8-3005-4BB5-9CFD-7CA0E7A82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7" name="Freeform 612">
                <a:extLst>
                  <a:ext uri="{FF2B5EF4-FFF2-40B4-BE49-F238E27FC236}">
                    <a16:creationId xmlns:a16="http://schemas.microsoft.com/office/drawing/2014/main" id="{1BE526E8-72B4-4105-97BB-9A2D77E1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8" name="Freeform 613">
                <a:extLst>
                  <a:ext uri="{FF2B5EF4-FFF2-40B4-BE49-F238E27FC236}">
                    <a16:creationId xmlns:a16="http://schemas.microsoft.com/office/drawing/2014/main" id="{6B29F42D-4C57-4E20-8F6C-48B9E7ACA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9" name="Freeform 614">
                <a:extLst>
                  <a:ext uri="{FF2B5EF4-FFF2-40B4-BE49-F238E27FC236}">
                    <a16:creationId xmlns:a16="http://schemas.microsoft.com/office/drawing/2014/main" id="{3E99AA83-D4C0-4FC2-9D1A-0A71A98FA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0" name="Freeform 615">
                <a:extLst>
                  <a:ext uri="{FF2B5EF4-FFF2-40B4-BE49-F238E27FC236}">
                    <a16:creationId xmlns:a16="http://schemas.microsoft.com/office/drawing/2014/main" id="{44B89F98-B6A5-4E12-9215-FB1C95DA2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1" name="Freeform 616">
                <a:extLst>
                  <a:ext uri="{FF2B5EF4-FFF2-40B4-BE49-F238E27FC236}">
                    <a16:creationId xmlns:a16="http://schemas.microsoft.com/office/drawing/2014/main" id="{127489B9-32B4-402C-84F8-AD659350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2" name="Freeform 617">
                <a:extLst>
                  <a:ext uri="{FF2B5EF4-FFF2-40B4-BE49-F238E27FC236}">
                    <a16:creationId xmlns:a16="http://schemas.microsoft.com/office/drawing/2014/main" id="{0FF32705-996C-4E8E-B6A5-74422603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3" name="Freeform 618">
                <a:extLst>
                  <a:ext uri="{FF2B5EF4-FFF2-40B4-BE49-F238E27FC236}">
                    <a16:creationId xmlns:a16="http://schemas.microsoft.com/office/drawing/2014/main" id="{D5250528-C3A6-4191-8F1B-72D340DB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4" name="Freeform 619">
                <a:extLst>
                  <a:ext uri="{FF2B5EF4-FFF2-40B4-BE49-F238E27FC236}">
                    <a16:creationId xmlns:a16="http://schemas.microsoft.com/office/drawing/2014/main" id="{B512FA8E-6ECF-4B94-916D-75F184FA0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5" name="Freeform 620">
                <a:extLst>
                  <a:ext uri="{FF2B5EF4-FFF2-40B4-BE49-F238E27FC236}">
                    <a16:creationId xmlns:a16="http://schemas.microsoft.com/office/drawing/2014/main" id="{A24BB9F0-D323-4008-939F-B0652909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6" name="Freeform 621">
                <a:extLst>
                  <a:ext uri="{FF2B5EF4-FFF2-40B4-BE49-F238E27FC236}">
                    <a16:creationId xmlns:a16="http://schemas.microsoft.com/office/drawing/2014/main" id="{6BFEB9E7-C80F-482A-98ED-F4100643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7" name="Freeform 622">
                <a:extLst>
                  <a:ext uri="{FF2B5EF4-FFF2-40B4-BE49-F238E27FC236}">
                    <a16:creationId xmlns:a16="http://schemas.microsoft.com/office/drawing/2014/main" id="{2C60D08A-F09A-44BC-9992-1C00A5EA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8" name="Freeform 623">
                <a:extLst>
                  <a:ext uri="{FF2B5EF4-FFF2-40B4-BE49-F238E27FC236}">
                    <a16:creationId xmlns:a16="http://schemas.microsoft.com/office/drawing/2014/main" id="{3AC97F53-B85A-4D8B-9396-02B63271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9" name="Freeform 624">
                <a:extLst>
                  <a:ext uri="{FF2B5EF4-FFF2-40B4-BE49-F238E27FC236}">
                    <a16:creationId xmlns:a16="http://schemas.microsoft.com/office/drawing/2014/main" id="{5D837ABA-BCD2-4B0F-BA1A-92BC24B61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0" name="Freeform 625">
                <a:extLst>
                  <a:ext uri="{FF2B5EF4-FFF2-40B4-BE49-F238E27FC236}">
                    <a16:creationId xmlns:a16="http://schemas.microsoft.com/office/drawing/2014/main" id="{11388771-6417-4E61-AFC0-5E0E4B538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6" name="Rectangle 33">
            <a:extLst>
              <a:ext uri="{FF2B5EF4-FFF2-40B4-BE49-F238E27FC236}">
                <a16:creationId xmlns:a16="http://schemas.microsoft.com/office/drawing/2014/main" id="{36595CD2-84BE-4DAA-B3C0-720BA15EC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52122"/>
            <a:ext cx="6024405" cy="37754"/>
          </a:xfrm>
          <a:prstGeom prst="rect">
            <a:avLst/>
          </a:pr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grpSp>
        <p:nvGrpSpPr>
          <p:cNvPr id="539" name="Word">
            <a:extLst>
              <a:ext uri="{FF2B5EF4-FFF2-40B4-BE49-F238E27FC236}">
                <a16:creationId xmlns:a16="http://schemas.microsoft.com/office/drawing/2014/main" id="{5AE8AC59-4C06-49FB-8781-5A66697BCD96}"/>
              </a:ext>
            </a:extLst>
          </p:cNvPr>
          <p:cNvGrpSpPr/>
          <p:nvPr/>
        </p:nvGrpSpPr>
        <p:grpSpPr>
          <a:xfrm>
            <a:off x="3714311" y="1770830"/>
            <a:ext cx="2479189" cy="1692273"/>
            <a:chOff x="3323312" y="4020774"/>
            <a:chExt cx="1909747" cy="1303578"/>
          </a:xfrm>
        </p:grpSpPr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CCE12127-8E84-4A5F-8E26-748EC7FD5B69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303578"/>
            </a:xfrm>
            <a:prstGeom prst="rect">
              <a:avLst/>
            </a:prstGeom>
            <a:solidFill>
              <a:srgbClr val="E6E6E6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6B3EE4D2-ADF0-4959-AF69-CCC25A28F2FA}"/>
                </a:ext>
              </a:extLst>
            </p:cNvPr>
            <p:cNvSpPr/>
            <p:nvPr/>
          </p:nvSpPr>
          <p:spPr bwMode="auto">
            <a:xfrm>
              <a:off x="3512626" y="4216897"/>
              <a:ext cx="1531119" cy="1107455"/>
            </a:xfrm>
            <a:prstGeom prst="rect">
              <a:avLst/>
            </a:prstGeom>
            <a:solidFill>
              <a:schemeClr val="bg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5887F1CF-7BE5-40CA-9FF1-63C3B8A5B3E5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328507"/>
            </a:xfrm>
            <a:prstGeom prst="rect">
              <a:avLst/>
            </a:prstGeom>
            <a:solidFill>
              <a:srgbClr val="F1F1F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909BDEA6-353A-4F0D-8D30-C82D82C7EDAA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08155"/>
            </a:xfrm>
            <a:prstGeom prst="rect">
              <a:avLst/>
            </a:prstGeom>
            <a:solidFill>
              <a:srgbClr val="2A579A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47" name="Powerpoint">
            <a:extLst>
              <a:ext uri="{FF2B5EF4-FFF2-40B4-BE49-F238E27FC236}">
                <a16:creationId xmlns:a16="http://schemas.microsoft.com/office/drawing/2014/main" id="{81063DC9-E1D5-4F06-88BB-1EED2DAA7D58}"/>
              </a:ext>
            </a:extLst>
          </p:cNvPr>
          <p:cNvGrpSpPr/>
          <p:nvPr/>
        </p:nvGrpSpPr>
        <p:grpSpPr>
          <a:xfrm>
            <a:off x="5390736" y="2445386"/>
            <a:ext cx="2479189" cy="1692273"/>
            <a:chOff x="1595082" y="3725827"/>
            <a:chExt cx="1909747" cy="1303578"/>
          </a:xfrm>
        </p:grpSpPr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47FB8608-9D69-4201-BB6C-152BA42BA222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1303578"/>
            </a:xfrm>
            <a:prstGeom prst="rect">
              <a:avLst/>
            </a:prstGeom>
            <a:solidFill>
              <a:srgbClr val="E6E6E6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CD5FCE1A-916C-42C0-83DB-9C4645AC9715}"/>
                </a:ext>
              </a:extLst>
            </p:cNvPr>
            <p:cNvSpPr/>
            <p:nvPr/>
          </p:nvSpPr>
          <p:spPr bwMode="auto">
            <a:xfrm>
              <a:off x="1784396" y="4164461"/>
              <a:ext cx="1531119" cy="691333"/>
            </a:xfrm>
            <a:prstGeom prst="rect">
              <a:avLst/>
            </a:prstGeom>
            <a:solidFill>
              <a:schemeClr val="bg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AAA93ED7-E020-40A9-A83D-400110DD03E2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328507"/>
            </a:xfrm>
            <a:prstGeom prst="rect">
              <a:avLst/>
            </a:prstGeom>
            <a:solidFill>
              <a:srgbClr val="F1F1F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7D57BFF5-4A39-4275-B654-302EFD126DDF}"/>
                </a:ext>
              </a:extLst>
            </p:cNvPr>
            <p:cNvSpPr/>
            <p:nvPr/>
          </p:nvSpPr>
          <p:spPr bwMode="auto">
            <a:xfrm>
              <a:off x="1595082" y="3725827"/>
              <a:ext cx="1909747" cy="108155"/>
            </a:xfrm>
            <a:prstGeom prst="rect">
              <a:avLst/>
            </a:prstGeom>
            <a:solidFill>
              <a:srgbClr val="B7472A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" name="Mouse pad">
            <a:extLst>
              <a:ext uri="{FF2B5EF4-FFF2-40B4-BE49-F238E27FC236}">
                <a16:creationId xmlns:a16="http://schemas.microsoft.com/office/drawing/2014/main" id="{D6ED35CB-A3A9-47FA-BEAF-78D3E1D7D97D}"/>
              </a:ext>
            </a:extLst>
          </p:cNvPr>
          <p:cNvGrpSpPr/>
          <p:nvPr/>
        </p:nvGrpSpPr>
        <p:grpSpPr>
          <a:xfrm>
            <a:off x="8932043" y="5286452"/>
            <a:ext cx="709898" cy="312598"/>
            <a:chOff x="8932043" y="5286452"/>
            <a:chExt cx="709898" cy="312598"/>
          </a:xfrm>
        </p:grpSpPr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5D5C0633-915C-40A7-81A8-99DCAD3E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3995BCDB-33D3-4753-BB33-84F346E38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5" name="Clippy 1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76560" y="2510196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2139" name="Word">
            <a:extLst>
              <a:ext uri="{FF2B5EF4-FFF2-40B4-BE49-F238E27FC236}">
                <a16:creationId xmlns:a16="http://schemas.microsoft.com/office/drawing/2014/main" id="{5DFE9BE5-1C9D-4ED5-8B6E-82BAC03E2E8A}"/>
              </a:ext>
            </a:extLst>
          </p:cNvPr>
          <p:cNvGrpSpPr/>
          <p:nvPr/>
        </p:nvGrpSpPr>
        <p:grpSpPr>
          <a:xfrm>
            <a:off x="3715525" y="1770830"/>
            <a:ext cx="2479189" cy="1692273"/>
            <a:chOff x="3323312" y="4020774"/>
            <a:chExt cx="1909747" cy="1303578"/>
          </a:xfrm>
        </p:grpSpPr>
        <p:sp>
          <p:nvSpPr>
            <p:cNvPr id="2140" name="Rectangle 2139">
              <a:extLst>
                <a:ext uri="{FF2B5EF4-FFF2-40B4-BE49-F238E27FC236}">
                  <a16:creationId xmlns:a16="http://schemas.microsoft.com/office/drawing/2014/main" id="{FAA0E763-F621-4B94-81F0-CEBE1BDAAC20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303578"/>
            </a:xfrm>
            <a:prstGeom prst="rect">
              <a:avLst/>
            </a:prstGeom>
            <a:solidFill>
              <a:srgbClr val="E6E6E6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1" name="Rectangle 2140">
              <a:extLst>
                <a:ext uri="{FF2B5EF4-FFF2-40B4-BE49-F238E27FC236}">
                  <a16:creationId xmlns:a16="http://schemas.microsoft.com/office/drawing/2014/main" id="{4248D281-B4DD-4C74-81D6-D380FBE8F7E4}"/>
                </a:ext>
              </a:extLst>
            </p:cNvPr>
            <p:cNvSpPr/>
            <p:nvPr/>
          </p:nvSpPr>
          <p:spPr bwMode="auto">
            <a:xfrm>
              <a:off x="3512626" y="4216897"/>
              <a:ext cx="1531119" cy="1107455"/>
            </a:xfrm>
            <a:prstGeom prst="rect">
              <a:avLst/>
            </a:prstGeom>
            <a:solidFill>
              <a:schemeClr val="bg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2" name="Rectangle 2141">
              <a:extLst>
                <a:ext uri="{FF2B5EF4-FFF2-40B4-BE49-F238E27FC236}">
                  <a16:creationId xmlns:a16="http://schemas.microsoft.com/office/drawing/2014/main" id="{8B5A9200-4B9F-4BC7-BCC8-BF85E5C3FFD4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328507"/>
            </a:xfrm>
            <a:prstGeom prst="rect">
              <a:avLst/>
            </a:prstGeom>
            <a:solidFill>
              <a:srgbClr val="F1F1F1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2143" name="Rectangle 2142">
              <a:extLst>
                <a:ext uri="{FF2B5EF4-FFF2-40B4-BE49-F238E27FC236}">
                  <a16:creationId xmlns:a16="http://schemas.microsoft.com/office/drawing/2014/main" id="{390EF140-D498-48FA-B1E7-4696CF2ACA86}"/>
                </a:ext>
              </a:extLst>
            </p:cNvPr>
            <p:cNvSpPr/>
            <p:nvPr/>
          </p:nvSpPr>
          <p:spPr bwMode="auto">
            <a:xfrm>
              <a:off x="3323312" y="4020774"/>
              <a:ext cx="1909747" cy="108155"/>
            </a:xfrm>
            <a:prstGeom prst="rect">
              <a:avLst/>
            </a:prstGeom>
            <a:solidFill>
              <a:srgbClr val="2A579A"/>
            </a:solidFill>
            <a:ln w="28575" cap="rnd">
              <a:noFill/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18" name="1">
            <a:extLst>
              <a:ext uri="{FF2B5EF4-FFF2-40B4-BE49-F238E27FC236}">
                <a16:creationId xmlns:a16="http://schemas.microsoft.com/office/drawing/2014/main" id="{E7932062-5EFA-410A-BDED-D2BA77B1C8FB}"/>
              </a:ext>
            </a:extLst>
          </p:cNvPr>
          <p:cNvGrpSpPr/>
          <p:nvPr/>
        </p:nvGrpSpPr>
        <p:grpSpPr>
          <a:xfrm>
            <a:off x="5483423" y="1805597"/>
            <a:ext cx="1966595" cy="1532903"/>
            <a:chOff x="5626655" y="1842438"/>
            <a:chExt cx="1966595" cy="1532903"/>
          </a:xfrm>
        </p:grpSpPr>
        <p:sp>
          <p:nvSpPr>
            <p:cNvPr id="1482" name="Speech Bubble: Rectangle with Corners Rounded 1481">
              <a:extLst>
                <a:ext uri="{FF2B5EF4-FFF2-40B4-BE49-F238E27FC236}">
                  <a16:creationId xmlns:a16="http://schemas.microsoft.com/office/drawing/2014/main" id="{C998D49D-AD72-441A-A0BA-D930674170F6}"/>
                </a:ext>
              </a:extLst>
            </p:cNvPr>
            <p:cNvSpPr/>
            <p:nvPr/>
          </p:nvSpPr>
          <p:spPr>
            <a:xfrm>
              <a:off x="5626655" y="1842438"/>
              <a:ext cx="1966595" cy="1532903"/>
            </a:xfrm>
            <a:prstGeom prst="wedgeRoundRectCallout">
              <a:avLst>
                <a:gd name="adj1" fmla="val -69838"/>
                <a:gd name="adj2" fmla="val 41123"/>
                <a:gd name="adj3" fmla="val 16667"/>
              </a:avLst>
            </a:prstGeom>
            <a:solidFill>
              <a:srgbClr val="FCF8CB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1200" dirty="0">
                  <a:solidFill>
                    <a:sysClr val="windowText" lastClr="000000"/>
                  </a:solidFill>
                </a:rPr>
                <a:t>It looks like you’re still working. Would you like some help with that spreadsheet?</a:t>
              </a:r>
            </a:p>
          </p:txBody>
        </p:sp>
        <p:sp>
          <p:nvSpPr>
            <p:cNvPr id="1483" name="Rectangle: Rounded Corners 1482">
              <a:extLst>
                <a:ext uri="{FF2B5EF4-FFF2-40B4-BE49-F238E27FC236}">
                  <a16:creationId xmlns:a16="http://schemas.microsoft.com/office/drawing/2014/main" id="{CABD283D-B473-4185-AD5A-3F6E97F4AE6C}"/>
                </a:ext>
              </a:extLst>
            </p:cNvPr>
            <p:cNvSpPr/>
            <p:nvPr/>
          </p:nvSpPr>
          <p:spPr>
            <a:xfrm>
              <a:off x="7356626" y="1942425"/>
              <a:ext cx="148255" cy="15486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  <p:sp>
          <p:nvSpPr>
            <p:cNvPr id="520" name="Rectangle: Rounded Corners 519">
              <a:extLst>
                <a:ext uri="{FF2B5EF4-FFF2-40B4-BE49-F238E27FC236}">
                  <a16:creationId xmlns:a16="http://schemas.microsoft.com/office/drawing/2014/main" id="{B38EABCD-16CB-40F7-A4C3-6B1B90B68D9B}"/>
                </a:ext>
              </a:extLst>
            </p:cNvPr>
            <p:cNvSpPr/>
            <p:nvPr/>
          </p:nvSpPr>
          <p:spPr>
            <a:xfrm>
              <a:off x="5910858" y="2981186"/>
              <a:ext cx="651687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Y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es, please</a:t>
              </a:r>
            </a:p>
          </p:txBody>
        </p:sp>
        <p:sp>
          <p:nvSpPr>
            <p:cNvPr id="521" name="Rectangle: Rounded Corners 520">
              <a:extLst>
                <a:ext uri="{FF2B5EF4-FFF2-40B4-BE49-F238E27FC236}">
                  <a16:creationId xmlns:a16="http://schemas.microsoft.com/office/drawing/2014/main" id="{759F1447-60EE-43C9-86A8-A21DA9A202D8}"/>
                </a:ext>
              </a:extLst>
            </p:cNvPr>
            <p:cNvSpPr/>
            <p:nvPr/>
          </p:nvSpPr>
          <p:spPr>
            <a:xfrm>
              <a:off x="6657359" y="2981186"/>
              <a:ext cx="651687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N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o, thanks</a:t>
              </a:r>
            </a:p>
          </p:txBody>
        </p:sp>
      </p:grpSp>
      <p:grpSp>
        <p:nvGrpSpPr>
          <p:cNvPr id="522" name="2">
            <a:extLst>
              <a:ext uri="{FF2B5EF4-FFF2-40B4-BE49-F238E27FC236}">
                <a16:creationId xmlns:a16="http://schemas.microsoft.com/office/drawing/2014/main" id="{DD46E79E-2FC1-4589-8003-AFA7985F0876}"/>
              </a:ext>
            </a:extLst>
          </p:cNvPr>
          <p:cNvGrpSpPr/>
          <p:nvPr/>
        </p:nvGrpSpPr>
        <p:grpSpPr>
          <a:xfrm>
            <a:off x="4606475" y="1784571"/>
            <a:ext cx="1966595" cy="1532903"/>
            <a:chOff x="5827243" y="-365210"/>
            <a:chExt cx="1966595" cy="1532903"/>
          </a:xfrm>
        </p:grpSpPr>
        <p:sp>
          <p:nvSpPr>
            <p:cNvPr id="527" name="Speech Bubble: Rectangle with Corners Rounded 526">
              <a:extLst>
                <a:ext uri="{FF2B5EF4-FFF2-40B4-BE49-F238E27FC236}">
                  <a16:creationId xmlns:a16="http://schemas.microsoft.com/office/drawing/2014/main" id="{A731BCFE-3AB6-4763-A2AD-8AAFD1C40BC2}"/>
                </a:ext>
              </a:extLst>
            </p:cNvPr>
            <p:cNvSpPr/>
            <p:nvPr/>
          </p:nvSpPr>
          <p:spPr>
            <a:xfrm>
              <a:off x="5827243" y="-365210"/>
              <a:ext cx="1966595" cy="1532903"/>
            </a:xfrm>
            <a:prstGeom prst="wedgeRoundRectCallout">
              <a:avLst>
                <a:gd name="adj1" fmla="val 41033"/>
                <a:gd name="adj2" fmla="val 68100"/>
                <a:gd name="adj3" fmla="val 16667"/>
              </a:avLst>
            </a:prstGeom>
            <a:solidFill>
              <a:srgbClr val="FCF8CB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1200" dirty="0">
                  <a:solidFill>
                    <a:sysClr val="windowText" lastClr="000000"/>
                  </a:solidFill>
                </a:rPr>
                <a:t>It looks like it’s time to stop working – it’s Christmas!</a:t>
              </a:r>
            </a:p>
          </p:txBody>
        </p:sp>
        <p:sp>
          <p:nvSpPr>
            <p:cNvPr id="528" name="Rectangle: Rounded Corners 527">
              <a:extLst>
                <a:ext uri="{FF2B5EF4-FFF2-40B4-BE49-F238E27FC236}">
                  <a16:creationId xmlns:a16="http://schemas.microsoft.com/office/drawing/2014/main" id="{4D29F61C-E695-42CA-BE49-50980BEF227F}"/>
                </a:ext>
              </a:extLst>
            </p:cNvPr>
            <p:cNvSpPr/>
            <p:nvPr/>
          </p:nvSpPr>
          <p:spPr>
            <a:xfrm>
              <a:off x="7557214" y="-265223"/>
              <a:ext cx="148255" cy="15486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E6BF5363-56C1-4E6A-9C04-AA8615EE7890}"/>
                </a:ext>
              </a:extLst>
            </p:cNvPr>
            <p:cNvGrpSpPr/>
            <p:nvPr/>
          </p:nvGrpSpPr>
          <p:grpSpPr>
            <a:xfrm>
              <a:off x="5974722" y="733284"/>
              <a:ext cx="1710804" cy="283030"/>
              <a:chOff x="8961864" y="3120929"/>
              <a:chExt cx="1710804" cy="283030"/>
            </a:xfrm>
          </p:grpSpPr>
          <p:sp>
            <p:nvSpPr>
              <p:cNvPr id="529" name="Rectangle: Rounded Corners 528">
                <a:extLst>
                  <a:ext uri="{FF2B5EF4-FFF2-40B4-BE49-F238E27FC236}">
                    <a16:creationId xmlns:a16="http://schemas.microsoft.com/office/drawing/2014/main" id="{8146A00C-AFC2-4F43-AE64-390071261BB9}"/>
                  </a:ext>
                </a:extLst>
              </p:cNvPr>
              <p:cNvSpPr/>
              <p:nvPr/>
            </p:nvSpPr>
            <p:spPr>
              <a:xfrm>
                <a:off x="8961864" y="3120929"/>
                <a:ext cx="830849" cy="283030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u="sng" dirty="0">
                    <a:solidFill>
                      <a:sysClr val="windowText" lastClr="000000"/>
                    </a:solidFill>
                  </a:rPr>
                  <a:t>O</a:t>
                </a:r>
                <a:r>
                  <a:rPr lang="en-GB" sz="800" dirty="0">
                    <a:solidFill>
                      <a:sysClr val="windowText" lastClr="000000"/>
                    </a:solidFill>
                  </a:rPr>
                  <a:t>kay, shut down my computer</a:t>
                </a:r>
              </a:p>
            </p:txBody>
          </p:sp>
          <p:sp>
            <p:nvSpPr>
              <p:cNvPr id="534" name="Rectangle: Rounded Corners 533">
                <a:extLst>
                  <a:ext uri="{FF2B5EF4-FFF2-40B4-BE49-F238E27FC236}">
                    <a16:creationId xmlns:a16="http://schemas.microsoft.com/office/drawing/2014/main" id="{A90D08B9-A071-43D3-8EA1-5FD63BA53E8E}"/>
                  </a:ext>
                </a:extLst>
              </p:cNvPr>
              <p:cNvSpPr/>
              <p:nvPr/>
            </p:nvSpPr>
            <p:spPr>
              <a:xfrm>
                <a:off x="9841819" y="3120929"/>
                <a:ext cx="830849" cy="283030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u="sng" dirty="0">
                    <a:solidFill>
                      <a:sysClr val="windowText" lastClr="000000"/>
                    </a:solidFill>
                  </a:rPr>
                  <a:t>D</a:t>
                </a:r>
                <a:r>
                  <a:rPr lang="en-GB" sz="800" dirty="0">
                    <a:solidFill>
                      <a:sysClr val="windowText" lastClr="000000"/>
                    </a:solidFill>
                  </a:rPr>
                  <a:t>on’t show me this tip again</a:t>
                </a:r>
              </a:p>
            </p:txBody>
          </p:sp>
        </p:grpSp>
      </p:grpSp>
      <p:grpSp>
        <p:nvGrpSpPr>
          <p:cNvPr id="519" name="3">
            <a:extLst>
              <a:ext uri="{FF2B5EF4-FFF2-40B4-BE49-F238E27FC236}">
                <a16:creationId xmlns:a16="http://schemas.microsoft.com/office/drawing/2014/main" id="{7549FB06-223D-45F8-92D0-5F3AE9B8870C}"/>
              </a:ext>
            </a:extLst>
          </p:cNvPr>
          <p:cNvGrpSpPr/>
          <p:nvPr/>
        </p:nvGrpSpPr>
        <p:grpSpPr>
          <a:xfrm>
            <a:off x="5813493" y="1757157"/>
            <a:ext cx="1966595" cy="1532903"/>
            <a:chOff x="8082813" y="-349908"/>
            <a:chExt cx="1966595" cy="1532903"/>
          </a:xfrm>
        </p:grpSpPr>
        <p:grpSp>
          <p:nvGrpSpPr>
            <p:cNvPr id="517" name="Group 516">
              <a:extLst>
                <a:ext uri="{FF2B5EF4-FFF2-40B4-BE49-F238E27FC236}">
                  <a16:creationId xmlns:a16="http://schemas.microsoft.com/office/drawing/2014/main" id="{97DE1DB5-51D8-4110-98D6-5CDC0FAE1393}"/>
                </a:ext>
              </a:extLst>
            </p:cNvPr>
            <p:cNvGrpSpPr/>
            <p:nvPr/>
          </p:nvGrpSpPr>
          <p:grpSpPr>
            <a:xfrm>
              <a:off x="8082813" y="-349908"/>
              <a:ext cx="1966595" cy="1532903"/>
              <a:chOff x="8082813" y="-349908"/>
              <a:chExt cx="1966595" cy="1532903"/>
            </a:xfrm>
          </p:grpSpPr>
          <p:sp>
            <p:nvSpPr>
              <p:cNvPr id="536" name="Speech Bubble: Rectangle with Corners Rounded 535">
                <a:extLst>
                  <a:ext uri="{FF2B5EF4-FFF2-40B4-BE49-F238E27FC236}">
                    <a16:creationId xmlns:a16="http://schemas.microsoft.com/office/drawing/2014/main" id="{D10EB892-7898-4972-B9FE-3CA8933A737A}"/>
                  </a:ext>
                </a:extLst>
              </p:cNvPr>
              <p:cNvSpPr/>
              <p:nvPr/>
            </p:nvSpPr>
            <p:spPr>
              <a:xfrm>
                <a:off x="8082813" y="-349908"/>
                <a:ext cx="1966595" cy="1532903"/>
              </a:xfrm>
              <a:prstGeom prst="wedgeRoundRectCallout">
                <a:avLst>
                  <a:gd name="adj1" fmla="val -66901"/>
                  <a:gd name="adj2" fmla="val 34216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It looks like you have a deadline. Would you like me to help with that?</a:t>
                </a:r>
              </a:p>
            </p:txBody>
          </p: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8C2CFBBE-977B-444E-A583-5A01FE6A5D13}"/>
                  </a:ext>
                </a:extLst>
              </p:cNvPr>
              <p:cNvGrpSpPr/>
              <p:nvPr/>
            </p:nvGrpSpPr>
            <p:grpSpPr>
              <a:xfrm>
                <a:off x="8370925" y="783844"/>
                <a:ext cx="1398188" cy="181909"/>
                <a:chOff x="6063258" y="3133586"/>
                <a:chExt cx="1398188" cy="181909"/>
              </a:xfrm>
            </p:grpSpPr>
            <p:sp>
              <p:nvSpPr>
                <p:cNvPr id="541" name="Rectangle: Rounded Corners 540">
                  <a:extLst>
                    <a:ext uri="{FF2B5EF4-FFF2-40B4-BE49-F238E27FC236}">
                      <a16:creationId xmlns:a16="http://schemas.microsoft.com/office/drawing/2014/main" id="{AE20ABCA-3311-4F8A-A4BB-48BBBB1D9EC3}"/>
                    </a:ext>
                  </a:extLst>
                </p:cNvPr>
                <p:cNvSpPr/>
                <p:nvPr/>
              </p:nvSpPr>
              <p:spPr>
                <a:xfrm>
                  <a:off x="6063258" y="3133586"/>
                  <a:ext cx="651687" cy="181909"/>
                </a:xfrm>
                <a:prstGeom prst="roundRect">
                  <a:avLst/>
                </a:prstGeom>
                <a:solidFill>
                  <a:srgbClr val="FCF8CB"/>
                </a:solidFill>
                <a:ln>
                  <a:solidFill>
                    <a:srgbClr val="D2D1B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GB" sz="800" u="sng" dirty="0">
                      <a:solidFill>
                        <a:sysClr val="windowText" lastClr="000000"/>
                      </a:solidFill>
                    </a:rPr>
                    <a:t>Y</a:t>
                  </a:r>
                  <a:r>
                    <a:rPr lang="en-GB" sz="800" dirty="0">
                      <a:solidFill>
                        <a:sysClr val="windowText" lastClr="000000"/>
                      </a:solidFill>
                    </a:rPr>
                    <a:t>es, please</a:t>
                  </a:r>
                </a:p>
              </p:txBody>
            </p:sp>
            <p:sp>
              <p:nvSpPr>
                <p:cNvPr id="542" name="Rectangle: Rounded Corners 541">
                  <a:extLst>
                    <a:ext uri="{FF2B5EF4-FFF2-40B4-BE49-F238E27FC236}">
                      <a16:creationId xmlns:a16="http://schemas.microsoft.com/office/drawing/2014/main" id="{634EC01C-3CE6-4047-B6DB-3F821EEBB272}"/>
                    </a:ext>
                  </a:extLst>
                </p:cNvPr>
                <p:cNvSpPr/>
                <p:nvPr/>
              </p:nvSpPr>
              <p:spPr>
                <a:xfrm>
                  <a:off x="6809759" y="3133586"/>
                  <a:ext cx="651687" cy="181909"/>
                </a:xfrm>
                <a:prstGeom prst="roundRect">
                  <a:avLst/>
                </a:prstGeom>
                <a:solidFill>
                  <a:srgbClr val="FCF8CB"/>
                </a:solidFill>
                <a:ln>
                  <a:solidFill>
                    <a:srgbClr val="D2D1B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GB" sz="800" u="sng" dirty="0">
                      <a:solidFill>
                        <a:sysClr val="windowText" lastClr="000000"/>
                      </a:solidFill>
                    </a:rPr>
                    <a:t>N</a:t>
                  </a:r>
                  <a:r>
                    <a:rPr lang="en-GB" sz="800" dirty="0">
                      <a:solidFill>
                        <a:sysClr val="windowText" lastClr="000000"/>
                      </a:solidFill>
                    </a:rPr>
                    <a:t>o, thanks</a:t>
                  </a:r>
                </a:p>
              </p:txBody>
            </p:sp>
          </p:grpSp>
        </p:grpSp>
        <p:sp>
          <p:nvSpPr>
            <p:cNvPr id="545" name="Rectangle: Rounded Corners 544">
              <a:extLst>
                <a:ext uri="{FF2B5EF4-FFF2-40B4-BE49-F238E27FC236}">
                  <a16:creationId xmlns:a16="http://schemas.microsoft.com/office/drawing/2014/main" id="{D3C2DCE1-C3F8-4C1F-918B-32528D50D9DA}"/>
                </a:ext>
              </a:extLst>
            </p:cNvPr>
            <p:cNvSpPr/>
            <p:nvPr/>
          </p:nvSpPr>
          <p:spPr>
            <a:xfrm>
              <a:off x="9808528" y="-252386"/>
              <a:ext cx="148255" cy="15486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</p:grpSp>
      <p:grpSp>
        <p:nvGrpSpPr>
          <p:cNvPr id="548" name="4">
            <a:extLst>
              <a:ext uri="{FF2B5EF4-FFF2-40B4-BE49-F238E27FC236}">
                <a16:creationId xmlns:a16="http://schemas.microsoft.com/office/drawing/2014/main" id="{3F7E5A8A-6411-4983-9A67-8AFFCA09DCAB}"/>
              </a:ext>
            </a:extLst>
          </p:cNvPr>
          <p:cNvGrpSpPr/>
          <p:nvPr/>
        </p:nvGrpSpPr>
        <p:grpSpPr>
          <a:xfrm>
            <a:off x="4378418" y="1769938"/>
            <a:ext cx="1966595" cy="1532903"/>
            <a:chOff x="8082813" y="-349908"/>
            <a:chExt cx="1966595" cy="1532903"/>
          </a:xfrm>
        </p:grpSpPr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3552E719-F79E-4EBC-8382-D4B14EF67205}"/>
                </a:ext>
              </a:extLst>
            </p:cNvPr>
            <p:cNvGrpSpPr/>
            <p:nvPr/>
          </p:nvGrpSpPr>
          <p:grpSpPr>
            <a:xfrm>
              <a:off x="8082813" y="-349908"/>
              <a:ext cx="1966595" cy="1532903"/>
              <a:chOff x="8082813" y="-349908"/>
              <a:chExt cx="1966595" cy="1532903"/>
            </a:xfrm>
          </p:grpSpPr>
          <p:sp>
            <p:nvSpPr>
              <p:cNvPr id="551" name="Speech Bubble: Rectangle with Corners Rounded 550">
                <a:extLst>
                  <a:ext uri="{FF2B5EF4-FFF2-40B4-BE49-F238E27FC236}">
                    <a16:creationId xmlns:a16="http://schemas.microsoft.com/office/drawing/2014/main" id="{F22FF55B-95FC-4387-8AD4-C65889AD95F0}"/>
                  </a:ext>
                </a:extLst>
              </p:cNvPr>
              <p:cNvSpPr/>
              <p:nvPr/>
            </p:nvSpPr>
            <p:spPr>
              <a:xfrm>
                <a:off x="8082813" y="-349908"/>
                <a:ext cx="1966595" cy="1532903"/>
              </a:xfrm>
              <a:prstGeom prst="wedgeRoundRectCallout">
                <a:avLst>
                  <a:gd name="adj1" fmla="val 64282"/>
                  <a:gd name="adj2" fmla="val 27780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How about some Christmas cheer then? To lighten the mood…</a:t>
                </a:r>
              </a:p>
            </p:txBody>
          </p:sp>
          <p:grpSp>
            <p:nvGrpSpPr>
              <p:cNvPr id="552" name="Group 551">
                <a:extLst>
                  <a:ext uri="{FF2B5EF4-FFF2-40B4-BE49-F238E27FC236}">
                    <a16:creationId xmlns:a16="http://schemas.microsoft.com/office/drawing/2014/main" id="{A38B494B-0586-4A0F-BAAB-1D8D786AEE81}"/>
                  </a:ext>
                </a:extLst>
              </p:cNvPr>
              <p:cNvGrpSpPr/>
              <p:nvPr/>
            </p:nvGrpSpPr>
            <p:grpSpPr>
              <a:xfrm>
                <a:off x="8370925" y="783844"/>
                <a:ext cx="1398188" cy="181909"/>
                <a:chOff x="6063258" y="3133586"/>
                <a:chExt cx="1398188" cy="181909"/>
              </a:xfrm>
            </p:grpSpPr>
            <p:sp>
              <p:nvSpPr>
                <p:cNvPr id="553" name="Rectangle: Rounded Corners 552">
                  <a:extLst>
                    <a:ext uri="{FF2B5EF4-FFF2-40B4-BE49-F238E27FC236}">
                      <a16:creationId xmlns:a16="http://schemas.microsoft.com/office/drawing/2014/main" id="{C79127D4-9DC0-47B4-85D7-D6554E5193C6}"/>
                    </a:ext>
                  </a:extLst>
                </p:cNvPr>
                <p:cNvSpPr/>
                <p:nvPr/>
              </p:nvSpPr>
              <p:spPr>
                <a:xfrm>
                  <a:off x="6063258" y="3133586"/>
                  <a:ext cx="651687" cy="181909"/>
                </a:xfrm>
                <a:prstGeom prst="roundRect">
                  <a:avLst/>
                </a:prstGeom>
                <a:solidFill>
                  <a:srgbClr val="FCF8CB"/>
                </a:solidFill>
                <a:ln>
                  <a:solidFill>
                    <a:srgbClr val="D2D1B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GB" sz="800" u="sng" dirty="0">
                      <a:solidFill>
                        <a:sysClr val="windowText" lastClr="000000"/>
                      </a:solidFill>
                    </a:rPr>
                    <a:t>F</a:t>
                  </a:r>
                  <a:r>
                    <a:rPr lang="en-GB" sz="800" dirty="0">
                      <a:solidFill>
                        <a:sysClr val="windowText" lastClr="000000"/>
                      </a:solidFill>
                    </a:rPr>
                    <a:t>ine</a:t>
                  </a:r>
                </a:p>
              </p:txBody>
            </p:sp>
            <p:sp>
              <p:nvSpPr>
                <p:cNvPr id="554" name="Rectangle: Rounded Corners 553">
                  <a:extLst>
                    <a:ext uri="{FF2B5EF4-FFF2-40B4-BE49-F238E27FC236}">
                      <a16:creationId xmlns:a16="http://schemas.microsoft.com/office/drawing/2014/main" id="{34F8AAEA-872A-4DF0-BD81-773CC5B8696B}"/>
                    </a:ext>
                  </a:extLst>
                </p:cNvPr>
                <p:cNvSpPr/>
                <p:nvPr/>
              </p:nvSpPr>
              <p:spPr>
                <a:xfrm>
                  <a:off x="6809759" y="3133586"/>
                  <a:ext cx="651687" cy="181909"/>
                </a:xfrm>
                <a:prstGeom prst="roundRect">
                  <a:avLst/>
                </a:prstGeom>
                <a:solidFill>
                  <a:srgbClr val="FCF8CB"/>
                </a:solidFill>
                <a:ln>
                  <a:solidFill>
                    <a:srgbClr val="D2D1B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GB" sz="800" u="sng" dirty="0">
                      <a:solidFill>
                        <a:sysClr val="windowText" lastClr="000000"/>
                      </a:solidFill>
                    </a:rPr>
                    <a:t>N</a:t>
                  </a:r>
                  <a:r>
                    <a:rPr lang="en-GB" sz="800" dirty="0">
                      <a:solidFill>
                        <a:sysClr val="windowText" lastClr="000000"/>
                      </a:solidFill>
                    </a:rPr>
                    <a:t>o, thanks</a:t>
                  </a:r>
                </a:p>
              </p:txBody>
            </p:sp>
          </p:grpSp>
        </p:grpSp>
        <p:sp>
          <p:nvSpPr>
            <p:cNvPr id="550" name="Rectangle: Rounded Corners 549">
              <a:extLst>
                <a:ext uri="{FF2B5EF4-FFF2-40B4-BE49-F238E27FC236}">
                  <a16:creationId xmlns:a16="http://schemas.microsoft.com/office/drawing/2014/main" id="{9AD23B5B-734A-4F04-B0E3-48530D46FCF7}"/>
                </a:ext>
              </a:extLst>
            </p:cNvPr>
            <p:cNvSpPr/>
            <p:nvPr/>
          </p:nvSpPr>
          <p:spPr>
            <a:xfrm>
              <a:off x="9808528" y="-252386"/>
              <a:ext cx="148255" cy="15486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</p:grpSp>
      <p:sp>
        <p:nvSpPr>
          <p:cNvPr id="559" name="Clippy1 eyes">
            <a:extLst>
              <a:ext uri="{FF2B5EF4-FFF2-40B4-BE49-F238E27FC236}">
                <a16:creationId xmlns:a16="http://schemas.microsoft.com/office/drawing/2014/main" id="{A4AE7659-8988-447B-990D-EADDB920DEE4}"/>
              </a:ext>
            </a:extLst>
          </p:cNvPr>
          <p:cNvSpPr/>
          <p:nvPr/>
        </p:nvSpPr>
        <p:spPr bwMode="auto">
          <a:xfrm>
            <a:off x="4067245" y="2773329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60" name="Clipp1 eyes">
            <a:extLst>
              <a:ext uri="{FF2B5EF4-FFF2-40B4-BE49-F238E27FC236}">
                <a16:creationId xmlns:a16="http://schemas.microsoft.com/office/drawing/2014/main" id="{EE6A8294-38A9-4664-B70D-BCEBABFD06F0}"/>
              </a:ext>
            </a:extLst>
          </p:cNvPr>
          <p:cNvSpPr/>
          <p:nvPr/>
        </p:nvSpPr>
        <p:spPr bwMode="auto">
          <a:xfrm>
            <a:off x="4494563" y="2872146"/>
            <a:ext cx="314326" cy="314326"/>
          </a:xfrm>
          <a:prstGeom prst="ellipse">
            <a:avLst/>
          </a:prstGeom>
          <a:solidFill>
            <a:srgbClr val="AAABBC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561" name="Clippy2">
            <a:extLst>
              <a:ext uri="{FF2B5EF4-FFF2-40B4-BE49-F238E27FC236}">
                <a16:creationId xmlns:a16="http://schemas.microsoft.com/office/drawing/2014/main" id="{674A1C1F-ED7E-462B-AF58-6D8F5C48598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57313" y="2476859"/>
            <a:ext cx="1946275" cy="1708150"/>
            <a:chOff x="3845" y="1558"/>
            <a:chExt cx="1226" cy="1076"/>
          </a:xfrm>
        </p:grpSpPr>
        <p:sp>
          <p:nvSpPr>
            <p:cNvPr id="562" name="AutoShape 3">
              <a:extLst>
                <a:ext uri="{FF2B5EF4-FFF2-40B4-BE49-F238E27FC236}">
                  <a16:creationId xmlns:a16="http://schemas.microsoft.com/office/drawing/2014/main" id="{7E5282BF-F79B-4AA9-B96C-6D9B575131F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563" name="Group 205">
              <a:extLst>
                <a:ext uri="{FF2B5EF4-FFF2-40B4-BE49-F238E27FC236}">
                  <a16:creationId xmlns:a16="http://schemas.microsoft.com/office/drawing/2014/main" id="{C8357C1F-4F7D-4C62-83CA-A3F20F7496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865" name="Freeform 5">
                <a:extLst>
                  <a:ext uri="{FF2B5EF4-FFF2-40B4-BE49-F238E27FC236}">
                    <a16:creationId xmlns:a16="http://schemas.microsoft.com/office/drawing/2014/main" id="{E6A7C8EC-F651-4EED-993A-03012CA81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6" name="Freeform 6">
                <a:extLst>
                  <a:ext uri="{FF2B5EF4-FFF2-40B4-BE49-F238E27FC236}">
                    <a16:creationId xmlns:a16="http://schemas.microsoft.com/office/drawing/2014/main" id="{77A11372-6E16-4FE7-94C5-55EBC1601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7" name="Freeform 7">
                <a:extLst>
                  <a:ext uri="{FF2B5EF4-FFF2-40B4-BE49-F238E27FC236}">
                    <a16:creationId xmlns:a16="http://schemas.microsoft.com/office/drawing/2014/main" id="{B832BEE8-E507-4B23-B944-210B6B242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8" name="Freeform 8">
                <a:extLst>
                  <a:ext uri="{FF2B5EF4-FFF2-40B4-BE49-F238E27FC236}">
                    <a16:creationId xmlns:a16="http://schemas.microsoft.com/office/drawing/2014/main" id="{15EDDA32-DEA9-4A88-8B6E-236CD320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9" name="Freeform 9">
                <a:extLst>
                  <a:ext uri="{FF2B5EF4-FFF2-40B4-BE49-F238E27FC236}">
                    <a16:creationId xmlns:a16="http://schemas.microsoft.com/office/drawing/2014/main" id="{41F867F1-816E-4A19-BE27-1246E128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0" name="Freeform 10">
                <a:extLst>
                  <a:ext uri="{FF2B5EF4-FFF2-40B4-BE49-F238E27FC236}">
                    <a16:creationId xmlns:a16="http://schemas.microsoft.com/office/drawing/2014/main" id="{FE27EA15-4C8F-4705-A4E0-96A928F8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1" name="Freeform 11">
                <a:extLst>
                  <a:ext uri="{FF2B5EF4-FFF2-40B4-BE49-F238E27FC236}">
                    <a16:creationId xmlns:a16="http://schemas.microsoft.com/office/drawing/2014/main" id="{60E1EAD1-97F2-491C-A3A7-3C8B00903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2" name="Freeform 12">
                <a:extLst>
                  <a:ext uri="{FF2B5EF4-FFF2-40B4-BE49-F238E27FC236}">
                    <a16:creationId xmlns:a16="http://schemas.microsoft.com/office/drawing/2014/main" id="{3BDA55A5-FF20-473C-A876-904DFC78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3" name="Freeform 13">
                <a:extLst>
                  <a:ext uri="{FF2B5EF4-FFF2-40B4-BE49-F238E27FC236}">
                    <a16:creationId xmlns:a16="http://schemas.microsoft.com/office/drawing/2014/main" id="{0632E8C2-6A1D-4C97-B75E-93BE98517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4" name="Freeform 14">
                <a:extLst>
                  <a:ext uri="{FF2B5EF4-FFF2-40B4-BE49-F238E27FC236}">
                    <a16:creationId xmlns:a16="http://schemas.microsoft.com/office/drawing/2014/main" id="{476CBEB6-925F-4085-A282-26C775D80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5" name="Freeform 15">
                <a:extLst>
                  <a:ext uri="{FF2B5EF4-FFF2-40B4-BE49-F238E27FC236}">
                    <a16:creationId xmlns:a16="http://schemas.microsoft.com/office/drawing/2014/main" id="{CA534050-3DC7-4B45-9B17-EFAD92C54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6" name="Freeform 16">
                <a:extLst>
                  <a:ext uri="{FF2B5EF4-FFF2-40B4-BE49-F238E27FC236}">
                    <a16:creationId xmlns:a16="http://schemas.microsoft.com/office/drawing/2014/main" id="{B9B3334B-AF71-4450-BB21-94F73063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7" name="Freeform 17">
                <a:extLst>
                  <a:ext uri="{FF2B5EF4-FFF2-40B4-BE49-F238E27FC236}">
                    <a16:creationId xmlns:a16="http://schemas.microsoft.com/office/drawing/2014/main" id="{9F6235B6-4955-4329-8959-B726D0C36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8" name="Freeform 18">
                <a:extLst>
                  <a:ext uri="{FF2B5EF4-FFF2-40B4-BE49-F238E27FC236}">
                    <a16:creationId xmlns:a16="http://schemas.microsoft.com/office/drawing/2014/main" id="{48FA5B5D-F5B1-42EC-BA40-749616CB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9" name="Freeform 19">
                <a:extLst>
                  <a:ext uri="{FF2B5EF4-FFF2-40B4-BE49-F238E27FC236}">
                    <a16:creationId xmlns:a16="http://schemas.microsoft.com/office/drawing/2014/main" id="{E30D8353-20C0-47C8-B089-A0E86DE3D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0" name="Freeform 20">
                <a:extLst>
                  <a:ext uri="{FF2B5EF4-FFF2-40B4-BE49-F238E27FC236}">
                    <a16:creationId xmlns:a16="http://schemas.microsoft.com/office/drawing/2014/main" id="{81D56F61-B6F0-423F-A371-3F1D6848B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1" name="Freeform 21">
                <a:extLst>
                  <a:ext uri="{FF2B5EF4-FFF2-40B4-BE49-F238E27FC236}">
                    <a16:creationId xmlns:a16="http://schemas.microsoft.com/office/drawing/2014/main" id="{4ABE7427-7F9E-4C24-BACD-E994357E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2" name="Freeform 22">
                <a:extLst>
                  <a:ext uri="{FF2B5EF4-FFF2-40B4-BE49-F238E27FC236}">
                    <a16:creationId xmlns:a16="http://schemas.microsoft.com/office/drawing/2014/main" id="{A4519C41-3883-4F4D-B855-36AC5FA9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3" name="Freeform 23">
                <a:extLst>
                  <a:ext uri="{FF2B5EF4-FFF2-40B4-BE49-F238E27FC236}">
                    <a16:creationId xmlns:a16="http://schemas.microsoft.com/office/drawing/2014/main" id="{8B5ED874-236E-479E-9F3C-8D20755E5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4" name="Freeform 24">
                <a:extLst>
                  <a:ext uri="{FF2B5EF4-FFF2-40B4-BE49-F238E27FC236}">
                    <a16:creationId xmlns:a16="http://schemas.microsoft.com/office/drawing/2014/main" id="{735020D1-51A6-4867-93FF-3A7DBDFF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5" name="Freeform 25">
                <a:extLst>
                  <a:ext uri="{FF2B5EF4-FFF2-40B4-BE49-F238E27FC236}">
                    <a16:creationId xmlns:a16="http://schemas.microsoft.com/office/drawing/2014/main" id="{C989BF88-11AB-4FE0-85EA-33B9422F6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6" name="Freeform 26">
                <a:extLst>
                  <a:ext uri="{FF2B5EF4-FFF2-40B4-BE49-F238E27FC236}">
                    <a16:creationId xmlns:a16="http://schemas.microsoft.com/office/drawing/2014/main" id="{904FE457-FE45-4D78-8DFF-F9C220C1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7" name="Freeform 27">
                <a:extLst>
                  <a:ext uri="{FF2B5EF4-FFF2-40B4-BE49-F238E27FC236}">
                    <a16:creationId xmlns:a16="http://schemas.microsoft.com/office/drawing/2014/main" id="{E4096F76-A60C-4211-A216-4AE67FE57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8" name="Freeform 28">
                <a:extLst>
                  <a:ext uri="{FF2B5EF4-FFF2-40B4-BE49-F238E27FC236}">
                    <a16:creationId xmlns:a16="http://schemas.microsoft.com/office/drawing/2014/main" id="{4C6B0221-40FF-4F45-9239-713AC4D1D2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9" name="Freeform 29">
                <a:extLst>
                  <a:ext uri="{FF2B5EF4-FFF2-40B4-BE49-F238E27FC236}">
                    <a16:creationId xmlns:a16="http://schemas.microsoft.com/office/drawing/2014/main" id="{D15D0208-E6CE-434C-8273-8137E5DA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0" name="Freeform 30">
                <a:extLst>
                  <a:ext uri="{FF2B5EF4-FFF2-40B4-BE49-F238E27FC236}">
                    <a16:creationId xmlns:a16="http://schemas.microsoft.com/office/drawing/2014/main" id="{AB2D5B0C-ABE1-4512-8956-A7BA2AA0A3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1" name="Freeform 31">
                <a:extLst>
                  <a:ext uri="{FF2B5EF4-FFF2-40B4-BE49-F238E27FC236}">
                    <a16:creationId xmlns:a16="http://schemas.microsoft.com/office/drawing/2014/main" id="{6235C423-1378-4716-8F46-E24DF1F1D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2" name="Freeform 32">
                <a:extLst>
                  <a:ext uri="{FF2B5EF4-FFF2-40B4-BE49-F238E27FC236}">
                    <a16:creationId xmlns:a16="http://schemas.microsoft.com/office/drawing/2014/main" id="{C4F7348B-77C2-4CCC-A84B-928BDEEB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3" name="Freeform 33">
                <a:extLst>
                  <a:ext uri="{FF2B5EF4-FFF2-40B4-BE49-F238E27FC236}">
                    <a16:creationId xmlns:a16="http://schemas.microsoft.com/office/drawing/2014/main" id="{C636F0EC-ECCE-47E6-85BB-CC1EC533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4" name="Freeform 34">
                <a:extLst>
                  <a:ext uri="{FF2B5EF4-FFF2-40B4-BE49-F238E27FC236}">
                    <a16:creationId xmlns:a16="http://schemas.microsoft.com/office/drawing/2014/main" id="{15A423D5-3D90-4547-97A6-063FD8F2E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5" name="Freeform 35">
                <a:extLst>
                  <a:ext uri="{FF2B5EF4-FFF2-40B4-BE49-F238E27FC236}">
                    <a16:creationId xmlns:a16="http://schemas.microsoft.com/office/drawing/2014/main" id="{FEFE53B9-0245-4AE8-AA99-2D07BCC5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6" name="Freeform 36">
                <a:extLst>
                  <a:ext uri="{FF2B5EF4-FFF2-40B4-BE49-F238E27FC236}">
                    <a16:creationId xmlns:a16="http://schemas.microsoft.com/office/drawing/2014/main" id="{4013288E-CF19-4571-84FC-87CF915A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7" name="Freeform 37">
                <a:extLst>
                  <a:ext uri="{FF2B5EF4-FFF2-40B4-BE49-F238E27FC236}">
                    <a16:creationId xmlns:a16="http://schemas.microsoft.com/office/drawing/2014/main" id="{C2181CB5-9E3F-412C-A403-11E7727E0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8" name="Freeform 38">
                <a:extLst>
                  <a:ext uri="{FF2B5EF4-FFF2-40B4-BE49-F238E27FC236}">
                    <a16:creationId xmlns:a16="http://schemas.microsoft.com/office/drawing/2014/main" id="{A12E910F-EF08-4E6C-B789-226B1B84D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9" name="Freeform 39">
                <a:extLst>
                  <a:ext uri="{FF2B5EF4-FFF2-40B4-BE49-F238E27FC236}">
                    <a16:creationId xmlns:a16="http://schemas.microsoft.com/office/drawing/2014/main" id="{CFB83D04-E086-4CA5-B1D9-25C0D4D7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0" name="Freeform 40">
                <a:extLst>
                  <a:ext uri="{FF2B5EF4-FFF2-40B4-BE49-F238E27FC236}">
                    <a16:creationId xmlns:a16="http://schemas.microsoft.com/office/drawing/2014/main" id="{8C1DDD8F-793C-43D8-B1D8-CCB60882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1" name="Freeform 41">
                <a:extLst>
                  <a:ext uri="{FF2B5EF4-FFF2-40B4-BE49-F238E27FC236}">
                    <a16:creationId xmlns:a16="http://schemas.microsoft.com/office/drawing/2014/main" id="{F8ED891E-6F4C-4B86-980E-8C6A5D82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2" name="Freeform 42">
                <a:extLst>
                  <a:ext uri="{FF2B5EF4-FFF2-40B4-BE49-F238E27FC236}">
                    <a16:creationId xmlns:a16="http://schemas.microsoft.com/office/drawing/2014/main" id="{F9322CA3-F540-4AF1-999C-0E861358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3" name="Freeform 43">
                <a:extLst>
                  <a:ext uri="{FF2B5EF4-FFF2-40B4-BE49-F238E27FC236}">
                    <a16:creationId xmlns:a16="http://schemas.microsoft.com/office/drawing/2014/main" id="{6BDD5D1C-93E7-4F91-8C1D-2EEF8BC2E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4" name="Freeform 44">
                <a:extLst>
                  <a:ext uri="{FF2B5EF4-FFF2-40B4-BE49-F238E27FC236}">
                    <a16:creationId xmlns:a16="http://schemas.microsoft.com/office/drawing/2014/main" id="{98624B16-C122-42A5-9FCF-4DBEB9A94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5" name="Freeform 45">
                <a:extLst>
                  <a:ext uri="{FF2B5EF4-FFF2-40B4-BE49-F238E27FC236}">
                    <a16:creationId xmlns:a16="http://schemas.microsoft.com/office/drawing/2014/main" id="{8F5630FC-1F5F-4A8E-800C-D9CAB9C7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6" name="Freeform 46">
                <a:extLst>
                  <a:ext uri="{FF2B5EF4-FFF2-40B4-BE49-F238E27FC236}">
                    <a16:creationId xmlns:a16="http://schemas.microsoft.com/office/drawing/2014/main" id="{F0DA8C9E-A38B-4892-8046-76AE05795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7" name="Freeform 47">
                <a:extLst>
                  <a:ext uri="{FF2B5EF4-FFF2-40B4-BE49-F238E27FC236}">
                    <a16:creationId xmlns:a16="http://schemas.microsoft.com/office/drawing/2014/main" id="{BD13F98D-8865-4B32-8686-8B3155151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8" name="Freeform 48">
                <a:extLst>
                  <a:ext uri="{FF2B5EF4-FFF2-40B4-BE49-F238E27FC236}">
                    <a16:creationId xmlns:a16="http://schemas.microsoft.com/office/drawing/2014/main" id="{8286B3B4-FCD1-4D23-98E4-2EBEE498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9" name="Freeform 49">
                <a:extLst>
                  <a:ext uri="{FF2B5EF4-FFF2-40B4-BE49-F238E27FC236}">
                    <a16:creationId xmlns:a16="http://schemas.microsoft.com/office/drawing/2014/main" id="{EEE2F408-A13A-44AB-B2D3-144C9AE45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0" name="Freeform 50">
                <a:extLst>
                  <a:ext uri="{FF2B5EF4-FFF2-40B4-BE49-F238E27FC236}">
                    <a16:creationId xmlns:a16="http://schemas.microsoft.com/office/drawing/2014/main" id="{E9E24DEB-5557-41D4-96E2-DF79280E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1" name="Freeform 51">
                <a:extLst>
                  <a:ext uri="{FF2B5EF4-FFF2-40B4-BE49-F238E27FC236}">
                    <a16:creationId xmlns:a16="http://schemas.microsoft.com/office/drawing/2014/main" id="{2F15270B-75FA-4C5D-968E-D49BDB6AD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2" name="Freeform 52">
                <a:extLst>
                  <a:ext uri="{FF2B5EF4-FFF2-40B4-BE49-F238E27FC236}">
                    <a16:creationId xmlns:a16="http://schemas.microsoft.com/office/drawing/2014/main" id="{6C90922D-1014-41A6-A37C-6E673501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3" name="Freeform 53">
                <a:extLst>
                  <a:ext uri="{FF2B5EF4-FFF2-40B4-BE49-F238E27FC236}">
                    <a16:creationId xmlns:a16="http://schemas.microsoft.com/office/drawing/2014/main" id="{E894873D-3C28-494C-AD9A-77C38900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4" name="Freeform 54">
                <a:extLst>
                  <a:ext uri="{FF2B5EF4-FFF2-40B4-BE49-F238E27FC236}">
                    <a16:creationId xmlns:a16="http://schemas.microsoft.com/office/drawing/2014/main" id="{80E15F1A-6F88-4ED6-A4FC-FDA5B671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5" name="Freeform 55">
                <a:extLst>
                  <a:ext uri="{FF2B5EF4-FFF2-40B4-BE49-F238E27FC236}">
                    <a16:creationId xmlns:a16="http://schemas.microsoft.com/office/drawing/2014/main" id="{730058F1-9E14-4BCA-964D-3E99A7FA1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6" name="Freeform 56">
                <a:extLst>
                  <a:ext uri="{FF2B5EF4-FFF2-40B4-BE49-F238E27FC236}">
                    <a16:creationId xmlns:a16="http://schemas.microsoft.com/office/drawing/2014/main" id="{B2600E87-1323-4FAB-9A22-7A8933528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7" name="Freeform 57">
                <a:extLst>
                  <a:ext uri="{FF2B5EF4-FFF2-40B4-BE49-F238E27FC236}">
                    <a16:creationId xmlns:a16="http://schemas.microsoft.com/office/drawing/2014/main" id="{895B7EB9-1274-47EF-B5B2-B409A06A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8" name="Freeform 58">
                <a:extLst>
                  <a:ext uri="{FF2B5EF4-FFF2-40B4-BE49-F238E27FC236}">
                    <a16:creationId xmlns:a16="http://schemas.microsoft.com/office/drawing/2014/main" id="{B12A6264-012F-4115-9468-A62AAAF30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9" name="Freeform 59">
                <a:extLst>
                  <a:ext uri="{FF2B5EF4-FFF2-40B4-BE49-F238E27FC236}">
                    <a16:creationId xmlns:a16="http://schemas.microsoft.com/office/drawing/2014/main" id="{77266DA3-8DA4-4DD2-A595-CF3DCD3FE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0" name="Freeform 60">
                <a:extLst>
                  <a:ext uri="{FF2B5EF4-FFF2-40B4-BE49-F238E27FC236}">
                    <a16:creationId xmlns:a16="http://schemas.microsoft.com/office/drawing/2014/main" id="{FBA3E003-609F-47AB-94EB-67BD93F4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1" name="Freeform 61">
                <a:extLst>
                  <a:ext uri="{FF2B5EF4-FFF2-40B4-BE49-F238E27FC236}">
                    <a16:creationId xmlns:a16="http://schemas.microsoft.com/office/drawing/2014/main" id="{29E584EB-BA63-4997-850A-9FBB607A1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2" name="Freeform 62">
                <a:extLst>
                  <a:ext uri="{FF2B5EF4-FFF2-40B4-BE49-F238E27FC236}">
                    <a16:creationId xmlns:a16="http://schemas.microsoft.com/office/drawing/2014/main" id="{0EBF6D2D-49D4-40E2-B832-4A6D0148B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3" name="Freeform 63">
                <a:extLst>
                  <a:ext uri="{FF2B5EF4-FFF2-40B4-BE49-F238E27FC236}">
                    <a16:creationId xmlns:a16="http://schemas.microsoft.com/office/drawing/2014/main" id="{884003E5-5BE6-4092-9504-9B0D6BBED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4" name="Freeform 64">
                <a:extLst>
                  <a:ext uri="{FF2B5EF4-FFF2-40B4-BE49-F238E27FC236}">
                    <a16:creationId xmlns:a16="http://schemas.microsoft.com/office/drawing/2014/main" id="{3D2423FB-DDC0-4BA8-B23D-AB231728B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5" name="Freeform 65">
                <a:extLst>
                  <a:ext uri="{FF2B5EF4-FFF2-40B4-BE49-F238E27FC236}">
                    <a16:creationId xmlns:a16="http://schemas.microsoft.com/office/drawing/2014/main" id="{5ACA844D-3423-418F-AA5F-8B2E8E84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6" name="Freeform 66">
                <a:extLst>
                  <a:ext uri="{FF2B5EF4-FFF2-40B4-BE49-F238E27FC236}">
                    <a16:creationId xmlns:a16="http://schemas.microsoft.com/office/drawing/2014/main" id="{00A09CB5-37D7-41FB-BC3C-FA3CFDD61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7" name="Freeform 67">
                <a:extLst>
                  <a:ext uri="{FF2B5EF4-FFF2-40B4-BE49-F238E27FC236}">
                    <a16:creationId xmlns:a16="http://schemas.microsoft.com/office/drawing/2014/main" id="{DD6F5D57-5D5A-4630-88E4-D271B5B24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8" name="Freeform 68">
                <a:extLst>
                  <a:ext uri="{FF2B5EF4-FFF2-40B4-BE49-F238E27FC236}">
                    <a16:creationId xmlns:a16="http://schemas.microsoft.com/office/drawing/2014/main" id="{58F90F80-FB80-4E81-842D-163221BA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9" name="Rectangle 69">
                <a:extLst>
                  <a:ext uri="{FF2B5EF4-FFF2-40B4-BE49-F238E27FC236}">
                    <a16:creationId xmlns:a16="http://schemas.microsoft.com/office/drawing/2014/main" id="{B2E853F2-7E87-4161-9EBE-4FCD54B7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0" name="Freeform 70">
                <a:extLst>
                  <a:ext uri="{FF2B5EF4-FFF2-40B4-BE49-F238E27FC236}">
                    <a16:creationId xmlns:a16="http://schemas.microsoft.com/office/drawing/2014/main" id="{98722C35-6DA1-4C08-A4FA-F53BF100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1" name="Freeform 71">
                <a:extLst>
                  <a:ext uri="{FF2B5EF4-FFF2-40B4-BE49-F238E27FC236}">
                    <a16:creationId xmlns:a16="http://schemas.microsoft.com/office/drawing/2014/main" id="{4AD37D30-01FA-4ADD-A884-BDF8DCC1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2" name="Freeform 72">
                <a:extLst>
                  <a:ext uri="{FF2B5EF4-FFF2-40B4-BE49-F238E27FC236}">
                    <a16:creationId xmlns:a16="http://schemas.microsoft.com/office/drawing/2014/main" id="{DA270AC5-A913-4EA5-9481-E2E265AC6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3" name="Freeform 73">
                <a:extLst>
                  <a:ext uri="{FF2B5EF4-FFF2-40B4-BE49-F238E27FC236}">
                    <a16:creationId xmlns:a16="http://schemas.microsoft.com/office/drawing/2014/main" id="{F260372E-BEF2-4F6E-AE41-D77A0645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4" name="Freeform 74">
                <a:extLst>
                  <a:ext uri="{FF2B5EF4-FFF2-40B4-BE49-F238E27FC236}">
                    <a16:creationId xmlns:a16="http://schemas.microsoft.com/office/drawing/2014/main" id="{D197BFD9-6451-4E76-B9E2-CDDEA1152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5" name="Freeform 75">
                <a:extLst>
                  <a:ext uri="{FF2B5EF4-FFF2-40B4-BE49-F238E27FC236}">
                    <a16:creationId xmlns:a16="http://schemas.microsoft.com/office/drawing/2014/main" id="{00A56F64-A95E-4767-AE1D-7B66B536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6" name="Freeform 76">
                <a:extLst>
                  <a:ext uri="{FF2B5EF4-FFF2-40B4-BE49-F238E27FC236}">
                    <a16:creationId xmlns:a16="http://schemas.microsoft.com/office/drawing/2014/main" id="{E1FD3C3D-5744-4F53-A0EE-90C0EC76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7" name="Freeform 77">
                <a:extLst>
                  <a:ext uri="{FF2B5EF4-FFF2-40B4-BE49-F238E27FC236}">
                    <a16:creationId xmlns:a16="http://schemas.microsoft.com/office/drawing/2014/main" id="{36A701F6-C044-44EC-AFFC-0D183DAE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8" name="Freeform 78">
                <a:extLst>
                  <a:ext uri="{FF2B5EF4-FFF2-40B4-BE49-F238E27FC236}">
                    <a16:creationId xmlns:a16="http://schemas.microsoft.com/office/drawing/2014/main" id="{BD04BEBA-5368-46B9-A060-B5E4976C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9" name="Freeform 79">
                <a:extLst>
                  <a:ext uri="{FF2B5EF4-FFF2-40B4-BE49-F238E27FC236}">
                    <a16:creationId xmlns:a16="http://schemas.microsoft.com/office/drawing/2014/main" id="{367356FC-05B1-47A6-AD8A-4AAC496E7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0" name="Freeform 80">
                <a:extLst>
                  <a:ext uri="{FF2B5EF4-FFF2-40B4-BE49-F238E27FC236}">
                    <a16:creationId xmlns:a16="http://schemas.microsoft.com/office/drawing/2014/main" id="{0D4FEFDB-138E-49D2-95C3-B5BEDE80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1" name="Freeform 81">
                <a:extLst>
                  <a:ext uri="{FF2B5EF4-FFF2-40B4-BE49-F238E27FC236}">
                    <a16:creationId xmlns:a16="http://schemas.microsoft.com/office/drawing/2014/main" id="{B1EB3412-AB99-4CC4-B988-B0B6867AA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2" name="Freeform 82">
                <a:extLst>
                  <a:ext uri="{FF2B5EF4-FFF2-40B4-BE49-F238E27FC236}">
                    <a16:creationId xmlns:a16="http://schemas.microsoft.com/office/drawing/2014/main" id="{CC1E18A1-474D-495C-BD24-EA8E6C32A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3" name="Freeform 83">
                <a:extLst>
                  <a:ext uri="{FF2B5EF4-FFF2-40B4-BE49-F238E27FC236}">
                    <a16:creationId xmlns:a16="http://schemas.microsoft.com/office/drawing/2014/main" id="{FAA6688A-BD15-4616-8DA5-2529AD3AF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4" name="Freeform 84">
                <a:extLst>
                  <a:ext uri="{FF2B5EF4-FFF2-40B4-BE49-F238E27FC236}">
                    <a16:creationId xmlns:a16="http://schemas.microsoft.com/office/drawing/2014/main" id="{B5F16D00-59DA-40C3-8D8A-BB0E8560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5" name="Freeform 85">
                <a:extLst>
                  <a:ext uri="{FF2B5EF4-FFF2-40B4-BE49-F238E27FC236}">
                    <a16:creationId xmlns:a16="http://schemas.microsoft.com/office/drawing/2014/main" id="{3D299D67-5E4A-4DD8-8096-F8C70410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6" name="Freeform 86">
                <a:extLst>
                  <a:ext uri="{FF2B5EF4-FFF2-40B4-BE49-F238E27FC236}">
                    <a16:creationId xmlns:a16="http://schemas.microsoft.com/office/drawing/2014/main" id="{709EE7DB-BBB3-4C44-A3B7-349BEB9A2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7" name="Freeform 87">
                <a:extLst>
                  <a:ext uri="{FF2B5EF4-FFF2-40B4-BE49-F238E27FC236}">
                    <a16:creationId xmlns:a16="http://schemas.microsoft.com/office/drawing/2014/main" id="{904562D7-E427-4077-8CE1-E802EAA3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8" name="Freeform 88">
                <a:extLst>
                  <a:ext uri="{FF2B5EF4-FFF2-40B4-BE49-F238E27FC236}">
                    <a16:creationId xmlns:a16="http://schemas.microsoft.com/office/drawing/2014/main" id="{328B97D6-86D8-4C39-B577-78F5ADE0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9" name="Freeform 89">
                <a:extLst>
                  <a:ext uri="{FF2B5EF4-FFF2-40B4-BE49-F238E27FC236}">
                    <a16:creationId xmlns:a16="http://schemas.microsoft.com/office/drawing/2014/main" id="{4094375B-9F58-4263-88AA-6D21684D9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0" name="Freeform 90">
                <a:extLst>
                  <a:ext uri="{FF2B5EF4-FFF2-40B4-BE49-F238E27FC236}">
                    <a16:creationId xmlns:a16="http://schemas.microsoft.com/office/drawing/2014/main" id="{A883731B-3CF9-4CE5-9803-8445FCA49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1" name="Freeform 91">
                <a:extLst>
                  <a:ext uri="{FF2B5EF4-FFF2-40B4-BE49-F238E27FC236}">
                    <a16:creationId xmlns:a16="http://schemas.microsoft.com/office/drawing/2014/main" id="{06819E5A-1C39-44A8-9F7D-8F9E70F4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2" name="Freeform 92">
                <a:extLst>
                  <a:ext uri="{FF2B5EF4-FFF2-40B4-BE49-F238E27FC236}">
                    <a16:creationId xmlns:a16="http://schemas.microsoft.com/office/drawing/2014/main" id="{493F34E7-E8D0-4AE1-95DF-8246008A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3" name="Freeform 93">
                <a:extLst>
                  <a:ext uri="{FF2B5EF4-FFF2-40B4-BE49-F238E27FC236}">
                    <a16:creationId xmlns:a16="http://schemas.microsoft.com/office/drawing/2014/main" id="{0A9B8550-A122-46E6-9B30-C126287FF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4" name="Freeform 94">
                <a:extLst>
                  <a:ext uri="{FF2B5EF4-FFF2-40B4-BE49-F238E27FC236}">
                    <a16:creationId xmlns:a16="http://schemas.microsoft.com/office/drawing/2014/main" id="{CEB4AA35-A242-4857-BA8B-F5EC5DD9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5" name="Freeform 95">
                <a:extLst>
                  <a:ext uri="{FF2B5EF4-FFF2-40B4-BE49-F238E27FC236}">
                    <a16:creationId xmlns:a16="http://schemas.microsoft.com/office/drawing/2014/main" id="{6F2F6048-05C6-4227-90BD-2F9699249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6" name="Freeform 96">
                <a:extLst>
                  <a:ext uri="{FF2B5EF4-FFF2-40B4-BE49-F238E27FC236}">
                    <a16:creationId xmlns:a16="http://schemas.microsoft.com/office/drawing/2014/main" id="{B0C93907-77C7-4DD8-A91B-C31D0A3CA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7" name="Freeform 97">
                <a:extLst>
                  <a:ext uri="{FF2B5EF4-FFF2-40B4-BE49-F238E27FC236}">
                    <a16:creationId xmlns:a16="http://schemas.microsoft.com/office/drawing/2014/main" id="{F5D8D724-A71D-488D-9CDD-58A422215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8" name="Freeform 98">
                <a:extLst>
                  <a:ext uri="{FF2B5EF4-FFF2-40B4-BE49-F238E27FC236}">
                    <a16:creationId xmlns:a16="http://schemas.microsoft.com/office/drawing/2014/main" id="{AE5C8C60-5AD5-410D-B7B3-C43AEF309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9" name="Freeform 99">
                <a:extLst>
                  <a:ext uri="{FF2B5EF4-FFF2-40B4-BE49-F238E27FC236}">
                    <a16:creationId xmlns:a16="http://schemas.microsoft.com/office/drawing/2014/main" id="{341550BB-46F7-4AF9-8C4E-F9A922CC3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0" name="Freeform 100">
                <a:extLst>
                  <a:ext uri="{FF2B5EF4-FFF2-40B4-BE49-F238E27FC236}">
                    <a16:creationId xmlns:a16="http://schemas.microsoft.com/office/drawing/2014/main" id="{79C97545-45A2-4C26-89E7-8351BA0E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1" name="Freeform 101">
                <a:extLst>
                  <a:ext uri="{FF2B5EF4-FFF2-40B4-BE49-F238E27FC236}">
                    <a16:creationId xmlns:a16="http://schemas.microsoft.com/office/drawing/2014/main" id="{A4476567-5A6A-4451-9C45-A8148A8D2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2" name="Freeform 102">
                <a:extLst>
                  <a:ext uri="{FF2B5EF4-FFF2-40B4-BE49-F238E27FC236}">
                    <a16:creationId xmlns:a16="http://schemas.microsoft.com/office/drawing/2014/main" id="{D3657DD6-26C1-425A-A490-02801BAAD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3" name="Freeform 103">
                <a:extLst>
                  <a:ext uri="{FF2B5EF4-FFF2-40B4-BE49-F238E27FC236}">
                    <a16:creationId xmlns:a16="http://schemas.microsoft.com/office/drawing/2014/main" id="{2C281D96-9E4E-4714-8A64-8927096A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4" name="Freeform 104">
                <a:extLst>
                  <a:ext uri="{FF2B5EF4-FFF2-40B4-BE49-F238E27FC236}">
                    <a16:creationId xmlns:a16="http://schemas.microsoft.com/office/drawing/2014/main" id="{45EE632B-AF68-4631-8033-E6730B32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5" name="Freeform 105">
                <a:extLst>
                  <a:ext uri="{FF2B5EF4-FFF2-40B4-BE49-F238E27FC236}">
                    <a16:creationId xmlns:a16="http://schemas.microsoft.com/office/drawing/2014/main" id="{D8C07C2A-0722-4D7B-9AEF-F0DB0B3AE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6" name="Freeform 106">
                <a:extLst>
                  <a:ext uri="{FF2B5EF4-FFF2-40B4-BE49-F238E27FC236}">
                    <a16:creationId xmlns:a16="http://schemas.microsoft.com/office/drawing/2014/main" id="{33137DD1-1FC8-438E-B1CC-34B0CDB2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7" name="Freeform 107">
                <a:extLst>
                  <a:ext uri="{FF2B5EF4-FFF2-40B4-BE49-F238E27FC236}">
                    <a16:creationId xmlns:a16="http://schemas.microsoft.com/office/drawing/2014/main" id="{456A7A1A-24D6-4FDF-978D-8FE371A5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8" name="Freeform 108">
                <a:extLst>
                  <a:ext uri="{FF2B5EF4-FFF2-40B4-BE49-F238E27FC236}">
                    <a16:creationId xmlns:a16="http://schemas.microsoft.com/office/drawing/2014/main" id="{389EC321-FBAD-45EB-870B-B1282899E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9" name="Rectangle 109">
                <a:extLst>
                  <a:ext uri="{FF2B5EF4-FFF2-40B4-BE49-F238E27FC236}">
                    <a16:creationId xmlns:a16="http://schemas.microsoft.com/office/drawing/2014/main" id="{074D9FE4-7406-4243-BA53-1F5182F47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0" name="Rectangle 110">
                <a:extLst>
                  <a:ext uri="{FF2B5EF4-FFF2-40B4-BE49-F238E27FC236}">
                    <a16:creationId xmlns:a16="http://schemas.microsoft.com/office/drawing/2014/main" id="{CF218408-3328-4F42-868F-5ED72C83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1" name="Freeform 111">
                <a:extLst>
                  <a:ext uri="{FF2B5EF4-FFF2-40B4-BE49-F238E27FC236}">
                    <a16:creationId xmlns:a16="http://schemas.microsoft.com/office/drawing/2014/main" id="{0C291C20-B29D-46D6-89E5-00015923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2" name="Freeform 112">
                <a:extLst>
                  <a:ext uri="{FF2B5EF4-FFF2-40B4-BE49-F238E27FC236}">
                    <a16:creationId xmlns:a16="http://schemas.microsoft.com/office/drawing/2014/main" id="{C1FCB1D7-0036-45D3-84E6-269DF10E2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3" name="Freeform 113">
                <a:extLst>
                  <a:ext uri="{FF2B5EF4-FFF2-40B4-BE49-F238E27FC236}">
                    <a16:creationId xmlns:a16="http://schemas.microsoft.com/office/drawing/2014/main" id="{14757442-68BD-4FE3-9AA5-9D0B03A8D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4" name="Freeform 114">
                <a:extLst>
                  <a:ext uri="{FF2B5EF4-FFF2-40B4-BE49-F238E27FC236}">
                    <a16:creationId xmlns:a16="http://schemas.microsoft.com/office/drawing/2014/main" id="{6DD9AC88-C9D0-49F9-AC31-88DF77F4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5" name="Freeform 115">
                <a:extLst>
                  <a:ext uri="{FF2B5EF4-FFF2-40B4-BE49-F238E27FC236}">
                    <a16:creationId xmlns:a16="http://schemas.microsoft.com/office/drawing/2014/main" id="{623E98FB-ACB6-4F35-82ED-F84FF95D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6" name="Freeform 116">
                <a:extLst>
                  <a:ext uri="{FF2B5EF4-FFF2-40B4-BE49-F238E27FC236}">
                    <a16:creationId xmlns:a16="http://schemas.microsoft.com/office/drawing/2014/main" id="{FD942395-3CDD-4E1A-8B33-AD8F20A8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7" name="Freeform 117">
                <a:extLst>
                  <a:ext uri="{FF2B5EF4-FFF2-40B4-BE49-F238E27FC236}">
                    <a16:creationId xmlns:a16="http://schemas.microsoft.com/office/drawing/2014/main" id="{13D4C24C-98CB-4960-AA91-EE84000A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8" name="Freeform 118">
                <a:extLst>
                  <a:ext uri="{FF2B5EF4-FFF2-40B4-BE49-F238E27FC236}">
                    <a16:creationId xmlns:a16="http://schemas.microsoft.com/office/drawing/2014/main" id="{F62025FC-EE5A-410F-B797-1A958814A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9" name="Freeform 119">
                <a:extLst>
                  <a:ext uri="{FF2B5EF4-FFF2-40B4-BE49-F238E27FC236}">
                    <a16:creationId xmlns:a16="http://schemas.microsoft.com/office/drawing/2014/main" id="{BBA97CBD-8117-439D-A883-052FF844F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0" name="Freeform 120">
                <a:extLst>
                  <a:ext uri="{FF2B5EF4-FFF2-40B4-BE49-F238E27FC236}">
                    <a16:creationId xmlns:a16="http://schemas.microsoft.com/office/drawing/2014/main" id="{68D717CE-8FDB-494C-A5FD-87BEF465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1" name="Freeform 121">
                <a:extLst>
                  <a:ext uri="{FF2B5EF4-FFF2-40B4-BE49-F238E27FC236}">
                    <a16:creationId xmlns:a16="http://schemas.microsoft.com/office/drawing/2014/main" id="{F390BF71-228F-47BE-96DD-6C011876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2" name="Freeform 122">
                <a:extLst>
                  <a:ext uri="{FF2B5EF4-FFF2-40B4-BE49-F238E27FC236}">
                    <a16:creationId xmlns:a16="http://schemas.microsoft.com/office/drawing/2014/main" id="{779E93D9-EC79-4112-AF4D-684075228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3" name="Freeform 123">
                <a:extLst>
                  <a:ext uri="{FF2B5EF4-FFF2-40B4-BE49-F238E27FC236}">
                    <a16:creationId xmlns:a16="http://schemas.microsoft.com/office/drawing/2014/main" id="{543EA3FD-1ACF-453A-B9C3-AF35ABF1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4" name="Freeform 124">
                <a:extLst>
                  <a:ext uri="{FF2B5EF4-FFF2-40B4-BE49-F238E27FC236}">
                    <a16:creationId xmlns:a16="http://schemas.microsoft.com/office/drawing/2014/main" id="{D18D12C6-CC4B-4119-9370-347368C0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5" name="Freeform 125">
                <a:extLst>
                  <a:ext uri="{FF2B5EF4-FFF2-40B4-BE49-F238E27FC236}">
                    <a16:creationId xmlns:a16="http://schemas.microsoft.com/office/drawing/2014/main" id="{D2EBAC2C-2B5B-4F50-A1DF-543A4BED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6" name="Freeform 126">
                <a:extLst>
                  <a:ext uri="{FF2B5EF4-FFF2-40B4-BE49-F238E27FC236}">
                    <a16:creationId xmlns:a16="http://schemas.microsoft.com/office/drawing/2014/main" id="{64C9EA56-028D-4F39-975C-91921F21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7" name="Freeform 127">
                <a:extLst>
                  <a:ext uri="{FF2B5EF4-FFF2-40B4-BE49-F238E27FC236}">
                    <a16:creationId xmlns:a16="http://schemas.microsoft.com/office/drawing/2014/main" id="{801EC49C-40F5-4307-891D-CFEE2C38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8" name="Freeform 128">
                <a:extLst>
                  <a:ext uri="{FF2B5EF4-FFF2-40B4-BE49-F238E27FC236}">
                    <a16:creationId xmlns:a16="http://schemas.microsoft.com/office/drawing/2014/main" id="{28D699D1-8E5D-4A9B-BEAA-264A1293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9" name="Freeform 129">
                <a:extLst>
                  <a:ext uri="{FF2B5EF4-FFF2-40B4-BE49-F238E27FC236}">
                    <a16:creationId xmlns:a16="http://schemas.microsoft.com/office/drawing/2014/main" id="{5F802678-F7B6-4357-B182-48C97DE86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0" name="Freeform 130">
                <a:extLst>
                  <a:ext uri="{FF2B5EF4-FFF2-40B4-BE49-F238E27FC236}">
                    <a16:creationId xmlns:a16="http://schemas.microsoft.com/office/drawing/2014/main" id="{966E5A81-8857-4A25-9CA1-C2F07B88D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1" name="Freeform 131">
                <a:extLst>
                  <a:ext uri="{FF2B5EF4-FFF2-40B4-BE49-F238E27FC236}">
                    <a16:creationId xmlns:a16="http://schemas.microsoft.com/office/drawing/2014/main" id="{C62422C9-4834-44F6-B20D-F3B592564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2" name="Freeform 132">
                <a:extLst>
                  <a:ext uri="{FF2B5EF4-FFF2-40B4-BE49-F238E27FC236}">
                    <a16:creationId xmlns:a16="http://schemas.microsoft.com/office/drawing/2014/main" id="{4482CF65-8707-4AD1-BA95-6AFA9CEB6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3" name="Freeform 133">
                <a:extLst>
                  <a:ext uri="{FF2B5EF4-FFF2-40B4-BE49-F238E27FC236}">
                    <a16:creationId xmlns:a16="http://schemas.microsoft.com/office/drawing/2014/main" id="{259D69A8-07A5-4BAB-A15A-064F02C38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4" name="Freeform 134">
                <a:extLst>
                  <a:ext uri="{FF2B5EF4-FFF2-40B4-BE49-F238E27FC236}">
                    <a16:creationId xmlns:a16="http://schemas.microsoft.com/office/drawing/2014/main" id="{73DAD183-D267-4EA0-AAF3-D35ACC47B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5" name="Freeform 135">
                <a:extLst>
                  <a:ext uri="{FF2B5EF4-FFF2-40B4-BE49-F238E27FC236}">
                    <a16:creationId xmlns:a16="http://schemas.microsoft.com/office/drawing/2014/main" id="{89C8AAE1-4EDC-41AD-B6C7-6E4129F86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6" name="Rectangle 136">
                <a:extLst>
                  <a:ext uri="{FF2B5EF4-FFF2-40B4-BE49-F238E27FC236}">
                    <a16:creationId xmlns:a16="http://schemas.microsoft.com/office/drawing/2014/main" id="{F1599EE8-19BB-4D3B-9764-7DE38FCC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7" name="Freeform 137">
                <a:extLst>
                  <a:ext uri="{FF2B5EF4-FFF2-40B4-BE49-F238E27FC236}">
                    <a16:creationId xmlns:a16="http://schemas.microsoft.com/office/drawing/2014/main" id="{E79211F8-31BD-44B7-8D5E-42E92769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8" name="Freeform 138">
                <a:extLst>
                  <a:ext uri="{FF2B5EF4-FFF2-40B4-BE49-F238E27FC236}">
                    <a16:creationId xmlns:a16="http://schemas.microsoft.com/office/drawing/2014/main" id="{EF6B86DE-E8CA-4358-85E8-74F4772D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9" name="Freeform 139">
                <a:extLst>
                  <a:ext uri="{FF2B5EF4-FFF2-40B4-BE49-F238E27FC236}">
                    <a16:creationId xmlns:a16="http://schemas.microsoft.com/office/drawing/2014/main" id="{FFD96FBA-5A83-4307-9334-FCA207F58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0" name="Freeform 140">
                <a:extLst>
                  <a:ext uri="{FF2B5EF4-FFF2-40B4-BE49-F238E27FC236}">
                    <a16:creationId xmlns:a16="http://schemas.microsoft.com/office/drawing/2014/main" id="{ABE78C53-14D7-4832-907B-E6058506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1" name="Freeform 141">
                <a:extLst>
                  <a:ext uri="{FF2B5EF4-FFF2-40B4-BE49-F238E27FC236}">
                    <a16:creationId xmlns:a16="http://schemas.microsoft.com/office/drawing/2014/main" id="{4EF4F476-F156-4DE2-BD24-E16BD094E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2" name="Freeform 142">
                <a:extLst>
                  <a:ext uri="{FF2B5EF4-FFF2-40B4-BE49-F238E27FC236}">
                    <a16:creationId xmlns:a16="http://schemas.microsoft.com/office/drawing/2014/main" id="{85791CAD-C8FA-42FB-87A4-E140B7AD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3" name="Freeform 143">
                <a:extLst>
                  <a:ext uri="{FF2B5EF4-FFF2-40B4-BE49-F238E27FC236}">
                    <a16:creationId xmlns:a16="http://schemas.microsoft.com/office/drawing/2014/main" id="{BC6BFCA0-9D71-4423-9E00-9BFD2556C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4" name="Freeform 144">
                <a:extLst>
                  <a:ext uri="{FF2B5EF4-FFF2-40B4-BE49-F238E27FC236}">
                    <a16:creationId xmlns:a16="http://schemas.microsoft.com/office/drawing/2014/main" id="{3ADA0204-F6B9-4425-AB05-7C31FE14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5" name="Freeform 145">
                <a:extLst>
                  <a:ext uri="{FF2B5EF4-FFF2-40B4-BE49-F238E27FC236}">
                    <a16:creationId xmlns:a16="http://schemas.microsoft.com/office/drawing/2014/main" id="{0786C69D-4471-424E-8012-9CC9FDACF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6" name="Freeform 146">
                <a:extLst>
                  <a:ext uri="{FF2B5EF4-FFF2-40B4-BE49-F238E27FC236}">
                    <a16:creationId xmlns:a16="http://schemas.microsoft.com/office/drawing/2014/main" id="{2664E67D-BB89-4DED-AFEE-644841D2C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7" name="Freeform 147">
                <a:extLst>
                  <a:ext uri="{FF2B5EF4-FFF2-40B4-BE49-F238E27FC236}">
                    <a16:creationId xmlns:a16="http://schemas.microsoft.com/office/drawing/2014/main" id="{D67F3266-CB5A-4892-88A6-B2C608155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8" name="Freeform 148">
                <a:extLst>
                  <a:ext uri="{FF2B5EF4-FFF2-40B4-BE49-F238E27FC236}">
                    <a16:creationId xmlns:a16="http://schemas.microsoft.com/office/drawing/2014/main" id="{7A4DA2AE-C27C-450B-A5F0-AF91725D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9" name="Freeform 149">
                <a:extLst>
                  <a:ext uri="{FF2B5EF4-FFF2-40B4-BE49-F238E27FC236}">
                    <a16:creationId xmlns:a16="http://schemas.microsoft.com/office/drawing/2014/main" id="{9E35B13B-4708-48F8-AB60-B1140FE3C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0" name="Freeform 150">
                <a:extLst>
                  <a:ext uri="{FF2B5EF4-FFF2-40B4-BE49-F238E27FC236}">
                    <a16:creationId xmlns:a16="http://schemas.microsoft.com/office/drawing/2014/main" id="{F4C79BDC-ECDB-479C-962D-795E78818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1" name="Freeform 151">
                <a:extLst>
                  <a:ext uri="{FF2B5EF4-FFF2-40B4-BE49-F238E27FC236}">
                    <a16:creationId xmlns:a16="http://schemas.microsoft.com/office/drawing/2014/main" id="{3C23E632-2BAE-47EE-A51D-18E3818EC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2" name="Freeform 152">
                <a:extLst>
                  <a:ext uri="{FF2B5EF4-FFF2-40B4-BE49-F238E27FC236}">
                    <a16:creationId xmlns:a16="http://schemas.microsoft.com/office/drawing/2014/main" id="{6764C27C-3FB8-457D-BAF8-75179145E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3" name="Freeform 153">
                <a:extLst>
                  <a:ext uri="{FF2B5EF4-FFF2-40B4-BE49-F238E27FC236}">
                    <a16:creationId xmlns:a16="http://schemas.microsoft.com/office/drawing/2014/main" id="{CC230F14-A9B4-4862-B9F1-A9A247754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4" name="Freeform 154">
                <a:extLst>
                  <a:ext uri="{FF2B5EF4-FFF2-40B4-BE49-F238E27FC236}">
                    <a16:creationId xmlns:a16="http://schemas.microsoft.com/office/drawing/2014/main" id="{5A5A6CFE-BD4C-4971-B6D1-5EB83A4AD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5" name="Freeform 155">
                <a:extLst>
                  <a:ext uri="{FF2B5EF4-FFF2-40B4-BE49-F238E27FC236}">
                    <a16:creationId xmlns:a16="http://schemas.microsoft.com/office/drawing/2014/main" id="{594DF899-7822-4479-8507-C7AA9675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6" name="Freeform 156">
                <a:extLst>
                  <a:ext uri="{FF2B5EF4-FFF2-40B4-BE49-F238E27FC236}">
                    <a16:creationId xmlns:a16="http://schemas.microsoft.com/office/drawing/2014/main" id="{218FD2C7-2E2E-46E3-A9DF-26D26328E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7" name="Freeform 157">
                <a:extLst>
                  <a:ext uri="{FF2B5EF4-FFF2-40B4-BE49-F238E27FC236}">
                    <a16:creationId xmlns:a16="http://schemas.microsoft.com/office/drawing/2014/main" id="{D70C38B7-17E4-47EA-B008-A841B36EB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8" name="Freeform 158">
                <a:extLst>
                  <a:ext uri="{FF2B5EF4-FFF2-40B4-BE49-F238E27FC236}">
                    <a16:creationId xmlns:a16="http://schemas.microsoft.com/office/drawing/2014/main" id="{0D305187-21FC-4E4A-90A2-C015B73E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9" name="Freeform 159">
                <a:extLst>
                  <a:ext uri="{FF2B5EF4-FFF2-40B4-BE49-F238E27FC236}">
                    <a16:creationId xmlns:a16="http://schemas.microsoft.com/office/drawing/2014/main" id="{457EA666-D527-409B-BE66-CE8538F6C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0" name="Freeform 160">
                <a:extLst>
                  <a:ext uri="{FF2B5EF4-FFF2-40B4-BE49-F238E27FC236}">
                    <a16:creationId xmlns:a16="http://schemas.microsoft.com/office/drawing/2014/main" id="{5AE91B21-D189-4577-8E0C-436C0F05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1" name="Freeform 161">
                <a:extLst>
                  <a:ext uri="{FF2B5EF4-FFF2-40B4-BE49-F238E27FC236}">
                    <a16:creationId xmlns:a16="http://schemas.microsoft.com/office/drawing/2014/main" id="{6A1F1989-24FF-4684-B600-C0B44579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2" name="Freeform 162">
                <a:extLst>
                  <a:ext uri="{FF2B5EF4-FFF2-40B4-BE49-F238E27FC236}">
                    <a16:creationId xmlns:a16="http://schemas.microsoft.com/office/drawing/2014/main" id="{575D8ECE-D873-4924-AD44-528455932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3" name="Freeform 163">
                <a:extLst>
                  <a:ext uri="{FF2B5EF4-FFF2-40B4-BE49-F238E27FC236}">
                    <a16:creationId xmlns:a16="http://schemas.microsoft.com/office/drawing/2014/main" id="{B9E31A46-0A9C-4A5F-95FF-6E50F4555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4" name="Freeform 164">
                <a:extLst>
                  <a:ext uri="{FF2B5EF4-FFF2-40B4-BE49-F238E27FC236}">
                    <a16:creationId xmlns:a16="http://schemas.microsoft.com/office/drawing/2014/main" id="{BFCF1E07-73D6-43A7-9DAF-BABB259F1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5" name="Freeform 165">
                <a:extLst>
                  <a:ext uri="{FF2B5EF4-FFF2-40B4-BE49-F238E27FC236}">
                    <a16:creationId xmlns:a16="http://schemas.microsoft.com/office/drawing/2014/main" id="{B80A7BB1-85FE-4AEF-B740-BBF428E4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6" name="Freeform 166">
                <a:extLst>
                  <a:ext uri="{FF2B5EF4-FFF2-40B4-BE49-F238E27FC236}">
                    <a16:creationId xmlns:a16="http://schemas.microsoft.com/office/drawing/2014/main" id="{D0462CE0-EB27-4B55-BDFF-823AD3E4B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7" name="Freeform 167">
                <a:extLst>
                  <a:ext uri="{FF2B5EF4-FFF2-40B4-BE49-F238E27FC236}">
                    <a16:creationId xmlns:a16="http://schemas.microsoft.com/office/drawing/2014/main" id="{39A47B7D-32B0-47C9-9509-5967B284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8" name="Freeform 168">
                <a:extLst>
                  <a:ext uri="{FF2B5EF4-FFF2-40B4-BE49-F238E27FC236}">
                    <a16:creationId xmlns:a16="http://schemas.microsoft.com/office/drawing/2014/main" id="{BD0F6782-47D2-4182-BEAD-5D5EAE15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9" name="Freeform 169">
                <a:extLst>
                  <a:ext uri="{FF2B5EF4-FFF2-40B4-BE49-F238E27FC236}">
                    <a16:creationId xmlns:a16="http://schemas.microsoft.com/office/drawing/2014/main" id="{F1818A95-07C4-4DB2-A8C3-F9FC2B14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0" name="Freeform 170">
                <a:extLst>
                  <a:ext uri="{FF2B5EF4-FFF2-40B4-BE49-F238E27FC236}">
                    <a16:creationId xmlns:a16="http://schemas.microsoft.com/office/drawing/2014/main" id="{F49750D5-9B3A-4984-94C1-6CB1E5A4E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1" name="Freeform 171">
                <a:extLst>
                  <a:ext uri="{FF2B5EF4-FFF2-40B4-BE49-F238E27FC236}">
                    <a16:creationId xmlns:a16="http://schemas.microsoft.com/office/drawing/2014/main" id="{26B7FF65-17A3-42C2-A3DF-52551049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2" name="Freeform 172">
                <a:extLst>
                  <a:ext uri="{FF2B5EF4-FFF2-40B4-BE49-F238E27FC236}">
                    <a16:creationId xmlns:a16="http://schemas.microsoft.com/office/drawing/2014/main" id="{5A9FDEE2-30AA-4050-A42F-53F48AF6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3" name="Freeform 173">
                <a:extLst>
                  <a:ext uri="{FF2B5EF4-FFF2-40B4-BE49-F238E27FC236}">
                    <a16:creationId xmlns:a16="http://schemas.microsoft.com/office/drawing/2014/main" id="{7DBF946B-4A62-47D0-99FC-1DEC6922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4" name="Freeform 174">
                <a:extLst>
                  <a:ext uri="{FF2B5EF4-FFF2-40B4-BE49-F238E27FC236}">
                    <a16:creationId xmlns:a16="http://schemas.microsoft.com/office/drawing/2014/main" id="{562BE296-D7DE-47D2-B580-B81A26823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5" name="Freeform 175">
                <a:extLst>
                  <a:ext uri="{FF2B5EF4-FFF2-40B4-BE49-F238E27FC236}">
                    <a16:creationId xmlns:a16="http://schemas.microsoft.com/office/drawing/2014/main" id="{FB8D0554-844C-4FFA-857A-96B3BCD7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6" name="Freeform 176">
                <a:extLst>
                  <a:ext uri="{FF2B5EF4-FFF2-40B4-BE49-F238E27FC236}">
                    <a16:creationId xmlns:a16="http://schemas.microsoft.com/office/drawing/2014/main" id="{C98336A7-5E45-4E1C-9158-17534BB6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7" name="Freeform 177">
                <a:extLst>
                  <a:ext uri="{FF2B5EF4-FFF2-40B4-BE49-F238E27FC236}">
                    <a16:creationId xmlns:a16="http://schemas.microsoft.com/office/drawing/2014/main" id="{76EEFE9D-A167-4315-8318-1C06E8AE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8" name="Freeform 178">
                <a:extLst>
                  <a:ext uri="{FF2B5EF4-FFF2-40B4-BE49-F238E27FC236}">
                    <a16:creationId xmlns:a16="http://schemas.microsoft.com/office/drawing/2014/main" id="{17E34316-4310-4448-85BC-0D6A143F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9" name="Freeform 179">
                <a:extLst>
                  <a:ext uri="{FF2B5EF4-FFF2-40B4-BE49-F238E27FC236}">
                    <a16:creationId xmlns:a16="http://schemas.microsoft.com/office/drawing/2014/main" id="{C42E05FD-4CFC-4BB3-87F1-2FC6B35E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0" name="Freeform 180">
                <a:extLst>
                  <a:ext uri="{FF2B5EF4-FFF2-40B4-BE49-F238E27FC236}">
                    <a16:creationId xmlns:a16="http://schemas.microsoft.com/office/drawing/2014/main" id="{C7B96185-D2B5-4C2E-8352-105A80D7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1" name="Freeform 181">
                <a:extLst>
                  <a:ext uri="{FF2B5EF4-FFF2-40B4-BE49-F238E27FC236}">
                    <a16:creationId xmlns:a16="http://schemas.microsoft.com/office/drawing/2014/main" id="{DF1725A4-0CAC-4B4B-8C03-C8AD4811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2" name="Freeform 182">
                <a:extLst>
                  <a:ext uri="{FF2B5EF4-FFF2-40B4-BE49-F238E27FC236}">
                    <a16:creationId xmlns:a16="http://schemas.microsoft.com/office/drawing/2014/main" id="{5AA4903F-1385-41BE-BBC9-12823EEB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3" name="Freeform 183">
                <a:extLst>
                  <a:ext uri="{FF2B5EF4-FFF2-40B4-BE49-F238E27FC236}">
                    <a16:creationId xmlns:a16="http://schemas.microsoft.com/office/drawing/2014/main" id="{49507A9F-46F3-417C-A31D-519F8D10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4" name="Freeform 184">
                <a:extLst>
                  <a:ext uri="{FF2B5EF4-FFF2-40B4-BE49-F238E27FC236}">
                    <a16:creationId xmlns:a16="http://schemas.microsoft.com/office/drawing/2014/main" id="{A7200039-14A5-4508-87F6-16C71E6F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5" name="Freeform 185">
                <a:extLst>
                  <a:ext uri="{FF2B5EF4-FFF2-40B4-BE49-F238E27FC236}">
                    <a16:creationId xmlns:a16="http://schemas.microsoft.com/office/drawing/2014/main" id="{5A0D822F-1D64-4B5D-9C1D-4BFEF596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6" name="Freeform 186">
                <a:extLst>
                  <a:ext uri="{FF2B5EF4-FFF2-40B4-BE49-F238E27FC236}">
                    <a16:creationId xmlns:a16="http://schemas.microsoft.com/office/drawing/2014/main" id="{5D52F07F-025F-454B-A16E-077C7106F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7" name="Freeform 187">
                <a:extLst>
                  <a:ext uri="{FF2B5EF4-FFF2-40B4-BE49-F238E27FC236}">
                    <a16:creationId xmlns:a16="http://schemas.microsoft.com/office/drawing/2014/main" id="{A74562A2-68C3-4B51-8500-0A739EF3C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8" name="Freeform 188">
                <a:extLst>
                  <a:ext uri="{FF2B5EF4-FFF2-40B4-BE49-F238E27FC236}">
                    <a16:creationId xmlns:a16="http://schemas.microsoft.com/office/drawing/2014/main" id="{F6BFF825-96A0-4002-8332-FA2256DA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9" name="Freeform 189">
                <a:extLst>
                  <a:ext uri="{FF2B5EF4-FFF2-40B4-BE49-F238E27FC236}">
                    <a16:creationId xmlns:a16="http://schemas.microsoft.com/office/drawing/2014/main" id="{8E848ED5-39EF-4B92-A440-654FF5F3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0" name="Freeform 190">
                <a:extLst>
                  <a:ext uri="{FF2B5EF4-FFF2-40B4-BE49-F238E27FC236}">
                    <a16:creationId xmlns:a16="http://schemas.microsoft.com/office/drawing/2014/main" id="{9843446F-AD85-4E81-B4C8-3D35AFF9C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1" name="Freeform 191">
                <a:extLst>
                  <a:ext uri="{FF2B5EF4-FFF2-40B4-BE49-F238E27FC236}">
                    <a16:creationId xmlns:a16="http://schemas.microsoft.com/office/drawing/2014/main" id="{F5DA9ABF-A7A7-482D-8B08-5C38335A5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2" name="Freeform 192">
                <a:extLst>
                  <a:ext uri="{FF2B5EF4-FFF2-40B4-BE49-F238E27FC236}">
                    <a16:creationId xmlns:a16="http://schemas.microsoft.com/office/drawing/2014/main" id="{D183CC52-DB5E-4BDB-A60B-84C9A6F5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3" name="Freeform 193">
                <a:extLst>
                  <a:ext uri="{FF2B5EF4-FFF2-40B4-BE49-F238E27FC236}">
                    <a16:creationId xmlns:a16="http://schemas.microsoft.com/office/drawing/2014/main" id="{879CA5C3-6640-4B17-8135-38AB2236E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4" name="Freeform 194">
                <a:extLst>
                  <a:ext uri="{FF2B5EF4-FFF2-40B4-BE49-F238E27FC236}">
                    <a16:creationId xmlns:a16="http://schemas.microsoft.com/office/drawing/2014/main" id="{A4D6BD75-7BAB-4A3F-9FEA-9F37BD01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5" name="Freeform 195">
                <a:extLst>
                  <a:ext uri="{FF2B5EF4-FFF2-40B4-BE49-F238E27FC236}">
                    <a16:creationId xmlns:a16="http://schemas.microsoft.com/office/drawing/2014/main" id="{C60C9169-298B-4F0F-A62D-B6AB8DC1B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6" name="Freeform 196">
                <a:extLst>
                  <a:ext uri="{FF2B5EF4-FFF2-40B4-BE49-F238E27FC236}">
                    <a16:creationId xmlns:a16="http://schemas.microsoft.com/office/drawing/2014/main" id="{1A4CDAF0-5296-41A1-95CA-19AC2820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7" name="Freeform 197">
                <a:extLst>
                  <a:ext uri="{FF2B5EF4-FFF2-40B4-BE49-F238E27FC236}">
                    <a16:creationId xmlns:a16="http://schemas.microsoft.com/office/drawing/2014/main" id="{01E242E5-30C3-4F9F-BA30-93F4B8C2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8" name="Freeform 198">
                <a:extLst>
                  <a:ext uri="{FF2B5EF4-FFF2-40B4-BE49-F238E27FC236}">
                    <a16:creationId xmlns:a16="http://schemas.microsoft.com/office/drawing/2014/main" id="{F7C9B108-E4F8-4BB6-AE48-00AEBA32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9" name="Freeform 199">
                <a:extLst>
                  <a:ext uri="{FF2B5EF4-FFF2-40B4-BE49-F238E27FC236}">
                    <a16:creationId xmlns:a16="http://schemas.microsoft.com/office/drawing/2014/main" id="{D4D3846C-DCA4-41D2-8F59-5ACAE4A2C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0" name="Freeform 200">
                <a:extLst>
                  <a:ext uri="{FF2B5EF4-FFF2-40B4-BE49-F238E27FC236}">
                    <a16:creationId xmlns:a16="http://schemas.microsoft.com/office/drawing/2014/main" id="{85C98CF2-4A6F-4EA8-9799-A8FB6D35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1" name="Freeform 201">
                <a:extLst>
                  <a:ext uri="{FF2B5EF4-FFF2-40B4-BE49-F238E27FC236}">
                    <a16:creationId xmlns:a16="http://schemas.microsoft.com/office/drawing/2014/main" id="{F68B4B45-A881-477F-8CCA-C3E34A678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2" name="Freeform 202">
                <a:extLst>
                  <a:ext uri="{FF2B5EF4-FFF2-40B4-BE49-F238E27FC236}">
                    <a16:creationId xmlns:a16="http://schemas.microsoft.com/office/drawing/2014/main" id="{3FC0DAA3-F55C-4DE6-8AD8-33F68561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3" name="Freeform 203">
                <a:extLst>
                  <a:ext uri="{FF2B5EF4-FFF2-40B4-BE49-F238E27FC236}">
                    <a16:creationId xmlns:a16="http://schemas.microsoft.com/office/drawing/2014/main" id="{05CD35D6-7917-4CD3-B2A8-EDE76A70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4" name="Freeform 204">
                <a:extLst>
                  <a:ext uri="{FF2B5EF4-FFF2-40B4-BE49-F238E27FC236}">
                    <a16:creationId xmlns:a16="http://schemas.microsoft.com/office/drawing/2014/main" id="{ABE10EC1-CC54-4E92-A4AA-82B2E538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64" name="Group 406">
              <a:extLst>
                <a:ext uri="{FF2B5EF4-FFF2-40B4-BE49-F238E27FC236}">
                  <a16:creationId xmlns:a16="http://schemas.microsoft.com/office/drawing/2014/main" id="{11012936-06AE-47EF-8A75-F2EFBF486F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65" name="Freeform 206">
                <a:extLst>
                  <a:ext uri="{FF2B5EF4-FFF2-40B4-BE49-F238E27FC236}">
                    <a16:creationId xmlns:a16="http://schemas.microsoft.com/office/drawing/2014/main" id="{417310D4-26DB-4E17-8C41-36A8532D1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6" name="Freeform 207">
                <a:extLst>
                  <a:ext uri="{FF2B5EF4-FFF2-40B4-BE49-F238E27FC236}">
                    <a16:creationId xmlns:a16="http://schemas.microsoft.com/office/drawing/2014/main" id="{3F47DCD1-91B3-48E4-A82B-B9B9025A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7" name="Freeform 208">
                <a:extLst>
                  <a:ext uri="{FF2B5EF4-FFF2-40B4-BE49-F238E27FC236}">
                    <a16:creationId xmlns:a16="http://schemas.microsoft.com/office/drawing/2014/main" id="{D77807A2-85A2-4698-8750-1E58BBFE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8" name="Freeform 209">
                <a:extLst>
                  <a:ext uri="{FF2B5EF4-FFF2-40B4-BE49-F238E27FC236}">
                    <a16:creationId xmlns:a16="http://schemas.microsoft.com/office/drawing/2014/main" id="{900627FE-227E-47FA-8C7B-E26F2F04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9" name="Freeform 210">
                <a:extLst>
                  <a:ext uri="{FF2B5EF4-FFF2-40B4-BE49-F238E27FC236}">
                    <a16:creationId xmlns:a16="http://schemas.microsoft.com/office/drawing/2014/main" id="{96DECAC0-EDC5-431E-AC7B-860385F1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0" name="Freeform 211">
                <a:extLst>
                  <a:ext uri="{FF2B5EF4-FFF2-40B4-BE49-F238E27FC236}">
                    <a16:creationId xmlns:a16="http://schemas.microsoft.com/office/drawing/2014/main" id="{C88C13CB-314B-485D-BF29-D1D6AC7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1" name="Freeform 212">
                <a:extLst>
                  <a:ext uri="{FF2B5EF4-FFF2-40B4-BE49-F238E27FC236}">
                    <a16:creationId xmlns:a16="http://schemas.microsoft.com/office/drawing/2014/main" id="{EF61D636-C49C-4ECF-9053-C1545FFB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2" name="Freeform 213">
                <a:extLst>
                  <a:ext uri="{FF2B5EF4-FFF2-40B4-BE49-F238E27FC236}">
                    <a16:creationId xmlns:a16="http://schemas.microsoft.com/office/drawing/2014/main" id="{9596D585-90EC-4DF9-8230-56002A5FD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3" name="Freeform 214">
                <a:extLst>
                  <a:ext uri="{FF2B5EF4-FFF2-40B4-BE49-F238E27FC236}">
                    <a16:creationId xmlns:a16="http://schemas.microsoft.com/office/drawing/2014/main" id="{4ACBBDF6-4916-4F3C-B4EB-888B63B57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4" name="Freeform 215">
                <a:extLst>
                  <a:ext uri="{FF2B5EF4-FFF2-40B4-BE49-F238E27FC236}">
                    <a16:creationId xmlns:a16="http://schemas.microsoft.com/office/drawing/2014/main" id="{4D59DA92-5381-421C-BD32-EA5628E2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5" name="Freeform 216">
                <a:extLst>
                  <a:ext uri="{FF2B5EF4-FFF2-40B4-BE49-F238E27FC236}">
                    <a16:creationId xmlns:a16="http://schemas.microsoft.com/office/drawing/2014/main" id="{74AF88AF-EC50-4391-BA53-49EA74839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6" name="Freeform 217">
                <a:extLst>
                  <a:ext uri="{FF2B5EF4-FFF2-40B4-BE49-F238E27FC236}">
                    <a16:creationId xmlns:a16="http://schemas.microsoft.com/office/drawing/2014/main" id="{1D29BFA8-AA82-429A-A217-2BEC48E6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7" name="Freeform 218">
                <a:extLst>
                  <a:ext uri="{FF2B5EF4-FFF2-40B4-BE49-F238E27FC236}">
                    <a16:creationId xmlns:a16="http://schemas.microsoft.com/office/drawing/2014/main" id="{CD346D90-88D7-49FC-BC01-D6DEECD42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8" name="Freeform 219">
                <a:extLst>
                  <a:ext uri="{FF2B5EF4-FFF2-40B4-BE49-F238E27FC236}">
                    <a16:creationId xmlns:a16="http://schemas.microsoft.com/office/drawing/2014/main" id="{4F827B4B-CA78-47D8-B78E-7D4499F64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9" name="Freeform 220">
                <a:extLst>
                  <a:ext uri="{FF2B5EF4-FFF2-40B4-BE49-F238E27FC236}">
                    <a16:creationId xmlns:a16="http://schemas.microsoft.com/office/drawing/2014/main" id="{4F20BC15-9885-494E-AB83-B06AE3875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0" name="Freeform 221">
                <a:extLst>
                  <a:ext uri="{FF2B5EF4-FFF2-40B4-BE49-F238E27FC236}">
                    <a16:creationId xmlns:a16="http://schemas.microsoft.com/office/drawing/2014/main" id="{9B94A0B0-D38E-49C7-806E-75817631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1" name="Freeform 222">
                <a:extLst>
                  <a:ext uri="{FF2B5EF4-FFF2-40B4-BE49-F238E27FC236}">
                    <a16:creationId xmlns:a16="http://schemas.microsoft.com/office/drawing/2014/main" id="{811FD129-B3A9-436E-B9CE-4DC39D94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2" name="Freeform 223">
                <a:extLst>
                  <a:ext uri="{FF2B5EF4-FFF2-40B4-BE49-F238E27FC236}">
                    <a16:creationId xmlns:a16="http://schemas.microsoft.com/office/drawing/2014/main" id="{19EBEC4C-EC5E-4D68-8B23-C671FD31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3" name="Freeform 224">
                <a:extLst>
                  <a:ext uri="{FF2B5EF4-FFF2-40B4-BE49-F238E27FC236}">
                    <a16:creationId xmlns:a16="http://schemas.microsoft.com/office/drawing/2014/main" id="{BF008D20-2FDF-44C1-994C-4397839C3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4" name="Freeform 225">
                <a:extLst>
                  <a:ext uri="{FF2B5EF4-FFF2-40B4-BE49-F238E27FC236}">
                    <a16:creationId xmlns:a16="http://schemas.microsoft.com/office/drawing/2014/main" id="{22C0A3DE-C1B7-4BEE-8BE0-EFB42FF42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5" name="Freeform 226">
                <a:extLst>
                  <a:ext uri="{FF2B5EF4-FFF2-40B4-BE49-F238E27FC236}">
                    <a16:creationId xmlns:a16="http://schemas.microsoft.com/office/drawing/2014/main" id="{E1D3EB41-2081-46FE-83DC-A2A472D5F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6" name="Freeform 227">
                <a:extLst>
                  <a:ext uri="{FF2B5EF4-FFF2-40B4-BE49-F238E27FC236}">
                    <a16:creationId xmlns:a16="http://schemas.microsoft.com/office/drawing/2014/main" id="{4A3B0D30-06F7-4909-B9F1-A8F1C84E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7" name="Freeform 228">
                <a:extLst>
                  <a:ext uri="{FF2B5EF4-FFF2-40B4-BE49-F238E27FC236}">
                    <a16:creationId xmlns:a16="http://schemas.microsoft.com/office/drawing/2014/main" id="{BE138428-36D0-4D78-B250-F8C8C2B91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8" name="Freeform 229">
                <a:extLst>
                  <a:ext uri="{FF2B5EF4-FFF2-40B4-BE49-F238E27FC236}">
                    <a16:creationId xmlns:a16="http://schemas.microsoft.com/office/drawing/2014/main" id="{ED257B56-C284-4DCA-8039-38DAD6B1D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9" name="Freeform 230">
                <a:extLst>
                  <a:ext uri="{FF2B5EF4-FFF2-40B4-BE49-F238E27FC236}">
                    <a16:creationId xmlns:a16="http://schemas.microsoft.com/office/drawing/2014/main" id="{90893017-3987-4B77-A1F8-D04B4F13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0" name="Freeform 231">
                <a:extLst>
                  <a:ext uri="{FF2B5EF4-FFF2-40B4-BE49-F238E27FC236}">
                    <a16:creationId xmlns:a16="http://schemas.microsoft.com/office/drawing/2014/main" id="{80BE9C43-5236-4D9F-B750-CEAA914EB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1" name="Freeform 232">
                <a:extLst>
                  <a:ext uri="{FF2B5EF4-FFF2-40B4-BE49-F238E27FC236}">
                    <a16:creationId xmlns:a16="http://schemas.microsoft.com/office/drawing/2014/main" id="{17FABD3D-14CA-48E9-B5C5-E9053E76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2" name="Freeform 233">
                <a:extLst>
                  <a:ext uri="{FF2B5EF4-FFF2-40B4-BE49-F238E27FC236}">
                    <a16:creationId xmlns:a16="http://schemas.microsoft.com/office/drawing/2014/main" id="{EE76445D-5E7D-4133-A8B5-F0CD82CA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3" name="Freeform 234">
                <a:extLst>
                  <a:ext uri="{FF2B5EF4-FFF2-40B4-BE49-F238E27FC236}">
                    <a16:creationId xmlns:a16="http://schemas.microsoft.com/office/drawing/2014/main" id="{D161476F-68CA-4340-92DF-247466857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4" name="Freeform 235">
                <a:extLst>
                  <a:ext uri="{FF2B5EF4-FFF2-40B4-BE49-F238E27FC236}">
                    <a16:creationId xmlns:a16="http://schemas.microsoft.com/office/drawing/2014/main" id="{992EBC08-B4A4-46C8-A385-E02020E12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5" name="Freeform 236">
                <a:extLst>
                  <a:ext uri="{FF2B5EF4-FFF2-40B4-BE49-F238E27FC236}">
                    <a16:creationId xmlns:a16="http://schemas.microsoft.com/office/drawing/2014/main" id="{27ADA508-F84E-4D96-8FD3-C567543FB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6" name="Freeform 237">
                <a:extLst>
                  <a:ext uri="{FF2B5EF4-FFF2-40B4-BE49-F238E27FC236}">
                    <a16:creationId xmlns:a16="http://schemas.microsoft.com/office/drawing/2014/main" id="{A936B595-6DA7-450C-B099-A84704E5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7" name="Freeform 238">
                <a:extLst>
                  <a:ext uri="{FF2B5EF4-FFF2-40B4-BE49-F238E27FC236}">
                    <a16:creationId xmlns:a16="http://schemas.microsoft.com/office/drawing/2014/main" id="{071DB561-FE63-4858-81FB-018C00A5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8" name="Freeform 239">
                <a:extLst>
                  <a:ext uri="{FF2B5EF4-FFF2-40B4-BE49-F238E27FC236}">
                    <a16:creationId xmlns:a16="http://schemas.microsoft.com/office/drawing/2014/main" id="{D7B45DED-D366-4CF4-BB8C-481B7852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9" name="Freeform 240">
                <a:extLst>
                  <a:ext uri="{FF2B5EF4-FFF2-40B4-BE49-F238E27FC236}">
                    <a16:creationId xmlns:a16="http://schemas.microsoft.com/office/drawing/2014/main" id="{1684142C-6A3E-4C6B-B146-C37545A8D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0" name="Freeform 241">
                <a:extLst>
                  <a:ext uri="{FF2B5EF4-FFF2-40B4-BE49-F238E27FC236}">
                    <a16:creationId xmlns:a16="http://schemas.microsoft.com/office/drawing/2014/main" id="{677FAB32-89AA-426B-B55E-8698D5EE4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1" name="Freeform 242">
                <a:extLst>
                  <a:ext uri="{FF2B5EF4-FFF2-40B4-BE49-F238E27FC236}">
                    <a16:creationId xmlns:a16="http://schemas.microsoft.com/office/drawing/2014/main" id="{59654098-6085-4952-9EAE-B4C3474C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2" name="Freeform 243">
                <a:extLst>
                  <a:ext uri="{FF2B5EF4-FFF2-40B4-BE49-F238E27FC236}">
                    <a16:creationId xmlns:a16="http://schemas.microsoft.com/office/drawing/2014/main" id="{906D7FCD-9AFB-4786-8735-1D3A56A0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3" name="Freeform 244">
                <a:extLst>
                  <a:ext uri="{FF2B5EF4-FFF2-40B4-BE49-F238E27FC236}">
                    <a16:creationId xmlns:a16="http://schemas.microsoft.com/office/drawing/2014/main" id="{A5073EAC-CEE2-4098-9017-C835E69B9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4" name="Freeform 245">
                <a:extLst>
                  <a:ext uri="{FF2B5EF4-FFF2-40B4-BE49-F238E27FC236}">
                    <a16:creationId xmlns:a16="http://schemas.microsoft.com/office/drawing/2014/main" id="{216CB202-71FD-42BC-9AA7-06F8C786E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5" name="Freeform 246">
                <a:extLst>
                  <a:ext uri="{FF2B5EF4-FFF2-40B4-BE49-F238E27FC236}">
                    <a16:creationId xmlns:a16="http://schemas.microsoft.com/office/drawing/2014/main" id="{40958FD0-870F-47CD-AEF2-099500697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6" name="Freeform 247">
                <a:extLst>
                  <a:ext uri="{FF2B5EF4-FFF2-40B4-BE49-F238E27FC236}">
                    <a16:creationId xmlns:a16="http://schemas.microsoft.com/office/drawing/2014/main" id="{71731032-6BC4-4008-96E4-7DA777014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7" name="Freeform 248">
                <a:extLst>
                  <a:ext uri="{FF2B5EF4-FFF2-40B4-BE49-F238E27FC236}">
                    <a16:creationId xmlns:a16="http://schemas.microsoft.com/office/drawing/2014/main" id="{40600C95-A22D-46E5-A6A3-578C049B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8" name="Freeform 249">
                <a:extLst>
                  <a:ext uri="{FF2B5EF4-FFF2-40B4-BE49-F238E27FC236}">
                    <a16:creationId xmlns:a16="http://schemas.microsoft.com/office/drawing/2014/main" id="{4E2BB232-EE11-4D7D-9B3B-55E875559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9" name="Freeform 250">
                <a:extLst>
                  <a:ext uri="{FF2B5EF4-FFF2-40B4-BE49-F238E27FC236}">
                    <a16:creationId xmlns:a16="http://schemas.microsoft.com/office/drawing/2014/main" id="{FB4F54AC-6AAB-4056-8C6A-B769C3F4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0" name="Freeform 251">
                <a:extLst>
                  <a:ext uri="{FF2B5EF4-FFF2-40B4-BE49-F238E27FC236}">
                    <a16:creationId xmlns:a16="http://schemas.microsoft.com/office/drawing/2014/main" id="{2084F6D6-4A83-406D-93DA-0918BEC6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1" name="Freeform 252">
                <a:extLst>
                  <a:ext uri="{FF2B5EF4-FFF2-40B4-BE49-F238E27FC236}">
                    <a16:creationId xmlns:a16="http://schemas.microsoft.com/office/drawing/2014/main" id="{616B853C-D9A9-46A5-ACF7-F280FA00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2" name="Freeform 253">
                <a:extLst>
                  <a:ext uri="{FF2B5EF4-FFF2-40B4-BE49-F238E27FC236}">
                    <a16:creationId xmlns:a16="http://schemas.microsoft.com/office/drawing/2014/main" id="{D9B7BB43-E9B2-4F45-B18C-7BCB0E840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3" name="Freeform 254">
                <a:extLst>
                  <a:ext uri="{FF2B5EF4-FFF2-40B4-BE49-F238E27FC236}">
                    <a16:creationId xmlns:a16="http://schemas.microsoft.com/office/drawing/2014/main" id="{CEA5F0DC-E3CF-42D5-AB3D-2D6DB8838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4" name="Freeform 255">
                <a:extLst>
                  <a:ext uri="{FF2B5EF4-FFF2-40B4-BE49-F238E27FC236}">
                    <a16:creationId xmlns:a16="http://schemas.microsoft.com/office/drawing/2014/main" id="{FA768AFD-6D1E-438D-94DE-E302A4650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5" name="Freeform 256">
                <a:extLst>
                  <a:ext uri="{FF2B5EF4-FFF2-40B4-BE49-F238E27FC236}">
                    <a16:creationId xmlns:a16="http://schemas.microsoft.com/office/drawing/2014/main" id="{D5BB3C75-836D-4162-853E-8BCE11334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6" name="Freeform 257">
                <a:extLst>
                  <a:ext uri="{FF2B5EF4-FFF2-40B4-BE49-F238E27FC236}">
                    <a16:creationId xmlns:a16="http://schemas.microsoft.com/office/drawing/2014/main" id="{E83141B0-B6A0-4D80-AAE5-3970474A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7" name="Freeform 258">
                <a:extLst>
                  <a:ext uri="{FF2B5EF4-FFF2-40B4-BE49-F238E27FC236}">
                    <a16:creationId xmlns:a16="http://schemas.microsoft.com/office/drawing/2014/main" id="{20DD8EA2-96FB-468A-85EC-DE9A78A3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8" name="Freeform 259">
                <a:extLst>
                  <a:ext uri="{FF2B5EF4-FFF2-40B4-BE49-F238E27FC236}">
                    <a16:creationId xmlns:a16="http://schemas.microsoft.com/office/drawing/2014/main" id="{4C4314A2-9855-46A0-8454-B68110D5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9" name="Freeform 260">
                <a:extLst>
                  <a:ext uri="{FF2B5EF4-FFF2-40B4-BE49-F238E27FC236}">
                    <a16:creationId xmlns:a16="http://schemas.microsoft.com/office/drawing/2014/main" id="{F1791EE9-56A4-49A0-835A-EA12B464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0" name="Freeform 261">
                <a:extLst>
                  <a:ext uri="{FF2B5EF4-FFF2-40B4-BE49-F238E27FC236}">
                    <a16:creationId xmlns:a16="http://schemas.microsoft.com/office/drawing/2014/main" id="{77708B68-3B77-4E6F-8BE7-E06450136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1" name="Freeform 262">
                <a:extLst>
                  <a:ext uri="{FF2B5EF4-FFF2-40B4-BE49-F238E27FC236}">
                    <a16:creationId xmlns:a16="http://schemas.microsoft.com/office/drawing/2014/main" id="{4BB6C047-0B84-475C-81B9-0ACD25630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2" name="Freeform 263">
                <a:extLst>
                  <a:ext uri="{FF2B5EF4-FFF2-40B4-BE49-F238E27FC236}">
                    <a16:creationId xmlns:a16="http://schemas.microsoft.com/office/drawing/2014/main" id="{DDD5D431-DF52-4D28-BA5D-CC6C0D618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3" name="Freeform 264">
                <a:extLst>
                  <a:ext uri="{FF2B5EF4-FFF2-40B4-BE49-F238E27FC236}">
                    <a16:creationId xmlns:a16="http://schemas.microsoft.com/office/drawing/2014/main" id="{9C99F817-4E56-44A8-815D-AF052D40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4" name="Freeform 265">
                <a:extLst>
                  <a:ext uri="{FF2B5EF4-FFF2-40B4-BE49-F238E27FC236}">
                    <a16:creationId xmlns:a16="http://schemas.microsoft.com/office/drawing/2014/main" id="{9C278123-4EC4-4B71-AA0A-10CD8D44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5" name="Freeform 266">
                <a:extLst>
                  <a:ext uri="{FF2B5EF4-FFF2-40B4-BE49-F238E27FC236}">
                    <a16:creationId xmlns:a16="http://schemas.microsoft.com/office/drawing/2014/main" id="{0C7CE272-B1E7-492D-9E86-CBE3431F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6" name="Freeform 267">
                <a:extLst>
                  <a:ext uri="{FF2B5EF4-FFF2-40B4-BE49-F238E27FC236}">
                    <a16:creationId xmlns:a16="http://schemas.microsoft.com/office/drawing/2014/main" id="{4BE67E9C-BEED-4D76-8165-D4C8E0052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7" name="Freeform 268">
                <a:extLst>
                  <a:ext uri="{FF2B5EF4-FFF2-40B4-BE49-F238E27FC236}">
                    <a16:creationId xmlns:a16="http://schemas.microsoft.com/office/drawing/2014/main" id="{06065294-0915-45AA-8611-BA498858D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8" name="Freeform 269">
                <a:extLst>
                  <a:ext uri="{FF2B5EF4-FFF2-40B4-BE49-F238E27FC236}">
                    <a16:creationId xmlns:a16="http://schemas.microsoft.com/office/drawing/2014/main" id="{DF1021CD-8876-4F3D-95A4-A9A912C31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9" name="Freeform 270">
                <a:extLst>
                  <a:ext uri="{FF2B5EF4-FFF2-40B4-BE49-F238E27FC236}">
                    <a16:creationId xmlns:a16="http://schemas.microsoft.com/office/drawing/2014/main" id="{C0B42A39-1D8F-4484-9260-CFEE2321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0" name="Freeform 271">
                <a:extLst>
                  <a:ext uri="{FF2B5EF4-FFF2-40B4-BE49-F238E27FC236}">
                    <a16:creationId xmlns:a16="http://schemas.microsoft.com/office/drawing/2014/main" id="{DF8C38DC-08B0-4591-BE87-96F349620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1" name="Freeform 272">
                <a:extLst>
                  <a:ext uri="{FF2B5EF4-FFF2-40B4-BE49-F238E27FC236}">
                    <a16:creationId xmlns:a16="http://schemas.microsoft.com/office/drawing/2014/main" id="{ABACC542-823E-450C-A043-6BAAFE19B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2" name="Freeform 273">
                <a:extLst>
                  <a:ext uri="{FF2B5EF4-FFF2-40B4-BE49-F238E27FC236}">
                    <a16:creationId xmlns:a16="http://schemas.microsoft.com/office/drawing/2014/main" id="{224073BA-0D6D-4E08-8485-5071687E5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3" name="Freeform 274">
                <a:extLst>
                  <a:ext uri="{FF2B5EF4-FFF2-40B4-BE49-F238E27FC236}">
                    <a16:creationId xmlns:a16="http://schemas.microsoft.com/office/drawing/2014/main" id="{E76A3BC1-4C9A-47D0-B4D8-2FE5C18D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4" name="Freeform 275">
                <a:extLst>
                  <a:ext uri="{FF2B5EF4-FFF2-40B4-BE49-F238E27FC236}">
                    <a16:creationId xmlns:a16="http://schemas.microsoft.com/office/drawing/2014/main" id="{C349CE39-D237-4E4A-923A-F9FA098B5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5" name="Freeform 276">
                <a:extLst>
                  <a:ext uri="{FF2B5EF4-FFF2-40B4-BE49-F238E27FC236}">
                    <a16:creationId xmlns:a16="http://schemas.microsoft.com/office/drawing/2014/main" id="{3B216B40-AADD-45F4-8EB7-E9E14D041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6" name="Freeform 277">
                <a:extLst>
                  <a:ext uri="{FF2B5EF4-FFF2-40B4-BE49-F238E27FC236}">
                    <a16:creationId xmlns:a16="http://schemas.microsoft.com/office/drawing/2014/main" id="{211D0290-2506-49E0-B8A3-0132CC50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7" name="Freeform 278">
                <a:extLst>
                  <a:ext uri="{FF2B5EF4-FFF2-40B4-BE49-F238E27FC236}">
                    <a16:creationId xmlns:a16="http://schemas.microsoft.com/office/drawing/2014/main" id="{85599CAD-A24C-4949-9C25-B5720A21C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8" name="Freeform 279">
                <a:extLst>
                  <a:ext uri="{FF2B5EF4-FFF2-40B4-BE49-F238E27FC236}">
                    <a16:creationId xmlns:a16="http://schemas.microsoft.com/office/drawing/2014/main" id="{24646B17-6874-42E1-ACC2-069600FA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9" name="Freeform 280">
                <a:extLst>
                  <a:ext uri="{FF2B5EF4-FFF2-40B4-BE49-F238E27FC236}">
                    <a16:creationId xmlns:a16="http://schemas.microsoft.com/office/drawing/2014/main" id="{0DEFDD75-B412-4896-B054-FE42C297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0" name="Freeform 281">
                <a:extLst>
                  <a:ext uri="{FF2B5EF4-FFF2-40B4-BE49-F238E27FC236}">
                    <a16:creationId xmlns:a16="http://schemas.microsoft.com/office/drawing/2014/main" id="{A1DC52CF-2047-479B-BE59-04822BCA0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1" name="Freeform 282">
                <a:extLst>
                  <a:ext uri="{FF2B5EF4-FFF2-40B4-BE49-F238E27FC236}">
                    <a16:creationId xmlns:a16="http://schemas.microsoft.com/office/drawing/2014/main" id="{1F71B3D0-DC92-458B-B04E-6FE7F7EB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2" name="Freeform 283">
                <a:extLst>
                  <a:ext uri="{FF2B5EF4-FFF2-40B4-BE49-F238E27FC236}">
                    <a16:creationId xmlns:a16="http://schemas.microsoft.com/office/drawing/2014/main" id="{BE1DF65A-626B-4ABF-A448-382475D5E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3" name="Freeform 284">
                <a:extLst>
                  <a:ext uri="{FF2B5EF4-FFF2-40B4-BE49-F238E27FC236}">
                    <a16:creationId xmlns:a16="http://schemas.microsoft.com/office/drawing/2014/main" id="{BFCFDE98-EA88-4D66-A562-3B0DF143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4" name="Freeform 285">
                <a:extLst>
                  <a:ext uri="{FF2B5EF4-FFF2-40B4-BE49-F238E27FC236}">
                    <a16:creationId xmlns:a16="http://schemas.microsoft.com/office/drawing/2014/main" id="{101E156D-C5C6-4C65-B8E2-25A93BC9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5" name="Freeform 286">
                <a:extLst>
                  <a:ext uri="{FF2B5EF4-FFF2-40B4-BE49-F238E27FC236}">
                    <a16:creationId xmlns:a16="http://schemas.microsoft.com/office/drawing/2014/main" id="{B8624324-D279-440D-99FD-E70338E0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6" name="Freeform 287">
                <a:extLst>
                  <a:ext uri="{FF2B5EF4-FFF2-40B4-BE49-F238E27FC236}">
                    <a16:creationId xmlns:a16="http://schemas.microsoft.com/office/drawing/2014/main" id="{23B1D1E4-A506-43B2-85F3-190A0C9E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7" name="Freeform 288">
                <a:extLst>
                  <a:ext uri="{FF2B5EF4-FFF2-40B4-BE49-F238E27FC236}">
                    <a16:creationId xmlns:a16="http://schemas.microsoft.com/office/drawing/2014/main" id="{818EACED-8229-450A-BB62-4679A7FC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8" name="Freeform 289">
                <a:extLst>
                  <a:ext uri="{FF2B5EF4-FFF2-40B4-BE49-F238E27FC236}">
                    <a16:creationId xmlns:a16="http://schemas.microsoft.com/office/drawing/2014/main" id="{19E01F77-7366-4212-9A42-2EAE6FC7A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9" name="Freeform 290">
                <a:extLst>
                  <a:ext uri="{FF2B5EF4-FFF2-40B4-BE49-F238E27FC236}">
                    <a16:creationId xmlns:a16="http://schemas.microsoft.com/office/drawing/2014/main" id="{97E701A4-F83D-44F4-84DB-206B46E18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0" name="Freeform 291">
                <a:extLst>
                  <a:ext uri="{FF2B5EF4-FFF2-40B4-BE49-F238E27FC236}">
                    <a16:creationId xmlns:a16="http://schemas.microsoft.com/office/drawing/2014/main" id="{ACDAF4DF-EAB0-4FA8-BAF5-608702E84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1" name="Freeform 292">
                <a:extLst>
                  <a:ext uri="{FF2B5EF4-FFF2-40B4-BE49-F238E27FC236}">
                    <a16:creationId xmlns:a16="http://schemas.microsoft.com/office/drawing/2014/main" id="{A96572A7-C95D-4ECA-B1A1-54C4CF6E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2" name="Rectangle 293">
                <a:extLst>
                  <a:ext uri="{FF2B5EF4-FFF2-40B4-BE49-F238E27FC236}">
                    <a16:creationId xmlns:a16="http://schemas.microsoft.com/office/drawing/2014/main" id="{58F3B9DE-FEE2-4554-B1B7-9373AE33E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3" name="Freeform 294">
                <a:extLst>
                  <a:ext uri="{FF2B5EF4-FFF2-40B4-BE49-F238E27FC236}">
                    <a16:creationId xmlns:a16="http://schemas.microsoft.com/office/drawing/2014/main" id="{C7424DF6-775C-4E73-8059-491A90C9A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4" name="Freeform 295">
                <a:extLst>
                  <a:ext uri="{FF2B5EF4-FFF2-40B4-BE49-F238E27FC236}">
                    <a16:creationId xmlns:a16="http://schemas.microsoft.com/office/drawing/2014/main" id="{0698D752-A5DD-4CDF-BE68-35389C97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5" name="Freeform 296">
                <a:extLst>
                  <a:ext uri="{FF2B5EF4-FFF2-40B4-BE49-F238E27FC236}">
                    <a16:creationId xmlns:a16="http://schemas.microsoft.com/office/drawing/2014/main" id="{49D93A0D-E0B0-4E4E-8E18-B1F02DDF7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6" name="Freeform 297">
                <a:extLst>
                  <a:ext uri="{FF2B5EF4-FFF2-40B4-BE49-F238E27FC236}">
                    <a16:creationId xmlns:a16="http://schemas.microsoft.com/office/drawing/2014/main" id="{17C40907-3F25-4F3A-979B-C5A595DF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7" name="Freeform 298">
                <a:extLst>
                  <a:ext uri="{FF2B5EF4-FFF2-40B4-BE49-F238E27FC236}">
                    <a16:creationId xmlns:a16="http://schemas.microsoft.com/office/drawing/2014/main" id="{CEA3472E-D041-4D16-9784-269085E3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8" name="Freeform 299">
                <a:extLst>
                  <a:ext uri="{FF2B5EF4-FFF2-40B4-BE49-F238E27FC236}">
                    <a16:creationId xmlns:a16="http://schemas.microsoft.com/office/drawing/2014/main" id="{30B3896D-D6FD-4470-95E4-8DD4CCEF6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9" name="Freeform 300">
                <a:extLst>
                  <a:ext uri="{FF2B5EF4-FFF2-40B4-BE49-F238E27FC236}">
                    <a16:creationId xmlns:a16="http://schemas.microsoft.com/office/drawing/2014/main" id="{975D030D-01CF-491D-BFA9-76633BD2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0" name="Freeform 301">
                <a:extLst>
                  <a:ext uri="{FF2B5EF4-FFF2-40B4-BE49-F238E27FC236}">
                    <a16:creationId xmlns:a16="http://schemas.microsoft.com/office/drawing/2014/main" id="{A4267E8F-4A0B-45C4-B064-DBFEF082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1" name="Freeform 302">
                <a:extLst>
                  <a:ext uri="{FF2B5EF4-FFF2-40B4-BE49-F238E27FC236}">
                    <a16:creationId xmlns:a16="http://schemas.microsoft.com/office/drawing/2014/main" id="{07D7A688-C03A-4162-849D-2B6D6C16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2" name="Freeform 303">
                <a:extLst>
                  <a:ext uri="{FF2B5EF4-FFF2-40B4-BE49-F238E27FC236}">
                    <a16:creationId xmlns:a16="http://schemas.microsoft.com/office/drawing/2014/main" id="{4FA74DC6-8BDB-4CD7-A309-A19D4B6B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3" name="Freeform 304">
                <a:extLst>
                  <a:ext uri="{FF2B5EF4-FFF2-40B4-BE49-F238E27FC236}">
                    <a16:creationId xmlns:a16="http://schemas.microsoft.com/office/drawing/2014/main" id="{FCD04548-0CDC-4FB7-B381-E15947CA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4" name="Freeform 305">
                <a:extLst>
                  <a:ext uri="{FF2B5EF4-FFF2-40B4-BE49-F238E27FC236}">
                    <a16:creationId xmlns:a16="http://schemas.microsoft.com/office/drawing/2014/main" id="{6A659C80-548E-4C65-94B2-4C09C3F1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5" name="Freeform 306">
                <a:extLst>
                  <a:ext uri="{FF2B5EF4-FFF2-40B4-BE49-F238E27FC236}">
                    <a16:creationId xmlns:a16="http://schemas.microsoft.com/office/drawing/2014/main" id="{3588FAA1-94D9-4AE0-9DCC-7CDBF81A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6" name="Freeform 307">
                <a:extLst>
                  <a:ext uri="{FF2B5EF4-FFF2-40B4-BE49-F238E27FC236}">
                    <a16:creationId xmlns:a16="http://schemas.microsoft.com/office/drawing/2014/main" id="{2A21A027-747E-44EC-B5FB-F99CE5D75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7" name="Freeform 308">
                <a:extLst>
                  <a:ext uri="{FF2B5EF4-FFF2-40B4-BE49-F238E27FC236}">
                    <a16:creationId xmlns:a16="http://schemas.microsoft.com/office/drawing/2014/main" id="{81B5F90C-E7CA-418C-8D28-13E59B6E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8" name="Freeform 309">
                <a:extLst>
                  <a:ext uri="{FF2B5EF4-FFF2-40B4-BE49-F238E27FC236}">
                    <a16:creationId xmlns:a16="http://schemas.microsoft.com/office/drawing/2014/main" id="{AB03D0A2-9DCD-473E-9456-3978289EC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9" name="Freeform 310">
                <a:extLst>
                  <a:ext uri="{FF2B5EF4-FFF2-40B4-BE49-F238E27FC236}">
                    <a16:creationId xmlns:a16="http://schemas.microsoft.com/office/drawing/2014/main" id="{571A83C3-0AF0-4891-B28D-7ED8F1CD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0" name="Freeform 311">
                <a:extLst>
                  <a:ext uri="{FF2B5EF4-FFF2-40B4-BE49-F238E27FC236}">
                    <a16:creationId xmlns:a16="http://schemas.microsoft.com/office/drawing/2014/main" id="{316104BD-A508-4A9C-A514-57869845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1" name="Freeform 312">
                <a:extLst>
                  <a:ext uri="{FF2B5EF4-FFF2-40B4-BE49-F238E27FC236}">
                    <a16:creationId xmlns:a16="http://schemas.microsoft.com/office/drawing/2014/main" id="{91F5805F-CDC8-477F-A90C-B3FF5D31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2" name="Freeform 313">
                <a:extLst>
                  <a:ext uri="{FF2B5EF4-FFF2-40B4-BE49-F238E27FC236}">
                    <a16:creationId xmlns:a16="http://schemas.microsoft.com/office/drawing/2014/main" id="{00E0027C-CF96-45C0-88B2-9D5F1E49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3" name="Freeform 314">
                <a:extLst>
                  <a:ext uri="{FF2B5EF4-FFF2-40B4-BE49-F238E27FC236}">
                    <a16:creationId xmlns:a16="http://schemas.microsoft.com/office/drawing/2014/main" id="{C2C171D9-F561-4C9C-931E-07DD3649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4" name="Freeform 315">
                <a:extLst>
                  <a:ext uri="{FF2B5EF4-FFF2-40B4-BE49-F238E27FC236}">
                    <a16:creationId xmlns:a16="http://schemas.microsoft.com/office/drawing/2014/main" id="{2CA567DA-6B22-47C2-BAEF-3E458E67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5" name="Freeform 316">
                <a:extLst>
                  <a:ext uri="{FF2B5EF4-FFF2-40B4-BE49-F238E27FC236}">
                    <a16:creationId xmlns:a16="http://schemas.microsoft.com/office/drawing/2014/main" id="{B4013DD2-D9C0-4129-9099-B9553641D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6" name="Freeform 317">
                <a:extLst>
                  <a:ext uri="{FF2B5EF4-FFF2-40B4-BE49-F238E27FC236}">
                    <a16:creationId xmlns:a16="http://schemas.microsoft.com/office/drawing/2014/main" id="{409146E4-5401-4E47-BDE3-403EAE09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7" name="Freeform 318">
                <a:extLst>
                  <a:ext uri="{FF2B5EF4-FFF2-40B4-BE49-F238E27FC236}">
                    <a16:creationId xmlns:a16="http://schemas.microsoft.com/office/drawing/2014/main" id="{73AC979A-2177-4AB1-BC4D-DF30DF06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8" name="Freeform 319">
                <a:extLst>
                  <a:ext uri="{FF2B5EF4-FFF2-40B4-BE49-F238E27FC236}">
                    <a16:creationId xmlns:a16="http://schemas.microsoft.com/office/drawing/2014/main" id="{16DC74E9-9E05-49EF-8F66-F7374B37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9" name="Freeform 320">
                <a:extLst>
                  <a:ext uri="{FF2B5EF4-FFF2-40B4-BE49-F238E27FC236}">
                    <a16:creationId xmlns:a16="http://schemas.microsoft.com/office/drawing/2014/main" id="{7DC24A35-293C-4B58-978D-06006B57C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0" name="Freeform 321">
                <a:extLst>
                  <a:ext uri="{FF2B5EF4-FFF2-40B4-BE49-F238E27FC236}">
                    <a16:creationId xmlns:a16="http://schemas.microsoft.com/office/drawing/2014/main" id="{A329AC35-BEE4-4DB9-A50D-780D1F8CD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1" name="Freeform 322">
                <a:extLst>
                  <a:ext uri="{FF2B5EF4-FFF2-40B4-BE49-F238E27FC236}">
                    <a16:creationId xmlns:a16="http://schemas.microsoft.com/office/drawing/2014/main" id="{B1DBD65E-07C8-4130-8C74-D601983B5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2" name="Freeform 323">
                <a:extLst>
                  <a:ext uri="{FF2B5EF4-FFF2-40B4-BE49-F238E27FC236}">
                    <a16:creationId xmlns:a16="http://schemas.microsoft.com/office/drawing/2014/main" id="{12913818-7465-4D37-9B09-92928E92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3" name="Freeform 324">
                <a:extLst>
                  <a:ext uri="{FF2B5EF4-FFF2-40B4-BE49-F238E27FC236}">
                    <a16:creationId xmlns:a16="http://schemas.microsoft.com/office/drawing/2014/main" id="{B7BF005D-2E30-4699-AFDB-BA3E7189D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4" name="Freeform 325">
                <a:extLst>
                  <a:ext uri="{FF2B5EF4-FFF2-40B4-BE49-F238E27FC236}">
                    <a16:creationId xmlns:a16="http://schemas.microsoft.com/office/drawing/2014/main" id="{E9321193-BE1A-4D2C-83D6-0F26E702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5" name="Freeform 326">
                <a:extLst>
                  <a:ext uri="{FF2B5EF4-FFF2-40B4-BE49-F238E27FC236}">
                    <a16:creationId xmlns:a16="http://schemas.microsoft.com/office/drawing/2014/main" id="{F704CDBF-4973-426A-9DE2-CD1482FF2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6" name="Freeform 327">
                <a:extLst>
                  <a:ext uri="{FF2B5EF4-FFF2-40B4-BE49-F238E27FC236}">
                    <a16:creationId xmlns:a16="http://schemas.microsoft.com/office/drawing/2014/main" id="{1F422117-F9D5-4244-88C5-71703918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7" name="Freeform 328">
                <a:extLst>
                  <a:ext uri="{FF2B5EF4-FFF2-40B4-BE49-F238E27FC236}">
                    <a16:creationId xmlns:a16="http://schemas.microsoft.com/office/drawing/2014/main" id="{BF55E2AD-0E80-4258-8F88-B419E2842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8" name="Freeform 329">
                <a:extLst>
                  <a:ext uri="{FF2B5EF4-FFF2-40B4-BE49-F238E27FC236}">
                    <a16:creationId xmlns:a16="http://schemas.microsoft.com/office/drawing/2014/main" id="{D73A6CDB-5614-4A87-9D1C-98C8E6238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9" name="Freeform 330">
                <a:extLst>
                  <a:ext uri="{FF2B5EF4-FFF2-40B4-BE49-F238E27FC236}">
                    <a16:creationId xmlns:a16="http://schemas.microsoft.com/office/drawing/2014/main" id="{53AE4C61-899F-413E-8E1E-8CE8B5549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0" name="Freeform 331">
                <a:extLst>
                  <a:ext uri="{FF2B5EF4-FFF2-40B4-BE49-F238E27FC236}">
                    <a16:creationId xmlns:a16="http://schemas.microsoft.com/office/drawing/2014/main" id="{0C788342-9092-42CA-B53C-DC6CEFF39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1" name="Freeform 332">
                <a:extLst>
                  <a:ext uri="{FF2B5EF4-FFF2-40B4-BE49-F238E27FC236}">
                    <a16:creationId xmlns:a16="http://schemas.microsoft.com/office/drawing/2014/main" id="{C72F2A81-7297-4A5B-9D1D-F1408222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2" name="Freeform 333">
                <a:extLst>
                  <a:ext uri="{FF2B5EF4-FFF2-40B4-BE49-F238E27FC236}">
                    <a16:creationId xmlns:a16="http://schemas.microsoft.com/office/drawing/2014/main" id="{4F152EF1-2F61-4DB0-B547-BFBBB112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3" name="Oval 334">
                <a:extLst>
                  <a:ext uri="{FF2B5EF4-FFF2-40B4-BE49-F238E27FC236}">
                    <a16:creationId xmlns:a16="http://schemas.microsoft.com/office/drawing/2014/main" id="{1254F91C-14DA-4BB2-9063-A211C8F71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4" name="Freeform 335">
                <a:extLst>
                  <a:ext uri="{FF2B5EF4-FFF2-40B4-BE49-F238E27FC236}">
                    <a16:creationId xmlns:a16="http://schemas.microsoft.com/office/drawing/2014/main" id="{9766A931-65EE-416C-837C-4C613A69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5" name="Freeform 336">
                <a:extLst>
                  <a:ext uri="{FF2B5EF4-FFF2-40B4-BE49-F238E27FC236}">
                    <a16:creationId xmlns:a16="http://schemas.microsoft.com/office/drawing/2014/main" id="{BD5C5757-A9D3-4D2A-ACD2-51842A09B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6" name="Freeform 337">
                <a:extLst>
                  <a:ext uri="{FF2B5EF4-FFF2-40B4-BE49-F238E27FC236}">
                    <a16:creationId xmlns:a16="http://schemas.microsoft.com/office/drawing/2014/main" id="{D32FA1DB-3A92-4638-8756-EB47FF010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7" name="Freeform 338">
                <a:extLst>
                  <a:ext uri="{FF2B5EF4-FFF2-40B4-BE49-F238E27FC236}">
                    <a16:creationId xmlns:a16="http://schemas.microsoft.com/office/drawing/2014/main" id="{A6C32A38-CE40-41B1-B2C2-99B92545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8" name="Freeform 339">
                <a:extLst>
                  <a:ext uri="{FF2B5EF4-FFF2-40B4-BE49-F238E27FC236}">
                    <a16:creationId xmlns:a16="http://schemas.microsoft.com/office/drawing/2014/main" id="{90BFFD6B-1093-415E-A86C-132A2F4FD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9" name="Freeform 340">
                <a:extLst>
                  <a:ext uri="{FF2B5EF4-FFF2-40B4-BE49-F238E27FC236}">
                    <a16:creationId xmlns:a16="http://schemas.microsoft.com/office/drawing/2014/main" id="{E8817E99-9048-45B5-B757-EB7365B0F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0" name="Freeform 341">
                <a:extLst>
                  <a:ext uri="{FF2B5EF4-FFF2-40B4-BE49-F238E27FC236}">
                    <a16:creationId xmlns:a16="http://schemas.microsoft.com/office/drawing/2014/main" id="{4276011C-9F5A-4B5C-8DD0-D45F31816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1" name="Freeform 342">
                <a:extLst>
                  <a:ext uri="{FF2B5EF4-FFF2-40B4-BE49-F238E27FC236}">
                    <a16:creationId xmlns:a16="http://schemas.microsoft.com/office/drawing/2014/main" id="{2245C8BC-4F3A-4C7A-ADCE-60739334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2" name="Freeform 343">
                <a:extLst>
                  <a:ext uri="{FF2B5EF4-FFF2-40B4-BE49-F238E27FC236}">
                    <a16:creationId xmlns:a16="http://schemas.microsoft.com/office/drawing/2014/main" id="{B9D89778-C665-4F78-8998-352FC3D4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3" name="Freeform 344">
                <a:extLst>
                  <a:ext uri="{FF2B5EF4-FFF2-40B4-BE49-F238E27FC236}">
                    <a16:creationId xmlns:a16="http://schemas.microsoft.com/office/drawing/2014/main" id="{216D256B-0301-4973-B0CF-D423D35C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4" name="Freeform 345">
                <a:extLst>
                  <a:ext uri="{FF2B5EF4-FFF2-40B4-BE49-F238E27FC236}">
                    <a16:creationId xmlns:a16="http://schemas.microsoft.com/office/drawing/2014/main" id="{F03F1F92-6412-4477-98CA-D2455694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5" name="Freeform 346">
                <a:extLst>
                  <a:ext uri="{FF2B5EF4-FFF2-40B4-BE49-F238E27FC236}">
                    <a16:creationId xmlns:a16="http://schemas.microsoft.com/office/drawing/2014/main" id="{321DB05A-E04F-4812-8B6B-DAB4BA438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6" name="Freeform 347">
                <a:extLst>
                  <a:ext uri="{FF2B5EF4-FFF2-40B4-BE49-F238E27FC236}">
                    <a16:creationId xmlns:a16="http://schemas.microsoft.com/office/drawing/2014/main" id="{5F070060-24A4-46F6-A851-98DF1BCE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7" name="Freeform 348">
                <a:extLst>
                  <a:ext uri="{FF2B5EF4-FFF2-40B4-BE49-F238E27FC236}">
                    <a16:creationId xmlns:a16="http://schemas.microsoft.com/office/drawing/2014/main" id="{4D587B04-179D-4937-B202-EBFA934D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8" name="Freeform 349">
                <a:extLst>
                  <a:ext uri="{FF2B5EF4-FFF2-40B4-BE49-F238E27FC236}">
                    <a16:creationId xmlns:a16="http://schemas.microsoft.com/office/drawing/2014/main" id="{7F1B71E5-B63E-4538-B448-59F5C2F9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9" name="Freeform 350">
                <a:extLst>
                  <a:ext uri="{FF2B5EF4-FFF2-40B4-BE49-F238E27FC236}">
                    <a16:creationId xmlns:a16="http://schemas.microsoft.com/office/drawing/2014/main" id="{DCCAF434-CB4A-40E8-84FF-139B3517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0" name="Freeform 351">
                <a:extLst>
                  <a:ext uri="{FF2B5EF4-FFF2-40B4-BE49-F238E27FC236}">
                    <a16:creationId xmlns:a16="http://schemas.microsoft.com/office/drawing/2014/main" id="{1FC2600B-98A4-4AEB-840A-1BEC6C79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1" name="Freeform 352">
                <a:extLst>
                  <a:ext uri="{FF2B5EF4-FFF2-40B4-BE49-F238E27FC236}">
                    <a16:creationId xmlns:a16="http://schemas.microsoft.com/office/drawing/2014/main" id="{676A0DA2-6FE8-4A85-AFBB-E4A5E0CC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2" name="Freeform 353">
                <a:extLst>
                  <a:ext uri="{FF2B5EF4-FFF2-40B4-BE49-F238E27FC236}">
                    <a16:creationId xmlns:a16="http://schemas.microsoft.com/office/drawing/2014/main" id="{E64A077A-53C1-455F-8758-AAF48097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3" name="Freeform 354">
                <a:extLst>
                  <a:ext uri="{FF2B5EF4-FFF2-40B4-BE49-F238E27FC236}">
                    <a16:creationId xmlns:a16="http://schemas.microsoft.com/office/drawing/2014/main" id="{890EC637-EA52-47AB-BC7F-DD0647620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4" name="Freeform 355">
                <a:extLst>
                  <a:ext uri="{FF2B5EF4-FFF2-40B4-BE49-F238E27FC236}">
                    <a16:creationId xmlns:a16="http://schemas.microsoft.com/office/drawing/2014/main" id="{5BFC9119-60C6-4563-9335-8471497B5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5" name="Freeform 356">
                <a:extLst>
                  <a:ext uri="{FF2B5EF4-FFF2-40B4-BE49-F238E27FC236}">
                    <a16:creationId xmlns:a16="http://schemas.microsoft.com/office/drawing/2014/main" id="{9B8056C6-D65D-44A3-865D-073CE73E4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6" name="Freeform 357">
                <a:extLst>
                  <a:ext uri="{FF2B5EF4-FFF2-40B4-BE49-F238E27FC236}">
                    <a16:creationId xmlns:a16="http://schemas.microsoft.com/office/drawing/2014/main" id="{9421D637-D0C3-495C-9500-68D85837D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7" name="Freeform 358">
                <a:extLst>
                  <a:ext uri="{FF2B5EF4-FFF2-40B4-BE49-F238E27FC236}">
                    <a16:creationId xmlns:a16="http://schemas.microsoft.com/office/drawing/2014/main" id="{7CA5BCC1-65C7-4805-8964-66A02DB8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8" name="Freeform 359">
                <a:extLst>
                  <a:ext uri="{FF2B5EF4-FFF2-40B4-BE49-F238E27FC236}">
                    <a16:creationId xmlns:a16="http://schemas.microsoft.com/office/drawing/2014/main" id="{E98F6015-B02F-47B4-9892-0AD2D2D4C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9" name="Freeform 360">
                <a:extLst>
                  <a:ext uri="{FF2B5EF4-FFF2-40B4-BE49-F238E27FC236}">
                    <a16:creationId xmlns:a16="http://schemas.microsoft.com/office/drawing/2014/main" id="{891548AA-8B4F-4674-8706-C607085F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0" name="Freeform 361">
                <a:extLst>
                  <a:ext uri="{FF2B5EF4-FFF2-40B4-BE49-F238E27FC236}">
                    <a16:creationId xmlns:a16="http://schemas.microsoft.com/office/drawing/2014/main" id="{3824A26C-F484-4C59-8CDE-9B39883A2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1" name="Freeform 362">
                <a:extLst>
                  <a:ext uri="{FF2B5EF4-FFF2-40B4-BE49-F238E27FC236}">
                    <a16:creationId xmlns:a16="http://schemas.microsoft.com/office/drawing/2014/main" id="{16BE8CEC-2022-4001-A34C-9CACD7B4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2" name="Freeform 363">
                <a:extLst>
                  <a:ext uri="{FF2B5EF4-FFF2-40B4-BE49-F238E27FC236}">
                    <a16:creationId xmlns:a16="http://schemas.microsoft.com/office/drawing/2014/main" id="{242E87C1-43B5-4C44-BB30-098FA7DC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3" name="Freeform 364">
                <a:extLst>
                  <a:ext uri="{FF2B5EF4-FFF2-40B4-BE49-F238E27FC236}">
                    <a16:creationId xmlns:a16="http://schemas.microsoft.com/office/drawing/2014/main" id="{6D01857A-E5C2-48B8-96DF-EA3CB6B1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4" name="Freeform 365">
                <a:extLst>
                  <a:ext uri="{FF2B5EF4-FFF2-40B4-BE49-F238E27FC236}">
                    <a16:creationId xmlns:a16="http://schemas.microsoft.com/office/drawing/2014/main" id="{90E4ECF1-1E59-4F01-9AC9-8A87CF17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5" name="Freeform 366">
                <a:extLst>
                  <a:ext uri="{FF2B5EF4-FFF2-40B4-BE49-F238E27FC236}">
                    <a16:creationId xmlns:a16="http://schemas.microsoft.com/office/drawing/2014/main" id="{6A49BD6A-4465-49BC-94EB-11471C1DE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6" name="Freeform 367">
                <a:extLst>
                  <a:ext uri="{FF2B5EF4-FFF2-40B4-BE49-F238E27FC236}">
                    <a16:creationId xmlns:a16="http://schemas.microsoft.com/office/drawing/2014/main" id="{91F9B26D-B582-4F3A-B6DC-07AA6F418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7" name="Freeform 368">
                <a:extLst>
                  <a:ext uri="{FF2B5EF4-FFF2-40B4-BE49-F238E27FC236}">
                    <a16:creationId xmlns:a16="http://schemas.microsoft.com/office/drawing/2014/main" id="{EF4453A2-6AB2-4C8F-BE1A-A61BB2BD1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8" name="Freeform 369">
                <a:extLst>
                  <a:ext uri="{FF2B5EF4-FFF2-40B4-BE49-F238E27FC236}">
                    <a16:creationId xmlns:a16="http://schemas.microsoft.com/office/drawing/2014/main" id="{2CF5602E-ABE9-49A7-B47B-A3B75760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9" name="Freeform 370">
                <a:extLst>
                  <a:ext uri="{FF2B5EF4-FFF2-40B4-BE49-F238E27FC236}">
                    <a16:creationId xmlns:a16="http://schemas.microsoft.com/office/drawing/2014/main" id="{0F053F99-C00E-4E4C-93FB-8F7D4ED38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0" name="Freeform 371">
                <a:extLst>
                  <a:ext uri="{FF2B5EF4-FFF2-40B4-BE49-F238E27FC236}">
                    <a16:creationId xmlns:a16="http://schemas.microsoft.com/office/drawing/2014/main" id="{8DC9C146-9AE9-4FD3-8953-3C32A3BD6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1" name="Freeform 372">
                <a:extLst>
                  <a:ext uri="{FF2B5EF4-FFF2-40B4-BE49-F238E27FC236}">
                    <a16:creationId xmlns:a16="http://schemas.microsoft.com/office/drawing/2014/main" id="{5048E1B6-F4E4-40EB-A8A7-09105AF9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2" name="Freeform 373">
                <a:extLst>
                  <a:ext uri="{FF2B5EF4-FFF2-40B4-BE49-F238E27FC236}">
                    <a16:creationId xmlns:a16="http://schemas.microsoft.com/office/drawing/2014/main" id="{824F36C7-05E9-4896-B31B-7378CEA8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3" name="Freeform 374">
                <a:extLst>
                  <a:ext uri="{FF2B5EF4-FFF2-40B4-BE49-F238E27FC236}">
                    <a16:creationId xmlns:a16="http://schemas.microsoft.com/office/drawing/2014/main" id="{2DB5780B-0BDB-4A88-8A79-F9AEE2CA5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4" name="Freeform 375">
                <a:extLst>
                  <a:ext uri="{FF2B5EF4-FFF2-40B4-BE49-F238E27FC236}">
                    <a16:creationId xmlns:a16="http://schemas.microsoft.com/office/drawing/2014/main" id="{765F9C6C-3D93-4328-A7D1-70FCD878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5" name="Freeform 376">
                <a:extLst>
                  <a:ext uri="{FF2B5EF4-FFF2-40B4-BE49-F238E27FC236}">
                    <a16:creationId xmlns:a16="http://schemas.microsoft.com/office/drawing/2014/main" id="{FC724F24-8C14-455F-9D8A-198B3737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6" name="Freeform 377">
                <a:extLst>
                  <a:ext uri="{FF2B5EF4-FFF2-40B4-BE49-F238E27FC236}">
                    <a16:creationId xmlns:a16="http://schemas.microsoft.com/office/drawing/2014/main" id="{99B6956B-5CD5-4D3E-84DF-7308BED79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7" name="Freeform 378">
                <a:extLst>
                  <a:ext uri="{FF2B5EF4-FFF2-40B4-BE49-F238E27FC236}">
                    <a16:creationId xmlns:a16="http://schemas.microsoft.com/office/drawing/2014/main" id="{3E60CB36-278F-4043-853B-05A7B85E5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8" name="Freeform 379">
                <a:extLst>
                  <a:ext uri="{FF2B5EF4-FFF2-40B4-BE49-F238E27FC236}">
                    <a16:creationId xmlns:a16="http://schemas.microsoft.com/office/drawing/2014/main" id="{52B1E7E2-CB73-478F-99BA-F61FCDC9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9" name="Freeform 380">
                <a:extLst>
                  <a:ext uri="{FF2B5EF4-FFF2-40B4-BE49-F238E27FC236}">
                    <a16:creationId xmlns:a16="http://schemas.microsoft.com/office/drawing/2014/main" id="{077B3F5E-0518-42E3-B491-AEEC69CE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0" name="Freeform 381">
                <a:extLst>
                  <a:ext uri="{FF2B5EF4-FFF2-40B4-BE49-F238E27FC236}">
                    <a16:creationId xmlns:a16="http://schemas.microsoft.com/office/drawing/2014/main" id="{332A743E-8841-450A-B718-62033A4F5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1" name="Freeform 382">
                <a:extLst>
                  <a:ext uri="{FF2B5EF4-FFF2-40B4-BE49-F238E27FC236}">
                    <a16:creationId xmlns:a16="http://schemas.microsoft.com/office/drawing/2014/main" id="{99D874E0-1E86-451C-9887-4016BC84E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2" name="Freeform 383">
                <a:extLst>
                  <a:ext uri="{FF2B5EF4-FFF2-40B4-BE49-F238E27FC236}">
                    <a16:creationId xmlns:a16="http://schemas.microsoft.com/office/drawing/2014/main" id="{AAD63D79-12B7-4750-88B0-4EBECFFC7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3" name="Freeform 384">
                <a:extLst>
                  <a:ext uri="{FF2B5EF4-FFF2-40B4-BE49-F238E27FC236}">
                    <a16:creationId xmlns:a16="http://schemas.microsoft.com/office/drawing/2014/main" id="{43365EB5-1840-4618-8BCE-8F3E1E146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4" name="Freeform 385">
                <a:extLst>
                  <a:ext uri="{FF2B5EF4-FFF2-40B4-BE49-F238E27FC236}">
                    <a16:creationId xmlns:a16="http://schemas.microsoft.com/office/drawing/2014/main" id="{427F4A41-8866-4CF4-8DC6-85F65FA8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5" name="Oval 386">
                <a:extLst>
                  <a:ext uri="{FF2B5EF4-FFF2-40B4-BE49-F238E27FC236}">
                    <a16:creationId xmlns:a16="http://schemas.microsoft.com/office/drawing/2014/main" id="{BB2441F2-B7F0-4EBD-BF38-2B0649639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6" name="Oval 387">
                <a:extLst>
                  <a:ext uri="{FF2B5EF4-FFF2-40B4-BE49-F238E27FC236}">
                    <a16:creationId xmlns:a16="http://schemas.microsoft.com/office/drawing/2014/main" id="{6289B6BD-A3DD-4FB5-85D4-828FCA9EA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7" name="Freeform 388">
                <a:extLst>
                  <a:ext uri="{FF2B5EF4-FFF2-40B4-BE49-F238E27FC236}">
                    <a16:creationId xmlns:a16="http://schemas.microsoft.com/office/drawing/2014/main" id="{4695045C-B732-4F29-95A9-10A4522FA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8" name="Freeform 389">
                <a:extLst>
                  <a:ext uri="{FF2B5EF4-FFF2-40B4-BE49-F238E27FC236}">
                    <a16:creationId xmlns:a16="http://schemas.microsoft.com/office/drawing/2014/main" id="{A76B928A-0EF2-4286-9EA7-970753B9C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9" name="Freeform 390">
                <a:extLst>
                  <a:ext uri="{FF2B5EF4-FFF2-40B4-BE49-F238E27FC236}">
                    <a16:creationId xmlns:a16="http://schemas.microsoft.com/office/drawing/2014/main" id="{D2D0FEE0-8F1B-40A0-9043-535ED4832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0" name="Freeform 391">
                <a:extLst>
                  <a:ext uri="{FF2B5EF4-FFF2-40B4-BE49-F238E27FC236}">
                    <a16:creationId xmlns:a16="http://schemas.microsoft.com/office/drawing/2014/main" id="{09883C66-E5D8-4FD8-BCC4-E799126BA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1" name="Freeform 392">
                <a:extLst>
                  <a:ext uri="{FF2B5EF4-FFF2-40B4-BE49-F238E27FC236}">
                    <a16:creationId xmlns:a16="http://schemas.microsoft.com/office/drawing/2014/main" id="{EAF0BBDE-D638-4FF7-9A4E-4905FC812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2" name="Freeform 393">
                <a:extLst>
                  <a:ext uri="{FF2B5EF4-FFF2-40B4-BE49-F238E27FC236}">
                    <a16:creationId xmlns:a16="http://schemas.microsoft.com/office/drawing/2014/main" id="{E390A56D-9D2D-443E-8BFE-25D0A24E4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3" name="Freeform 394">
                <a:extLst>
                  <a:ext uri="{FF2B5EF4-FFF2-40B4-BE49-F238E27FC236}">
                    <a16:creationId xmlns:a16="http://schemas.microsoft.com/office/drawing/2014/main" id="{618A7DAB-861C-4BEF-B089-D87DBCA66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4" name="Freeform 395">
                <a:extLst>
                  <a:ext uri="{FF2B5EF4-FFF2-40B4-BE49-F238E27FC236}">
                    <a16:creationId xmlns:a16="http://schemas.microsoft.com/office/drawing/2014/main" id="{ADAC778B-DBC1-4C83-8285-F15033AC6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5" name="Freeform 396">
                <a:extLst>
                  <a:ext uri="{FF2B5EF4-FFF2-40B4-BE49-F238E27FC236}">
                    <a16:creationId xmlns:a16="http://schemas.microsoft.com/office/drawing/2014/main" id="{647BC8C4-D6FD-4ADE-831F-D70BB9C72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6" name="Freeform 397">
                <a:extLst>
                  <a:ext uri="{FF2B5EF4-FFF2-40B4-BE49-F238E27FC236}">
                    <a16:creationId xmlns:a16="http://schemas.microsoft.com/office/drawing/2014/main" id="{BC41D70A-9BE6-4D28-83AF-34B96A3E8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7" name="Freeform 398">
                <a:extLst>
                  <a:ext uri="{FF2B5EF4-FFF2-40B4-BE49-F238E27FC236}">
                    <a16:creationId xmlns:a16="http://schemas.microsoft.com/office/drawing/2014/main" id="{C634305C-D3B5-49A1-9931-22CAE7B34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8" name="Freeform 399">
                <a:extLst>
                  <a:ext uri="{FF2B5EF4-FFF2-40B4-BE49-F238E27FC236}">
                    <a16:creationId xmlns:a16="http://schemas.microsoft.com/office/drawing/2014/main" id="{0A0A24E4-05BF-4BDB-B284-72CEA1B90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9" name="Freeform 400">
                <a:extLst>
                  <a:ext uri="{FF2B5EF4-FFF2-40B4-BE49-F238E27FC236}">
                    <a16:creationId xmlns:a16="http://schemas.microsoft.com/office/drawing/2014/main" id="{656C9415-13F9-405A-B320-A77832C0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0" name="Freeform 401">
                <a:extLst>
                  <a:ext uri="{FF2B5EF4-FFF2-40B4-BE49-F238E27FC236}">
                    <a16:creationId xmlns:a16="http://schemas.microsoft.com/office/drawing/2014/main" id="{C438D766-AA5A-4ED7-A407-6641AF9CF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1" name="Freeform 402">
                <a:extLst>
                  <a:ext uri="{FF2B5EF4-FFF2-40B4-BE49-F238E27FC236}">
                    <a16:creationId xmlns:a16="http://schemas.microsoft.com/office/drawing/2014/main" id="{B9EAC482-2192-4C73-AB50-1E6516AD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2" name="Freeform 403">
                <a:extLst>
                  <a:ext uri="{FF2B5EF4-FFF2-40B4-BE49-F238E27FC236}">
                    <a16:creationId xmlns:a16="http://schemas.microsoft.com/office/drawing/2014/main" id="{A239003E-7B6A-499E-983D-D90A85417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3" name="Freeform 404">
                <a:extLst>
                  <a:ext uri="{FF2B5EF4-FFF2-40B4-BE49-F238E27FC236}">
                    <a16:creationId xmlns:a16="http://schemas.microsoft.com/office/drawing/2014/main" id="{84E7C0EE-87B9-438F-993C-A54DE6E73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4" name="Freeform 405">
                <a:extLst>
                  <a:ext uri="{FF2B5EF4-FFF2-40B4-BE49-F238E27FC236}">
                    <a16:creationId xmlns:a16="http://schemas.microsoft.com/office/drawing/2014/main" id="{DE9FAED5-0CBD-4348-887A-A2ADF673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565" name="Freeform 407">
              <a:extLst>
                <a:ext uri="{FF2B5EF4-FFF2-40B4-BE49-F238E27FC236}">
                  <a16:creationId xmlns:a16="http://schemas.microsoft.com/office/drawing/2014/main" id="{F83169EB-A2B7-4C9C-989F-E47E18015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6" name="Freeform 408">
              <a:extLst>
                <a:ext uri="{FF2B5EF4-FFF2-40B4-BE49-F238E27FC236}">
                  <a16:creationId xmlns:a16="http://schemas.microsoft.com/office/drawing/2014/main" id="{C7B27EF6-1A71-4B6B-8CAE-18BE715D8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7" name="Freeform 409">
              <a:extLst>
                <a:ext uri="{FF2B5EF4-FFF2-40B4-BE49-F238E27FC236}">
                  <a16:creationId xmlns:a16="http://schemas.microsoft.com/office/drawing/2014/main" id="{BF6BC56B-A369-4227-8481-61C5A9D2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8" name="Freeform 410">
              <a:extLst>
                <a:ext uri="{FF2B5EF4-FFF2-40B4-BE49-F238E27FC236}">
                  <a16:creationId xmlns:a16="http://schemas.microsoft.com/office/drawing/2014/main" id="{0F61DE31-D613-49F7-B451-C29AF9FF2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9" name="Freeform 411">
              <a:extLst>
                <a:ext uri="{FF2B5EF4-FFF2-40B4-BE49-F238E27FC236}">
                  <a16:creationId xmlns:a16="http://schemas.microsoft.com/office/drawing/2014/main" id="{B3636F28-37DB-46A6-A565-A1D20AFAF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0" name="Freeform 412">
              <a:extLst>
                <a:ext uri="{FF2B5EF4-FFF2-40B4-BE49-F238E27FC236}">
                  <a16:creationId xmlns:a16="http://schemas.microsoft.com/office/drawing/2014/main" id="{EBDDC304-AD6F-4D38-A3E2-64CC4B3DD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1" name="Freeform 413">
              <a:extLst>
                <a:ext uri="{FF2B5EF4-FFF2-40B4-BE49-F238E27FC236}">
                  <a16:creationId xmlns:a16="http://schemas.microsoft.com/office/drawing/2014/main" id="{02CA93A7-0A79-4D47-9F2B-E590755B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2" name="Freeform 414">
              <a:extLst>
                <a:ext uri="{FF2B5EF4-FFF2-40B4-BE49-F238E27FC236}">
                  <a16:creationId xmlns:a16="http://schemas.microsoft.com/office/drawing/2014/main" id="{1EFDB87F-AAC9-4C8C-B9EA-702DB748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3" name="Freeform 415">
              <a:extLst>
                <a:ext uri="{FF2B5EF4-FFF2-40B4-BE49-F238E27FC236}">
                  <a16:creationId xmlns:a16="http://schemas.microsoft.com/office/drawing/2014/main" id="{CCAAD95E-AEEF-410E-95A7-275F4BD22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4" name="Freeform 416">
              <a:extLst>
                <a:ext uri="{FF2B5EF4-FFF2-40B4-BE49-F238E27FC236}">
                  <a16:creationId xmlns:a16="http://schemas.microsoft.com/office/drawing/2014/main" id="{EC6889E4-61EB-4C10-899B-AB0D37209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5" name="Freeform 417">
              <a:extLst>
                <a:ext uri="{FF2B5EF4-FFF2-40B4-BE49-F238E27FC236}">
                  <a16:creationId xmlns:a16="http://schemas.microsoft.com/office/drawing/2014/main" id="{EC778B15-3D80-4C1D-A918-A475568E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0" name="Freeform 418">
              <a:extLst>
                <a:ext uri="{FF2B5EF4-FFF2-40B4-BE49-F238E27FC236}">
                  <a16:creationId xmlns:a16="http://schemas.microsoft.com/office/drawing/2014/main" id="{08BCB20F-DB4F-4B45-BBFE-E31B73BB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1" name="Freeform 419">
              <a:extLst>
                <a:ext uri="{FF2B5EF4-FFF2-40B4-BE49-F238E27FC236}">
                  <a16:creationId xmlns:a16="http://schemas.microsoft.com/office/drawing/2014/main" id="{E171C0A8-295B-424B-BE9C-CCAB70DE2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2" name="Freeform 420">
              <a:extLst>
                <a:ext uri="{FF2B5EF4-FFF2-40B4-BE49-F238E27FC236}">
                  <a16:creationId xmlns:a16="http://schemas.microsoft.com/office/drawing/2014/main" id="{87C95222-C9FE-452B-B6E7-7CEA4F194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3" name="Freeform 421">
              <a:extLst>
                <a:ext uri="{FF2B5EF4-FFF2-40B4-BE49-F238E27FC236}">
                  <a16:creationId xmlns:a16="http://schemas.microsoft.com/office/drawing/2014/main" id="{DD810F5C-3EBE-419F-A686-B457D7C8A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4" name="Freeform 422">
              <a:extLst>
                <a:ext uri="{FF2B5EF4-FFF2-40B4-BE49-F238E27FC236}">
                  <a16:creationId xmlns:a16="http://schemas.microsoft.com/office/drawing/2014/main" id="{0617B648-A9FD-478C-B111-08D477B5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5" name="Freeform 423">
              <a:extLst>
                <a:ext uri="{FF2B5EF4-FFF2-40B4-BE49-F238E27FC236}">
                  <a16:creationId xmlns:a16="http://schemas.microsoft.com/office/drawing/2014/main" id="{01D2CC84-1543-4560-AD12-FA33CA03F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6" name="Freeform 424">
              <a:extLst>
                <a:ext uri="{FF2B5EF4-FFF2-40B4-BE49-F238E27FC236}">
                  <a16:creationId xmlns:a16="http://schemas.microsoft.com/office/drawing/2014/main" id="{B247BBDA-EE30-45F4-8742-BE2B1564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7" name="Freeform 425">
              <a:extLst>
                <a:ext uri="{FF2B5EF4-FFF2-40B4-BE49-F238E27FC236}">
                  <a16:creationId xmlns:a16="http://schemas.microsoft.com/office/drawing/2014/main" id="{86795090-5B52-4806-A12F-BEF0D991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8" name="Freeform 426">
              <a:extLst>
                <a:ext uri="{FF2B5EF4-FFF2-40B4-BE49-F238E27FC236}">
                  <a16:creationId xmlns:a16="http://schemas.microsoft.com/office/drawing/2014/main" id="{D868CDC3-D80F-4595-AE3A-2D47C1B07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9" name="Freeform 427">
              <a:extLst>
                <a:ext uri="{FF2B5EF4-FFF2-40B4-BE49-F238E27FC236}">
                  <a16:creationId xmlns:a16="http://schemas.microsoft.com/office/drawing/2014/main" id="{80478ECE-BF2D-4364-BC1C-81D37AA3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0" name="Freeform 428">
              <a:extLst>
                <a:ext uri="{FF2B5EF4-FFF2-40B4-BE49-F238E27FC236}">
                  <a16:creationId xmlns:a16="http://schemas.microsoft.com/office/drawing/2014/main" id="{7D543BC5-E850-4EB1-86E5-0EA5EC930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1" name="Freeform 429">
              <a:extLst>
                <a:ext uri="{FF2B5EF4-FFF2-40B4-BE49-F238E27FC236}">
                  <a16:creationId xmlns:a16="http://schemas.microsoft.com/office/drawing/2014/main" id="{9A7B1695-21D2-4AB0-9FC0-42F5AC3B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2" name="Freeform 430">
              <a:extLst>
                <a:ext uri="{FF2B5EF4-FFF2-40B4-BE49-F238E27FC236}">
                  <a16:creationId xmlns:a16="http://schemas.microsoft.com/office/drawing/2014/main" id="{954CE1C5-11A9-467E-AB52-E9C1DF64D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3" name="Freeform 431">
              <a:extLst>
                <a:ext uri="{FF2B5EF4-FFF2-40B4-BE49-F238E27FC236}">
                  <a16:creationId xmlns:a16="http://schemas.microsoft.com/office/drawing/2014/main" id="{D32CCD5E-C271-4AA2-BCFF-0E98292B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4" name="Freeform 432">
              <a:extLst>
                <a:ext uri="{FF2B5EF4-FFF2-40B4-BE49-F238E27FC236}">
                  <a16:creationId xmlns:a16="http://schemas.microsoft.com/office/drawing/2014/main" id="{6034D76D-16C6-433C-B600-42C96C51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5" name="Freeform 433">
              <a:extLst>
                <a:ext uri="{FF2B5EF4-FFF2-40B4-BE49-F238E27FC236}">
                  <a16:creationId xmlns:a16="http://schemas.microsoft.com/office/drawing/2014/main" id="{87DA824B-69CC-46F6-B2CA-179EA46F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6" name="Freeform 434">
              <a:extLst>
                <a:ext uri="{FF2B5EF4-FFF2-40B4-BE49-F238E27FC236}">
                  <a16:creationId xmlns:a16="http://schemas.microsoft.com/office/drawing/2014/main" id="{72E6613C-AA90-4E27-9A2B-707F0E1B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7" name="Freeform 435">
              <a:extLst>
                <a:ext uri="{FF2B5EF4-FFF2-40B4-BE49-F238E27FC236}">
                  <a16:creationId xmlns:a16="http://schemas.microsoft.com/office/drawing/2014/main" id="{D46103FD-1CEE-47E8-B132-ED372767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8" name="Freeform 436">
              <a:extLst>
                <a:ext uri="{FF2B5EF4-FFF2-40B4-BE49-F238E27FC236}">
                  <a16:creationId xmlns:a16="http://schemas.microsoft.com/office/drawing/2014/main" id="{A50C0DF6-BF57-47CA-9E0C-C604822EF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9" name="Freeform 437">
              <a:extLst>
                <a:ext uri="{FF2B5EF4-FFF2-40B4-BE49-F238E27FC236}">
                  <a16:creationId xmlns:a16="http://schemas.microsoft.com/office/drawing/2014/main" id="{3737D845-F5DC-42C2-B370-134103FFD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0" name="Freeform 438">
              <a:extLst>
                <a:ext uri="{FF2B5EF4-FFF2-40B4-BE49-F238E27FC236}">
                  <a16:creationId xmlns:a16="http://schemas.microsoft.com/office/drawing/2014/main" id="{B632BA76-667B-43B5-B45A-1620BFAD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1" name="Freeform 439">
              <a:extLst>
                <a:ext uri="{FF2B5EF4-FFF2-40B4-BE49-F238E27FC236}">
                  <a16:creationId xmlns:a16="http://schemas.microsoft.com/office/drawing/2014/main" id="{E7BE1673-E695-4E9F-93A4-6AE2A8552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2" name="Oval 440">
              <a:extLst>
                <a:ext uri="{FF2B5EF4-FFF2-40B4-BE49-F238E27FC236}">
                  <a16:creationId xmlns:a16="http://schemas.microsoft.com/office/drawing/2014/main" id="{DB8EC0D8-5C73-48DC-A621-49326E40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3" name="Freeform 441">
              <a:extLst>
                <a:ext uri="{FF2B5EF4-FFF2-40B4-BE49-F238E27FC236}">
                  <a16:creationId xmlns:a16="http://schemas.microsoft.com/office/drawing/2014/main" id="{F74EFD2E-E496-44EE-B343-61A29D56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4" name="Freeform 442">
              <a:extLst>
                <a:ext uri="{FF2B5EF4-FFF2-40B4-BE49-F238E27FC236}">
                  <a16:creationId xmlns:a16="http://schemas.microsoft.com/office/drawing/2014/main" id="{D347E68F-B45B-4218-BD8E-0BB5F8721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1065" name="Clippy3">
            <a:extLst>
              <a:ext uri="{FF2B5EF4-FFF2-40B4-BE49-F238E27FC236}">
                <a16:creationId xmlns:a16="http://schemas.microsoft.com/office/drawing/2014/main" id="{3301E8BD-FF83-4BA7-87DB-1787B0A3AE7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760049" y="2348690"/>
            <a:ext cx="1946275" cy="1708150"/>
            <a:chOff x="3845" y="1558"/>
            <a:chExt cx="1226" cy="1076"/>
          </a:xfrm>
        </p:grpSpPr>
        <p:sp>
          <p:nvSpPr>
            <p:cNvPr id="1066" name="AutoShape 3">
              <a:extLst>
                <a:ext uri="{FF2B5EF4-FFF2-40B4-BE49-F238E27FC236}">
                  <a16:creationId xmlns:a16="http://schemas.microsoft.com/office/drawing/2014/main" id="{B3B6E4D9-003E-4BE5-8E7D-F15875910D3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1067" name="Group 205">
              <a:extLst>
                <a:ext uri="{FF2B5EF4-FFF2-40B4-BE49-F238E27FC236}">
                  <a16:creationId xmlns:a16="http://schemas.microsoft.com/office/drawing/2014/main" id="{A0CAE98C-B51B-4444-987D-5530E704CA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1305" name="Freeform 5">
                <a:extLst>
                  <a:ext uri="{FF2B5EF4-FFF2-40B4-BE49-F238E27FC236}">
                    <a16:creationId xmlns:a16="http://schemas.microsoft.com/office/drawing/2014/main" id="{638650AF-2829-47E6-B7EF-6F49C1B4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6" name="Freeform 6">
                <a:extLst>
                  <a:ext uri="{FF2B5EF4-FFF2-40B4-BE49-F238E27FC236}">
                    <a16:creationId xmlns:a16="http://schemas.microsoft.com/office/drawing/2014/main" id="{0517F529-5109-43D0-9DBA-0CA69CC8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7" name="Freeform 7">
                <a:extLst>
                  <a:ext uri="{FF2B5EF4-FFF2-40B4-BE49-F238E27FC236}">
                    <a16:creationId xmlns:a16="http://schemas.microsoft.com/office/drawing/2014/main" id="{ADA6A4CF-E163-4894-95D3-FF733F68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8" name="Freeform 8">
                <a:extLst>
                  <a:ext uri="{FF2B5EF4-FFF2-40B4-BE49-F238E27FC236}">
                    <a16:creationId xmlns:a16="http://schemas.microsoft.com/office/drawing/2014/main" id="{622F1449-9AE3-4986-8852-B914DDA9D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9" name="Freeform 9">
                <a:extLst>
                  <a:ext uri="{FF2B5EF4-FFF2-40B4-BE49-F238E27FC236}">
                    <a16:creationId xmlns:a16="http://schemas.microsoft.com/office/drawing/2014/main" id="{E99D25ED-33D6-45C3-AA7C-207CD7575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0" name="Freeform 10">
                <a:extLst>
                  <a:ext uri="{FF2B5EF4-FFF2-40B4-BE49-F238E27FC236}">
                    <a16:creationId xmlns:a16="http://schemas.microsoft.com/office/drawing/2014/main" id="{EB0F72FA-A5DB-46D4-8CCB-6F42CE833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1" name="Freeform 11">
                <a:extLst>
                  <a:ext uri="{FF2B5EF4-FFF2-40B4-BE49-F238E27FC236}">
                    <a16:creationId xmlns:a16="http://schemas.microsoft.com/office/drawing/2014/main" id="{9A16C747-B5F4-4360-9C8F-6CFDF6F2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2" name="Freeform 12">
                <a:extLst>
                  <a:ext uri="{FF2B5EF4-FFF2-40B4-BE49-F238E27FC236}">
                    <a16:creationId xmlns:a16="http://schemas.microsoft.com/office/drawing/2014/main" id="{36A1104E-8167-46A9-B22A-04D47314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3" name="Freeform 13">
                <a:extLst>
                  <a:ext uri="{FF2B5EF4-FFF2-40B4-BE49-F238E27FC236}">
                    <a16:creationId xmlns:a16="http://schemas.microsoft.com/office/drawing/2014/main" id="{B9F51E2F-F0E7-436C-B306-8AA28FB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4" name="Freeform 14">
                <a:extLst>
                  <a:ext uri="{FF2B5EF4-FFF2-40B4-BE49-F238E27FC236}">
                    <a16:creationId xmlns:a16="http://schemas.microsoft.com/office/drawing/2014/main" id="{AB98335A-1BF6-47BD-9F53-EB3C30F09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5" name="Freeform 15">
                <a:extLst>
                  <a:ext uri="{FF2B5EF4-FFF2-40B4-BE49-F238E27FC236}">
                    <a16:creationId xmlns:a16="http://schemas.microsoft.com/office/drawing/2014/main" id="{4E865622-BF26-4546-BCE2-7846C3E01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6" name="Freeform 16">
                <a:extLst>
                  <a:ext uri="{FF2B5EF4-FFF2-40B4-BE49-F238E27FC236}">
                    <a16:creationId xmlns:a16="http://schemas.microsoft.com/office/drawing/2014/main" id="{71104629-8EBD-4B03-9526-3EEEDE88F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7" name="Freeform 17">
                <a:extLst>
                  <a:ext uri="{FF2B5EF4-FFF2-40B4-BE49-F238E27FC236}">
                    <a16:creationId xmlns:a16="http://schemas.microsoft.com/office/drawing/2014/main" id="{400AC8B5-5692-4B16-841A-A46D820C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8" name="Freeform 18">
                <a:extLst>
                  <a:ext uri="{FF2B5EF4-FFF2-40B4-BE49-F238E27FC236}">
                    <a16:creationId xmlns:a16="http://schemas.microsoft.com/office/drawing/2014/main" id="{D8770E0C-2417-46DC-B1BD-4CAE9EDA3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9" name="Freeform 19">
                <a:extLst>
                  <a:ext uri="{FF2B5EF4-FFF2-40B4-BE49-F238E27FC236}">
                    <a16:creationId xmlns:a16="http://schemas.microsoft.com/office/drawing/2014/main" id="{93C13C43-145B-4283-B84C-487CB7E1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0" name="Freeform 20">
                <a:extLst>
                  <a:ext uri="{FF2B5EF4-FFF2-40B4-BE49-F238E27FC236}">
                    <a16:creationId xmlns:a16="http://schemas.microsoft.com/office/drawing/2014/main" id="{C3180A4E-EA62-484B-9D3C-A5A1134B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1" name="Freeform 21">
                <a:extLst>
                  <a:ext uri="{FF2B5EF4-FFF2-40B4-BE49-F238E27FC236}">
                    <a16:creationId xmlns:a16="http://schemas.microsoft.com/office/drawing/2014/main" id="{FFA3F067-07D4-4B69-BBBD-9D3FDAF8C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2" name="Freeform 22">
                <a:extLst>
                  <a:ext uri="{FF2B5EF4-FFF2-40B4-BE49-F238E27FC236}">
                    <a16:creationId xmlns:a16="http://schemas.microsoft.com/office/drawing/2014/main" id="{DC530C0C-23CC-4DCF-A524-73B16A25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3" name="Freeform 23">
                <a:extLst>
                  <a:ext uri="{FF2B5EF4-FFF2-40B4-BE49-F238E27FC236}">
                    <a16:creationId xmlns:a16="http://schemas.microsoft.com/office/drawing/2014/main" id="{9A2BEB32-FBC6-4EE0-A48F-46D28E60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4" name="Freeform 24">
                <a:extLst>
                  <a:ext uri="{FF2B5EF4-FFF2-40B4-BE49-F238E27FC236}">
                    <a16:creationId xmlns:a16="http://schemas.microsoft.com/office/drawing/2014/main" id="{C4D1B6B6-54B1-4C43-AB31-71E4D54C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5" name="Freeform 25">
                <a:extLst>
                  <a:ext uri="{FF2B5EF4-FFF2-40B4-BE49-F238E27FC236}">
                    <a16:creationId xmlns:a16="http://schemas.microsoft.com/office/drawing/2014/main" id="{B22F7D7A-333C-44EE-9903-70799CF5A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6" name="Freeform 26">
                <a:extLst>
                  <a:ext uri="{FF2B5EF4-FFF2-40B4-BE49-F238E27FC236}">
                    <a16:creationId xmlns:a16="http://schemas.microsoft.com/office/drawing/2014/main" id="{9316FE97-854D-4DF8-B90F-F0F1003C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7" name="Freeform 27">
                <a:extLst>
                  <a:ext uri="{FF2B5EF4-FFF2-40B4-BE49-F238E27FC236}">
                    <a16:creationId xmlns:a16="http://schemas.microsoft.com/office/drawing/2014/main" id="{9C37EF05-076D-4E94-B2FA-FD2E16426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8" name="Freeform 28">
                <a:extLst>
                  <a:ext uri="{FF2B5EF4-FFF2-40B4-BE49-F238E27FC236}">
                    <a16:creationId xmlns:a16="http://schemas.microsoft.com/office/drawing/2014/main" id="{8609D3FA-CE73-4B0C-895E-953DC3F46D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9" name="Freeform 29">
                <a:extLst>
                  <a:ext uri="{FF2B5EF4-FFF2-40B4-BE49-F238E27FC236}">
                    <a16:creationId xmlns:a16="http://schemas.microsoft.com/office/drawing/2014/main" id="{0131B407-A050-48FD-8B88-697537BA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0" name="Freeform 30">
                <a:extLst>
                  <a:ext uri="{FF2B5EF4-FFF2-40B4-BE49-F238E27FC236}">
                    <a16:creationId xmlns:a16="http://schemas.microsoft.com/office/drawing/2014/main" id="{34C60A8B-DE88-4B5E-AE9C-EB84FDC206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1" name="Freeform 31">
                <a:extLst>
                  <a:ext uri="{FF2B5EF4-FFF2-40B4-BE49-F238E27FC236}">
                    <a16:creationId xmlns:a16="http://schemas.microsoft.com/office/drawing/2014/main" id="{D9C5972B-026B-4A2B-8620-09003DED8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2" name="Freeform 32">
                <a:extLst>
                  <a:ext uri="{FF2B5EF4-FFF2-40B4-BE49-F238E27FC236}">
                    <a16:creationId xmlns:a16="http://schemas.microsoft.com/office/drawing/2014/main" id="{C9E027AB-D01C-46A3-8406-187087776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3" name="Freeform 33">
                <a:extLst>
                  <a:ext uri="{FF2B5EF4-FFF2-40B4-BE49-F238E27FC236}">
                    <a16:creationId xmlns:a16="http://schemas.microsoft.com/office/drawing/2014/main" id="{8A643A4D-5E26-4FA0-A3B5-F0CA916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4" name="Freeform 34">
                <a:extLst>
                  <a:ext uri="{FF2B5EF4-FFF2-40B4-BE49-F238E27FC236}">
                    <a16:creationId xmlns:a16="http://schemas.microsoft.com/office/drawing/2014/main" id="{B6FE62A4-C5E0-4EDF-9D3A-F5799B0DB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5" name="Freeform 35">
                <a:extLst>
                  <a:ext uri="{FF2B5EF4-FFF2-40B4-BE49-F238E27FC236}">
                    <a16:creationId xmlns:a16="http://schemas.microsoft.com/office/drawing/2014/main" id="{B4EAB11A-585F-46D8-A2EE-16AABE089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6" name="Freeform 36">
                <a:extLst>
                  <a:ext uri="{FF2B5EF4-FFF2-40B4-BE49-F238E27FC236}">
                    <a16:creationId xmlns:a16="http://schemas.microsoft.com/office/drawing/2014/main" id="{56B8B7C7-58D6-4EA7-A82B-FB61DC07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7" name="Freeform 37">
                <a:extLst>
                  <a:ext uri="{FF2B5EF4-FFF2-40B4-BE49-F238E27FC236}">
                    <a16:creationId xmlns:a16="http://schemas.microsoft.com/office/drawing/2014/main" id="{85B90A8F-7509-4849-9553-E3E3E16E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8" name="Freeform 38">
                <a:extLst>
                  <a:ext uri="{FF2B5EF4-FFF2-40B4-BE49-F238E27FC236}">
                    <a16:creationId xmlns:a16="http://schemas.microsoft.com/office/drawing/2014/main" id="{7CFA8E23-CED1-4B7B-84F1-68EC97B4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9" name="Freeform 39">
                <a:extLst>
                  <a:ext uri="{FF2B5EF4-FFF2-40B4-BE49-F238E27FC236}">
                    <a16:creationId xmlns:a16="http://schemas.microsoft.com/office/drawing/2014/main" id="{0641704A-BFB4-4A84-8B5F-3DB2C942E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0" name="Freeform 40">
                <a:extLst>
                  <a:ext uri="{FF2B5EF4-FFF2-40B4-BE49-F238E27FC236}">
                    <a16:creationId xmlns:a16="http://schemas.microsoft.com/office/drawing/2014/main" id="{C472E35A-0520-4718-BB33-1F2C831A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1" name="Freeform 41">
                <a:extLst>
                  <a:ext uri="{FF2B5EF4-FFF2-40B4-BE49-F238E27FC236}">
                    <a16:creationId xmlns:a16="http://schemas.microsoft.com/office/drawing/2014/main" id="{1625D98E-F818-4B89-BF08-B902F438A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2" name="Freeform 42">
                <a:extLst>
                  <a:ext uri="{FF2B5EF4-FFF2-40B4-BE49-F238E27FC236}">
                    <a16:creationId xmlns:a16="http://schemas.microsoft.com/office/drawing/2014/main" id="{ED729172-8EB6-4016-A4AD-0E6A951F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3" name="Freeform 43">
                <a:extLst>
                  <a:ext uri="{FF2B5EF4-FFF2-40B4-BE49-F238E27FC236}">
                    <a16:creationId xmlns:a16="http://schemas.microsoft.com/office/drawing/2014/main" id="{3DD013BE-5FA8-4BCD-BB5B-27FBD92FE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7" name="Freeform 44">
                <a:extLst>
                  <a:ext uri="{FF2B5EF4-FFF2-40B4-BE49-F238E27FC236}">
                    <a16:creationId xmlns:a16="http://schemas.microsoft.com/office/drawing/2014/main" id="{30863774-67A3-4900-8566-311942304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8" name="Freeform 45">
                <a:extLst>
                  <a:ext uri="{FF2B5EF4-FFF2-40B4-BE49-F238E27FC236}">
                    <a16:creationId xmlns:a16="http://schemas.microsoft.com/office/drawing/2014/main" id="{AE1839DD-C547-4A1C-A279-78FA63DC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9" name="Freeform 46">
                <a:extLst>
                  <a:ext uri="{FF2B5EF4-FFF2-40B4-BE49-F238E27FC236}">
                    <a16:creationId xmlns:a16="http://schemas.microsoft.com/office/drawing/2014/main" id="{0F398C79-A5CC-442D-8323-E2C39D7A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0" name="Freeform 47">
                <a:extLst>
                  <a:ext uri="{FF2B5EF4-FFF2-40B4-BE49-F238E27FC236}">
                    <a16:creationId xmlns:a16="http://schemas.microsoft.com/office/drawing/2014/main" id="{46B16C73-0F4B-4439-94C6-EB4B05E4B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1" name="Freeform 48">
                <a:extLst>
                  <a:ext uri="{FF2B5EF4-FFF2-40B4-BE49-F238E27FC236}">
                    <a16:creationId xmlns:a16="http://schemas.microsoft.com/office/drawing/2014/main" id="{7EF6E1E3-E6F6-4E4E-BAF4-24239C58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4" name="Freeform 49">
                <a:extLst>
                  <a:ext uri="{FF2B5EF4-FFF2-40B4-BE49-F238E27FC236}">
                    <a16:creationId xmlns:a16="http://schemas.microsoft.com/office/drawing/2014/main" id="{9A9C190D-1EA7-4B78-B46A-634110784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6" name="Freeform 50">
                <a:extLst>
                  <a:ext uri="{FF2B5EF4-FFF2-40B4-BE49-F238E27FC236}">
                    <a16:creationId xmlns:a16="http://schemas.microsoft.com/office/drawing/2014/main" id="{D1F1A0CC-CFF1-4EDD-ADE7-27777BD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7" name="Freeform 51">
                <a:extLst>
                  <a:ext uri="{FF2B5EF4-FFF2-40B4-BE49-F238E27FC236}">
                    <a16:creationId xmlns:a16="http://schemas.microsoft.com/office/drawing/2014/main" id="{2DDCB32B-16AF-4F16-816D-9D84E356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8" name="Freeform 52">
                <a:extLst>
                  <a:ext uri="{FF2B5EF4-FFF2-40B4-BE49-F238E27FC236}">
                    <a16:creationId xmlns:a16="http://schemas.microsoft.com/office/drawing/2014/main" id="{3706A5FA-0C3E-4A62-A301-866BBE4C7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9" name="Freeform 53">
                <a:extLst>
                  <a:ext uri="{FF2B5EF4-FFF2-40B4-BE49-F238E27FC236}">
                    <a16:creationId xmlns:a16="http://schemas.microsoft.com/office/drawing/2014/main" id="{A2639FA7-1A64-4D88-827A-AF67D9A6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0" name="Freeform 54">
                <a:extLst>
                  <a:ext uri="{FF2B5EF4-FFF2-40B4-BE49-F238E27FC236}">
                    <a16:creationId xmlns:a16="http://schemas.microsoft.com/office/drawing/2014/main" id="{3013D847-07A5-4CE3-9321-444F76CF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1" name="Freeform 55">
                <a:extLst>
                  <a:ext uri="{FF2B5EF4-FFF2-40B4-BE49-F238E27FC236}">
                    <a16:creationId xmlns:a16="http://schemas.microsoft.com/office/drawing/2014/main" id="{AC74B085-C66F-4FFE-ACA2-35DCA2FB7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2" name="Freeform 56">
                <a:extLst>
                  <a:ext uri="{FF2B5EF4-FFF2-40B4-BE49-F238E27FC236}">
                    <a16:creationId xmlns:a16="http://schemas.microsoft.com/office/drawing/2014/main" id="{194781B1-9B8D-4CFF-94A7-9AADF20B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3" name="Freeform 57">
                <a:extLst>
                  <a:ext uri="{FF2B5EF4-FFF2-40B4-BE49-F238E27FC236}">
                    <a16:creationId xmlns:a16="http://schemas.microsoft.com/office/drawing/2014/main" id="{79C64C80-0FEB-485A-B8A7-1BE7BBCD4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4" name="Freeform 58">
                <a:extLst>
                  <a:ext uri="{FF2B5EF4-FFF2-40B4-BE49-F238E27FC236}">
                    <a16:creationId xmlns:a16="http://schemas.microsoft.com/office/drawing/2014/main" id="{9BD7FAB1-7C1A-4D42-B61E-A1A48D6EB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5" name="Freeform 59">
                <a:extLst>
                  <a:ext uri="{FF2B5EF4-FFF2-40B4-BE49-F238E27FC236}">
                    <a16:creationId xmlns:a16="http://schemas.microsoft.com/office/drawing/2014/main" id="{8ECFF0EE-C324-4690-A734-0980BE1C8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6" name="Freeform 60">
                <a:extLst>
                  <a:ext uri="{FF2B5EF4-FFF2-40B4-BE49-F238E27FC236}">
                    <a16:creationId xmlns:a16="http://schemas.microsoft.com/office/drawing/2014/main" id="{9F6D5DBF-706D-4595-A95E-7040761D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7" name="Freeform 61">
                <a:extLst>
                  <a:ext uri="{FF2B5EF4-FFF2-40B4-BE49-F238E27FC236}">
                    <a16:creationId xmlns:a16="http://schemas.microsoft.com/office/drawing/2014/main" id="{B3BB2F3A-6D97-4A47-9F39-42FCD9EC9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8" name="Freeform 62">
                <a:extLst>
                  <a:ext uri="{FF2B5EF4-FFF2-40B4-BE49-F238E27FC236}">
                    <a16:creationId xmlns:a16="http://schemas.microsoft.com/office/drawing/2014/main" id="{68CB7332-3E68-41A7-BF2C-C77ADFF2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9" name="Freeform 63">
                <a:extLst>
                  <a:ext uri="{FF2B5EF4-FFF2-40B4-BE49-F238E27FC236}">
                    <a16:creationId xmlns:a16="http://schemas.microsoft.com/office/drawing/2014/main" id="{F7443225-FACE-4B0E-91B6-C4AC530A8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0" name="Freeform 64">
                <a:extLst>
                  <a:ext uri="{FF2B5EF4-FFF2-40B4-BE49-F238E27FC236}">
                    <a16:creationId xmlns:a16="http://schemas.microsoft.com/office/drawing/2014/main" id="{D6E20162-A7A7-4DE8-9058-EC4B2156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1" name="Freeform 65">
                <a:extLst>
                  <a:ext uri="{FF2B5EF4-FFF2-40B4-BE49-F238E27FC236}">
                    <a16:creationId xmlns:a16="http://schemas.microsoft.com/office/drawing/2014/main" id="{1CF6F905-BE54-4AA8-841C-E656605CE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2" name="Freeform 66">
                <a:extLst>
                  <a:ext uri="{FF2B5EF4-FFF2-40B4-BE49-F238E27FC236}">
                    <a16:creationId xmlns:a16="http://schemas.microsoft.com/office/drawing/2014/main" id="{AA5FB3CF-CFCF-46BA-8F38-8C87E24EF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3" name="Freeform 67">
                <a:extLst>
                  <a:ext uri="{FF2B5EF4-FFF2-40B4-BE49-F238E27FC236}">
                    <a16:creationId xmlns:a16="http://schemas.microsoft.com/office/drawing/2014/main" id="{F01828C5-CFE3-48A8-BA17-176AA040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4" name="Freeform 68">
                <a:extLst>
                  <a:ext uri="{FF2B5EF4-FFF2-40B4-BE49-F238E27FC236}">
                    <a16:creationId xmlns:a16="http://schemas.microsoft.com/office/drawing/2014/main" id="{118DB575-7C0D-4E67-9588-2A0ACEFEF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5" name="Rectangle 69">
                <a:extLst>
                  <a:ext uri="{FF2B5EF4-FFF2-40B4-BE49-F238E27FC236}">
                    <a16:creationId xmlns:a16="http://schemas.microsoft.com/office/drawing/2014/main" id="{3A38DF17-81DF-4C9C-B3FC-BAE34AF30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6" name="Freeform 70">
                <a:extLst>
                  <a:ext uri="{FF2B5EF4-FFF2-40B4-BE49-F238E27FC236}">
                    <a16:creationId xmlns:a16="http://schemas.microsoft.com/office/drawing/2014/main" id="{6FAB0A02-8F00-4F81-9333-3CBCDA871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7" name="Freeform 71">
                <a:extLst>
                  <a:ext uri="{FF2B5EF4-FFF2-40B4-BE49-F238E27FC236}">
                    <a16:creationId xmlns:a16="http://schemas.microsoft.com/office/drawing/2014/main" id="{7CDF5045-0A9B-4F99-B96B-C689FA73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8" name="Freeform 72">
                <a:extLst>
                  <a:ext uri="{FF2B5EF4-FFF2-40B4-BE49-F238E27FC236}">
                    <a16:creationId xmlns:a16="http://schemas.microsoft.com/office/drawing/2014/main" id="{23C0714B-1768-4F28-A2FB-59F58E31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9" name="Freeform 73">
                <a:extLst>
                  <a:ext uri="{FF2B5EF4-FFF2-40B4-BE49-F238E27FC236}">
                    <a16:creationId xmlns:a16="http://schemas.microsoft.com/office/drawing/2014/main" id="{56F4301F-78B0-43BA-AF73-CBF6E6D9E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0" name="Freeform 74">
                <a:extLst>
                  <a:ext uri="{FF2B5EF4-FFF2-40B4-BE49-F238E27FC236}">
                    <a16:creationId xmlns:a16="http://schemas.microsoft.com/office/drawing/2014/main" id="{3A221C01-5922-47F6-8355-1B94DD8E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1" name="Freeform 75">
                <a:extLst>
                  <a:ext uri="{FF2B5EF4-FFF2-40B4-BE49-F238E27FC236}">
                    <a16:creationId xmlns:a16="http://schemas.microsoft.com/office/drawing/2014/main" id="{5BD9FCFA-3D85-4B08-81F5-47B78A1AB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2" name="Freeform 76">
                <a:extLst>
                  <a:ext uri="{FF2B5EF4-FFF2-40B4-BE49-F238E27FC236}">
                    <a16:creationId xmlns:a16="http://schemas.microsoft.com/office/drawing/2014/main" id="{8F3666C6-1694-428A-A74B-181D9563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3" name="Freeform 77">
                <a:extLst>
                  <a:ext uri="{FF2B5EF4-FFF2-40B4-BE49-F238E27FC236}">
                    <a16:creationId xmlns:a16="http://schemas.microsoft.com/office/drawing/2014/main" id="{D577A24D-5EBF-44CA-A13E-7D2F48CE3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4" name="Freeform 78">
                <a:extLst>
                  <a:ext uri="{FF2B5EF4-FFF2-40B4-BE49-F238E27FC236}">
                    <a16:creationId xmlns:a16="http://schemas.microsoft.com/office/drawing/2014/main" id="{F2C31B05-DE24-401D-8409-B730DDB1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5" name="Freeform 79">
                <a:extLst>
                  <a:ext uri="{FF2B5EF4-FFF2-40B4-BE49-F238E27FC236}">
                    <a16:creationId xmlns:a16="http://schemas.microsoft.com/office/drawing/2014/main" id="{15B0B259-C144-4B8D-9C0B-0F884DEAA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6" name="Freeform 80">
                <a:extLst>
                  <a:ext uri="{FF2B5EF4-FFF2-40B4-BE49-F238E27FC236}">
                    <a16:creationId xmlns:a16="http://schemas.microsoft.com/office/drawing/2014/main" id="{D67F2E3D-ADBB-4AE2-ACBA-17F0D8CF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7" name="Freeform 81">
                <a:extLst>
                  <a:ext uri="{FF2B5EF4-FFF2-40B4-BE49-F238E27FC236}">
                    <a16:creationId xmlns:a16="http://schemas.microsoft.com/office/drawing/2014/main" id="{8EAF110F-DD62-4504-9921-DE5B81E63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8" name="Freeform 82">
                <a:extLst>
                  <a:ext uri="{FF2B5EF4-FFF2-40B4-BE49-F238E27FC236}">
                    <a16:creationId xmlns:a16="http://schemas.microsoft.com/office/drawing/2014/main" id="{CC361DD0-CE6B-4639-8974-2C052FB80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9" name="Freeform 83">
                <a:extLst>
                  <a:ext uri="{FF2B5EF4-FFF2-40B4-BE49-F238E27FC236}">
                    <a16:creationId xmlns:a16="http://schemas.microsoft.com/office/drawing/2014/main" id="{EAA78122-2234-4D4C-86E4-4B0125109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0" name="Freeform 84">
                <a:extLst>
                  <a:ext uri="{FF2B5EF4-FFF2-40B4-BE49-F238E27FC236}">
                    <a16:creationId xmlns:a16="http://schemas.microsoft.com/office/drawing/2014/main" id="{B9D1894E-58AB-4456-8645-889C67F9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1" name="Freeform 85">
                <a:extLst>
                  <a:ext uri="{FF2B5EF4-FFF2-40B4-BE49-F238E27FC236}">
                    <a16:creationId xmlns:a16="http://schemas.microsoft.com/office/drawing/2014/main" id="{CA543E42-5120-47AF-A82B-B33548A2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2" name="Freeform 86">
                <a:extLst>
                  <a:ext uri="{FF2B5EF4-FFF2-40B4-BE49-F238E27FC236}">
                    <a16:creationId xmlns:a16="http://schemas.microsoft.com/office/drawing/2014/main" id="{BD82635E-BE39-43DF-A45E-4C3504EB1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3" name="Freeform 87">
                <a:extLst>
                  <a:ext uri="{FF2B5EF4-FFF2-40B4-BE49-F238E27FC236}">
                    <a16:creationId xmlns:a16="http://schemas.microsoft.com/office/drawing/2014/main" id="{AC36D18E-0D3B-4019-ADD9-665EED52A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4" name="Freeform 88">
                <a:extLst>
                  <a:ext uri="{FF2B5EF4-FFF2-40B4-BE49-F238E27FC236}">
                    <a16:creationId xmlns:a16="http://schemas.microsoft.com/office/drawing/2014/main" id="{3E88DF92-D40A-4C9D-B06A-AC45F399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5" name="Freeform 89">
                <a:extLst>
                  <a:ext uri="{FF2B5EF4-FFF2-40B4-BE49-F238E27FC236}">
                    <a16:creationId xmlns:a16="http://schemas.microsoft.com/office/drawing/2014/main" id="{DBF76DE4-F74F-48E0-8A03-13CFBE1DB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6" name="Freeform 90">
                <a:extLst>
                  <a:ext uri="{FF2B5EF4-FFF2-40B4-BE49-F238E27FC236}">
                    <a16:creationId xmlns:a16="http://schemas.microsoft.com/office/drawing/2014/main" id="{52B25C4F-0998-4695-8F17-8F8202145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7" name="Freeform 91">
                <a:extLst>
                  <a:ext uri="{FF2B5EF4-FFF2-40B4-BE49-F238E27FC236}">
                    <a16:creationId xmlns:a16="http://schemas.microsoft.com/office/drawing/2014/main" id="{6A400C4C-2D5F-45E3-A88F-CF7C1917C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8" name="Freeform 92">
                <a:extLst>
                  <a:ext uri="{FF2B5EF4-FFF2-40B4-BE49-F238E27FC236}">
                    <a16:creationId xmlns:a16="http://schemas.microsoft.com/office/drawing/2014/main" id="{094EE693-2B59-4E78-8597-B5DE5B3A5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9" name="Freeform 93">
                <a:extLst>
                  <a:ext uri="{FF2B5EF4-FFF2-40B4-BE49-F238E27FC236}">
                    <a16:creationId xmlns:a16="http://schemas.microsoft.com/office/drawing/2014/main" id="{938F175E-35A5-48FD-B562-E0803C088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0" name="Freeform 94">
                <a:extLst>
                  <a:ext uri="{FF2B5EF4-FFF2-40B4-BE49-F238E27FC236}">
                    <a16:creationId xmlns:a16="http://schemas.microsoft.com/office/drawing/2014/main" id="{3E9A490F-B769-4868-A5B6-7F5187FF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1" name="Freeform 95">
                <a:extLst>
                  <a:ext uri="{FF2B5EF4-FFF2-40B4-BE49-F238E27FC236}">
                    <a16:creationId xmlns:a16="http://schemas.microsoft.com/office/drawing/2014/main" id="{C612A259-36B7-49E0-B4B4-D956D3AD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2" name="Freeform 96">
                <a:extLst>
                  <a:ext uri="{FF2B5EF4-FFF2-40B4-BE49-F238E27FC236}">
                    <a16:creationId xmlns:a16="http://schemas.microsoft.com/office/drawing/2014/main" id="{00A86569-3E79-449D-8277-69A127B8F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3" name="Freeform 97">
                <a:extLst>
                  <a:ext uri="{FF2B5EF4-FFF2-40B4-BE49-F238E27FC236}">
                    <a16:creationId xmlns:a16="http://schemas.microsoft.com/office/drawing/2014/main" id="{4FA9123E-6ADE-4CFC-8835-F03C30F6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4" name="Freeform 98">
                <a:extLst>
                  <a:ext uri="{FF2B5EF4-FFF2-40B4-BE49-F238E27FC236}">
                    <a16:creationId xmlns:a16="http://schemas.microsoft.com/office/drawing/2014/main" id="{08C1020E-3879-40F6-8AFA-C3FBEFAB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5" name="Freeform 99">
                <a:extLst>
                  <a:ext uri="{FF2B5EF4-FFF2-40B4-BE49-F238E27FC236}">
                    <a16:creationId xmlns:a16="http://schemas.microsoft.com/office/drawing/2014/main" id="{FDF7A1AC-9D53-4736-8D70-88C4A80C1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6" name="Freeform 100">
                <a:extLst>
                  <a:ext uri="{FF2B5EF4-FFF2-40B4-BE49-F238E27FC236}">
                    <a16:creationId xmlns:a16="http://schemas.microsoft.com/office/drawing/2014/main" id="{0A6B34A5-5591-4D8F-8B26-3963DB76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7" name="Freeform 101">
                <a:extLst>
                  <a:ext uri="{FF2B5EF4-FFF2-40B4-BE49-F238E27FC236}">
                    <a16:creationId xmlns:a16="http://schemas.microsoft.com/office/drawing/2014/main" id="{C7A1A59A-5BE8-42E7-8697-6D815242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8" name="Freeform 102">
                <a:extLst>
                  <a:ext uri="{FF2B5EF4-FFF2-40B4-BE49-F238E27FC236}">
                    <a16:creationId xmlns:a16="http://schemas.microsoft.com/office/drawing/2014/main" id="{4A90AAB5-C051-47F2-B33E-02C2372A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9" name="Freeform 103">
                <a:extLst>
                  <a:ext uri="{FF2B5EF4-FFF2-40B4-BE49-F238E27FC236}">
                    <a16:creationId xmlns:a16="http://schemas.microsoft.com/office/drawing/2014/main" id="{48A45092-0787-4BC7-A4A2-762830A2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0" name="Freeform 104">
                <a:extLst>
                  <a:ext uri="{FF2B5EF4-FFF2-40B4-BE49-F238E27FC236}">
                    <a16:creationId xmlns:a16="http://schemas.microsoft.com/office/drawing/2014/main" id="{0B61501B-DA66-49E7-9173-D61CBADB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1" name="Freeform 105">
                <a:extLst>
                  <a:ext uri="{FF2B5EF4-FFF2-40B4-BE49-F238E27FC236}">
                    <a16:creationId xmlns:a16="http://schemas.microsoft.com/office/drawing/2014/main" id="{137B3092-1AE4-43DC-A976-377B98B89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2" name="Freeform 106">
                <a:extLst>
                  <a:ext uri="{FF2B5EF4-FFF2-40B4-BE49-F238E27FC236}">
                    <a16:creationId xmlns:a16="http://schemas.microsoft.com/office/drawing/2014/main" id="{E1AF582C-1CD4-489D-A7A1-8FE400634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3" name="Freeform 107">
                <a:extLst>
                  <a:ext uri="{FF2B5EF4-FFF2-40B4-BE49-F238E27FC236}">
                    <a16:creationId xmlns:a16="http://schemas.microsoft.com/office/drawing/2014/main" id="{28237270-1C20-4F34-9176-ABDCB6EC9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4" name="Freeform 108">
                <a:extLst>
                  <a:ext uri="{FF2B5EF4-FFF2-40B4-BE49-F238E27FC236}">
                    <a16:creationId xmlns:a16="http://schemas.microsoft.com/office/drawing/2014/main" id="{F43BF247-A143-4515-A25F-3F0B45DE2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5" name="Rectangle 109">
                <a:extLst>
                  <a:ext uri="{FF2B5EF4-FFF2-40B4-BE49-F238E27FC236}">
                    <a16:creationId xmlns:a16="http://schemas.microsoft.com/office/drawing/2014/main" id="{8A4F0F61-F678-4B93-93E7-6A153D0CA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6" name="Rectangle 110">
                <a:extLst>
                  <a:ext uri="{FF2B5EF4-FFF2-40B4-BE49-F238E27FC236}">
                    <a16:creationId xmlns:a16="http://schemas.microsoft.com/office/drawing/2014/main" id="{CD1034D5-8FAB-402D-AC61-EF2382335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7" name="Freeform 111">
                <a:extLst>
                  <a:ext uri="{FF2B5EF4-FFF2-40B4-BE49-F238E27FC236}">
                    <a16:creationId xmlns:a16="http://schemas.microsoft.com/office/drawing/2014/main" id="{EA2DA92D-6A8C-4FFE-B779-7C65BC7E7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8" name="Freeform 112">
                <a:extLst>
                  <a:ext uri="{FF2B5EF4-FFF2-40B4-BE49-F238E27FC236}">
                    <a16:creationId xmlns:a16="http://schemas.microsoft.com/office/drawing/2014/main" id="{1141CACB-2B54-46A4-BB8B-F3B431FAF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9" name="Freeform 113">
                <a:extLst>
                  <a:ext uri="{FF2B5EF4-FFF2-40B4-BE49-F238E27FC236}">
                    <a16:creationId xmlns:a16="http://schemas.microsoft.com/office/drawing/2014/main" id="{D001DE9C-1B2A-4F72-B41E-5DC3AEAB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0" name="Freeform 114">
                <a:extLst>
                  <a:ext uri="{FF2B5EF4-FFF2-40B4-BE49-F238E27FC236}">
                    <a16:creationId xmlns:a16="http://schemas.microsoft.com/office/drawing/2014/main" id="{3F23F089-2679-40C3-97C9-552D11FE4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1" name="Freeform 115">
                <a:extLst>
                  <a:ext uri="{FF2B5EF4-FFF2-40B4-BE49-F238E27FC236}">
                    <a16:creationId xmlns:a16="http://schemas.microsoft.com/office/drawing/2014/main" id="{3CD91457-9C92-4087-8421-1CA235EEC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2" name="Freeform 116">
                <a:extLst>
                  <a:ext uri="{FF2B5EF4-FFF2-40B4-BE49-F238E27FC236}">
                    <a16:creationId xmlns:a16="http://schemas.microsoft.com/office/drawing/2014/main" id="{EFD160F3-FE27-4973-A2FB-03B670F4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3" name="Freeform 117">
                <a:extLst>
                  <a:ext uri="{FF2B5EF4-FFF2-40B4-BE49-F238E27FC236}">
                    <a16:creationId xmlns:a16="http://schemas.microsoft.com/office/drawing/2014/main" id="{176BC543-4B5E-41BE-92B0-69B897EB8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4" name="Freeform 118">
                <a:extLst>
                  <a:ext uri="{FF2B5EF4-FFF2-40B4-BE49-F238E27FC236}">
                    <a16:creationId xmlns:a16="http://schemas.microsoft.com/office/drawing/2014/main" id="{595F8DF7-0918-4D54-9611-BFBAAF7B6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5" name="Freeform 119">
                <a:extLst>
                  <a:ext uri="{FF2B5EF4-FFF2-40B4-BE49-F238E27FC236}">
                    <a16:creationId xmlns:a16="http://schemas.microsoft.com/office/drawing/2014/main" id="{78816ED7-AB59-4541-B8F4-BA47054E7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6" name="Freeform 120">
                <a:extLst>
                  <a:ext uri="{FF2B5EF4-FFF2-40B4-BE49-F238E27FC236}">
                    <a16:creationId xmlns:a16="http://schemas.microsoft.com/office/drawing/2014/main" id="{6AD375C2-D245-45AF-AF46-6BE892FA4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7" name="Freeform 121">
                <a:extLst>
                  <a:ext uri="{FF2B5EF4-FFF2-40B4-BE49-F238E27FC236}">
                    <a16:creationId xmlns:a16="http://schemas.microsoft.com/office/drawing/2014/main" id="{E89BF52A-9ED8-4C75-8952-D3DDBED5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8" name="Freeform 122">
                <a:extLst>
                  <a:ext uri="{FF2B5EF4-FFF2-40B4-BE49-F238E27FC236}">
                    <a16:creationId xmlns:a16="http://schemas.microsoft.com/office/drawing/2014/main" id="{A9DB797B-7803-4CE9-8357-F556DA8E5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9" name="Freeform 123">
                <a:extLst>
                  <a:ext uri="{FF2B5EF4-FFF2-40B4-BE49-F238E27FC236}">
                    <a16:creationId xmlns:a16="http://schemas.microsoft.com/office/drawing/2014/main" id="{FDC41716-15A0-4CA5-A1CA-4719AF376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0" name="Freeform 124">
                <a:extLst>
                  <a:ext uri="{FF2B5EF4-FFF2-40B4-BE49-F238E27FC236}">
                    <a16:creationId xmlns:a16="http://schemas.microsoft.com/office/drawing/2014/main" id="{1A55CD08-438B-4800-B722-44B5E572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1" name="Freeform 125">
                <a:extLst>
                  <a:ext uri="{FF2B5EF4-FFF2-40B4-BE49-F238E27FC236}">
                    <a16:creationId xmlns:a16="http://schemas.microsoft.com/office/drawing/2014/main" id="{61E1E6BD-6F5D-454A-B41D-B7E5485C5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2" name="Freeform 126">
                <a:extLst>
                  <a:ext uri="{FF2B5EF4-FFF2-40B4-BE49-F238E27FC236}">
                    <a16:creationId xmlns:a16="http://schemas.microsoft.com/office/drawing/2014/main" id="{A7A19F62-E627-4235-BBDC-EF8BC3B5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3" name="Freeform 127">
                <a:extLst>
                  <a:ext uri="{FF2B5EF4-FFF2-40B4-BE49-F238E27FC236}">
                    <a16:creationId xmlns:a16="http://schemas.microsoft.com/office/drawing/2014/main" id="{4B7981B2-A0F3-474E-8C59-6AA876003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4" name="Freeform 128">
                <a:extLst>
                  <a:ext uri="{FF2B5EF4-FFF2-40B4-BE49-F238E27FC236}">
                    <a16:creationId xmlns:a16="http://schemas.microsoft.com/office/drawing/2014/main" id="{05F11C46-AA6F-4EFB-8C8F-AFC47C45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5" name="Freeform 129">
                <a:extLst>
                  <a:ext uri="{FF2B5EF4-FFF2-40B4-BE49-F238E27FC236}">
                    <a16:creationId xmlns:a16="http://schemas.microsoft.com/office/drawing/2014/main" id="{F180C600-2E09-4798-83FC-8CDE6D590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6" name="Freeform 130">
                <a:extLst>
                  <a:ext uri="{FF2B5EF4-FFF2-40B4-BE49-F238E27FC236}">
                    <a16:creationId xmlns:a16="http://schemas.microsoft.com/office/drawing/2014/main" id="{F8B810B7-9698-491A-A9B5-46AB6996C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7" name="Freeform 131">
                <a:extLst>
                  <a:ext uri="{FF2B5EF4-FFF2-40B4-BE49-F238E27FC236}">
                    <a16:creationId xmlns:a16="http://schemas.microsoft.com/office/drawing/2014/main" id="{D56E660A-7424-4CAD-8B00-0805AD33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8" name="Freeform 132">
                <a:extLst>
                  <a:ext uri="{FF2B5EF4-FFF2-40B4-BE49-F238E27FC236}">
                    <a16:creationId xmlns:a16="http://schemas.microsoft.com/office/drawing/2014/main" id="{6CDC05D9-1AC7-4CA9-B93F-E22C7AC1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9" name="Freeform 133">
                <a:extLst>
                  <a:ext uri="{FF2B5EF4-FFF2-40B4-BE49-F238E27FC236}">
                    <a16:creationId xmlns:a16="http://schemas.microsoft.com/office/drawing/2014/main" id="{056616A4-90B4-4132-97EE-2A0793A4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0" name="Freeform 134">
                <a:extLst>
                  <a:ext uri="{FF2B5EF4-FFF2-40B4-BE49-F238E27FC236}">
                    <a16:creationId xmlns:a16="http://schemas.microsoft.com/office/drawing/2014/main" id="{87DA4B0A-684D-4B99-8ABF-43404426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1" name="Freeform 135">
                <a:extLst>
                  <a:ext uri="{FF2B5EF4-FFF2-40B4-BE49-F238E27FC236}">
                    <a16:creationId xmlns:a16="http://schemas.microsoft.com/office/drawing/2014/main" id="{6DA0B076-3F27-4DDB-AE14-99600A3EB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2" name="Rectangle 136">
                <a:extLst>
                  <a:ext uri="{FF2B5EF4-FFF2-40B4-BE49-F238E27FC236}">
                    <a16:creationId xmlns:a16="http://schemas.microsoft.com/office/drawing/2014/main" id="{F033831C-E96E-43A3-A7DE-B61FAFA0E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3" name="Freeform 137">
                <a:extLst>
                  <a:ext uri="{FF2B5EF4-FFF2-40B4-BE49-F238E27FC236}">
                    <a16:creationId xmlns:a16="http://schemas.microsoft.com/office/drawing/2014/main" id="{79C002BF-ACFA-4E68-8162-9524D74F1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4" name="Freeform 138">
                <a:extLst>
                  <a:ext uri="{FF2B5EF4-FFF2-40B4-BE49-F238E27FC236}">
                    <a16:creationId xmlns:a16="http://schemas.microsoft.com/office/drawing/2014/main" id="{ECE2BC55-1EFF-4580-8155-2D06D2851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5" name="Freeform 139">
                <a:extLst>
                  <a:ext uri="{FF2B5EF4-FFF2-40B4-BE49-F238E27FC236}">
                    <a16:creationId xmlns:a16="http://schemas.microsoft.com/office/drawing/2014/main" id="{DBAA644B-A492-4297-A276-D0E5654C7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6" name="Freeform 140">
                <a:extLst>
                  <a:ext uri="{FF2B5EF4-FFF2-40B4-BE49-F238E27FC236}">
                    <a16:creationId xmlns:a16="http://schemas.microsoft.com/office/drawing/2014/main" id="{C41E1EEB-35A0-4B77-A7BA-9E036791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7" name="Freeform 141">
                <a:extLst>
                  <a:ext uri="{FF2B5EF4-FFF2-40B4-BE49-F238E27FC236}">
                    <a16:creationId xmlns:a16="http://schemas.microsoft.com/office/drawing/2014/main" id="{616293F6-B405-430F-A8D3-7858A322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8" name="Freeform 142">
                <a:extLst>
                  <a:ext uri="{FF2B5EF4-FFF2-40B4-BE49-F238E27FC236}">
                    <a16:creationId xmlns:a16="http://schemas.microsoft.com/office/drawing/2014/main" id="{0C53AAA8-BDD1-4DD8-A864-60A25E99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9" name="Freeform 143">
                <a:extLst>
                  <a:ext uri="{FF2B5EF4-FFF2-40B4-BE49-F238E27FC236}">
                    <a16:creationId xmlns:a16="http://schemas.microsoft.com/office/drawing/2014/main" id="{658445EE-0C47-4857-8EEA-AE2D044D1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0" name="Freeform 144">
                <a:extLst>
                  <a:ext uri="{FF2B5EF4-FFF2-40B4-BE49-F238E27FC236}">
                    <a16:creationId xmlns:a16="http://schemas.microsoft.com/office/drawing/2014/main" id="{43245C38-9E37-436F-9F67-8651921AE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1" name="Freeform 145">
                <a:extLst>
                  <a:ext uri="{FF2B5EF4-FFF2-40B4-BE49-F238E27FC236}">
                    <a16:creationId xmlns:a16="http://schemas.microsoft.com/office/drawing/2014/main" id="{10EA0ADB-4E7F-46B1-9D79-B81C9351D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2" name="Freeform 146">
                <a:extLst>
                  <a:ext uri="{FF2B5EF4-FFF2-40B4-BE49-F238E27FC236}">
                    <a16:creationId xmlns:a16="http://schemas.microsoft.com/office/drawing/2014/main" id="{E56E9C03-0C1F-4DDA-AE99-B1DD82116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3" name="Freeform 147">
                <a:extLst>
                  <a:ext uri="{FF2B5EF4-FFF2-40B4-BE49-F238E27FC236}">
                    <a16:creationId xmlns:a16="http://schemas.microsoft.com/office/drawing/2014/main" id="{6DCBCF2A-53F3-4F8A-A156-E024099D6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4" name="Freeform 148">
                <a:extLst>
                  <a:ext uri="{FF2B5EF4-FFF2-40B4-BE49-F238E27FC236}">
                    <a16:creationId xmlns:a16="http://schemas.microsoft.com/office/drawing/2014/main" id="{5F0CE668-091D-4B7B-BDDF-28DE8972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5" name="Freeform 149">
                <a:extLst>
                  <a:ext uri="{FF2B5EF4-FFF2-40B4-BE49-F238E27FC236}">
                    <a16:creationId xmlns:a16="http://schemas.microsoft.com/office/drawing/2014/main" id="{48663FD5-3377-4EA5-8539-5DB20BB2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6" name="Freeform 150">
                <a:extLst>
                  <a:ext uri="{FF2B5EF4-FFF2-40B4-BE49-F238E27FC236}">
                    <a16:creationId xmlns:a16="http://schemas.microsoft.com/office/drawing/2014/main" id="{872B004A-D212-45B4-A73C-BD4EFB624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7" name="Freeform 151">
                <a:extLst>
                  <a:ext uri="{FF2B5EF4-FFF2-40B4-BE49-F238E27FC236}">
                    <a16:creationId xmlns:a16="http://schemas.microsoft.com/office/drawing/2014/main" id="{E237D4B8-9A4E-4C3E-81F6-5D4BE6B7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8" name="Freeform 152">
                <a:extLst>
                  <a:ext uri="{FF2B5EF4-FFF2-40B4-BE49-F238E27FC236}">
                    <a16:creationId xmlns:a16="http://schemas.microsoft.com/office/drawing/2014/main" id="{6CFF661B-EEF5-4972-9AD7-D01814CA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9" name="Freeform 153">
                <a:extLst>
                  <a:ext uri="{FF2B5EF4-FFF2-40B4-BE49-F238E27FC236}">
                    <a16:creationId xmlns:a16="http://schemas.microsoft.com/office/drawing/2014/main" id="{5B0AB16E-0268-4BC2-82DB-03DF38CB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0" name="Freeform 154">
                <a:extLst>
                  <a:ext uri="{FF2B5EF4-FFF2-40B4-BE49-F238E27FC236}">
                    <a16:creationId xmlns:a16="http://schemas.microsoft.com/office/drawing/2014/main" id="{5F892895-C7EF-498F-9393-3A0357F0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1" name="Freeform 155">
                <a:extLst>
                  <a:ext uri="{FF2B5EF4-FFF2-40B4-BE49-F238E27FC236}">
                    <a16:creationId xmlns:a16="http://schemas.microsoft.com/office/drawing/2014/main" id="{8F3D69DD-D65E-4234-B252-15F6E77BB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2" name="Freeform 156">
                <a:extLst>
                  <a:ext uri="{FF2B5EF4-FFF2-40B4-BE49-F238E27FC236}">
                    <a16:creationId xmlns:a16="http://schemas.microsoft.com/office/drawing/2014/main" id="{7D6FB609-3840-49F9-AAAB-C8FCB631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3" name="Freeform 157">
                <a:extLst>
                  <a:ext uri="{FF2B5EF4-FFF2-40B4-BE49-F238E27FC236}">
                    <a16:creationId xmlns:a16="http://schemas.microsoft.com/office/drawing/2014/main" id="{91E34E35-DC10-46BC-9C8A-D610B2B2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4" name="Freeform 158">
                <a:extLst>
                  <a:ext uri="{FF2B5EF4-FFF2-40B4-BE49-F238E27FC236}">
                    <a16:creationId xmlns:a16="http://schemas.microsoft.com/office/drawing/2014/main" id="{50EFAC36-ADF9-47A8-B083-4097D7E2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5" name="Freeform 159">
                <a:extLst>
                  <a:ext uri="{FF2B5EF4-FFF2-40B4-BE49-F238E27FC236}">
                    <a16:creationId xmlns:a16="http://schemas.microsoft.com/office/drawing/2014/main" id="{DA046930-E85E-4A8A-AC5D-D65DEDBBB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6" name="Freeform 160">
                <a:extLst>
                  <a:ext uri="{FF2B5EF4-FFF2-40B4-BE49-F238E27FC236}">
                    <a16:creationId xmlns:a16="http://schemas.microsoft.com/office/drawing/2014/main" id="{A4D97E9B-1DEA-4673-8A45-8327C5BE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7" name="Freeform 161">
                <a:extLst>
                  <a:ext uri="{FF2B5EF4-FFF2-40B4-BE49-F238E27FC236}">
                    <a16:creationId xmlns:a16="http://schemas.microsoft.com/office/drawing/2014/main" id="{1CD2D865-8881-4C27-ABB7-4809A387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8" name="Freeform 162">
                <a:extLst>
                  <a:ext uri="{FF2B5EF4-FFF2-40B4-BE49-F238E27FC236}">
                    <a16:creationId xmlns:a16="http://schemas.microsoft.com/office/drawing/2014/main" id="{6001CDFA-DE21-4A1D-920F-55BC53B7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9" name="Freeform 163">
                <a:extLst>
                  <a:ext uri="{FF2B5EF4-FFF2-40B4-BE49-F238E27FC236}">
                    <a16:creationId xmlns:a16="http://schemas.microsoft.com/office/drawing/2014/main" id="{6CBCF6EF-6ECC-4943-9CD8-602AC47F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0" name="Freeform 164">
                <a:extLst>
                  <a:ext uri="{FF2B5EF4-FFF2-40B4-BE49-F238E27FC236}">
                    <a16:creationId xmlns:a16="http://schemas.microsoft.com/office/drawing/2014/main" id="{14FFDDC7-5511-4BBC-8197-FF5F3D6C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1" name="Freeform 165">
                <a:extLst>
                  <a:ext uri="{FF2B5EF4-FFF2-40B4-BE49-F238E27FC236}">
                    <a16:creationId xmlns:a16="http://schemas.microsoft.com/office/drawing/2014/main" id="{07E040FB-6ABC-4B43-BDB0-BE94CB49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2" name="Freeform 166">
                <a:extLst>
                  <a:ext uri="{FF2B5EF4-FFF2-40B4-BE49-F238E27FC236}">
                    <a16:creationId xmlns:a16="http://schemas.microsoft.com/office/drawing/2014/main" id="{C74BF14D-A921-4A5F-934B-A1CF3BBE8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3" name="Freeform 167">
                <a:extLst>
                  <a:ext uri="{FF2B5EF4-FFF2-40B4-BE49-F238E27FC236}">
                    <a16:creationId xmlns:a16="http://schemas.microsoft.com/office/drawing/2014/main" id="{15161B78-091D-49BF-9644-3E26CB07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4" name="Freeform 168">
                <a:extLst>
                  <a:ext uri="{FF2B5EF4-FFF2-40B4-BE49-F238E27FC236}">
                    <a16:creationId xmlns:a16="http://schemas.microsoft.com/office/drawing/2014/main" id="{D8F60EF9-34EC-4BBE-B153-11E5DF41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5" name="Freeform 169">
                <a:extLst>
                  <a:ext uri="{FF2B5EF4-FFF2-40B4-BE49-F238E27FC236}">
                    <a16:creationId xmlns:a16="http://schemas.microsoft.com/office/drawing/2014/main" id="{E3279EBA-D126-4135-BC9A-7D737FF50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6" name="Freeform 170">
                <a:extLst>
                  <a:ext uri="{FF2B5EF4-FFF2-40B4-BE49-F238E27FC236}">
                    <a16:creationId xmlns:a16="http://schemas.microsoft.com/office/drawing/2014/main" id="{E78A39B1-81C8-4A8E-8BF4-4743BC86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7" name="Freeform 171">
                <a:extLst>
                  <a:ext uri="{FF2B5EF4-FFF2-40B4-BE49-F238E27FC236}">
                    <a16:creationId xmlns:a16="http://schemas.microsoft.com/office/drawing/2014/main" id="{041C4D8E-AF7E-428B-A83D-7C4CD38E5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8" name="Freeform 172">
                <a:extLst>
                  <a:ext uri="{FF2B5EF4-FFF2-40B4-BE49-F238E27FC236}">
                    <a16:creationId xmlns:a16="http://schemas.microsoft.com/office/drawing/2014/main" id="{D384FCF0-42C6-4700-B51C-497DCD8B3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9" name="Freeform 173">
                <a:extLst>
                  <a:ext uri="{FF2B5EF4-FFF2-40B4-BE49-F238E27FC236}">
                    <a16:creationId xmlns:a16="http://schemas.microsoft.com/office/drawing/2014/main" id="{416D7037-0C9F-452E-A850-8102F1877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0" name="Freeform 174">
                <a:extLst>
                  <a:ext uri="{FF2B5EF4-FFF2-40B4-BE49-F238E27FC236}">
                    <a16:creationId xmlns:a16="http://schemas.microsoft.com/office/drawing/2014/main" id="{3406BF50-59FA-4490-A7A5-2F4E5C43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1" name="Freeform 175">
                <a:extLst>
                  <a:ext uri="{FF2B5EF4-FFF2-40B4-BE49-F238E27FC236}">
                    <a16:creationId xmlns:a16="http://schemas.microsoft.com/office/drawing/2014/main" id="{E3E81296-D412-4CC3-86CC-2A3E1C49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2" name="Freeform 176">
                <a:extLst>
                  <a:ext uri="{FF2B5EF4-FFF2-40B4-BE49-F238E27FC236}">
                    <a16:creationId xmlns:a16="http://schemas.microsoft.com/office/drawing/2014/main" id="{EF4D89FF-C045-4932-94D3-2D0C0A0BF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3" name="Freeform 177">
                <a:extLst>
                  <a:ext uri="{FF2B5EF4-FFF2-40B4-BE49-F238E27FC236}">
                    <a16:creationId xmlns:a16="http://schemas.microsoft.com/office/drawing/2014/main" id="{59651823-4615-45F2-AA49-9A8B846D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4" name="Freeform 178">
                <a:extLst>
                  <a:ext uri="{FF2B5EF4-FFF2-40B4-BE49-F238E27FC236}">
                    <a16:creationId xmlns:a16="http://schemas.microsoft.com/office/drawing/2014/main" id="{96A2EE27-ED15-4FBB-B28A-1AE0286A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5" name="Freeform 179">
                <a:extLst>
                  <a:ext uri="{FF2B5EF4-FFF2-40B4-BE49-F238E27FC236}">
                    <a16:creationId xmlns:a16="http://schemas.microsoft.com/office/drawing/2014/main" id="{E568A2FE-6C94-4A04-9D5E-4C8B42951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6" name="Freeform 180">
                <a:extLst>
                  <a:ext uri="{FF2B5EF4-FFF2-40B4-BE49-F238E27FC236}">
                    <a16:creationId xmlns:a16="http://schemas.microsoft.com/office/drawing/2014/main" id="{15EE9DC5-9C61-43FA-9F04-88DB5001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7" name="Freeform 181">
                <a:extLst>
                  <a:ext uri="{FF2B5EF4-FFF2-40B4-BE49-F238E27FC236}">
                    <a16:creationId xmlns:a16="http://schemas.microsoft.com/office/drawing/2014/main" id="{95A827E5-D394-437F-9459-F98094285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8" name="Freeform 182">
                <a:extLst>
                  <a:ext uri="{FF2B5EF4-FFF2-40B4-BE49-F238E27FC236}">
                    <a16:creationId xmlns:a16="http://schemas.microsoft.com/office/drawing/2014/main" id="{429445D5-A744-45ED-8E2B-DE7B45111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9" name="Freeform 183">
                <a:extLst>
                  <a:ext uri="{FF2B5EF4-FFF2-40B4-BE49-F238E27FC236}">
                    <a16:creationId xmlns:a16="http://schemas.microsoft.com/office/drawing/2014/main" id="{95DD1540-4362-4D12-925F-C2520493E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0" name="Freeform 184">
                <a:extLst>
                  <a:ext uri="{FF2B5EF4-FFF2-40B4-BE49-F238E27FC236}">
                    <a16:creationId xmlns:a16="http://schemas.microsoft.com/office/drawing/2014/main" id="{B01D4699-C65E-459A-A1A2-931EAA9DB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1" name="Freeform 185">
                <a:extLst>
                  <a:ext uri="{FF2B5EF4-FFF2-40B4-BE49-F238E27FC236}">
                    <a16:creationId xmlns:a16="http://schemas.microsoft.com/office/drawing/2014/main" id="{E26BA184-FC66-46A8-AB3B-26CB22802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2" name="Freeform 186">
                <a:extLst>
                  <a:ext uri="{FF2B5EF4-FFF2-40B4-BE49-F238E27FC236}">
                    <a16:creationId xmlns:a16="http://schemas.microsoft.com/office/drawing/2014/main" id="{5999021F-69E1-413F-A88C-4FEDAB498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3" name="Freeform 187">
                <a:extLst>
                  <a:ext uri="{FF2B5EF4-FFF2-40B4-BE49-F238E27FC236}">
                    <a16:creationId xmlns:a16="http://schemas.microsoft.com/office/drawing/2014/main" id="{6AA7C8DA-F2D0-4372-B13A-16B51284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4" name="Freeform 188">
                <a:extLst>
                  <a:ext uri="{FF2B5EF4-FFF2-40B4-BE49-F238E27FC236}">
                    <a16:creationId xmlns:a16="http://schemas.microsoft.com/office/drawing/2014/main" id="{3CDE2B32-2692-48CA-8F56-3A8EC9CF0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5" name="Freeform 189">
                <a:extLst>
                  <a:ext uri="{FF2B5EF4-FFF2-40B4-BE49-F238E27FC236}">
                    <a16:creationId xmlns:a16="http://schemas.microsoft.com/office/drawing/2014/main" id="{D78228CA-C3E8-4B58-A4E4-D831D0BB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6" name="Freeform 190">
                <a:extLst>
                  <a:ext uri="{FF2B5EF4-FFF2-40B4-BE49-F238E27FC236}">
                    <a16:creationId xmlns:a16="http://schemas.microsoft.com/office/drawing/2014/main" id="{DC0CAA2D-C62F-4F94-8A1D-DA3FC2AEC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7" name="Freeform 191">
                <a:extLst>
                  <a:ext uri="{FF2B5EF4-FFF2-40B4-BE49-F238E27FC236}">
                    <a16:creationId xmlns:a16="http://schemas.microsoft.com/office/drawing/2014/main" id="{B89D66C5-6C46-408A-AA3C-DE9CD8CBE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8" name="Freeform 192">
                <a:extLst>
                  <a:ext uri="{FF2B5EF4-FFF2-40B4-BE49-F238E27FC236}">
                    <a16:creationId xmlns:a16="http://schemas.microsoft.com/office/drawing/2014/main" id="{9453B453-8934-475D-9C39-22C1EE1B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9" name="Freeform 193">
                <a:extLst>
                  <a:ext uri="{FF2B5EF4-FFF2-40B4-BE49-F238E27FC236}">
                    <a16:creationId xmlns:a16="http://schemas.microsoft.com/office/drawing/2014/main" id="{1532DA68-FA9D-4185-96C0-3A2F4FCEB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0" name="Freeform 194">
                <a:extLst>
                  <a:ext uri="{FF2B5EF4-FFF2-40B4-BE49-F238E27FC236}">
                    <a16:creationId xmlns:a16="http://schemas.microsoft.com/office/drawing/2014/main" id="{17104A51-E557-4A22-AAB6-989D8819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1" name="Freeform 195">
                <a:extLst>
                  <a:ext uri="{FF2B5EF4-FFF2-40B4-BE49-F238E27FC236}">
                    <a16:creationId xmlns:a16="http://schemas.microsoft.com/office/drawing/2014/main" id="{1B0BCF9A-C9FE-49A3-A0D8-354A87CCD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2" name="Freeform 196">
                <a:extLst>
                  <a:ext uri="{FF2B5EF4-FFF2-40B4-BE49-F238E27FC236}">
                    <a16:creationId xmlns:a16="http://schemas.microsoft.com/office/drawing/2014/main" id="{1BCB65BE-6F00-4B79-8C71-0C07DC0BC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3" name="Freeform 197">
                <a:extLst>
                  <a:ext uri="{FF2B5EF4-FFF2-40B4-BE49-F238E27FC236}">
                    <a16:creationId xmlns:a16="http://schemas.microsoft.com/office/drawing/2014/main" id="{CB36AC39-7A70-41BF-A59B-12A132DAD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4" name="Freeform 198">
                <a:extLst>
                  <a:ext uri="{FF2B5EF4-FFF2-40B4-BE49-F238E27FC236}">
                    <a16:creationId xmlns:a16="http://schemas.microsoft.com/office/drawing/2014/main" id="{D462F62C-2F05-4C2A-B196-74AB77E0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5" name="Freeform 199">
                <a:extLst>
                  <a:ext uri="{FF2B5EF4-FFF2-40B4-BE49-F238E27FC236}">
                    <a16:creationId xmlns:a16="http://schemas.microsoft.com/office/drawing/2014/main" id="{DCC6C7B9-F41E-43AE-AC08-DD171D3C8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6" name="Freeform 200">
                <a:extLst>
                  <a:ext uri="{FF2B5EF4-FFF2-40B4-BE49-F238E27FC236}">
                    <a16:creationId xmlns:a16="http://schemas.microsoft.com/office/drawing/2014/main" id="{63338CA0-B107-40A9-9810-AFE9D6423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7" name="Freeform 201">
                <a:extLst>
                  <a:ext uri="{FF2B5EF4-FFF2-40B4-BE49-F238E27FC236}">
                    <a16:creationId xmlns:a16="http://schemas.microsoft.com/office/drawing/2014/main" id="{FBA23543-190F-479C-83D2-61CF555E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8" name="Freeform 202">
                <a:extLst>
                  <a:ext uri="{FF2B5EF4-FFF2-40B4-BE49-F238E27FC236}">
                    <a16:creationId xmlns:a16="http://schemas.microsoft.com/office/drawing/2014/main" id="{229CE700-3BD2-448D-A690-350864AA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9" name="Freeform 203">
                <a:extLst>
                  <a:ext uri="{FF2B5EF4-FFF2-40B4-BE49-F238E27FC236}">
                    <a16:creationId xmlns:a16="http://schemas.microsoft.com/office/drawing/2014/main" id="{BE2473DC-E1FF-43E2-9852-528FB05B2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0" name="Freeform 204">
                <a:extLst>
                  <a:ext uri="{FF2B5EF4-FFF2-40B4-BE49-F238E27FC236}">
                    <a16:creationId xmlns:a16="http://schemas.microsoft.com/office/drawing/2014/main" id="{FF89FBE1-2EAC-4983-BD7F-7C693C7F4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068" name="Group 406">
              <a:extLst>
                <a:ext uri="{FF2B5EF4-FFF2-40B4-BE49-F238E27FC236}">
                  <a16:creationId xmlns:a16="http://schemas.microsoft.com/office/drawing/2014/main" id="{3C20CE58-2DEF-4FE2-A4BC-16C6484453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1105" name="Freeform 206">
                <a:extLst>
                  <a:ext uri="{FF2B5EF4-FFF2-40B4-BE49-F238E27FC236}">
                    <a16:creationId xmlns:a16="http://schemas.microsoft.com/office/drawing/2014/main" id="{8DEEF717-4C55-4E7A-819B-41D8ED74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6" name="Freeform 207">
                <a:extLst>
                  <a:ext uri="{FF2B5EF4-FFF2-40B4-BE49-F238E27FC236}">
                    <a16:creationId xmlns:a16="http://schemas.microsoft.com/office/drawing/2014/main" id="{CFED6D08-1CEB-4A06-9A2B-6B04931B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7" name="Freeform 208">
                <a:extLst>
                  <a:ext uri="{FF2B5EF4-FFF2-40B4-BE49-F238E27FC236}">
                    <a16:creationId xmlns:a16="http://schemas.microsoft.com/office/drawing/2014/main" id="{430C2FA1-575F-4349-A53D-AA2E10499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8" name="Freeform 209">
                <a:extLst>
                  <a:ext uri="{FF2B5EF4-FFF2-40B4-BE49-F238E27FC236}">
                    <a16:creationId xmlns:a16="http://schemas.microsoft.com/office/drawing/2014/main" id="{54DFB22A-F15F-4747-B05E-BCBE3A95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9" name="Freeform 210">
                <a:extLst>
                  <a:ext uri="{FF2B5EF4-FFF2-40B4-BE49-F238E27FC236}">
                    <a16:creationId xmlns:a16="http://schemas.microsoft.com/office/drawing/2014/main" id="{CB05AD38-1BD3-4198-821B-DAFED7F0A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0" name="Freeform 211">
                <a:extLst>
                  <a:ext uri="{FF2B5EF4-FFF2-40B4-BE49-F238E27FC236}">
                    <a16:creationId xmlns:a16="http://schemas.microsoft.com/office/drawing/2014/main" id="{46CC2701-C9D8-4F41-A934-F3E1D40C5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1" name="Freeform 212">
                <a:extLst>
                  <a:ext uri="{FF2B5EF4-FFF2-40B4-BE49-F238E27FC236}">
                    <a16:creationId xmlns:a16="http://schemas.microsoft.com/office/drawing/2014/main" id="{E60D2763-8CDB-40E3-995A-34F92F06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2" name="Freeform 213">
                <a:extLst>
                  <a:ext uri="{FF2B5EF4-FFF2-40B4-BE49-F238E27FC236}">
                    <a16:creationId xmlns:a16="http://schemas.microsoft.com/office/drawing/2014/main" id="{1328AA39-BA2F-497B-9B9A-3936F57CB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3" name="Freeform 214">
                <a:extLst>
                  <a:ext uri="{FF2B5EF4-FFF2-40B4-BE49-F238E27FC236}">
                    <a16:creationId xmlns:a16="http://schemas.microsoft.com/office/drawing/2014/main" id="{22C91FB6-DD4B-4A78-8FE6-F2AC7EE9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4" name="Freeform 215">
                <a:extLst>
                  <a:ext uri="{FF2B5EF4-FFF2-40B4-BE49-F238E27FC236}">
                    <a16:creationId xmlns:a16="http://schemas.microsoft.com/office/drawing/2014/main" id="{B6374D54-598C-42C4-8060-F4A2BE9B6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5" name="Freeform 216">
                <a:extLst>
                  <a:ext uri="{FF2B5EF4-FFF2-40B4-BE49-F238E27FC236}">
                    <a16:creationId xmlns:a16="http://schemas.microsoft.com/office/drawing/2014/main" id="{D96DCB16-D3E2-4ED3-8BDD-256F05DA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6" name="Freeform 217">
                <a:extLst>
                  <a:ext uri="{FF2B5EF4-FFF2-40B4-BE49-F238E27FC236}">
                    <a16:creationId xmlns:a16="http://schemas.microsoft.com/office/drawing/2014/main" id="{51A44129-CE22-47FA-9FF1-7AA363E96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7" name="Freeform 218">
                <a:extLst>
                  <a:ext uri="{FF2B5EF4-FFF2-40B4-BE49-F238E27FC236}">
                    <a16:creationId xmlns:a16="http://schemas.microsoft.com/office/drawing/2014/main" id="{36A318FA-9F44-48AA-8FC2-E66AC808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8" name="Freeform 219">
                <a:extLst>
                  <a:ext uri="{FF2B5EF4-FFF2-40B4-BE49-F238E27FC236}">
                    <a16:creationId xmlns:a16="http://schemas.microsoft.com/office/drawing/2014/main" id="{278E385B-F015-4976-926F-183E3FF2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9" name="Freeform 220">
                <a:extLst>
                  <a:ext uri="{FF2B5EF4-FFF2-40B4-BE49-F238E27FC236}">
                    <a16:creationId xmlns:a16="http://schemas.microsoft.com/office/drawing/2014/main" id="{1D0C354A-A8EA-45A3-BBE0-56CCC3E11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0" name="Freeform 221">
                <a:extLst>
                  <a:ext uri="{FF2B5EF4-FFF2-40B4-BE49-F238E27FC236}">
                    <a16:creationId xmlns:a16="http://schemas.microsoft.com/office/drawing/2014/main" id="{61169E63-88F7-4005-8F3A-82F24344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1" name="Freeform 222">
                <a:extLst>
                  <a:ext uri="{FF2B5EF4-FFF2-40B4-BE49-F238E27FC236}">
                    <a16:creationId xmlns:a16="http://schemas.microsoft.com/office/drawing/2014/main" id="{63482C8F-9699-4014-A55E-F175F16A2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2" name="Freeform 223">
                <a:extLst>
                  <a:ext uri="{FF2B5EF4-FFF2-40B4-BE49-F238E27FC236}">
                    <a16:creationId xmlns:a16="http://schemas.microsoft.com/office/drawing/2014/main" id="{FF0539CD-1557-40AE-9B76-C2C6A147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3" name="Freeform 224">
                <a:extLst>
                  <a:ext uri="{FF2B5EF4-FFF2-40B4-BE49-F238E27FC236}">
                    <a16:creationId xmlns:a16="http://schemas.microsoft.com/office/drawing/2014/main" id="{CB2D6BF0-BE8C-46C0-9D48-9B2C9441E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4" name="Freeform 225">
                <a:extLst>
                  <a:ext uri="{FF2B5EF4-FFF2-40B4-BE49-F238E27FC236}">
                    <a16:creationId xmlns:a16="http://schemas.microsoft.com/office/drawing/2014/main" id="{1A0B2E40-002B-442F-BED2-93A92FBAA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5" name="Freeform 226">
                <a:extLst>
                  <a:ext uri="{FF2B5EF4-FFF2-40B4-BE49-F238E27FC236}">
                    <a16:creationId xmlns:a16="http://schemas.microsoft.com/office/drawing/2014/main" id="{53B499B1-512C-4186-B98A-66E2DAEF0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6" name="Freeform 227">
                <a:extLst>
                  <a:ext uri="{FF2B5EF4-FFF2-40B4-BE49-F238E27FC236}">
                    <a16:creationId xmlns:a16="http://schemas.microsoft.com/office/drawing/2014/main" id="{C86D37A0-28D4-45DF-A1F3-DB128E90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7" name="Freeform 228">
                <a:extLst>
                  <a:ext uri="{FF2B5EF4-FFF2-40B4-BE49-F238E27FC236}">
                    <a16:creationId xmlns:a16="http://schemas.microsoft.com/office/drawing/2014/main" id="{16646F7B-FB1E-47A0-9989-76D6BA91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8" name="Freeform 229">
                <a:extLst>
                  <a:ext uri="{FF2B5EF4-FFF2-40B4-BE49-F238E27FC236}">
                    <a16:creationId xmlns:a16="http://schemas.microsoft.com/office/drawing/2014/main" id="{734D57BB-245B-4D56-A012-7834A937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9" name="Freeform 230">
                <a:extLst>
                  <a:ext uri="{FF2B5EF4-FFF2-40B4-BE49-F238E27FC236}">
                    <a16:creationId xmlns:a16="http://schemas.microsoft.com/office/drawing/2014/main" id="{69970245-71DC-4566-A7FE-D7FD309C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0" name="Freeform 231">
                <a:extLst>
                  <a:ext uri="{FF2B5EF4-FFF2-40B4-BE49-F238E27FC236}">
                    <a16:creationId xmlns:a16="http://schemas.microsoft.com/office/drawing/2014/main" id="{A5A51096-90BB-496A-A17A-BD9E882A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1" name="Freeform 232">
                <a:extLst>
                  <a:ext uri="{FF2B5EF4-FFF2-40B4-BE49-F238E27FC236}">
                    <a16:creationId xmlns:a16="http://schemas.microsoft.com/office/drawing/2014/main" id="{E0A158A8-2D36-426E-94DF-9DFB64BC7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2" name="Freeform 233">
                <a:extLst>
                  <a:ext uri="{FF2B5EF4-FFF2-40B4-BE49-F238E27FC236}">
                    <a16:creationId xmlns:a16="http://schemas.microsoft.com/office/drawing/2014/main" id="{7A9BBA87-C092-45C3-8241-1D8703E18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3" name="Freeform 234">
                <a:extLst>
                  <a:ext uri="{FF2B5EF4-FFF2-40B4-BE49-F238E27FC236}">
                    <a16:creationId xmlns:a16="http://schemas.microsoft.com/office/drawing/2014/main" id="{25A4FE4F-0196-40E2-80D7-292704113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4" name="Freeform 235">
                <a:extLst>
                  <a:ext uri="{FF2B5EF4-FFF2-40B4-BE49-F238E27FC236}">
                    <a16:creationId xmlns:a16="http://schemas.microsoft.com/office/drawing/2014/main" id="{A410F724-8705-47D6-A10C-FB9DC412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5" name="Freeform 236">
                <a:extLst>
                  <a:ext uri="{FF2B5EF4-FFF2-40B4-BE49-F238E27FC236}">
                    <a16:creationId xmlns:a16="http://schemas.microsoft.com/office/drawing/2014/main" id="{272D58AD-F818-41F8-8133-AF4D6EB1D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6" name="Freeform 237">
                <a:extLst>
                  <a:ext uri="{FF2B5EF4-FFF2-40B4-BE49-F238E27FC236}">
                    <a16:creationId xmlns:a16="http://schemas.microsoft.com/office/drawing/2014/main" id="{23DC95B5-7EF4-4307-9E76-8D3073E7E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7" name="Freeform 238">
                <a:extLst>
                  <a:ext uri="{FF2B5EF4-FFF2-40B4-BE49-F238E27FC236}">
                    <a16:creationId xmlns:a16="http://schemas.microsoft.com/office/drawing/2014/main" id="{7D9ADB24-D727-4FB4-8848-A68495B2B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8" name="Freeform 239">
                <a:extLst>
                  <a:ext uri="{FF2B5EF4-FFF2-40B4-BE49-F238E27FC236}">
                    <a16:creationId xmlns:a16="http://schemas.microsoft.com/office/drawing/2014/main" id="{47F3656D-2AA9-48B7-8E7E-C51608B7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9" name="Freeform 240">
                <a:extLst>
                  <a:ext uri="{FF2B5EF4-FFF2-40B4-BE49-F238E27FC236}">
                    <a16:creationId xmlns:a16="http://schemas.microsoft.com/office/drawing/2014/main" id="{07C80BB2-07D7-4EFC-841E-D59BAA0E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0" name="Freeform 241">
                <a:extLst>
                  <a:ext uri="{FF2B5EF4-FFF2-40B4-BE49-F238E27FC236}">
                    <a16:creationId xmlns:a16="http://schemas.microsoft.com/office/drawing/2014/main" id="{5CC3B7E2-111E-4098-8306-DC12355F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1" name="Freeform 242">
                <a:extLst>
                  <a:ext uri="{FF2B5EF4-FFF2-40B4-BE49-F238E27FC236}">
                    <a16:creationId xmlns:a16="http://schemas.microsoft.com/office/drawing/2014/main" id="{8EB85750-71CF-4522-8CEF-06AA115E2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2" name="Freeform 243">
                <a:extLst>
                  <a:ext uri="{FF2B5EF4-FFF2-40B4-BE49-F238E27FC236}">
                    <a16:creationId xmlns:a16="http://schemas.microsoft.com/office/drawing/2014/main" id="{E316B568-A673-4E44-96B8-6E77ED128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3" name="Freeform 244">
                <a:extLst>
                  <a:ext uri="{FF2B5EF4-FFF2-40B4-BE49-F238E27FC236}">
                    <a16:creationId xmlns:a16="http://schemas.microsoft.com/office/drawing/2014/main" id="{1AE122C6-8619-4CCD-9348-E7285EDD3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4" name="Freeform 245">
                <a:extLst>
                  <a:ext uri="{FF2B5EF4-FFF2-40B4-BE49-F238E27FC236}">
                    <a16:creationId xmlns:a16="http://schemas.microsoft.com/office/drawing/2014/main" id="{5C8CD51E-D233-4A63-85E8-2DC3FE12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5" name="Freeform 246">
                <a:extLst>
                  <a:ext uri="{FF2B5EF4-FFF2-40B4-BE49-F238E27FC236}">
                    <a16:creationId xmlns:a16="http://schemas.microsoft.com/office/drawing/2014/main" id="{99AF1ED7-7E38-4CEF-88AA-1AE75451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6" name="Freeform 247">
                <a:extLst>
                  <a:ext uri="{FF2B5EF4-FFF2-40B4-BE49-F238E27FC236}">
                    <a16:creationId xmlns:a16="http://schemas.microsoft.com/office/drawing/2014/main" id="{74B42539-7B80-4265-AEA5-32B473041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7" name="Freeform 248">
                <a:extLst>
                  <a:ext uri="{FF2B5EF4-FFF2-40B4-BE49-F238E27FC236}">
                    <a16:creationId xmlns:a16="http://schemas.microsoft.com/office/drawing/2014/main" id="{2D161A48-EB01-4E49-AF7A-38211FEF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8" name="Freeform 249">
                <a:extLst>
                  <a:ext uri="{FF2B5EF4-FFF2-40B4-BE49-F238E27FC236}">
                    <a16:creationId xmlns:a16="http://schemas.microsoft.com/office/drawing/2014/main" id="{6588153F-FBFB-4407-B9EB-73D1CB42D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9" name="Freeform 250">
                <a:extLst>
                  <a:ext uri="{FF2B5EF4-FFF2-40B4-BE49-F238E27FC236}">
                    <a16:creationId xmlns:a16="http://schemas.microsoft.com/office/drawing/2014/main" id="{95F88FC1-3ED9-444A-8624-BF3E79DB5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0" name="Freeform 251">
                <a:extLst>
                  <a:ext uri="{FF2B5EF4-FFF2-40B4-BE49-F238E27FC236}">
                    <a16:creationId xmlns:a16="http://schemas.microsoft.com/office/drawing/2014/main" id="{39D9B387-B1F6-482B-BCB7-FE0C1592C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1" name="Freeform 252">
                <a:extLst>
                  <a:ext uri="{FF2B5EF4-FFF2-40B4-BE49-F238E27FC236}">
                    <a16:creationId xmlns:a16="http://schemas.microsoft.com/office/drawing/2014/main" id="{04A6215D-FD0C-42C3-833B-D0403CE8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2" name="Freeform 253">
                <a:extLst>
                  <a:ext uri="{FF2B5EF4-FFF2-40B4-BE49-F238E27FC236}">
                    <a16:creationId xmlns:a16="http://schemas.microsoft.com/office/drawing/2014/main" id="{27DF6D27-97E0-4C07-A024-9D1F84066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3" name="Freeform 254">
                <a:extLst>
                  <a:ext uri="{FF2B5EF4-FFF2-40B4-BE49-F238E27FC236}">
                    <a16:creationId xmlns:a16="http://schemas.microsoft.com/office/drawing/2014/main" id="{3784B75B-CDFD-4923-8E05-FFA04DCC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4" name="Freeform 255">
                <a:extLst>
                  <a:ext uri="{FF2B5EF4-FFF2-40B4-BE49-F238E27FC236}">
                    <a16:creationId xmlns:a16="http://schemas.microsoft.com/office/drawing/2014/main" id="{4C9C078A-3948-4337-86C8-4555A580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5" name="Freeform 256">
                <a:extLst>
                  <a:ext uri="{FF2B5EF4-FFF2-40B4-BE49-F238E27FC236}">
                    <a16:creationId xmlns:a16="http://schemas.microsoft.com/office/drawing/2014/main" id="{645D042C-8244-4409-B781-BC14D3C82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6" name="Freeform 257">
                <a:extLst>
                  <a:ext uri="{FF2B5EF4-FFF2-40B4-BE49-F238E27FC236}">
                    <a16:creationId xmlns:a16="http://schemas.microsoft.com/office/drawing/2014/main" id="{14756EBA-1F43-4DBF-9570-7E9A20843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7" name="Freeform 258">
                <a:extLst>
                  <a:ext uri="{FF2B5EF4-FFF2-40B4-BE49-F238E27FC236}">
                    <a16:creationId xmlns:a16="http://schemas.microsoft.com/office/drawing/2014/main" id="{A3CD14D7-A1CA-4FA4-AACD-D3D0E180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8" name="Freeform 259">
                <a:extLst>
                  <a:ext uri="{FF2B5EF4-FFF2-40B4-BE49-F238E27FC236}">
                    <a16:creationId xmlns:a16="http://schemas.microsoft.com/office/drawing/2014/main" id="{10629566-B61B-4A18-9049-2CCC09357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9" name="Freeform 260">
                <a:extLst>
                  <a:ext uri="{FF2B5EF4-FFF2-40B4-BE49-F238E27FC236}">
                    <a16:creationId xmlns:a16="http://schemas.microsoft.com/office/drawing/2014/main" id="{42B4EC06-C029-47B0-8DAD-470BE09D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0" name="Freeform 261">
                <a:extLst>
                  <a:ext uri="{FF2B5EF4-FFF2-40B4-BE49-F238E27FC236}">
                    <a16:creationId xmlns:a16="http://schemas.microsoft.com/office/drawing/2014/main" id="{1FFC9706-2C39-4541-884B-95E2C0E48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1" name="Freeform 262">
                <a:extLst>
                  <a:ext uri="{FF2B5EF4-FFF2-40B4-BE49-F238E27FC236}">
                    <a16:creationId xmlns:a16="http://schemas.microsoft.com/office/drawing/2014/main" id="{D36E20A9-4652-450F-BA7F-0160F74C7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2" name="Freeform 263">
                <a:extLst>
                  <a:ext uri="{FF2B5EF4-FFF2-40B4-BE49-F238E27FC236}">
                    <a16:creationId xmlns:a16="http://schemas.microsoft.com/office/drawing/2014/main" id="{60A78F93-56EA-48C1-B78A-05D7C247F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3" name="Freeform 264">
                <a:extLst>
                  <a:ext uri="{FF2B5EF4-FFF2-40B4-BE49-F238E27FC236}">
                    <a16:creationId xmlns:a16="http://schemas.microsoft.com/office/drawing/2014/main" id="{35CD7ECE-FD5F-4583-8912-1CFC59FF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4" name="Freeform 265">
                <a:extLst>
                  <a:ext uri="{FF2B5EF4-FFF2-40B4-BE49-F238E27FC236}">
                    <a16:creationId xmlns:a16="http://schemas.microsoft.com/office/drawing/2014/main" id="{308341B8-53EB-46CB-ADA4-C963F3E5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5" name="Freeform 266">
                <a:extLst>
                  <a:ext uri="{FF2B5EF4-FFF2-40B4-BE49-F238E27FC236}">
                    <a16:creationId xmlns:a16="http://schemas.microsoft.com/office/drawing/2014/main" id="{CB729E92-F69A-414C-8810-5FE50613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6" name="Freeform 267">
                <a:extLst>
                  <a:ext uri="{FF2B5EF4-FFF2-40B4-BE49-F238E27FC236}">
                    <a16:creationId xmlns:a16="http://schemas.microsoft.com/office/drawing/2014/main" id="{92AC4740-7E49-414B-A4D7-343B2347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7" name="Freeform 268">
                <a:extLst>
                  <a:ext uri="{FF2B5EF4-FFF2-40B4-BE49-F238E27FC236}">
                    <a16:creationId xmlns:a16="http://schemas.microsoft.com/office/drawing/2014/main" id="{749019CE-DA87-4988-8518-97F2A0F63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8" name="Freeform 269">
                <a:extLst>
                  <a:ext uri="{FF2B5EF4-FFF2-40B4-BE49-F238E27FC236}">
                    <a16:creationId xmlns:a16="http://schemas.microsoft.com/office/drawing/2014/main" id="{EF43E4E4-CEFF-4C5C-BD6D-736C97458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9" name="Freeform 270">
                <a:extLst>
                  <a:ext uri="{FF2B5EF4-FFF2-40B4-BE49-F238E27FC236}">
                    <a16:creationId xmlns:a16="http://schemas.microsoft.com/office/drawing/2014/main" id="{EACB42DA-3023-4599-813F-AC2919A3C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0" name="Freeform 271">
                <a:extLst>
                  <a:ext uri="{FF2B5EF4-FFF2-40B4-BE49-F238E27FC236}">
                    <a16:creationId xmlns:a16="http://schemas.microsoft.com/office/drawing/2014/main" id="{10726DF1-1DAB-432F-8AB5-660F886B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1" name="Freeform 272">
                <a:extLst>
                  <a:ext uri="{FF2B5EF4-FFF2-40B4-BE49-F238E27FC236}">
                    <a16:creationId xmlns:a16="http://schemas.microsoft.com/office/drawing/2014/main" id="{314018B9-3822-4F1A-B76B-A71408B5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2" name="Freeform 273">
                <a:extLst>
                  <a:ext uri="{FF2B5EF4-FFF2-40B4-BE49-F238E27FC236}">
                    <a16:creationId xmlns:a16="http://schemas.microsoft.com/office/drawing/2014/main" id="{63D63A82-81D0-4E39-906C-837986A87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3" name="Freeform 274">
                <a:extLst>
                  <a:ext uri="{FF2B5EF4-FFF2-40B4-BE49-F238E27FC236}">
                    <a16:creationId xmlns:a16="http://schemas.microsoft.com/office/drawing/2014/main" id="{7A746E67-1C66-4ACA-9BBB-FA678188E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4" name="Freeform 275">
                <a:extLst>
                  <a:ext uri="{FF2B5EF4-FFF2-40B4-BE49-F238E27FC236}">
                    <a16:creationId xmlns:a16="http://schemas.microsoft.com/office/drawing/2014/main" id="{883DC826-7E39-44C5-A7D8-0560C9CA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5" name="Freeform 276">
                <a:extLst>
                  <a:ext uri="{FF2B5EF4-FFF2-40B4-BE49-F238E27FC236}">
                    <a16:creationId xmlns:a16="http://schemas.microsoft.com/office/drawing/2014/main" id="{93DC6F0C-BB78-4271-8BE3-170DA7124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6" name="Freeform 277">
                <a:extLst>
                  <a:ext uri="{FF2B5EF4-FFF2-40B4-BE49-F238E27FC236}">
                    <a16:creationId xmlns:a16="http://schemas.microsoft.com/office/drawing/2014/main" id="{442C2AB8-A2DA-4190-8999-6527D222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7" name="Freeform 278">
                <a:extLst>
                  <a:ext uri="{FF2B5EF4-FFF2-40B4-BE49-F238E27FC236}">
                    <a16:creationId xmlns:a16="http://schemas.microsoft.com/office/drawing/2014/main" id="{58B329ED-41AF-4D42-AC4D-4D994F7F1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8" name="Freeform 279">
                <a:extLst>
                  <a:ext uri="{FF2B5EF4-FFF2-40B4-BE49-F238E27FC236}">
                    <a16:creationId xmlns:a16="http://schemas.microsoft.com/office/drawing/2014/main" id="{962D02B3-278D-4C38-BA96-2E66DFB92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9" name="Freeform 280">
                <a:extLst>
                  <a:ext uri="{FF2B5EF4-FFF2-40B4-BE49-F238E27FC236}">
                    <a16:creationId xmlns:a16="http://schemas.microsoft.com/office/drawing/2014/main" id="{AF164999-C896-4A49-A7C5-597B5947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0" name="Freeform 281">
                <a:extLst>
                  <a:ext uri="{FF2B5EF4-FFF2-40B4-BE49-F238E27FC236}">
                    <a16:creationId xmlns:a16="http://schemas.microsoft.com/office/drawing/2014/main" id="{9412C6F0-D527-410E-A444-4AB188B9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1" name="Freeform 282">
                <a:extLst>
                  <a:ext uri="{FF2B5EF4-FFF2-40B4-BE49-F238E27FC236}">
                    <a16:creationId xmlns:a16="http://schemas.microsoft.com/office/drawing/2014/main" id="{D196F8F7-50F0-4E3C-9E71-A8938E17B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2" name="Freeform 283">
                <a:extLst>
                  <a:ext uri="{FF2B5EF4-FFF2-40B4-BE49-F238E27FC236}">
                    <a16:creationId xmlns:a16="http://schemas.microsoft.com/office/drawing/2014/main" id="{968DB1C7-C011-402D-A54E-E425CBD2D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3" name="Freeform 284">
                <a:extLst>
                  <a:ext uri="{FF2B5EF4-FFF2-40B4-BE49-F238E27FC236}">
                    <a16:creationId xmlns:a16="http://schemas.microsoft.com/office/drawing/2014/main" id="{BF99B091-DA2E-4687-9CD5-A385871A0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4" name="Freeform 285">
                <a:extLst>
                  <a:ext uri="{FF2B5EF4-FFF2-40B4-BE49-F238E27FC236}">
                    <a16:creationId xmlns:a16="http://schemas.microsoft.com/office/drawing/2014/main" id="{3AD7475A-B1F2-40AF-AA44-2160D8D3F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5" name="Freeform 286">
                <a:extLst>
                  <a:ext uri="{FF2B5EF4-FFF2-40B4-BE49-F238E27FC236}">
                    <a16:creationId xmlns:a16="http://schemas.microsoft.com/office/drawing/2014/main" id="{26F281EF-1D32-4AE9-B3F2-AD673CDC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6" name="Freeform 287">
                <a:extLst>
                  <a:ext uri="{FF2B5EF4-FFF2-40B4-BE49-F238E27FC236}">
                    <a16:creationId xmlns:a16="http://schemas.microsoft.com/office/drawing/2014/main" id="{BA333FC9-33E7-4BF7-A4B9-53164984E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7" name="Freeform 288">
                <a:extLst>
                  <a:ext uri="{FF2B5EF4-FFF2-40B4-BE49-F238E27FC236}">
                    <a16:creationId xmlns:a16="http://schemas.microsoft.com/office/drawing/2014/main" id="{68A78B56-FD81-4C4D-B1EB-561FDBC60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8" name="Freeform 289">
                <a:extLst>
                  <a:ext uri="{FF2B5EF4-FFF2-40B4-BE49-F238E27FC236}">
                    <a16:creationId xmlns:a16="http://schemas.microsoft.com/office/drawing/2014/main" id="{E4C5A476-F92F-4008-A7BD-DF9E8419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9" name="Freeform 290">
                <a:extLst>
                  <a:ext uri="{FF2B5EF4-FFF2-40B4-BE49-F238E27FC236}">
                    <a16:creationId xmlns:a16="http://schemas.microsoft.com/office/drawing/2014/main" id="{12ABB3D0-E6DC-4C2C-A97B-9D30FE6CA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0" name="Freeform 291">
                <a:extLst>
                  <a:ext uri="{FF2B5EF4-FFF2-40B4-BE49-F238E27FC236}">
                    <a16:creationId xmlns:a16="http://schemas.microsoft.com/office/drawing/2014/main" id="{9BF08F18-CA90-4D41-8BE8-004AC0B4F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1" name="Freeform 292">
                <a:extLst>
                  <a:ext uri="{FF2B5EF4-FFF2-40B4-BE49-F238E27FC236}">
                    <a16:creationId xmlns:a16="http://schemas.microsoft.com/office/drawing/2014/main" id="{144C48CF-5CD3-4E81-AF24-EE58FC61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2" name="Rectangle 293">
                <a:extLst>
                  <a:ext uri="{FF2B5EF4-FFF2-40B4-BE49-F238E27FC236}">
                    <a16:creationId xmlns:a16="http://schemas.microsoft.com/office/drawing/2014/main" id="{D214C47A-D171-498E-9D1A-116D83955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3" name="Freeform 294">
                <a:extLst>
                  <a:ext uri="{FF2B5EF4-FFF2-40B4-BE49-F238E27FC236}">
                    <a16:creationId xmlns:a16="http://schemas.microsoft.com/office/drawing/2014/main" id="{908159F4-A198-4559-A8BF-46892C039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4" name="Freeform 295">
                <a:extLst>
                  <a:ext uri="{FF2B5EF4-FFF2-40B4-BE49-F238E27FC236}">
                    <a16:creationId xmlns:a16="http://schemas.microsoft.com/office/drawing/2014/main" id="{81F46EE1-5989-4244-8AF6-E23BEA89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5" name="Freeform 296">
                <a:extLst>
                  <a:ext uri="{FF2B5EF4-FFF2-40B4-BE49-F238E27FC236}">
                    <a16:creationId xmlns:a16="http://schemas.microsoft.com/office/drawing/2014/main" id="{D9CDACF5-9CEC-4143-A926-E4328513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6" name="Freeform 297">
                <a:extLst>
                  <a:ext uri="{FF2B5EF4-FFF2-40B4-BE49-F238E27FC236}">
                    <a16:creationId xmlns:a16="http://schemas.microsoft.com/office/drawing/2014/main" id="{67E52224-98DB-41C9-B84C-79303120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7" name="Freeform 298">
                <a:extLst>
                  <a:ext uri="{FF2B5EF4-FFF2-40B4-BE49-F238E27FC236}">
                    <a16:creationId xmlns:a16="http://schemas.microsoft.com/office/drawing/2014/main" id="{719EE5F5-7C01-4ED6-B1CB-1B68859B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8" name="Freeform 299">
                <a:extLst>
                  <a:ext uri="{FF2B5EF4-FFF2-40B4-BE49-F238E27FC236}">
                    <a16:creationId xmlns:a16="http://schemas.microsoft.com/office/drawing/2014/main" id="{A014F539-3204-4D59-B857-E25BF9AE8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9" name="Freeform 300">
                <a:extLst>
                  <a:ext uri="{FF2B5EF4-FFF2-40B4-BE49-F238E27FC236}">
                    <a16:creationId xmlns:a16="http://schemas.microsoft.com/office/drawing/2014/main" id="{305DD95A-F7BF-428E-892A-5067962F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0" name="Freeform 301">
                <a:extLst>
                  <a:ext uri="{FF2B5EF4-FFF2-40B4-BE49-F238E27FC236}">
                    <a16:creationId xmlns:a16="http://schemas.microsoft.com/office/drawing/2014/main" id="{41BB3CBC-02A9-4261-B21C-2DDBA4638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1" name="Freeform 302">
                <a:extLst>
                  <a:ext uri="{FF2B5EF4-FFF2-40B4-BE49-F238E27FC236}">
                    <a16:creationId xmlns:a16="http://schemas.microsoft.com/office/drawing/2014/main" id="{9171FDB2-571A-42C7-B080-9C177DA8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2" name="Freeform 303">
                <a:extLst>
                  <a:ext uri="{FF2B5EF4-FFF2-40B4-BE49-F238E27FC236}">
                    <a16:creationId xmlns:a16="http://schemas.microsoft.com/office/drawing/2014/main" id="{AEA5A8D1-3F6F-47ED-8C64-CD4618576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3" name="Freeform 304">
                <a:extLst>
                  <a:ext uri="{FF2B5EF4-FFF2-40B4-BE49-F238E27FC236}">
                    <a16:creationId xmlns:a16="http://schemas.microsoft.com/office/drawing/2014/main" id="{C7F0C31F-DB8E-4273-9C04-F42619BCF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4" name="Freeform 305">
                <a:extLst>
                  <a:ext uri="{FF2B5EF4-FFF2-40B4-BE49-F238E27FC236}">
                    <a16:creationId xmlns:a16="http://schemas.microsoft.com/office/drawing/2014/main" id="{74197635-B112-4400-9279-C565D39F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5" name="Freeform 306">
                <a:extLst>
                  <a:ext uri="{FF2B5EF4-FFF2-40B4-BE49-F238E27FC236}">
                    <a16:creationId xmlns:a16="http://schemas.microsoft.com/office/drawing/2014/main" id="{D0050AA8-5405-4B79-8620-8AC03BE05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6" name="Freeform 307">
                <a:extLst>
                  <a:ext uri="{FF2B5EF4-FFF2-40B4-BE49-F238E27FC236}">
                    <a16:creationId xmlns:a16="http://schemas.microsoft.com/office/drawing/2014/main" id="{369809CA-8BA6-488D-908A-77F562E07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7" name="Freeform 308">
                <a:extLst>
                  <a:ext uri="{FF2B5EF4-FFF2-40B4-BE49-F238E27FC236}">
                    <a16:creationId xmlns:a16="http://schemas.microsoft.com/office/drawing/2014/main" id="{D4457A3A-95D7-4AC4-A11A-60A38091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8" name="Freeform 309">
                <a:extLst>
                  <a:ext uri="{FF2B5EF4-FFF2-40B4-BE49-F238E27FC236}">
                    <a16:creationId xmlns:a16="http://schemas.microsoft.com/office/drawing/2014/main" id="{1DEA08C6-5828-4965-8E0D-167FA87D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9" name="Freeform 310">
                <a:extLst>
                  <a:ext uri="{FF2B5EF4-FFF2-40B4-BE49-F238E27FC236}">
                    <a16:creationId xmlns:a16="http://schemas.microsoft.com/office/drawing/2014/main" id="{8E859002-B295-4875-8F87-76EEA143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0" name="Freeform 311">
                <a:extLst>
                  <a:ext uri="{FF2B5EF4-FFF2-40B4-BE49-F238E27FC236}">
                    <a16:creationId xmlns:a16="http://schemas.microsoft.com/office/drawing/2014/main" id="{676F9227-8979-496C-875E-453E02328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1" name="Freeform 312">
                <a:extLst>
                  <a:ext uri="{FF2B5EF4-FFF2-40B4-BE49-F238E27FC236}">
                    <a16:creationId xmlns:a16="http://schemas.microsoft.com/office/drawing/2014/main" id="{5F125C33-1784-44C0-A3A1-C19CF5F6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2" name="Freeform 313">
                <a:extLst>
                  <a:ext uri="{FF2B5EF4-FFF2-40B4-BE49-F238E27FC236}">
                    <a16:creationId xmlns:a16="http://schemas.microsoft.com/office/drawing/2014/main" id="{3C4FF2A8-91E9-446B-97C5-2A3BFD6FC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3" name="Freeform 314">
                <a:extLst>
                  <a:ext uri="{FF2B5EF4-FFF2-40B4-BE49-F238E27FC236}">
                    <a16:creationId xmlns:a16="http://schemas.microsoft.com/office/drawing/2014/main" id="{45864AEE-E043-490E-A809-81BE463B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4" name="Freeform 315">
                <a:extLst>
                  <a:ext uri="{FF2B5EF4-FFF2-40B4-BE49-F238E27FC236}">
                    <a16:creationId xmlns:a16="http://schemas.microsoft.com/office/drawing/2014/main" id="{7994FCFE-3B8A-47F2-86D4-08EB7E79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5" name="Freeform 316">
                <a:extLst>
                  <a:ext uri="{FF2B5EF4-FFF2-40B4-BE49-F238E27FC236}">
                    <a16:creationId xmlns:a16="http://schemas.microsoft.com/office/drawing/2014/main" id="{850D9FAA-6837-4660-A568-BEDF4174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6" name="Freeform 317">
                <a:extLst>
                  <a:ext uri="{FF2B5EF4-FFF2-40B4-BE49-F238E27FC236}">
                    <a16:creationId xmlns:a16="http://schemas.microsoft.com/office/drawing/2014/main" id="{6186F5C4-E580-49EA-A603-CEC2D56EE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7" name="Freeform 318">
                <a:extLst>
                  <a:ext uri="{FF2B5EF4-FFF2-40B4-BE49-F238E27FC236}">
                    <a16:creationId xmlns:a16="http://schemas.microsoft.com/office/drawing/2014/main" id="{B3FB94F8-A4EE-489C-B6F8-E4A21B809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8" name="Freeform 319">
                <a:extLst>
                  <a:ext uri="{FF2B5EF4-FFF2-40B4-BE49-F238E27FC236}">
                    <a16:creationId xmlns:a16="http://schemas.microsoft.com/office/drawing/2014/main" id="{41C9C707-95BE-4EF1-8D76-0DE6E66D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9" name="Freeform 320">
                <a:extLst>
                  <a:ext uri="{FF2B5EF4-FFF2-40B4-BE49-F238E27FC236}">
                    <a16:creationId xmlns:a16="http://schemas.microsoft.com/office/drawing/2014/main" id="{17637D7E-4A57-4CE7-A057-3FC1CA66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0" name="Freeform 321">
                <a:extLst>
                  <a:ext uri="{FF2B5EF4-FFF2-40B4-BE49-F238E27FC236}">
                    <a16:creationId xmlns:a16="http://schemas.microsoft.com/office/drawing/2014/main" id="{DD49201F-FAB3-4EA3-B71D-B02120B3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1" name="Freeform 322">
                <a:extLst>
                  <a:ext uri="{FF2B5EF4-FFF2-40B4-BE49-F238E27FC236}">
                    <a16:creationId xmlns:a16="http://schemas.microsoft.com/office/drawing/2014/main" id="{7E024C0E-8473-4E7A-BB12-AD5B09F2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2" name="Freeform 323">
                <a:extLst>
                  <a:ext uri="{FF2B5EF4-FFF2-40B4-BE49-F238E27FC236}">
                    <a16:creationId xmlns:a16="http://schemas.microsoft.com/office/drawing/2014/main" id="{CD7E09D1-6B4C-4138-AA6A-27055851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3" name="Freeform 324">
                <a:extLst>
                  <a:ext uri="{FF2B5EF4-FFF2-40B4-BE49-F238E27FC236}">
                    <a16:creationId xmlns:a16="http://schemas.microsoft.com/office/drawing/2014/main" id="{F0DBCAE6-354B-4A59-8CF2-6E6AAFCCB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4" name="Freeform 325">
                <a:extLst>
                  <a:ext uri="{FF2B5EF4-FFF2-40B4-BE49-F238E27FC236}">
                    <a16:creationId xmlns:a16="http://schemas.microsoft.com/office/drawing/2014/main" id="{5811DE2B-E933-4E1D-806E-218DD8B9F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5" name="Freeform 326">
                <a:extLst>
                  <a:ext uri="{FF2B5EF4-FFF2-40B4-BE49-F238E27FC236}">
                    <a16:creationId xmlns:a16="http://schemas.microsoft.com/office/drawing/2014/main" id="{C2CE04E8-3FF5-4D97-8A87-03B254E6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6" name="Freeform 327">
                <a:extLst>
                  <a:ext uri="{FF2B5EF4-FFF2-40B4-BE49-F238E27FC236}">
                    <a16:creationId xmlns:a16="http://schemas.microsoft.com/office/drawing/2014/main" id="{AEA060FD-83E9-4B89-BB98-C6FDC2A6E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7" name="Freeform 328">
                <a:extLst>
                  <a:ext uri="{FF2B5EF4-FFF2-40B4-BE49-F238E27FC236}">
                    <a16:creationId xmlns:a16="http://schemas.microsoft.com/office/drawing/2014/main" id="{579432EA-7929-4EE3-8FF5-5C0C0730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8" name="Freeform 329">
                <a:extLst>
                  <a:ext uri="{FF2B5EF4-FFF2-40B4-BE49-F238E27FC236}">
                    <a16:creationId xmlns:a16="http://schemas.microsoft.com/office/drawing/2014/main" id="{165DDF08-8241-4828-9220-4F753BAC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9" name="Freeform 330">
                <a:extLst>
                  <a:ext uri="{FF2B5EF4-FFF2-40B4-BE49-F238E27FC236}">
                    <a16:creationId xmlns:a16="http://schemas.microsoft.com/office/drawing/2014/main" id="{0EDD202F-A4D5-4BC6-9BA3-0B92F0D0A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0" name="Freeform 331">
                <a:extLst>
                  <a:ext uri="{FF2B5EF4-FFF2-40B4-BE49-F238E27FC236}">
                    <a16:creationId xmlns:a16="http://schemas.microsoft.com/office/drawing/2014/main" id="{8A2A0B39-41C2-4769-8FA5-6CEA823C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1" name="Freeform 332">
                <a:extLst>
                  <a:ext uri="{FF2B5EF4-FFF2-40B4-BE49-F238E27FC236}">
                    <a16:creationId xmlns:a16="http://schemas.microsoft.com/office/drawing/2014/main" id="{5D904A81-6130-4328-A2AC-2130C7F3D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2" name="Freeform 333">
                <a:extLst>
                  <a:ext uri="{FF2B5EF4-FFF2-40B4-BE49-F238E27FC236}">
                    <a16:creationId xmlns:a16="http://schemas.microsoft.com/office/drawing/2014/main" id="{324D391A-6730-42D4-A42D-C0C3353F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3" name="Oval 334">
                <a:extLst>
                  <a:ext uri="{FF2B5EF4-FFF2-40B4-BE49-F238E27FC236}">
                    <a16:creationId xmlns:a16="http://schemas.microsoft.com/office/drawing/2014/main" id="{7B2AAB7E-2B53-4D3D-8AA4-2A51606D2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4" name="Freeform 335">
                <a:extLst>
                  <a:ext uri="{FF2B5EF4-FFF2-40B4-BE49-F238E27FC236}">
                    <a16:creationId xmlns:a16="http://schemas.microsoft.com/office/drawing/2014/main" id="{5C6055D9-B992-4AEE-A89D-C71027E3B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5" name="Freeform 336">
                <a:extLst>
                  <a:ext uri="{FF2B5EF4-FFF2-40B4-BE49-F238E27FC236}">
                    <a16:creationId xmlns:a16="http://schemas.microsoft.com/office/drawing/2014/main" id="{C0940157-1043-4A7B-A226-E8B053611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6" name="Freeform 337">
                <a:extLst>
                  <a:ext uri="{FF2B5EF4-FFF2-40B4-BE49-F238E27FC236}">
                    <a16:creationId xmlns:a16="http://schemas.microsoft.com/office/drawing/2014/main" id="{9E63BF31-A5ED-4EF6-87D9-420219F1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7" name="Freeform 338">
                <a:extLst>
                  <a:ext uri="{FF2B5EF4-FFF2-40B4-BE49-F238E27FC236}">
                    <a16:creationId xmlns:a16="http://schemas.microsoft.com/office/drawing/2014/main" id="{AD13FFC9-721C-45B1-B9DC-AF459347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8" name="Freeform 339">
                <a:extLst>
                  <a:ext uri="{FF2B5EF4-FFF2-40B4-BE49-F238E27FC236}">
                    <a16:creationId xmlns:a16="http://schemas.microsoft.com/office/drawing/2014/main" id="{C4EC75C6-F574-42CB-98D5-E54E13DDE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9" name="Freeform 340">
                <a:extLst>
                  <a:ext uri="{FF2B5EF4-FFF2-40B4-BE49-F238E27FC236}">
                    <a16:creationId xmlns:a16="http://schemas.microsoft.com/office/drawing/2014/main" id="{6FEFDBAD-B0C0-43B2-8951-D0EC5F0C4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0" name="Freeform 341">
                <a:extLst>
                  <a:ext uri="{FF2B5EF4-FFF2-40B4-BE49-F238E27FC236}">
                    <a16:creationId xmlns:a16="http://schemas.microsoft.com/office/drawing/2014/main" id="{4E8D2670-5D6C-4E54-A951-8A039C91C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1" name="Freeform 342">
                <a:extLst>
                  <a:ext uri="{FF2B5EF4-FFF2-40B4-BE49-F238E27FC236}">
                    <a16:creationId xmlns:a16="http://schemas.microsoft.com/office/drawing/2014/main" id="{D89222B4-226E-4ED0-850B-781024324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2" name="Freeform 343">
                <a:extLst>
                  <a:ext uri="{FF2B5EF4-FFF2-40B4-BE49-F238E27FC236}">
                    <a16:creationId xmlns:a16="http://schemas.microsoft.com/office/drawing/2014/main" id="{9E7A3E34-F922-449E-9023-AAFA54629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3" name="Freeform 344">
                <a:extLst>
                  <a:ext uri="{FF2B5EF4-FFF2-40B4-BE49-F238E27FC236}">
                    <a16:creationId xmlns:a16="http://schemas.microsoft.com/office/drawing/2014/main" id="{E8E5FD83-1B6B-40D7-9962-B973F707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4" name="Freeform 345">
                <a:extLst>
                  <a:ext uri="{FF2B5EF4-FFF2-40B4-BE49-F238E27FC236}">
                    <a16:creationId xmlns:a16="http://schemas.microsoft.com/office/drawing/2014/main" id="{C5F5E46D-C25C-4958-A190-C8F4D457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5" name="Freeform 346">
                <a:extLst>
                  <a:ext uri="{FF2B5EF4-FFF2-40B4-BE49-F238E27FC236}">
                    <a16:creationId xmlns:a16="http://schemas.microsoft.com/office/drawing/2014/main" id="{7F3FDEA5-00D8-42AD-94D3-F30EB414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6" name="Freeform 347">
                <a:extLst>
                  <a:ext uri="{FF2B5EF4-FFF2-40B4-BE49-F238E27FC236}">
                    <a16:creationId xmlns:a16="http://schemas.microsoft.com/office/drawing/2014/main" id="{FF1B4252-E981-45AA-A8D7-BAB61705D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7" name="Freeform 348">
                <a:extLst>
                  <a:ext uri="{FF2B5EF4-FFF2-40B4-BE49-F238E27FC236}">
                    <a16:creationId xmlns:a16="http://schemas.microsoft.com/office/drawing/2014/main" id="{2478D892-8790-4B91-A2FE-6DD8300C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8" name="Freeform 349">
                <a:extLst>
                  <a:ext uri="{FF2B5EF4-FFF2-40B4-BE49-F238E27FC236}">
                    <a16:creationId xmlns:a16="http://schemas.microsoft.com/office/drawing/2014/main" id="{F264FB5A-2677-43DF-8136-74B61AA8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9" name="Freeform 350">
                <a:extLst>
                  <a:ext uri="{FF2B5EF4-FFF2-40B4-BE49-F238E27FC236}">
                    <a16:creationId xmlns:a16="http://schemas.microsoft.com/office/drawing/2014/main" id="{5D99A4A1-D3AC-4C28-80BF-B9D8A4D4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0" name="Freeform 351">
                <a:extLst>
                  <a:ext uri="{FF2B5EF4-FFF2-40B4-BE49-F238E27FC236}">
                    <a16:creationId xmlns:a16="http://schemas.microsoft.com/office/drawing/2014/main" id="{5814BF1C-DA65-4C29-B402-0DF6FAE3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1" name="Freeform 352">
                <a:extLst>
                  <a:ext uri="{FF2B5EF4-FFF2-40B4-BE49-F238E27FC236}">
                    <a16:creationId xmlns:a16="http://schemas.microsoft.com/office/drawing/2014/main" id="{C391C066-9B37-4D95-B013-2C301732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2" name="Freeform 353">
                <a:extLst>
                  <a:ext uri="{FF2B5EF4-FFF2-40B4-BE49-F238E27FC236}">
                    <a16:creationId xmlns:a16="http://schemas.microsoft.com/office/drawing/2014/main" id="{63320F09-3B7A-46EE-A44F-8F97E4859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3" name="Freeform 354">
                <a:extLst>
                  <a:ext uri="{FF2B5EF4-FFF2-40B4-BE49-F238E27FC236}">
                    <a16:creationId xmlns:a16="http://schemas.microsoft.com/office/drawing/2014/main" id="{F65EFA2B-DCF1-47FC-828E-E81809D81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4" name="Freeform 355">
                <a:extLst>
                  <a:ext uri="{FF2B5EF4-FFF2-40B4-BE49-F238E27FC236}">
                    <a16:creationId xmlns:a16="http://schemas.microsoft.com/office/drawing/2014/main" id="{9386AB82-7225-4029-93F3-D3762CCC0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5" name="Freeform 356">
                <a:extLst>
                  <a:ext uri="{FF2B5EF4-FFF2-40B4-BE49-F238E27FC236}">
                    <a16:creationId xmlns:a16="http://schemas.microsoft.com/office/drawing/2014/main" id="{57C5DABE-4BAF-4214-8871-1BE751203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6" name="Freeform 357">
                <a:extLst>
                  <a:ext uri="{FF2B5EF4-FFF2-40B4-BE49-F238E27FC236}">
                    <a16:creationId xmlns:a16="http://schemas.microsoft.com/office/drawing/2014/main" id="{2013C1FB-E050-4463-83B4-6493C8414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7" name="Freeform 358">
                <a:extLst>
                  <a:ext uri="{FF2B5EF4-FFF2-40B4-BE49-F238E27FC236}">
                    <a16:creationId xmlns:a16="http://schemas.microsoft.com/office/drawing/2014/main" id="{B897E3B7-1835-41AC-B023-8FE15801F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8" name="Freeform 359">
                <a:extLst>
                  <a:ext uri="{FF2B5EF4-FFF2-40B4-BE49-F238E27FC236}">
                    <a16:creationId xmlns:a16="http://schemas.microsoft.com/office/drawing/2014/main" id="{FB2E2D40-5C3E-47E8-AFBE-B9779BD1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9" name="Freeform 360">
                <a:extLst>
                  <a:ext uri="{FF2B5EF4-FFF2-40B4-BE49-F238E27FC236}">
                    <a16:creationId xmlns:a16="http://schemas.microsoft.com/office/drawing/2014/main" id="{1DB418C5-3C5C-4DDC-A850-32A6245F1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0" name="Freeform 361">
                <a:extLst>
                  <a:ext uri="{FF2B5EF4-FFF2-40B4-BE49-F238E27FC236}">
                    <a16:creationId xmlns:a16="http://schemas.microsoft.com/office/drawing/2014/main" id="{31B45BC7-732F-4A44-B540-87EAA6FC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1" name="Freeform 362">
                <a:extLst>
                  <a:ext uri="{FF2B5EF4-FFF2-40B4-BE49-F238E27FC236}">
                    <a16:creationId xmlns:a16="http://schemas.microsoft.com/office/drawing/2014/main" id="{C9350DBC-B938-494A-BFAD-B9FC8A9F7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2" name="Freeform 363">
                <a:extLst>
                  <a:ext uri="{FF2B5EF4-FFF2-40B4-BE49-F238E27FC236}">
                    <a16:creationId xmlns:a16="http://schemas.microsoft.com/office/drawing/2014/main" id="{B59E5359-C9FD-440F-A729-B7D0E8A0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3" name="Freeform 364">
                <a:extLst>
                  <a:ext uri="{FF2B5EF4-FFF2-40B4-BE49-F238E27FC236}">
                    <a16:creationId xmlns:a16="http://schemas.microsoft.com/office/drawing/2014/main" id="{B96DED05-F328-4BF8-AF2F-63052803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4" name="Freeform 365">
                <a:extLst>
                  <a:ext uri="{FF2B5EF4-FFF2-40B4-BE49-F238E27FC236}">
                    <a16:creationId xmlns:a16="http://schemas.microsoft.com/office/drawing/2014/main" id="{BBC2A74C-7CD4-4169-AC91-57454D68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5" name="Freeform 366">
                <a:extLst>
                  <a:ext uri="{FF2B5EF4-FFF2-40B4-BE49-F238E27FC236}">
                    <a16:creationId xmlns:a16="http://schemas.microsoft.com/office/drawing/2014/main" id="{AC783600-A273-41C9-A153-4FF81574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6" name="Freeform 367">
                <a:extLst>
                  <a:ext uri="{FF2B5EF4-FFF2-40B4-BE49-F238E27FC236}">
                    <a16:creationId xmlns:a16="http://schemas.microsoft.com/office/drawing/2014/main" id="{16FEEA1C-9CAC-4189-BEF5-119515ED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7" name="Freeform 368">
                <a:extLst>
                  <a:ext uri="{FF2B5EF4-FFF2-40B4-BE49-F238E27FC236}">
                    <a16:creationId xmlns:a16="http://schemas.microsoft.com/office/drawing/2014/main" id="{71C69EBE-0F0A-4516-8D1E-2F338FB9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8" name="Freeform 369">
                <a:extLst>
                  <a:ext uri="{FF2B5EF4-FFF2-40B4-BE49-F238E27FC236}">
                    <a16:creationId xmlns:a16="http://schemas.microsoft.com/office/drawing/2014/main" id="{BB9469A6-EBB8-4B3C-A323-2B638C1DE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9" name="Freeform 370">
                <a:extLst>
                  <a:ext uri="{FF2B5EF4-FFF2-40B4-BE49-F238E27FC236}">
                    <a16:creationId xmlns:a16="http://schemas.microsoft.com/office/drawing/2014/main" id="{3ECA5533-8852-41B9-9048-BE1C318B7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0" name="Freeform 371">
                <a:extLst>
                  <a:ext uri="{FF2B5EF4-FFF2-40B4-BE49-F238E27FC236}">
                    <a16:creationId xmlns:a16="http://schemas.microsoft.com/office/drawing/2014/main" id="{E3BC6FD7-75E6-4DF7-9D31-D9A22D912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1" name="Freeform 372">
                <a:extLst>
                  <a:ext uri="{FF2B5EF4-FFF2-40B4-BE49-F238E27FC236}">
                    <a16:creationId xmlns:a16="http://schemas.microsoft.com/office/drawing/2014/main" id="{7C694471-3F34-45DC-B53E-502B6014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2" name="Freeform 373">
                <a:extLst>
                  <a:ext uri="{FF2B5EF4-FFF2-40B4-BE49-F238E27FC236}">
                    <a16:creationId xmlns:a16="http://schemas.microsoft.com/office/drawing/2014/main" id="{F7233C87-219F-448F-92A7-F7CBFF26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3" name="Freeform 374">
                <a:extLst>
                  <a:ext uri="{FF2B5EF4-FFF2-40B4-BE49-F238E27FC236}">
                    <a16:creationId xmlns:a16="http://schemas.microsoft.com/office/drawing/2014/main" id="{9C774BA9-5550-4AEB-A044-11BEB2BC3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4" name="Freeform 375">
                <a:extLst>
                  <a:ext uri="{FF2B5EF4-FFF2-40B4-BE49-F238E27FC236}">
                    <a16:creationId xmlns:a16="http://schemas.microsoft.com/office/drawing/2014/main" id="{D9F714A4-A46A-4EB7-A582-3EB40D91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5" name="Freeform 376">
                <a:extLst>
                  <a:ext uri="{FF2B5EF4-FFF2-40B4-BE49-F238E27FC236}">
                    <a16:creationId xmlns:a16="http://schemas.microsoft.com/office/drawing/2014/main" id="{2AE2E393-2CC4-424D-9238-05FB3DCB4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6" name="Freeform 377">
                <a:extLst>
                  <a:ext uri="{FF2B5EF4-FFF2-40B4-BE49-F238E27FC236}">
                    <a16:creationId xmlns:a16="http://schemas.microsoft.com/office/drawing/2014/main" id="{7134354B-5BE1-4660-8513-91DE3637C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7" name="Freeform 378">
                <a:extLst>
                  <a:ext uri="{FF2B5EF4-FFF2-40B4-BE49-F238E27FC236}">
                    <a16:creationId xmlns:a16="http://schemas.microsoft.com/office/drawing/2014/main" id="{529591D4-50A6-4234-BAC8-6009F8749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8" name="Freeform 379">
                <a:extLst>
                  <a:ext uri="{FF2B5EF4-FFF2-40B4-BE49-F238E27FC236}">
                    <a16:creationId xmlns:a16="http://schemas.microsoft.com/office/drawing/2014/main" id="{83EEB663-36C1-49F3-AFF1-55C2C752F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9" name="Freeform 380">
                <a:extLst>
                  <a:ext uri="{FF2B5EF4-FFF2-40B4-BE49-F238E27FC236}">
                    <a16:creationId xmlns:a16="http://schemas.microsoft.com/office/drawing/2014/main" id="{B2BCE72D-1D64-4270-8F0E-D60E3D8B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0" name="Freeform 381">
                <a:extLst>
                  <a:ext uri="{FF2B5EF4-FFF2-40B4-BE49-F238E27FC236}">
                    <a16:creationId xmlns:a16="http://schemas.microsoft.com/office/drawing/2014/main" id="{56FA980C-66BB-49F1-B2E2-C73EB4D03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1" name="Freeform 382">
                <a:extLst>
                  <a:ext uri="{FF2B5EF4-FFF2-40B4-BE49-F238E27FC236}">
                    <a16:creationId xmlns:a16="http://schemas.microsoft.com/office/drawing/2014/main" id="{55F478D3-A10A-4A65-AA47-0209F621A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2" name="Freeform 383">
                <a:extLst>
                  <a:ext uri="{FF2B5EF4-FFF2-40B4-BE49-F238E27FC236}">
                    <a16:creationId xmlns:a16="http://schemas.microsoft.com/office/drawing/2014/main" id="{3F0FDF67-1D9F-4496-AC7D-B43DA1AF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3" name="Freeform 384">
                <a:extLst>
                  <a:ext uri="{FF2B5EF4-FFF2-40B4-BE49-F238E27FC236}">
                    <a16:creationId xmlns:a16="http://schemas.microsoft.com/office/drawing/2014/main" id="{A2C4CCB2-02E8-487E-A79A-76127BD1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4" name="Freeform 385">
                <a:extLst>
                  <a:ext uri="{FF2B5EF4-FFF2-40B4-BE49-F238E27FC236}">
                    <a16:creationId xmlns:a16="http://schemas.microsoft.com/office/drawing/2014/main" id="{E23F7D00-B727-491A-A45E-798ADF94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5" name="Oval 386">
                <a:extLst>
                  <a:ext uri="{FF2B5EF4-FFF2-40B4-BE49-F238E27FC236}">
                    <a16:creationId xmlns:a16="http://schemas.microsoft.com/office/drawing/2014/main" id="{3E1D6022-23D1-436F-BE5A-C870B05F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6" name="Oval 387">
                <a:extLst>
                  <a:ext uri="{FF2B5EF4-FFF2-40B4-BE49-F238E27FC236}">
                    <a16:creationId xmlns:a16="http://schemas.microsoft.com/office/drawing/2014/main" id="{5664DE1B-7184-4C13-AF2C-3723BAEC3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7" name="Freeform 388">
                <a:extLst>
                  <a:ext uri="{FF2B5EF4-FFF2-40B4-BE49-F238E27FC236}">
                    <a16:creationId xmlns:a16="http://schemas.microsoft.com/office/drawing/2014/main" id="{62DEFEF6-3BE3-468B-8053-C35F1DCF7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8" name="Freeform 389">
                <a:extLst>
                  <a:ext uri="{FF2B5EF4-FFF2-40B4-BE49-F238E27FC236}">
                    <a16:creationId xmlns:a16="http://schemas.microsoft.com/office/drawing/2014/main" id="{E5DFA505-D012-410E-A5BD-E9F2F3F2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9" name="Freeform 390">
                <a:extLst>
                  <a:ext uri="{FF2B5EF4-FFF2-40B4-BE49-F238E27FC236}">
                    <a16:creationId xmlns:a16="http://schemas.microsoft.com/office/drawing/2014/main" id="{8E97A434-8742-41BB-97DA-81683ABA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0" name="Freeform 391">
                <a:extLst>
                  <a:ext uri="{FF2B5EF4-FFF2-40B4-BE49-F238E27FC236}">
                    <a16:creationId xmlns:a16="http://schemas.microsoft.com/office/drawing/2014/main" id="{F10EEDF6-5FD6-4457-AC4B-EC125799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1" name="Freeform 392">
                <a:extLst>
                  <a:ext uri="{FF2B5EF4-FFF2-40B4-BE49-F238E27FC236}">
                    <a16:creationId xmlns:a16="http://schemas.microsoft.com/office/drawing/2014/main" id="{0E2DFCB2-6166-4E87-9F41-6B1EDC280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2" name="Freeform 393">
                <a:extLst>
                  <a:ext uri="{FF2B5EF4-FFF2-40B4-BE49-F238E27FC236}">
                    <a16:creationId xmlns:a16="http://schemas.microsoft.com/office/drawing/2014/main" id="{8402041D-B6A6-4D77-85E1-1D851EA2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3" name="Freeform 394">
                <a:extLst>
                  <a:ext uri="{FF2B5EF4-FFF2-40B4-BE49-F238E27FC236}">
                    <a16:creationId xmlns:a16="http://schemas.microsoft.com/office/drawing/2014/main" id="{7502A265-951C-44FB-9007-2D15631E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4" name="Freeform 395">
                <a:extLst>
                  <a:ext uri="{FF2B5EF4-FFF2-40B4-BE49-F238E27FC236}">
                    <a16:creationId xmlns:a16="http://schemas.microsoft.com/office/drawing/2014/main" id="{8A3C86C3-7C11-4BE5-856F-771B225B5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5" name="Freeform 396">
                <a:extLst>
                  <a:ext uri="{FF2B5EF4-FFF2-40B4-BE49-F238E27FC236}">
                    <a16:creationId xmlns:a16="http://schemas.microsoft.com/office/drawing/2014/main" id="{93B1A9AD-C0D2-4ADE-B86C-534D2070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6" name="Freeform 397">
                <a:extLst>
                  <a:ext uri="{FF2B5EF4-FFF2-40B4-BE49-F238E27FC236}">
                    <a16:creationId xmlns:a16="http://schemas.microsoft.com/office/drawing/2014/main" id="{BD4060B2-C267-4A16-9222-B3368EA8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7" name="Freeform 398">
                <a:extLst>
                  <a:ext uri="{FF2B5EF4-FFF2-40B4-BE49-F238E27FC236}">
                    <a16:creationId xmlns:a16="http://schemas.microsoft.com/office/drawing/2014/main" id="{566C08A4-8299-4E80-8AC5-7A9E11C10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8" name="Freeform 399">
                <a:extLst>
                  <a:ext uri="{FF2B5EF4-FFF2-40B4-BE49-F238E27FC236}">
                    <a16:creationId xmlns:a16="http://schemas.microsoft.com/office/drawing/2014/main" id="{6FA386C0-501E-47D4-BB41-730609D1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9" name="Freeform 400">
                <a:extLst>
                  <a:ext uri="{FF2B5EF4-FFF2-40B4-BE49-F238E27FC236}">
                    <a16:creationId xmlns:a16="http://schemas.microsoft.com/office/drawing/2014/main" id="{C14F23EA-8D6C-4ED6-B6BB-B554A5F6A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0" name="Freeform 401">
                <a:extLst>
                  <a:ext uri="{FF2B5EF4-FFF2-40B4-BE49-F238E27FC236}">
                    <a16:creationId xmlns:a16="http://schemas.microsoft.com/office/drawing/2014/main" id="{54CC9F2B-A397-4421-9C9F-706E077C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1" name="Freeform 402">
                <a:extLst>
                  <a:ext uri="{FF2B5EF4-FFF2-40B4-BE49-F238E27FC236}">
                    <a16:creationId xmlns:a16="http://schemas.microsoft.com/office/drawing/2014/main" id="{9E4443A4-48B6-478B-AEB1-9A3A19B85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2" name="Freeform 403">
                <a:extLst>
                  <a:ext uri="{FF2B5EF4-FFF2-40B4-BE49-F238E27FC236}">
                    <a16:creationId xmlns:a16="http://schemas.microsoft.com/office/drawing/2014/main" id="{07C1FCEE-CDC5-494F-8EED-62C7DA2DB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3" name="Freeform 404">
                <a:extLst>
                  <a:ext uri="{FF2B5EF4-FFF2-40B4-BE49-F238E27FC236}">
                    <a16:creationId xmlns:a16="http://schemas.microsoft.com/office/drawing/2014/main" id="{A986FD36-247D-4F10-AAF3-1C5A93AD8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4" name="Freeform 405">
                <a:extLst>
                  <a:ext uri="{FF2B5EF4-FFF2-40B4-BE49-F238E27FC236}">
                    <a16:creationId xmlns:a16="http://schemas.microsoft.com/office/drawing/2014/main" id="{C7298DD3-AA8D-4F99-83FD-A4F92E2C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069" name="Freeform 407">
              <a:extLst>
                <a:ext uri="{FF2B5EF4-FFF2-40B4-BE49-F238E27FC236}">
                  <a16:creationId xmlns:a16="http://schemas.microsoft.com/office/drawing/2014/main" id="{214596F5-86E5-480A-B1EF-94430399F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0" name="Freeform 408">
              <a:extLst>
                <a:ext uri="{FF2B5EF4-FFF2-40B4-BE49-F238E27FC236}">
                  <a16:creationId xmlns:a16="http://schemas.microsoft.com/office/drawing/2014/main" id="{A3DD74ED-BC5E-4626-9E1E-9578497B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1" name="Freeform 409">
              <a:extLst>
                <a:ext uri="{FF2B5EF4-FFF2-40B4-BE49-F238E27FC236}">
                  <a16:creationId xmlns:a16="http://schemas.microsoft.com/office/drawing/2014/main" id="{CD82BF04-3B7B-4494-B099-9ADBAE66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2" name="Freeform 410">
              <a:extLst>
                <a:ext uri="{FF2B5EF4-FFF2-40B4-BE49-F238E27FC236}">
                  <a16:creationId xmlns:a16="http://schemas.microsoft.com/office/drawing/2014/main" id="{7F51EC44-A801-421C-9A98-E668C8E0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3" name="Freeform 411">
              <a:extLst>
                <a:ext uri="{FF2B5EF4-FFF2-40B4-BE49-F238E27FC236}">
                  <a16:creationId xmlns:a16="http://schemas.microsoft.com/office/drawing/2014/main" id="{769B3C82-BA9F-47A2-93EB-2A3A0488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4" name="Freeform 412">
              <a:extLst>
                <a:ext uri="{FF2B5EF4-FFF2-40B4-BE49-F238E27FC236}">
                  <a16:creationId xmlns:a16="http://schemas.microsoft.com/office/drawing/2014/main" id="{29B806BF-4DC3-4A1B-AD6C-8F850C6F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5" name="Freeform 413">
              <a:extLst>
                <a:ext uri="{FF2B5EF4-FFF2-40B4-BE49-F238E27FC236}">
                  <a16:creationId xmlns:a16="http://schemas.microsoft.com/office/drawing/2014/main" id="{968C00E0-D5C7-49BA-9E8D-F0350EA1D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6" name="Freeform 414">
              <a:extLst>
                <a:ext uri="{FF2B5EF4-FFF2-40B4-BE49-F238E27FC236}">
                  <a16:creationId xmlns:a16="http://schemas.microsoft.com/office/drawing/2014/main" id="{1629ECC7-388A-4B06-A976-E68923B14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7" name="Freeform 415">
              <a:extLst>
                <a:ext uri="{FF2B5EF4-FFF2-40B4-BE49-F238E27FC236}">
                  <a16:creationId xmlns:a16="http://schemas.microsoft.com/office/drawing/2014/main" id="{BB84D8C3-108B-40BE-8210-BBD69207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8" name="Freeform 416">
              <a:extLst>
                <a:ext uri="{FF2B5EF4-FFF2-40B4-BE49-F238E27FC236}">
                  <a16:creationId xmlns:a16="http://schemas.microsoft.com/office/drawing/2014/main" id="{3CE112A2-88D9-465A-ABCE-79411B94E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79" name="Freeform 417">
              <a:extLst>
                <a:ext uri="{FF2B5EF4-FFF2-40B4-BE49-F238E27FC236}">
                  <a16:creationId xmlns:a16="http://schemas.microsoft.com/office/drawing/2014/main" id="{28DCBE0C-4C08-467F-B1F5-D7840A900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0" name="Freeform 418">
              <a:extLst>
                <a:ext uri="{FF2B5EF4-FFF2-40B4-BE49-F238E27FC236}">
                  <a16:creationId xmlns:a16="http://schemas.microsoft.com/office/drawing/2014/main" id="{EDE00F6F-2EDE-4EC5-9340-2DBE45CD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1" name="Freeform 419">
              <a:extLst>
                <a:ext uri="{FF2B5EF4-FFF2-40B4-BE49-F238E27FC236}">
                  <a16:creationId xmlns:a16="http://schemas.microsoft.com/office/drawing/2014/main" id="{B9B97B8B-ABCB-42B5-BDAE-85D80AEA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2" name="Freeform 420">
              <a:extLst>
                <a:ext uri="{FF2B5EF4-FFF2-40B4-BE49-F238E27FC236}">
                  <a16:creationId xmlns:a16="http://schemas.microsoft.com/office/drawing/2014/main" id="{C3CBBC29-21AC-453C-90FF-28E3606DE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3" name="Freeform 421">
              <a:extLst>
                <a:ext uri="{FF2B5EF4-FFF2-40B4-BE49-F238E27FC236}">
                  <a16:creationId xmlns:a16="http://schemas.microsoft.com/office/drawing/2014/main" id="{7E154D1F-EB63-4891-A076-6B978133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4" name="Freeform 422">
              <a:extLst>
                <a:ext uri="{FF2B5EF4-FFF2-40B4-BE49-F238E27FC236}">
                  <a16:creationId xmlns:a16="http://schemas.microsoft.com/office/drawing/2014/main" id="{49975338-E428-44E7-A4FD-C32D6835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5" name="Freeform 423">
              <a:extLst>
                <a:ext uri="{FF2B5EF4-FFF2-40B4-BE49-F238E27FC236}">
                  <a16:creationId xmlns:a16="http://schemas.microsoft.com/office/drawing/2014/main" id="{109D7408-20CD-4548-A707-7D1CE05E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6" name="Freeform 424">
              <a:extLst>
                <a:ext uri="{FF2B5EF4-FFF2-40B4-BE49-F238E27FC236}">
                  <a16:creationId xmlns:a16="http://schemas.microsoft.com/office/drawing/2014/main" id="{7A851C20-5196-4499-8262-391407FF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7" name="Freeform 425">
              <a:extLst>
                <a:ext uri="{FF2B5EF4-FFF2-40B4-BE49-F238E27FC236}">
                  <a16:creationId xmlns:a16="http://schemas.microsoft.com/office/drawing/2014/main" id="{1AC22C00-FBCF-4756-9ABA-E9D0F3AF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8" name="Freeform 426">
              <a:extLst>
                <a:ext uri="{FF2B5EF4-FFF2-40B4-BE49-F238E27FC236}">
                  <a16:creationId xmlns:a16="http://schemas.microsoft.com/office/drawing/2014/main" id="{DF922BCD-F789-4E6C-9AD5-3316E2C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89" name="Freeform 427">
              <a:extLst>
                <a:ext uri="{FF2B5EF4-FFF2-40B4-BE49-F238E27FC236}">
                  <a16:creationId xmlns:a16="http://schemas.microsoft.com/office/drawing/2014/main" id="{92622B40-0661-453D-B1EF-E27764D3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0" name="Freeform 428">
              <a:extLst>
                <a:ext uri="{FF2B5EF4-FFF2-40B4-BE49-F238E27FC236}">
                  <a16:creationId xmlns:a16="http://schemas.microsoft.com/office/drawing/2014/main" id="{568F3C42-D64D-4B0F-BCAC-5D4552C6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1" name="Freeform 429">
              <a:extLst>
                <a:ext uri="{FF2B5EF4-FFF2-40B4-BE49-F238E27FC236}">
                  <a16:creationId xmlns:a16="http://schemas.microsoft.com/office/drawing/2014/main" id="{48B17015-A2EE-48D5-A630-8494E52B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2" name="Freeform 430">
              <a:extLst>
                <a:ext uri="{FF2B5EF4-FFF2-40B4-BE49-F238E27FC236}">
                  <a16:creationId xmlns:a16="http://schemas.microsoft.com/office/drawing/2014/main" id="{8C8C5DE5-1E9D-43F6-9682-93573F97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3" name="Freeform 431">
              <a:extLst>
                <a:ext uri="{FF2B5EF4-FFF2-40B4-BE49-F238E27FC236}">
                  <a16:creationId xmlns:a16="http://schemas.microsoft.com/office/drawing/2014/main" id="{DB865CAF-49AE-4BA1-AD98-421864CD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4" name="Freeform 432">
              <a:extLst>
                <a:ext uri="{FF2B5EF4-FFF2-40B4-BE49-F238E27FC236}">
                  <a16:creationId xmlns:a16="http://schemas.microsoft.com/office/drawing/2014/main" id="{F26194F8-7705-459C-B30B-75BEAF09F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5" name="Freeform 433">
              <a:extLst>
                <a:ext uri="{FF2B5EF4-FFF2-40B4-BE49-F238E27FC236}">
                  <a16:creationId xmlns:a16="http://schemas.microsoft.com/office/drawing/2014/main" id="{8932AB19-F602-4E29-99F5-F78EA157C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6" name="Freeform 434">
              <a:extLst>
                <a:ext uri="{FF2B5EF4-FFF2-40B4-BE49-F238E27FC236}">
                  <a16:creationId xmlns:a16="http://schemas.microsoft.com/office/drawing/2014/main" id="{6523BDD2-3869-4BB1-9579-03B62DE5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7" name="Freeform 435">
              <a:extLst>
                <a:ext uri="{FF2B5EF4-FFF2-40B4-BE49-F238E27FC236}">
                  <a16:creationId xmlns:a16="http://schemas.microsoft.com/office/drawing/2014/main" id="{F6EB9D47-B9C3-42E1-B9CA-8E6599F0A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8" name="Freeform 436">
              <a:extLst>
                <a:ext uri="{FF2B5EF4-FFF2-40B4-BE49-F238E27FC236}">
                  <a16:creationId xmlns:a16="http://schemas.microsoft.com/office/drawing/2014/main" id="{85193E26-68E3-4239-AF8D-CD4205D83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99" name="Freeform 437">
              <a:extLst>
                <a:ext uri="{FF2B5EF4-FFF2-40B4-BE49-F238E27FC236}">
                  <a16:creationId xmlns:a16="http://schemas.microsoft.com/office/drawing/2014/main" id="{8BAE4E33-9696-4C05-B2E1-AC7239C19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00" name="Freeform 438">
              <a:extLst>
                <a:ext uri="{FF2B5EF4-FFF2-40B4-BE49-F238E27FC236}">
                  <a16:creationId xmlns:a16="http://schemas.microsoft.com/office/drawing/2014/main" id="{B865E967-2D86-4009-91A5-5828ED57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01" name="Freeform 439">
              <a:extLst>
                <a:ext uri="{FF2B5EF4-FFF2-40B4-BE49-F238E27FC236}">
                  <a16:creationId xmlns:a16="http://schemas.microsoft.com/office/drawing/2014/main" id="{350C25B4-9784-41D5-B79C-0E6AD149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02" name="Oval 440">
              <a:extLst>
                <a:ext uri="{FF2B5EF4-FFF2-40B4-BE49-F238E27FC236}">
                  <a16:creationId xmlns:a16="http://schemas.microsoft.com/office/drawing/2014/main" id="{5F4654BF-0A92-49E1-9D19-AD2260835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03" name="Freeform 441">
              <a:extLst>
                <a:ext uri="{FF2B5EF4-FFF2-40B4-BE49-F238E27FC236}">
                  <a16:creationId xmlns:a16="http://schemas.microsoft.com/office/drawing/2014/main" id="{EBC53700-39C7-4A4F-A513-2ABF405D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04" name="Freeform 442">
              <a:extLst>
                <a:ext uri="{FF2B5EF4-FFF2-40B4-BE49-F238E27FC236}">
                  <a16:creationId xmlns:a16="http://schemas.microsoft.com/office/drawing/2014/main" id="{DAFB3F95-44AA-4156-8D95-EC7490311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1641" name="Clippy4">
            <a:extLst>
              <a:ext uri="{FF2B5EF4-FFF2-40B4-BE49-F238E27FC236}">
                <a16:creationId xmlns:a16="http://schemas.microsoft.com/office/drawing/2014/main" id="{B08D38C6-7C09-4889-9D08-567B1817B09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97637" y="2219684"/>
            <a:ext cx="1946275" cy="1708150"/>
            <a:chOff x="3845" y="1558"/>
            <a:chExt cx="1226" cy="1076"/>
          </a:xfrm>
        </p:grpSpPr>
        <p:sp>
          <p:nvSpPr>
            <p:cNvPr id="1642" name="AutoShape 3">
              <a:extLst>
                <a:ext uri="{FF2B5EF4-FFF2-40B4-BE49-F238E27FC236}">
                  <a16:creationId xmlns:a16="http://schemas.microsoft.com/office/drawing/2014/main" id="{28103E16-A563-4783-BAF7-680E8D366B2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1643" name="Group 205">
              <a:extLst>
                <a:ext uri="{FF2B5EF4-FFF2-40B4-BE49-F238E27FC236}">
                  <a16:creationId xmlns:a16="http://schemas.microsoft.com/office/drawing/2014/main" id="{7E56E062-0597-4D17-BD2A-57F85FC0A2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1881" name="Freeform 5">
                <a:extLst>
                  <a:ext uri="{FF2B5EF4-FFF2-40B4-BE49-F238E27FC236}">
                    <a16:creationId xmlns:a16="http://schemas.microsoft.com/office/drawing/2014/main" id="{F861D0D5-98C9-417C-82B5-A330AC5E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2" name="Freeform 6">
                <a:extLst>
                  <a:ext uri="{FF2B5EF4-FFF2-40B4-BE49-F238E27FC236}">
                    <a16:creationId xmlns:a16="http://schemas.microsoft.com/office/drawing/2014/main" id="{D462D322-2998-47DA-95AD-FF3FF13C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3" name="Freeform 7">
                <a:extLst>
                  <a:ext uri="{FF2B5EF4-FFF2-40B4-BE49-F238E27FC236}">
                    <a16:creationId xmlns:a16="http://schemas.microsoft.com/office/drawing/2014/main" id="{EE2FCC18-8F79-4872-9495-E277A3794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4" name="Freeform 8">
                <a:extLst>
                  <a:ext uri="{FF2B5EF4-FFF2-40B4-BE49-F238E27FC236}">
                    <a16:creationId xmlns:a16="http://schemas.microsoft.com/office/drawing/2014/main" id="{5574CEB4-CC58-4C25-9F35-224AE1FB8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5" name="Freeform 9">
                <a:extLst>
                  <a:ext uri="{FF2B5EF4-FFF2-40B4-BE49-F238E27FC236}">
                    <a16:creationId xmlns:a16="http://schemas.microsoft.com/office/drawing/2014/main" id="{77C27629-91BF-4781-9C9D-8AF2F2E42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6" name="Freeform 10">
                <a:extLst>
                  <a:ext uri="{FF2B5EF4-FFF2-40B4-BE49-F238E27FC236}">
                    <a16:creationId xmlns:a16="http://schemas.microsoft.com/office/drawing/2014/main" id="{58F725FC-470F-4752-9077-57F1B4411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7" name="Freeform 11">
                <a:extLst>
                  <a:ext uri="{FF2B5EF4-FFF2-40B4-BE49-F238E27FC236}">
                    <a16:creationId xmlns:a16="http://schemas.microsoft.com/office/drawing/2014/main" id="{EA36374F-66C0-44B0-972F-548BF787F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8" name="Freeform 12">
                <a:extLst>
                  <a:ext uri="{FF2B5EF4-FFF2-40B4-BE49-F238E27FC236}">
                    <a16:creationId xmlns:a16="http://schemas.microsoft.com/office/drawing/2014/main" id="{84BDFD4B-A396-4C97-92C2-098A2CEF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9" name="Freeform 13">
                <a:extLst>
                  <a:ext uri="{FF2B5EF4-FFF2-40B4-BE49-F238E27FC236}">
                    <a16:creationId xmlns:a16="http://schemas.microsoft.com/office/drawing/2014/main" id="{5C30EAA9-3A2C-4A60-8951-797804DA2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0" name="Freeform 14">
                <a:extLst>
                  <a:ext uri="{FF2B5EF4-FFF2-40B4-BE49-F238E27FC236}">
                    <a16:creationId xmlns:a16="http://schemas.microsoft.com/office/drawing/2014/main" id="{4EF70223-BE98-4A23-8AE2-C657D8054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1" name="Freeform 15">
                <a:extLst>
                  <a:ext uri="{FF2B5EF4-FFF2-40B4-BE49-F238E27FC236}">
                    <a16:creationId xmlns:a16="http://schemas.microsoft.com/office/drawing/2014/main" id="{397FF862-106E-46D7-9F23-A6B5A5CBE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2" name="Freeform 16">
                <a:extLst>
                  <a:ext uri="{FF2B5EF4-FFF2-40B4-BE49-F238E27FC236}">
                    <a16:creationId xmlns:a16="http://schemas.microsoft.com/office/drawing/2014/main" id="{024D7AAC-097B-4C3A-82E5-F2EE81D2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3" name="Freeform 17">
                <a:extLst>
                  <a:ext uri="{FF2B5EF4-FFF2-40B4-BE49-F238E27FC236}">
                    <a16:creationId xmlns:a16="http://schemas.microsoft.com/office/drawing/2014/main" id="{7F36B4EE-8E5F-4204-BDEA-ACCA362C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4" name="Freeform 18">
                <a:extLst>
                  <a:ext uri="{FF2B5EF4-FFF2-40B4-BE49-F238E27FC236}">
                    <a16:creationId xmlns:a16="http://schemas.microsoft.com/office/drawing/2014/main" id="{5EE64A7D-1AE2-40CF-A789-3CD6CDF9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5" name="Freeform 19">
                <a:extLst>
                  <a:ext uri="{FF2B5EF4-FFF2-40B4-BE49-F238E27FC236}">
                    <a16:creationId xmlns:a16="http://schemas.microsoft.com/office/drawing/2014/main" id="{59D648D0-F2CE-42D1-A789-3E607F871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6" name="Freeform 20">
                <a:extLst>
                  <a:ext uri="{FF2B5EF4-FFF2-40B4-BE49-F238E27FC236}">
                    <a16:creationId xmlns:a16="http://schemas.microsoft.com/office/drawing/2014/main" id="{D236AC2E-718C-4485-9002-064672282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7" name="Freeform 21">
                <a:extLst>
                  <a:ext uri="{FF2B5EF4-FFF2-40B4-BE49-F238E27FC236}">
                    <a16:creationId xmlns:a16="http://schemas.microsoft.com/office/drawing/2014/main" id="{2FBD7360-C6A5-477E-B84D-FE61F9857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8" name="Freeform 22">
                <a:extLst>
                  <a:ext uri="{FF2B5EF4-FFF2-40B4-BE49-F238E27FC236}">
                    <a16:creationId xmlns:a16="http://schemas.microsoft.com/office/drawing/2014/main" id="{7F8A78A9-57E5-4756-9366-37D9340CA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9" name="Freeform 23">
                <a:extLst>
                  <a:ext uri="{FF2B5EF4-FFF2-40B4-BE49-F238E27FC236}">
                    <a16:creationId xmlns:a16="http://schemas.microsoft.com/office/drawing/2014/main" id="{10D39408-B011-49B8-A864-5A22B32C2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0" name="Freeform 24">
                <a:extLst>
                  <a:ext uri="{FF2B5EF4-FFF2-40B4-BE49-F238E27FC236}">
                    <a16:creationId xmlns:a16="http://schemas.microsoft.com/office/drawing/2014/main" id="{5A162620-0F73-4CD5-96B7-687DD5DF6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1" name="Freeform 25">
                <a:extLst>
                  <a:ext uri="{FF2B5EF4-FFF2-40B4-BE49-F238E27FC236}">
                    <a16:creationId xmlns:a16="http://schemas.microsoft.com/office/drawing/2014/main" id="{4A55B0AC-FB5C-4336-8830-2744D708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2" name="Freeform 26">
                <a:extLst>
                  <a:ext uri="{FF2B5EF4-FFF2-40B4-BE49-F238E27FC236}">
                    <a16:creationId xmlns:a16="http://schemas.microsoft.com/office/drawing/2014/main" id="{928B7C23-25CF-4198-972B-B73EB3E0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3" name="Freeform 27">
                <a:extLst>
                  <a:ext uri="{FF2B5EF4-FFF2-40B4-BE49-F238E27FC236}">
                    <a16:creationId xmlns:a16="http://schemas.microsoft.com/office/drawing/2014/main" id="{CA0A1105-F848-4CAE-A5CA-2D126F3E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4" name="Freeform 28">
                <a:extLst>
                  <a:ext uri="{FF2B5EF4-FFF2-40B4-BE49-F238E27FC236}">
                    <a16:creationId xmlns:a16="http://schemas.microsoft.com/office/drawing/2014/main" id="{FF75EBE0-60C4-4C23-A0F2-B93ACE04C9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5" name="Freeform 29">
                <a:extLst>
                  <a:ext uri="{FF2B5EF4-FFF2-40B4-BE49-F238E27FC236}">
                    <a16:creationId xmlns:a16="http://schemas.microsoft.com/office/drawing/2014/main" id="{AE8E9273-CDA0-4AD8-9E87-5C78F430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6" name="Freeform 30">
                <a:extLst>
                  <a:ext uri="{FF2B5EF4-FFF2-40B4-BE49-F238E27FC236}">
                    <a16:creationId xmlns:a16="http://schemas.microsoft.com/office/drawing/2014/main" id="{2BCC27E1-3242-4C26-B0E4-123C0682FC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7" name="Freeform 31">
                <a:extLst>
                  <a:ext uri="{FF2B5EF4-FFF2-40B4-BE49-F238E27FC236}">
                    <a16:creationId xmlns:a16="http://schemas.microsoft.com/office/drawing/2014/main" id="{BD679E70-7DCF-4177-9A60-43B36C4E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8" name="Freeform 32">
                <a:extLst>
                  <a:ext uri="{FF2B5EF4-FFF2-40B4-BE49-F238E27FC236}">
                    <a16:creationId xmlns:a16="http://schemas.microsoft.com/office/drawing/2014/main" id="{41DF8B43-A3BB-4607-9DE4-40D12B90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9" name="Freeform 33">
                <a:extLst>
                  <a:ext uri="{FF2B5EF4-FFF2-40B4-BE49-F238E27FC236}">
                    <a16:creationId xmlns:a16="http://schemas.microsoft.com/office/drawing/2014/main" id="{6B36F883-7DC5-4155-8858-D0BE0284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0" name="Freeform 34">
                <a:extLst>
                  <a:ext uri="{FF2B5EF4-FFF2-40B4-BE49-F238E27FC236}">
                    <a16:creationId xmlns:a16="http://schemas.microsoft.com/office/drawing/2014/main" id="{CDF46E02-157E-451B-AC5B-A1111026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1" name="Freeform 35">
                <a:extLst>
                  <a:ext uri="{FF2B5EF4-FFF2-40B4-BE49-F238E27FC236}">
                    <a16:creationId xmlns:a16="http://schemas.microsoft.com/office/drawing/2014/main" id="{A0D24079-43FF-4F5E-A02A-A9EC6448E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2" name="Freeform 36">
                <a:extLst>
                  <a:ext uri="{FF2B5EF4-FFF2-40B4-BE49-F238E27FC236}">
                    <a16:creationId xmlns:a16="http://schemas.microsoft.com/office/drawing/2014/main" id="{69772A03-6634-48D4-B06C-4ACF6083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3" name="Freeform 37">
                <a:extLst>
                  <a:ext uri="{FF2B5EF4-FFF2-40B4-BE49-F238E27FC236}">
                    <a16:creationId xmlns:a16="http://schemas.microsoft.com/office/drawing/2014/main" id="{31A58FC8-F516-497A-834C-421384A99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4" name="Freeform 38">
                <a:extLst>
                  <a:ext uri="{FF2B5EF4-FFF2-40B4-BE49-F238E27FC236}">
                    <a16:creationId xmlns:a16="http://schemas.microsoft.com/office/drawing/2014/main" id="{F1049518-84D7-4C39-B41B-7A7995EDE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5" name="Freeform 39">
                <a:extLst>
                  <a:ext uri="{FF2B5EF4-FFF2-40B4-BE49-F238E27FC236}">
                    <a16:creationId xmlns:a16="http://schemas.microsoft.com/office/drawing/2014/main" id="{21B025A3-E8EC-474F-9C63-3ACB36627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6" name="Freeform 40">
                <a:extLst>
                  <a:ext uri="{FF2B5EF4-FFF2-40B4-BE49-F238E27FC236}">
                    <a16:creationId xmlns:a16="http://schemas.microsoft.com/office/drawing/2014/main" id="{49228418-EEBD-4500-9735-5EA14E7E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7" name="Freeform 41">
                <a:extLst>
                  <a:ext uri="{FF2B5EF4-FFF2-40B4-BE49-F238E27FC236}">
                    <a16:creationId xmlns:a16="http://schemas.microsoft.com/office/drawing/2014/main" id="{CBBE074D-EDE6-4C8C-A848-389F8AE6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8" name="Freeform 42">
                <a:extLst>
                  <a:ext uri="{FF2B5EF4-FFF2-40B4-BE49-F238E27FC236}">
                    <a16:creationId xmlns:a16="http://schemas.microsoft.com/office/drawing/2014/main" id="{6BAE9F86-7CA2-4820-AE1B-2F760740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9" name="Freeform 43">
                <a:extLst>
                  <a:ext uri="{FF2B5EF4-FFF2-40B4-BE49-F238E27FC236}">
                    <a16:creationId xmlns:a16="http://schemas.microsoft.com/office/drawing/2014/main" id="{608D4FD4-DD7C-45A3-AF07-B21515C9B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0" name="Freeform 44">
                <a:extLst>
                  <a:ext uri="{FF2B5EF4-FFF2-40B4-BE49-F238E27FC236}">
                    <a16:creationId xmlns:a16="http://schemas.microsoft.com/office/drawing/2014/main" id="{AFD23A40-ED3C-42FE-80D8-121DEBA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1" name="Freeform 45">
                <a:extLst>
                  <a:ext uri="{FF2B5EF4-FFF2-40B4-BE49-F238E27FC236}">
                    <a16:creationId xmlns:a16="http://schemas.microsoft.com/office/drawing/2014/main" id="{C8E9F4A8-53A6-4C7C-B9B4-E068E61AD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2" name="Freeform 46">
                <a:extLst>
                  <a:ext uri="{FF2B5EF4-FFF2-40B4-BE49-F238E27FC236}">
                    <a16:creationId xmlns:a16="http://schemas.microsoft.com/office/drawing/2014/main" id="{A6B87B6B-EF5D-434C-8E2B-146889C1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3" name="Freeform 47">
                <a:extLst>
                  <a:ext uri="{FF2B5EF4-FFF2-40B4-BE49-F238E27FC236}">
                    <a16:creationId xmlns:a16="http://schemas.microsoft.com/office/drawing/2014/main" id="{1B6AF0A2-43C0-413F-B976-46367BEF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4" name="Freeform 48">
                <a:extLst>
                  <a:ext uri="{FF2B5EF4-FFF2-40B4-BE49-F238E27FC236}">
                    <a16:creationId xmlns:a16="http://schemas.microsoft.com/office/drawing/2014/main" id="{E0637FC1-AE26-45B9-84C0-631ECC01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5" name="Freeform 49">
                <a:extLst>
                  <a:ext uri="{FF2B5EF4-FFF2-40B4-BE49-F238E27FC236}">
                    <a16:creationId xmlns:a16="http://schemas.microsoft.com/office/drawing/2014/main" id="{FAD73EC4-1C2C-44A3-97DB-BB95BDAF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6" name="Freeform 50">
                <a:extLst>
                  <a:ext uri="{FF2B5EF4-FFF2-40B4-BE49-F238E27FC236}">
                    <a16:creationId xmlns:a16="http://schemas.microsoft.com/office/drawing/2014/main" id="{B806AA4F-D239-4480-A46A-3808A70FB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7" name="Freeform 51">
                <a:extLst>
                  <a:ext uri="{FF2B5EF4-FFF2-40B4-BE49-F238E27FC236}">
                    <a16:creationId xmlns:a16="http://schemas.microsoft.com/office/drawing/2014/main" id="{3DCD49A0-94CF-407D-8B90-2AA616CEF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8" name="Freeform 52">
                <a:extLst>
                  <a:ext uri="{FF2B5EF4-FFF2-40B4-BE49-F238E27FC236}">
                    <a16:creationId xmlns:a16="http://schemas.microsoft.com/office/drawing/2014/main" id="{AA5B2273-2A51-4C7A-8E02-2D43B233C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9" name="Freeform 53">
                <a:extLst>
                  <a:ext uri="{FF2B5EF4-FFF2-40B4-BE49-F238E27FC236}">
                    <a16:creationId xmlns:a16="http://schemas.microsoft.com/office/drawing/2014/main" id="{BED7DD07-5651-43B7-86E6-F92BDEA5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0" name="Freeform 54">
                <a:extLst>
                  <a:ext uri="{FF2B5EF4-FFF2-40B4-BE49-F238E27FC236}">
                    <a16:creationId xmlns:a16="http://schemas.microsoft.com/office/drawing/2014/main" id="{D85510E3-0FCF-4ADC-8E4A-EE69A898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1" name="Freeform 55">
                <a:extLst>
                  <a:ext uri="{FF2B5EF4-FFF2-40B4-BE49-F238E27FC236}">
                    <a16:creationId xmlns:a16="http://schemas.microsoft.com/office/drawing/2014/main" id="{FB1C4AC3-7390-4EED-8E48-96584F1F6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2" name="Freeform 56">
                <a:extLst>
                  <a:ext uri="{FF2B5EF4-FFF2-40B4-BE49-F238E27FC236}">
                    <a16:creationId xmlns:a16="http://schemas.microsoft.com/office/drawing/2014/main" id="{48E42A0E-2374-4F2E-8F03-9693CE87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3" name="Freeform 57">
                <a:extLst>
                  <a:ext uri="{FF2B5EF4-FFF2-40B4-BE49-F238E27FC236}">
                    <a16:creationId xmlns:a16="http://schemas.microsoft.com/office/drawing/2014/main" id="{22E21901-2197-4E5A-8D37-E8631308D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4" name="Freeform 58">
                <a:extLst>
                  <a:ext uri="{FF2B5EF4-FFF2-40B4-BE49-F238E27FC236}">
                    <a16:creationId xmlns:a16="http://schemas.microsoft.com/office/drawing/2014/main" id="{AD80DC51-A039-4771-B7D8-4D78ACA8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5" name="Freeform 59">
                <a:extLst>
                  <a:ext uri="{FF2B5EF4-FFF2-40B4-BE49-F238E27FC236}">
                    <a16:creationId xmlns:a16="http://schemas.microsoft.com/office/drawing/2014/main" id="{23B92E87-24C8-496C-B420-2C3B198F1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6" name="Freeform 60">
                <a:extLst>
                  <a:ext uri="{FF2B5EF4-FFF2-40B4-BE49-F238E27FC236}">
                    <a16:creationId xmlns:a16="http://schemas.microsoft.com/office/drawing/2014/main" id="{003484CE-5276-4A9B-9655-47F0D1B2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7" name="Freeform 61">
                <a:extLst>
                  <a:ext uri="{FF2B5EF4-FFF2-40B4-BE49-F238E27FC236}">
                    <a16:creationId xmlns:a16="http://schemas.microsoft.com/office/drawing/2014/main" id="{02EB45C7-49E9-4816-8DF2-37FBF1585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8" name="Freeform 62">
                <a:extLst>
                  <a:ext uri="{FF2B5EF4-FFF2-40B4-BE49-F238E27FC236}">
                    <a16:creationId xmlns:a16="http://schemas.microsoft.com/office/drawing/2014/main" id="{0CB0E094-CE59-4357-9C4A-9C4D67198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9" name="Freeform 63">
                <a:extLst>
                  <a:ext uri="{FF2B5EF4-FFF2-40B4-BE49-F238E27FC236}">
                    <a16:creationId xmlns:a16="http://schemas.microsoft.com/office/drawing/2014/main" id="{4AE0F035-32CD-442F-8443-84E02F73E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0" name="Freeform 64">
                <a:extLst>
                  <a:ext uri="{FF2B5EF4-FFF2-40B4-BE49-F238E27FC236}">
                    <a16:creationId xmlns:a16="http://schemas.microsoft.com/office/drawing/2014/main" id="{FFDFA267-2960-422B-BC9B-06094F6F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1" name="Freeform 65">
                <a:extLst>
                  <a:ext uri="{FF2B5EF4-FFF2-40B4-BE49-F238E27FC236}">
                    <a16:creationId xmlns:a16="http://schemas.microsoft.com/office/drawing/2014/main" id="{64A7A329-6EE6-4AE5-8923-396E2B5D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2" name="Freeform 66">
                <a:extLst>
                  <a:ext uri="{FF2B5EF4-FFF2-40B4-BE49-F238E27FC236}">
                    <a16:creationId xmlns:a16="http://schemas.microsoft.com/office/drawing/2014/main" id="{59AC7126-B117-4813-B86B-45B2483F1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3" name="Freeform 67">
                <a:extLst>
                  <a:ext uri="{FF2B5EF4-FFF2-40B4-BE49-F238E27FC236}">
                    <a16:creationId xmlns:a16="http://schemas.microsoft.com/office/drawing/2014/main" id="{DDEEDAC8-5034-437C-AB5A-7F53FB67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4" name="Freeform 68">
                <a:extLst>
                  <a:ext uri="{FF2B5EF4-FFF2-40B4-BE49-F238E27FC236}">
                    <a16:creationId xmlns:a16="http://schemas.microsoft.com/office/drawing/2014/main" id="{866ACDC4-430C-4EE8-8C9F-BCDAA546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5" name="Rectangle 69">
                <a:extLst>
                  <a:ext uri="{FF2B5EF4-FFF2-40B4-BE49-F238E27FC236}">
                    <a16:creationId xmlns:a16="http://schemas.microsoft.com/office/drawing/2014/main" id="{34B262D1-481B-4806-80F5-8EA9BDE6C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6" name="Freeform 70">
                <a:extLst>
                  <a:ext uri="{FF2B5EF4-FFF2-40B4-BE49-F238E27FC236}">
                    <a16:creationId xmlns:a16="http://schemas.microsoft.com/office/drawing/2014/main" id="{E4850D3E-A4A2-438C-8D9F-822FD1D1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7" name="Freeform 71">
                <a:extLst>
                  <a:ext uri="{FF2B5EF4-FFF2-40B4-BE49-F238E27FC236}">
                    <a16:creationId xmlns:a16="http://schemas.microsoft.com/office/drawing/2014/main" id="{D2A2E2D3-9914-4B5E-9C68-750C7F93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8" name="Freeform 72">
                <a:extLst>
                  <a:ext uri="{FF2B5EF4-FFF2-40B4-BE49-F238E27FC236}">
                    <a16:creationId xmlns:a16="http://schemas.microsoft.com/office/drawing/2014/main" id="{0F0BFCE5-9ADC-4B38-9CCC-40F8210D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9" name="Freeform 73">
                <a:extLst>
                  <a:ext uri="{FF2B5EF4-FFF2-40B4-BE49-F238E27FC236}">
                    <a16:creationId xmlns:a16="http://schemas.microsoft.com/office/drawing/2014/main" id="{7A8A1563-A2F9-4581-BFAF-FDF450479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0" name="Freeform 74">
                <a:extLst>
                  <a:ext uri="{FF2B5EF4-FFF2-40B4-BE49-F238E27FC236}">
                    <a16:creationId xmlns:a16="http://schemas.microsoft.com/office/drawing/2014/main" id="{EE1CD4D0-7DDB-4122-974F-C5696D61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1" name="Freeform 75">
                <a:extLst>
                  <a:ext uri="{FF2B5EF4-FFF2-40B4-BE49-F238E27FC236}">
                    <a16:creationId xmlns:a16="http://schemas.microsoft.com/office/drawing/2014/main" id="{A4779309-0AE1-409B-BB10-34E11C1D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2" name="Freeform 76">
                <a:extLst>
                  <a:ext uri="{FF2B5EF4-FFF2-40B4-BE49-F238E27FC236}">
                    <a16:creationId xmlns:a16="http://schemas.microsoft.com/office/drawing/2014/main" id="{3033C89A-FC06-4AAA-9C80-AE72301B0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3" name="Freeform 77">
                <a:extLst>
                  <a:ext uri="{FF2B5EF4-FFF2-40B4-BE49-F238E27FC236}">
                    <a16:creationId xmlns:a16="http://schemas.microsoft.com/office/drawing/2014/main" id="{839B9FD3-31ED-4C87-9468-B781CFC20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4" name="Freeform 78">
                <a:extLst>
                  <a:ext uri="{FF2B5EF4-FFF2-40B4-BE49-F238E27FC236}">
                    <a16:creationId xmlns:a16="http://schemas.microsoft.com/office/drawing/2014/main" id="{2762786E-7E07-451B-8725-F2D3779B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5" name="Freeform 79">
                <a:extLst>
                  <a:ext uri="{FF2B5EF4-FFF2-40B4-BE49-F238E27FC236}">
                    <a16:creationId xmlns:a16="http://schemas.microsoft.com/office/drawing/2014/main" id="{AC4577FE-FE64-40D7-BAF0-696308F8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6" name="Freeform 80">
                <a:extLst>
                  <a:ext uri="{FF2B5EF4-FFF2-40B4-BE49-F238E27FC236}">
                    <a16:creationId xmlns:a16="http://schemas.microsoft.com/office/drawing/2014/main" id="{B549FEFB-4BEE-4A73-82B8-0E2A38B9B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7" name="Freeform 81">
                <a:extLst>
                  <a:ext uri="{FF2B5EF4-FFF2-40B4-BE49-F238E27FC236}">
                    <a16:creationId xmlns:a16="http://schemas.microsoft.com/office/drawing/2014/main" id="{4C1F1D19-BDA5-4EA0-AC81-E2B52786B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8" name="Freeform 82">
                <a:extLst>
                  <a:ext uri="{FF2B5EF4-FFF2-40B4-BE49-F238E27FC236}">
                    <a16:creationId xmlns:a16="http://schemas.microsoft.com/office/drawing/2014/main" id="{9D41B04C-5B4D-4072-A2B9-5BF0EDA1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9" name="Freeform 83">
                <a:extLst>
                  <a:ext uri="{FF2B5EF4-FFF2-40B4-BE49-F238E27FC236}">
                    <a16:creationId xmlns:a16="http://schemas.microsoft.com/office/drawing/2014/main" id="{48744B1D-2E9F-4E68-A477-0AC828B1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0" name="Freeform 84">
                <a:extLst>
                  <a:ext uri="{FF2B5EF4-FFF2-40B4-BE49-F238E27FC236}">
                    <a16:creationId xmlns:a16="http://schemas.microsoft.com/office/drawing/2014/main" id="{DDF8538B-1A1E-46BC-BCA7-63FEB11E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1" name="Freeform 85">
                <a:extLst>
                  <a:ext uri="{FF2B5EF4-FFF2-40B4-BE49-F238E27FC236}">
                    <a16:creationId xmlns:a16="http://schemas.microsoft.com/office/drawing/2014/main" id="{1297D1F6-E615-4F6B-852F-DB5CFF9E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2" name="Freeform 86">
                <a:extLst>
                  <a:ext uri="{FF2B5EF4-FFF2-40B4-BE49-F238E27FC236}">
                    <a16:creationId xmlns:a16="http://schemas.microsoft.com/office/drawing/2014/main" id="{C1BB41CB-15B8-4268-8898-B5F1BF990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3" name="Freeform 87">
                <a:extLst>
                  <a:ext uri="{FF2B5EF4-FFF2-40B4-BE49-F238E27FC236}">
                    <a16:creationId xmlns:a16="http://schemas.microsoft.com/office/drawing/2014/main" id="{894F41D5-2809-40F7-A5FE-B51BA7AB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4" name="Freeform 88">
                <a:extLst>
                  <a:ext uri="{FF2B5EF4-FFF2-40B4-BE49-F238E27FC236}">
                    <a16:creationId xmlns:a16="http://schemas.microsoft.com/office/drawing/2014/main" id="{2F63602F-56B0-42CC-89C2-41F590C2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5" name="Freeform 89">
                <a:extLst>
                  <a:ext uri="{FF2B5EF4-FFF2-40B4-BE49-F238E27FC236}">
                    <a16:creationId xmlns:a16="http://schemas.microsoft.com/office/drawing/2014/main" id="{DFDAFD3F-313B-425A-9567-076E51EF7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6" name="Freeform 90">
                <a:extLst>
                  <a:ext uri="{FF2B5EF4-FFF2-40B4-BE49-F238E27FC236}">
                    <a16:creationId xmlns:a16="http://schemas.microsoft.com/office/drawing/2014/main" id="{1D8031FB-DF7B-49CC-992D-29148613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7" name="Freeform 91">
                <a:extLst>
                  <a:ext uri="{FF2B5EF4-FFF2-40B4-BE49-F238E27FC236}">
                    <a16:creationId xmlns:a16="http://schemas.microsoft.com/office/drawing/2014/main" id="{3ADB4DEB-3684-4AFD-BACD-A0C1FC164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8" name="Freeform 92">
                <a:extLst>
                  <a:ext uri="{FF2B5EF4-FFF2-40B4-BE49-F238E27FC236}">
                    <a16:creationId xmlns:a16="http://schemas.microsoft.com/office/drawing/2014/main" id="{96C674A6-BB46-4C5A-99DF-07496B2A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9" name="Freeform 93">
                <a:extLst>
                  <a:ext uri="{FF2B5EF4-FFF2-40B4-BE49-F238E27FC236}">
                    <a16:creationId xmlns:a16="http://schemas.microsoft.com/office/drawing/2014/main" id="{8579DA8A-7899-4CF9-9718-03DD95761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0" name="Freeform 94">
                <a:extLst>
                  <a:ext uri="{FF2B5EF4-FFF2-40B4-BE49-F238E27FC236}">
                    <a16:creationId xmlns:a16="http://schemas.microsoft.com/office/drawing/2014/main" id="{30538160-EF10-42A6-9CC3-7AF682528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1" name="Freeform 95">
                <a:extLst>
                  <a:ext uri="{FF2B5EF4-FFF2-40B4-BE49-F238E27FC236}">
                    <a16:creationId xmlns:a16="http://schemas.microsoft.com/office/drawing/2014/main" id="{6DEC77A9-394D-45EF-943F-B3C68211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2" name="Freeform 96">
                <a:extLst>
                  <a:ext uri="{FF2B5EF4-FFF2-40B4-BE49-F238E27FC236}">
                    <a16:creationId xmlns:a16="http://schemas.microsoft.com/office/drawing/2014/main" id="{3D8D143D-F17F-48ED-ABD4-EBEE79241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3" name="Freeform 97">
                <a:extLst>
                  <a:ext uri="{FF2B5EF4-FFF2-40B4-BE49-F238E27FC236}">
                    <a16:creationId xmlns:a16="http://schemas.microsoft.com/office/drawing/2014/main" id="{7FBF2698-551D-4740-9358-56ABA4A4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4" name="Freeform 98">
                <a:extLst>
                  <a:ext uri="{FF2B5EF4-FFF2-40B4-BE49-F238E27FC236}">
                    <a16:creationId xmlns:a16="http://schemas.microsoft.com/office/drawing/2014/main" id="{510F1D94-EA1B-43BA-9969-316BE258D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5" name="Freeform 99">
                <a:extLst>
                  <a:ext uri="{FF2B5EF4-FFF2-40B4-BE49-F238E27FC236}">
                    <a16:creationId xmlns:a16="http://schemas.microsoft.com/office/drawing/2014/main" id="{0722B474-915B-4201-91C8-F8772E352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6" name="Freeform 100">
                <a:extLst>
                  <a:ext uri="{FF2B5EF4-FFF2-40B4-BE49-F238E27FC236}">
                    <a16:creationId xmlns:a16="http://schemas.microsoft.com/office/drawing/2014/main" id="{3D7BEA74-6CA3-42CC-BAA1-E3317659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7" name="Freeform 101">
                <a:extLst>
                  <a:ext uri="{FF2B5EF4-FFF2-40B4-BE49-F238E27FC236}">
                    <a16:creationId xmlns:a16="http://schemas.microsoft.com/office/drawing/2014/main" id="{6A27A4B2-4D3C-4124-9F5D-9F376867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8" name="Freeform 102">
                <a:extLst>
                  <a:ext uri="{FF2B5EF4-FFF2-40B4-BE49-F238E27FC236}">
                    <a16:creationId xmlns:a16="http://schemas.microsoft.com/office/drawing/2014/main" id="{670DABB4-6B27-4D29-B279-164B69CF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9" name="Freeform 103">
                <a:extLst>
                  <a:ext uri="{FF2B5EF4-FFF2-40B4-BE49-F238E27FC236}">
                    <a16:creationId xmlns:a16="http://schemas.microsoft.com/office/drawing/2014/main" id="{360CE445-7C22-455F-84D7-B6A5E4A8B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0" name="Freeform 104">
                <a:extLst>
                  <a:ext uri="{FF2B5EF4-FFF2-40B4-BE49-F238E27FC236}">
                    <a16:creationId xmlns:a16="http://schemas.microsoft.com/office/drawing/2014/main" id="{1DBA546F-3C89-4597-8DA9-8A5801429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1" name="Freeform 105">
                <a:extLst>
                  <a:ext uri="{FF2B5EF4-FFF2-40B4-BE49-F238E27FC236}">
                    <a16:creationId xmlns:a16="http://schemas.microsoft.com/office/drawing/2014/main" id="{31ED5520-1E73-4774-AFB5-73176997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2" name="Freeform 106">
                <a:extLst>
                  <a:ext uri="{FF2B5EF4-FFF2-40B4-BE49-F238E27FC236}">
                    <a16:creationId xmlns:a16="http://schemas.microsoft.com/office/drawing/2014/main" id="{AA59805E-DDB4-40F4-AB35-DE566083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3" name="Freeform 107">
                <a:extLst>
                  <a:ext uri="{FF2B5EF4-FFF2-40B4-BE49-F238E27FC236}">
                    <a16:creationId xmlns:a16="http://schemas.microsoft.com/office/drawing/2014/main" id="{F623FE88-F518-40FA-8EE8-15866926A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4" name="Freeform 108">
                <a:extLst>
                  <a:ext uri="{FF2B5EF4-FFF2-40B4-BE49-F238E27FC236}">
                    <a16:creationId xmlns:a16="http://schemas.microsoft.com/office/drawing/2014/main" id="{5F148293-3964-4E21-9CBC-50266DA2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5" name="Rectangle 109">
                <a:extLst>
                  <a:ext uri="{FF2B5EF4-FFF2-40B4-BE49-F238E27FC236}">
                    <a16:creationId xmlns:a16="http://schemas.microsoft.com/office/drawing/2014/main" id="{0F8E8CF6-8C24-4E46-A0C5-EFE02AC04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6" name="Rectangle 110">
                <a:extLst>
                  <a:ext uri="{FF2B5EF4-FFF2-40B4-BE49-F238E27FC236}">
                    <a16:creationId xmlns:a16="http://schemas.microsoft.com/office/drawing/2014/main" id="{7D69475C-48EE-460A-A29D-5C4E7B26F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7" name="Freeform 111">
                <a:extLst>
                  <a:ext uri="{FF2B5EF4-FFF2-40B4-BE49-F238E27FC236}">
                    <a16:creationId xmlns:a16="http://schemas.microsoft.com/office/drawing/2014/main" id="{50ECA144-407D-40CA-86A6-0B97D1EAA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8" name="Freeform 112">
                <a:extLst>
                  <a:ext uri="{FF2B5EF4-FFF2-40B4-BE49-F238E27FC236}">
                    <a16:creationId xmlns:a16="http://schemas.microsoft.com/office/drawing/2014/main" id="{9A80039A-5340-4670-8DDC-935787C27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9" name="Freeform 113">
                <a:extLst>
                  <a:ext uri="{FF2B5EF4-FFF2-40B4-BE49-F238E27FC236}">
                    <a16:creationId xmlns:a16="http://schemas.microsoft.com/office/drawing/2014/main" id="{B22D8625-5294-44C4-9577-5A7E516A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0" name="Freeform 114">
                <a:extLst>
                  <a:ext uri="{FF2B5EF4-FFF2-40B4-BE49-F238E27FC236}">
                    <a16:creationId xmlns:a16="http://schemas.microsoft.com/office/drawing/2014/main" id="{D935D181-10B2-4715-9379-E5E8A4ED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1" name="Freeform 115">
                <a:extLst>
                  <a:ext uri="{FF2B5EF4-FFF2-40B4-BE49-F238E27FC236}">
                    <a16:creationId xmlns:a16="http://schemas.microsoft.com/office/drawing/2014/main" id="{0C7983AC-3B10-401C-A1CB-24BC49BDA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2" name="Freeform 116">
                <a:extLst>
                  <a:ext uri="{FF2B5EF4-FFF2-40B4-BE49-F238E27FC236}">
                    <a16:creationId xmlns:a16="http://schemas.microsoft.com/office/drawing/2014/main" id="{92DDEBE7-E041-4DC1-8677-9128CC13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3" name="Freeform 117">
                <a:extLst>
                  <a:ext uri="{FF2B5EF4-FFF2-40B4-BE49-F238E27FC236}">
                    <a16:creationId xmlns:a16="http://schemas.microsoft.com/office/drawing/2014/main" id="{EEA95B39-DF4C-470E-86DC-712D218B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4" name="Freeform 118">
                <a:extLst>
                  <a:ext uri="{FF2B5EF4-FFF2-40B4-BE49-F238E27FC236}">
                    <a16:creationId xmlns:a16="http://schemas.microsoft.com/office/drawing/2014/main" id="{F8EDD1ED-78BC-46AF-A10B-15DB15C8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5" name="Freeform 119">
                <a:extLst>
                  <a:ext uri="{FF2B5EF4-FFF2-40B4-BE49-F238E27FC236}">
                    <a16:creationId xmlns:a16="http://schemas.microsoft.com/office/drawing/2014/main" id="{8188CA28-8A6A-42B0-A1DE-C49EB34F4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6" name="Freeform 120">
                <a:extLst>
                  <a:ext uri="{FF2B5EF4-FFF2-40B4-BE49-F238E27FC236}">
                    <a16:creationId xmlns:a16="http://schemas.microsoft.com/office/drawing/2014/main" id="{C02FF21F-70F2-45AF-A13C-015B3265C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7" name="Freeform 121">
                <a:extLst>
                  <a:ext uri="{FF2B5EF4-FFF2-40B4-BE49-F238E27FC236}">
                    <a16:creationId xmlns:a16="http://schemas.microsoft.com/office/drawing/2014/main" id="{7EEB1D94-E818-40A7-A34F-F7639F688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8" name="Freeform 122">
                <a:extLst>
                  <a:ext uri="{FF2B5EF4-FFF2-40B4-BE49-F238E27FC236}">
                    <a16:creationId xmlns:a16="http://schemas.microsoft.com/office/drawing/2014/main" id="{AF253825-3B6D-4CED-B33A-2CB85F44E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9" name="Freeform 123">
                <a:extLst>
                  <a:ext uri="{FF2B5EF4-FFF2-40B4-BE49-F238E27FC236}">
                    <a16:creationId xmlns:a16="http://schemas.microsoft.com/office/drawing/2014/main" id="{65B2FE4F-C414-467D-9E4F-77BA1CC4A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0" name="Freeform 124">
                <a:extLst>
                  <a:ext uri="{FF2B5EF4-FFF2-40B4-BE49-F238E27FC236}">
                    <a16:creationId xmlns:a16="http://schemas.microsoft.com/office/drawing/2014/main" id="{38E8A51C-2018-4C96-B3B0-728BD90D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1" name="Freeform 125">
                <a:extLst>
                  <a:ext uri="{FF2B5EF4-FFF2-40B4-BE49-F238E27FC236}">
                    <a16:creationId xmlns:a16="http://schemas.microsoft.com/office/drawing/2014/main" id="{E3FD78C7-6A29-442D-B9F1-F915CE59F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2" name="Freeform 126">
                <a:extLst>
                  <a:ext uri="{FF2B5EF4-FFF2-40B4-BE49-F238E27FC236}">
                    <a16:creationId xmlns:a16="http://schemas.microsoft.com/office/drawing/2014/main" id="{0733B1CC-3040-45C8-9552-859FA447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3" name="Freeform 127">
                <a:extLst>
                  <a:ext uri="{FF2B5EF4-FFF2-40B4-BE49-F238E27FC236}">
                    <a16:creationId xmlns:a16="http://schemas.microsoft.com/office/drawing/2014/main" id="{FC3F56D9-56D8-4AA5-AA90-A5DD6CB2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4" name="Freeform 128">
                <a:extLst>
                  <a:ext uri="{FF2B5EF4-FFF2-40B4-BE49-F238E27FC236}">
                    <a16:creationId xmlns:a16="http://schemas.microsoft.com/office/drawing/2014/main" id="{FAEBF7D8-8645-4038-B31B-13223804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5" name="Freeform 129">
                <a:extLst>
                  <a:ext uri="{FF2B5EF4-FFF2-40B4-BE49-F238E27FC236}">
                    <a16:creationId xmlns:a16="http://schemas.microsoft.com/office/drawing/2014/main" id="{71360A7C-A1DD-4CDB-BCD1-1D90DFA7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6" name="Freeform 130">
                <a:extLst>
                  <a:ext uri="{FF2B5EF4-FFF2-40B4-BE49-F238E27FC236}">
                    <a16:creationId xmlns:a16="http://schemas.microsoft.com/office/drawing/2014/main" id="{63B9535B-4D90-486D-BE9B-46CC0FA1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7" name="Freeform 131">
                <a:extLst>
                  <a:ext uri="{FF2B5EF4-FFF2-40B4-BE49-F238E27FC236}">
                    <a16:creationId xmlns:a16="http://schemas.microsoft.com/office/drawing/2014/main" id="{D31507EF-04FF-4986-A60B-EF579BA5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8" name="Freeform 132">
                <a:extLst>
                  <a:ext uri="{FF2B5EF4-FFF2-40B4-BE49-F238E27FC236}">
                    <a16:creationId xmlns:a16="http://schemas.microsoft.com/office/drawing/2014/main" id="{80DEF9DA-0F72-496F-AB9E-040BBAE61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9" name="Freeform 133">
                <a:extLst>
                  <a:ext uri="{FF2B5EF4-FFF2-40B4-BE49-F238E27FC236}">
                    <a16:creationId xmlns:a16="http://schemas.microsoft.com/office/drawing/2014/main" id="{4522DDDC-FF56-463C-9790-E35385E4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0" name="Freeform 134">
                <a:extLst>
                  <a:ext uri="{FF2B5EF4-FFF2-40B4-BE49-F238E27FC236}">
                    <a16:creationId xmlns:a16="http://schemas.microsoft.com/office/drawing/2014/main" id="{4E183A31-CB92-45F4-BEE3-24B4A233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1" name="Freeform 135">
                <a:extLst>
                  <a:ext uri="{FF2B5EF4-FFF2-40B4-BE49-F238E27FC236}">
                    <a16:creationId xmlns:a16="http://schemas.microsoft.com/office/drawing/2014/main" id="{8ADE111F-DA15-4CC4-8DB9-79162A80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2" name="Rectangle 136">
                <a:extLst>
                  <a:ext uri="{FF2B5EF4-FFF2-40B4-BE49-F238E27FC236}">
                    <a16:creationId xmlns:a16="http://schemas.microsoft.com/office/drawing/2014/main" id="{4C2E2CFB-7BBD-4F40-94DF-EC079FB8C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3" name="Freeform 137">
                <a:extLst>
                  <a:ext uri="{FF2B5EF4-FFF2-40B4-BE49-F238E27FC236}">
                    <a16:creationId xmlns:a16="http://schemas.microsoft.com/office/drawing/2014/main" id="{BB2EDB56-5AFC-4EE6-8DF4-53889356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4" name="Freeform 138">
                <a:extLst>
                  <a:ext uri="{FF2B5EF4-FFF2-40B4-BE49-F238E27FC236}">
                    <a16:creationId xmlns:a16="http://schemas.microsoft.com/office/drawing/2014/main" id="{2E9C376C-8C71-4731-9CAE-31B728EB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5" name="Freeform 139">
                <a:extLst>
                  <a:ext uri="{FF2B5EF4-FFF2-40B4-BE49-F238E27FC236}">
                    <a16:creationId xmlns:a16="http://schemas.microsoft.com/office/drawing/2014/main" id="{5703B94D-47BE-4BE3-A927-F7D2D5C82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6" name="Freeform 140">
                <a:extLst>
                  <a:ext uri="{FF2B5EF4-FFF2-40B4-BE49-F238E27FC236}">
                    <a16:creationId xmlns:a16="http://schemas.microsoft.com/office/drawing/2014/main" id="{6A9D2499-F9AE-48DA-817E-0801AB36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7" name="Freeform 141">
                <a:extLst>
                  <a:ext uri="{FF2B5EF4-FFF2-40B4-BE49-F238E27FC236}">
                    <a16:creationId xmlns:a16="http://schemas.microsoft.com/office/drawing/2014/main" id="{BD7BC074-0569-4248-A2AF-79DEBE3DE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8" name="Freeform 142">
                <a:extLst>
                  <a:ext uri="{FF2B5EF4-FFF2-40B4-BE49-F238E27FC236}">
                    <a16:creationId xmlns:a16="http://schemas.microsoft.com/office/drawing/2014/main" id="{A9CEA979-1FB2-46C8-B2E5-EFD42C007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9" name="Freeform 143">
                <a:extLst>
                  <a:ext uri="{FF2B5EF4-FFF2-40B4-BE49-F238E27FC236}">
                    <a16:creationId xmlns:a16="http://schemas.microsoft.com/office/drawing/2014/main" id="{9B6060CB-24DB-40C2-814C-F5127BAC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0" name="Freeform 144">
                <a:extLst>
                  <a:ext uri="{FF2B5EF4-FFF2-40B4-BE49-F238E27FC236}">
                    <a16:creationId xmlns:a16="http://schemas.microsoft.com/office/drawing/2014/main" id="{5DD66206-4985-470A-9F56-B2F16D81B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1" name="Freeform 145">
                <a:extLst>
                  <a:ext uri="{FF2B5EF4-FFF2-40B4-BE49-F238E27FC236}">
                    <a16:creationId xmlns:a16="http://schemas.microsoft.com/office/drawing/2014/main" id="{78318897-423D-4404-A768-0F49CAF2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2" name="Freeform 146">
                <a:extLst>
                  <a:ext uri="{FF2B5EF4-FFF2-40B4-BE49-F238E27FC236}">
                    <a16:creationId xmlns:a16="http://schemas.microsoft.com/office/drawing/2014/main" id="{75E11646-CBC0-4F07-A24F-94DFB7EAD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3" name="Freeform 147">
                <a:extLst>
                  <a:ext uri="{FF2B5EF4-FFF2-40B4-BE49-F238E27FC236}">
                    <a16:creationId xmlns:a16="http://schemas.microsoft.com/office/drawing/2014/main" id="{0BF18117-7E19-441C-852F-1659A2A6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4" name="Freeform 148">
                <a:extLst>
                  <a:ext uri="{FF2B5EF4-FFF2-40B4-BE49-F238E27FC236}">
                    <a16:creationId xmlns:a16="http://schemas.microsoft.com/office/drawing/2014/main" id="{474E6C9F-5AFD-4586-BED8-D99916F21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5" name="Freeform 149">
                <a:extLst>
                  <a:ext uri="{FF2B5EF4-FFF2-40B4-BE49-F238E27FC236}">
                    <a16:creationId xmlns:a16="http://schemas.microsoft.com/office/drawing/2014/main" id="{1ABEEC2D-9D32-423C-9619-2B5A2412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6" name="Freeform 150">
                <a:extLst>
                  <a:ext uri="{FF2B5EF4-FFF2-40B4-BE49-F238E27FC236}">
                    <a16:creationId xmlns:a16="http://schemas.microsoft.com/office/drawing/2014/main" id="{8D203C03-98CE-4124-99AB-46167911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7" name="Freeform 151">
                <a:extLst>
                  <a:ext uri="{FF2B5EF4-FFF2-40B4-BE49-F238E27FC236}">
                    <a16:creationId xmlns:a16="http://schemas.microsoft.com/office/drawing/2014/main" id="{4DCA4EFD-BCAB-4CFB-BC65-03989D7E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8" name="Freeform 152">
                <a:extLst>
                  <a:ext uri="{FF2B5EF4-FFF2-40B4-BE49-F238E27FC236}">
                    <a16:creationId xmlns:a16="http://schemas.microsoft.com/office/drawing/2014/main" id="{9242C53B-1795-4011-B00B-72D4FC361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9" name="Freeform 153">
                <a:extLst>
                  <a:ext uri="{FF2B5EF4-FFF2-40B4-BE49-F238E27FC236}">
                    <a16:creationId xmlns:a16="http://schemas.microsoft.com/office/drawing/2014/main" id="{10201BD4-3E96-4774-8FBE-F425A8A7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0" name="Freeform 154">
                <a:extLst>
                  <a:ext uri="{FF2B5EF4-FFF2-40B4-BE49-F238E27FC236}">
                    <a16:creationId xmlns:a16="http://schemas.microsoft.com/office/drawing/2014/main" id="{8EF357E6-5511-4C43-802A-12CE75E98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1" name="Freeform 155">
                <a:extLst>
                  <a:ext uri="{FF2B5EF4-FFF2-40B4-BE49-F238E27FC236}">
                    <a16:creationId xmlns:a16="http://schemas.microsoft.com/office/drawing/2014/main" id="{EB735605-1A56-41F0-B369-36B3ED88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2" name="Freeform 156">
                <a:extLst>
                  <a:ext uri="{FF2B5EF4-FFF2-40B4-BE49-F238E27FC236}">
                    <a16:creationId xmlns:a16="http://schemas.microsoft.com/office/drawing/2014/main" id="{DA8AFE48-6282-4D68-B778-FF3C4F4DC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3" name="Freeform 157">
                <a:extLst>
                  <a:ext uri="{FF2B5EF4-FFF2-40B4-BE49-F238E27FC236}">
                    <a16:creationId xmlns:a16="http://schemas.microsoft.com/office/drawing/2014/main" id="{D8E53E87-C6DA-4BAF-BC81-A81ED2898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4" name="Freeform 158">
                <a:extLst>
                  <a:ext uri="{FF2B5EF4-FFF2-40B4-BE49-F238E27FC236}">
                    <a16:creationId xmlns:a16="http://schemas.microsoft.com/office/drawing/2014/main" id="{E240A0F7-A7B4-4A71-B678-D8DA6BE2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5" name="Freeform 159">
                <a:extLst>
                  <a:ext uri="{FF2B5EF4-FFF2-40B4-BE49-F238E27FC236}">
                    <a16:creationId xmlns:a16="http://schemas.microsoft.com/office/drawing/2014/main" id="{2C7F4069-9175-4805-BFA7-07A4F4EC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6" name="Freeform 160">
                <a:extLst>
                  <a:ext uri="{FF2B5EF4-FFF2-40B4-BE49-F238E27FC236}">
                    <a16:creationId xmlns:a16="http://schemas.microsoft.com/office/drawing/2014/main" id="{C7C883E8-8461-4AFA-982F-FA8F534D4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7" name="Freeform 161">
                <a:extLst>
                  <a:ext uri="{FF2B5EF4-FFF2-40B4-BE49-F238E27FC236}">
                    <a16:creationId xmlns:a16="http://schemas.microsoft.com/office/drawing/2014/main" id="{A13F3F4A-D946-4456-A547-4F0E17194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8" name="Freeform 162">
                <a:extLst>
                  <a:ext uri="{FF2B5EF4-FFF2-40B4-BE49-F238E27FC236}">
                    <a16:creationId xmlns:a16="http://schemas.microsoft.com/office/drawing/2014/main" id="{444E45C1-10DC-4532-9A83-D66C6F8E8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9" name="Freeform 163">
                <a:extLst>
                  <a:ext uri="{FF2B5EF4-FFF2-40B4-BE49-F238E27FC236}">
                    <a16:creationId xmlns:a16="http://schemas.microsoft.com/office/drawing/2014/main" id="{F8E9CF36-AB5B-4B99-8992-BC602A18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0" name="Freeform 164">
                <a:extLst>
                  <a:ext uri="{FF2B5EF4-FFF2-40B4-BE49-F238E27FC236}">
                    <a16:creationId xmlns:a16="http://schemas.microsoft.com/office/drawing/2014/main" id="{14781AC7-8FFE-4EA5-A38C-5CD084BF8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1" name="Freeform 165">
                <a:extLst>
                  <a:ext uri="{FF2B5EF4-FFF2-40B4-BE49-F238E27FC236}">
                    <a16:creationId xmlns:a16="http://schemas.microsoft.com/office/drawing/2014/main" id="{B821B671-5343-4760-AA3C-A0898FF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2" name="Freeform 166">
                <a:extLst>
                  <a:ext uri="{FF2B5EF4-FFF2-40B4-BE49-F238E27FC236}">
                    <a16:creationId xmlns:a16="http://schemas.microsoft.com/office/drawing/2014/main" id="{76BAB7C1-ED20-4A54-97A8-729C50F0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3" name="Freeform 167">
                <a:extLst>
                  <a:ext uri="{FF2B5EF4-FFF2-40B4-BE49-F238E27FC236}">
                    <a16:creationId xmlns:a16="http://schemas.microsoft.com/office/drawing/2014/main" id="{BDF2D56F-3CD8-495C-AE07-C0496A0E8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4" name="Freeform 168">
                <a:extLst>
                  <a:ext uri="{FF2B5EF4-FFF2-40B4-BE49-F238E27FC236}">
                    <a16:creationId xmlns:a16="http://schemas.microsoft.com/office/drawing/2014/main" id="{C5BFA1BD-28CC-41F2-AC5C-254D3CBE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5" name="Freeform 169">
                <a:extLst>
                  <a:ext uri="{FF2B5EF4-FFF2-40B4-BE49-F238E27FC236}">
                    <a16:creationId xmlns:a16="http://schemas.microsoft.com/office/drawing/2014/main" id="{68C4FA4C-B5AD-4856-8077-07BBCCF22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6" name="Freeform 170">
                <a:extLst>
                  <a:ext uri="{FF2B5EF4-FFF2-40B4-BE49-F238E27FC236}">
                    <a16:creationId xmlns:a16="http://schemas.microsoft.com/office/drawing/2014/main" id="{51F11FE2-4C55-4F1B-9179-868011212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7" name="Freeform 171">
                <a:extLst>
                  <a:ext uri="{FF2B5EF4-FFF2-40B4-BE49-F238E27FC236}">
                    <a16:creationId xmlns:a16="http://schemas.microsoft.com/office/drawing/2014/main" id="{82AC14B6-99C4-4968-942F-A4290F419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8" name="Freeform 172">
                <a:extLst>
                  <a:ext uri="{FF2B5EF4-FFF2-40B4-BE49-F238E27FC236}">
                    <a16:creationId xmlns:a16="http://schemas.microsoft.com/office/drawing/2014/main" id="{E830D3B9-4DA9-423E-AC37-6369DE771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9" name="Freeform 173">
                <a:extLst>
                  <a:ext uri="{FF2B5EF4-FFF2-40B4-BE49-F238E27FC236}">
                    <a16:creationId xmlns:a16="http://schemas.microsoft.com/office/drawing/2014/main" id="{83C4C3FE-DF43-4445-A9A5-CEBE38E3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0" name="Freeform 174">
                <a:extLst>
                  <a:ext uri="{FF2B5EF4-FFF2-40B4-BE49-F238E27FC236}">
                    <a16:creationId xmlns:a16="http://schemas.microsoft.com/office/drawing/2014/main" id="{6E7B6B63-FDB4-4E2D-9A6C-91536123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1" name="Freeform 175">
                <a:extLst>
                  <a:ext uri="{FF2B5EF4-FFF2-40B4-BE49-F238E27FC236}">
                    <a16:creationId xmlns:a16="http://schemas.microsoft.com/office/drawing/2014/main" id="{D1A38B16-0A09-4BE3-ABEC-41534D5C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2" name="Freeform 176">
                <a:extLst>
                  <a:ext uri="{FF2B5EF4-FFF2-40B4-BE49-F238E27FC236}">
                    <a16:creationId xmlns:a16="http://schemas.microsoft.com/office/drawing/2014/main" id="{5E7FE48E-DC54-45B0-A99D-04AC523CB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3" name="Freeform 177">
                <a:extLst>
                  <a:ext uri="{FF2B5EF4-FFF2-40B4-BE49-F238E27FC236}">
                    <a16:creationId xmlns:a16="http://schemas.microsoft.com/office/drawing/2014/main" id="{5B54B457-E4AF-4F50-999C-D64E0F2C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4" name="Freeform 178">
                <a:extLst>
                  <a:ext uri="{FF2B5EF4-FFF2-40B4-BE49-F238E27FC236}">
                    <a16:creationId xmlns:a16="http://schemas.microsoft.com/office/drawing/2014/main" id="{3A227A4B-8173-4F46-8244-91F360F05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5" name="Freeform 179">
                <a:extLst>
                  <a:ext uri="{FF2B5EF4-FFF2-40B4-BE49-F238E27FC236}">
                    <a16:creationId xmlns:a16="http://schemas.microsoft.com/office/drawing/2014/main" id="{A0B5FE5A-F741-4A75-A158-082F91CE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6" name="Freeform 180">
                <a:extLst>
                  <a:ext uri="{FF2B5EF4-FFF2-40B4-BE49-F238E27FC236}">
                    <a16:creationId xmlns:a16="http://schemas.microsoft.com/office/drawing/2014/main" id="{E21DCF6B-EA1D-486E-A0AE-E0FA8612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7" name="Freeform 181">
                <a:extLst>
                  <a:ext uri="{FF2B5EF4-FFF2-40B4-BE49-F238E27FC236}">
                    <a16:creationId xmlns:a16="http://schemas.microsoft.com/office/drawing/2014/main" id="{7CA5A8FE-E0DD-4D82-9389-2DE9A118B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8" name="Freeform 182">
                <a:extLst>
                  <a:ext uri="{FF2B5EF4-FFF2-40B4-BE49-F238E27FC236}">
                    <a16:creationId xmlns:a16="http://schemas.microsoft.com/office/drawing/2014/main" id="{A999B7A5-BF4A-48BF-85AB-B538ECB07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9" name="Freeform 183">
                <a:extLst>
                  <a:ext uri="{FF2B5EF4-FFF2-40B4-BE49-F238E27FC236}">
                    <a16:creationId xmlns:a16="http://schemas.microsoft.com/office/drawing/2014/main" id="{E3D47128-2356-4C9A-9334-4BC66B66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0" name="Freeform 184">
                <a:extLst>
                  <a:ext uri="{FF2B5EF4-FFF2-40B4-BE49-F238E27FC236}">
                    <a16:creationId xmlns:a16="http://schemas.microsoft.com/office/drawing/2014/main" id="{33CC684B-74A1-467F-9C38-662AEE4A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1" name="Freeform 185">
                <a:extLst>
                  <a:ext uri="{FF2B5EF4-FFF2-40B4-BE49-F238E27FC236}">
                    <a16:creationId xmlns:a16="http://schemas.microsoft.com/office/drawing/2014/main" id="{EA955394-A95D-4F31-8977-4A933435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2" name="Freeform 186">
                <a:extLst>
                  <a:ext uri="{FF2B5EF4-FFF2-40B4-BE49-F238E27FC236}">
                    <a16:creationId xmlns:a16="http://schemas.microsoft.com/office/drawing/2014/main" id="{10C0CBB2-A498-40FB-B02A-88F542B12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3" name="Freeform 187">
                <a:extLst>
                  <a:ext uri="{FF2B5EF4-FFF2-40B4-BE49-F238E27FC236}">
                    <a16:creationId xmlns:a16="http://schemas.microsoft.com/office/drawing/2014/main" id="{9A5A6997-FDDE-49EB-B473-4D5425D26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4" name="Freeform 188">
                <a:extLst>
                  <a:ext uri="{FF2B5EF4-FFF2-40B4-BE49-F238E27FC236}">
                    <a16:creationId xmlns:a16="http://schemas.microsoft.com/office/drawing/2014/main" id="{6F9CE2A0-9718-447C-BDF7-7203A696B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5" name="Freeform 189">
                <a:extLst>
                  <a:ext uri="{FF2B5EF4-FFF2-40B4-BE49-F238E27FC236}">
                    <a16:creationId xmlns:a16="http://schemas.microsoft.com/office/drawing/2014/main" id="{44FA1543-43A4-4355-8FED-41A37503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6" name="Freeform 190">
                <a:extLst>
                  <a:ext uri="{FF2B5EF4-FFF2-40B4-BE49-F238E27FC236}">
                    <a16:creationId xmlns:a16="http://schemas.microsoft.com/office/drawing/2014/main" id="{09CF5D5F-9A05-4027-B0DC-7989683D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7" name="Freeform 191">
                <a:extLst>
                  <a:ext uri="{FF2B5EF4-FFF2-40B4-BE49-F238E27FC236}">
                    <a16:creationId xmlns:a16="http://schemas.microsoft.com/office/drawing/2014/main" id="{28CD21DC-B3FC-46BC-ABC6-383A1DD9A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8" name="Freeform 192">
                <a:extLst>
                  <a:ext uri="{FF2B5EF4-FFF2-40B4-BE49-F238E27FC236}">
                    <a16:creationId xmlns:a16="http://schemas.microsoft.com/office/drawing/2014/main" id="{01DB9A02-8A93-4F52-8A89-3CD6CFAE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9" name="Freeform 193">
                <a:extLst>
                  <a:ext uri="{FF2B5EF4-FFF2-40B4-BE49-F238E27FC236}">
                    <a16:creationId xmlns:a16="http://schemas.microsoft.com/office/drawing/2014/main" id="{F34D7392-4184-4C20-8629-F41E4F8C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0" name="Freeform 194">
                <a:extLst>
                  <a:ext uri="{FF2B5EF4-FFF2-40B4-BE49-F238E27FC236}">
                    <a16:creationId xmlns:a16="http://schemas.microsoft.com/office/drawing/2014/main" id="{EE28C186-6A10-4A59-AF2A-642BC3F4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1" name="Freeform 195">
                <a:extLst>
                  <a:ext uri="{FF2B5EF4-FFF2-40B4-BE49-F238E27FC236}">
                    <a16:creationId xmlns:a16="http://schemas.microsoft.com/office/drawing/2014/main" id="{B9646F16-DC66-46FD-9561-87D06A423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2" name="Freeform 196">
                <a:extLst>
                  <a:ext uri="{FF2B5EF4-FFF2-40B4-BE49-F238E27FC236}">
                    <a16:creationId xmlns:a16="http://schemas.microsoft.com/office/drawing/2014/main" id="{6CB313B8-5E67-4488-8E11-854A1288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3" name="Freeform 197">
                <a:extLst>
                  <a:ext uri="{FF2B5EF4-FFF2-40B4-BE49-F238E27FC236}">
                    <a16:creationId xmlns:a16="http://schemas.microsoft.com/office/drawing/2014/main" id="{4B039A9A-9146-48B4-B88C-C79521A7B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4" name="Freeform 198">
                <a:extLst>
                  <a:ext uri="{FF2B5EF4-FFF2-40B4-BE49-F238E27FC236}">
                    <a16:creationId xmlns:a16="http://schemas.microsoft.com/office/drawing/2014/main" id="{67960FE4-67FD-41E6-B16A-186A0F61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5" name="Freeform 199">
                <a:extLst>
                  <a:ext uri="{FF2B5EF4-FFF2-40B4-BE49-F238E27FC236}">
                    <a16:creationId xmlns:a16="http://schemas.microsoft.com/office/drawing/2014/main" id="{F246BBE7-B20F-4985-B616-B36CFBA8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6" name="Freeform 200">
                <a:extLst>
                  <a:ext uri="{FF2B5EF4-FFF2-40B4-BE49-F238E27FC236}">
                    <a16:creationId xmlns:a16="http://schemas.microsoft.com/office/drawing/2014/main" id="{EDE58ED9-E43C-4360-8274-85749196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7" name="Freeform 201">
                <a:extLst>
                  <a:ext uri="{FF2B5EF4-FFF2-40B4-BE49-F238E27FC236}">
                    <a16:creationId xmlns:a16="http://schemas.microsoft.com/office/drawing/2014/main" id="{50CB1086-2264-41A6-BA26-FFC666F4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8" name="Freeform 202">
                <a:extLst>
                  <a:ext uri="{FF2B5EF4-FFF2-40B4-BE49-F238E27FC236}">
                    <a16:creationId xmlns:a16="http://schemas.microsoft.com/office/drawing/2014/main" id="{41407D0A-51B8-4DE6-854D-E5DA37082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9" name="Freeform 203">
                <a:extLst>
                  <a:ext uri="{FF2B5EF4-FFF2-40B4-BE49-F238E27FC236}">
                    <a16:creationId xmlns:a16="http://schemas.microsoft.com/office/drawing/2014/main" id="{8368FF5E-0428-40B8-BFB2-61AEFD14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0" name="Freeform 204">
                <a:extLst>
                  <a:ext uri="{FF2B5EF4-FFF2-40B4-BE49-F238E27FC236}">
                    <a16:creationId xmlns:a16="http://schemas.microsoft.com/office/drawing/2014/main" id="{800BCE8B-C1EE-445D-AE8A-BE362EE94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644" name="Group 406">
              <a:extLst>
                <a:ext uri="{FF2B5EF4-FFF2-40B4-BE49-F238E27FC236}">
                  <a16:creationId xmlns:a16="http://schemas.microsoft.com/office/drawing/2014/main" id="{4A12C350-6F51-4D58-B88B-FAC1F140C5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1681" name="Freeform 206">
                <a:extLst>
                  <a:ext uri="{FF2B5EF4-FFF2-40B4-BE49-F238E27FC236}">
                    <a16:creationId xmlns:a16="http://schemas.microsoft.com/office/drawing/2014/main" id="{EF8420FC-FAF8-44DF-AACE-67BB30BE9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2" name="Freeform 207">
                <a:extLst>
                  <a:ext uri="{FF2B5EF4-FFF2-40B4-BE49-F238E27FC236}">
                    <a16:creationId xmlns:a16="http://schemas.microsoft.com/office/drawing/2014/main" id="{F46A20E1-767C-4F70-A6FF-5BBEA3166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3" name="Freeform 208">
                <a:extLst>
                  <a:ext uri="{FF2B5EF4-FFF2-40B4-BE49-F238E27FC236}">
                    <a16:creationId xmlns:a16="http://schemas.microsoft.com/office/drawing/2014/main" id="{F6D2BA3C-2782-4DCE-84D5-7E77E06F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4" name="Freeform 209">
                <a:extLst>
                  <a:ext uri="{FF2B5EF4-FFF2-40B4-BE49-F238E27FC236}">
                    <a16:creationId xmlns:a16="http://schemas.microsoft.com/office/drawing/2014/main" id="{8EB16F43-9FD7-437F-8214-C98F1E64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5" name="Freeform 210">
                <a:extLst>
                  <a:ext uri="{FF2B5EF4-FFF2-40B4-BE49-F238E27FC236}">
                    <a16:creationId xmlns:a16="http://schemas.microsoft.com/office/drawing/2014/main" id="{936B23D3-F738-4AF2-8ABD-3356672C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6" name="Freeform 211">
                <a:extLst>
                  <a:ext uri="{FF2B5EF4-FFF2-40B4-BE49-F238E27FC236}">
                    <a16:creationId xmlns:a16="http://schemas.microsoft.com/office/drawing/2014/main" id="{CD7FFDFF-2D6A-4946-A91F-F1CC0806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7" name="Freeform 212">
                <a:extLst>
                  <a:ext uri="{FF2B5EF4-FFF2-40B4-BE49-F238E27FC236}">
                    <a16:creationId xmlns:a16="http://schemas.microsoft.com/office/drawing/2014/main" id="{606760F8-BB71-4F32-A7C3-1470CCC4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8" name="Freeform 213">
                <a:extLst>
                  <a:ext uri="{FF2B5EF4-FFF2-40B4-BE49-F238E27FC236}">
                    <a16:creationId xmlns:a16="http://schemas.microsoft.com/office/drawing/2014/main" id="{6B1E301F-6D55-403E-A0B0-8D7DF5377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9" name="Freeform 214">
                <a:extLst>
                  <a:ext uri="{FF2B5EF4-FFF2-40B4-BE49-F238E27FC236}">
                    <a16:creationId xmlns:a16="http://schemas.microsoft.com/office/drawing/2014/main" id="{D7B03E54-C993-4DC7-9E7D-923F2A07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0" name="Freeform 215">
                <a:extLst>
                  <a:ext uri="{FF2B5EF4-FFF2-40B4-BE49-F238E27FC236}">
                    <a16:creationId xmlns:a16="http://schemas.microsoft.com/office/drawing/2014/main" id="{E4D087E1-4D13-47D8-AEF1-0FD406B2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1" name="Freeform 216">
                <a:extLst>
                  <a:ext uri="{FF2B5EF4-FFF2-40B4-BE49-F238E27FC236}">
                    <a16:creationId xmlns:a16="http://schemas.microsoft.com/office/drawing/2014/main" id="{DD266F87-1A1D-4B8A-9694-0517AC8E0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2" name="Freeform 217">
                <a:extLst>
                  <a:ext uri="{FF2B5EF4-FFF2-40B4-BE49-F238E27FC236}">
                    <a16:creationId xmlns:a16="http://schemas.microsoft.com/office/drawing/2014/main" id="{441E8050-FFC3-4D6C-A8B6-80C7FA43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3" name="Freeform 218">
                <a:extLst>
                  <a:ext uri="{FF2B5EF4-FFF2-40B4-BE49-F238E27FC236}">
                    <a16:creationId xmlns:a16="http://schemas.microsoft.com/office/drawing/2014/main" id="{5C4AD738-8D83-46A8-9C39-0E371481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4" name="Freeform 219">
                <a:extLst>
                  <a:ext uri="{FF2B5EF4-FFF2-40B4-BE49-F238E27FC236}">
                    <a16:creationId xmlns:a16="http://schemas.microsoft.com/office/drawing/2014/main" id="{6BEC193B-5B61-49B2-A848-A5308B02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5" name="Freeform 220">
                <a:extLst>
                  <a:ext uri="{FF2B5EF4-FFF2-40B4-BE49-F238E27FC236}">
                    <a16:creationId xmlns:a16="http://schemas.microsoft.com/office/drawing/2014/main" id="{105690D8-C181-464D-972B-F8EA6CE0B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6" name="Freeform 221">
                <a:extLst>
                  <a:ext uri="{FF2B5EF4-FFF2-40B4-BE49-F238E27FC236}">
                    <a16:creationId xmlns:a16="http://schemas.microsoft.com/office/drawing/2014/main" id="{99D6EE7B-80B0-482D-9141-30780614B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7" name="Freeform 222">
                <a:extLst>
                  <a:ext uri="{FF2B5EF4-FFF2-40B4-BE49-F238E27FC236}">
                    <a16:creationId xmlns:a16="http://schemas.microsoft.com/office/drawing/2014/main" id="{59B0F8F7-DA71-4AC2-8A08-33AFD0AF7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8" name="Freeform 223">
                <a:extLst>
                  <a:ext uri="{FF2B5EF4-FFF2-40B4-BE49-F238E27FC236}">
                    <a16:creationId xmlns:a16="http://schemas.microsoft.com/office/drawing/2014/main" id="{595E1C4C-D415-4E7A-814D-F01B363A8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9" name="Freeform 224">
                <a:extLst>
                  <a:ext uri="{FF2B5EF4-FFF2-40B4-BE49-F238E27FC236}">
                    <a16:creationId xmlns:a16="http://schemas.microsoft.com/office/drawing/2014/main" id="{6FA9A1FB-8C04-49E6-A443-2EB9D130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0" name="Freeform 225">
                <a:extLst>
                  <a:ext uri="{FF2B5EF4-FFF2-40B4-BE49-F238E27FC236}">
                    <a16:creationId xmlns:a16="http://schemas.microsoft.com/office/drawing/2014/main" id="{FFEB6F4D-2B2D-4DB4-86DA-512C4852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1" name="Freeform 226">
                <a:extLst>
                  <a:ext uri="{FF2B5EF4-FFF2-40B4-BE49-F238E27FC236}">
                    <a16:creationId xmlns:a16="http://schemas.microsoft.com/office/drawing/2014/main" id="{26EA893E-60ED-469B-9B60-26030378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2" name="Freeform 227">
                <a:extLst>
                  <a:ext uri="{FF2B5EF4-FFF2-40B4-BE49-F238E27FC236}">
                    <a16:creationId xmlns:a16="http://schemas.microsoft.com/office/drawing/2014/main" id="{F9EC2285-D4A6-4040-B1EA-C097E1EE2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3" name="Freeform 228">
                <a:extLst>
                  <a:ext uri="{FF2B5EF4-FFF2-40B4-BE49-F238E27FC236}">
                    <a16:creationId xmlns:a16="http://schemas.microsoft.com/office/drawing/2014/main" id="{480ECE6D-BD60-4B02-BDBE-E34AEC850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4" name="Freeform 229">
                <a:extLst>
                  <a:ext uri="{FF2B5EF4-FFF2-40B4-BE49-F238E27FC236}">
                    <a16:creationId xmlns:a16="http://schemas.microsoft.com/office/drawing/2014/main" id="{567246E8-EFB1-4515-B3FB-AB1EEB23F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5" name="Freeform 230">
                <a:extLst>
                  <a:ext uri="{FF2B5EF4-FFF2-40B4-BE49-F238E27FC236}">
                    <a16:creationId xmlns:a16="http://schemas.microsoft.com/office/drawing/2014/main" id="{F98D24D2-A1F9-4D52-8261-63C50672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6" name="Freeform 231">
                <a:extLst>
                  <a:ext uri="{FF2B5EF4-FFF2-40B4-BE49-F238E27FC236}">
                    <a16:creationId xmlns:a16="http://schemas.microsoft.com/office/drawing/2014/main" id="{F327AF08-566C-47F4-B46D-F8AC57202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7" name="Freeform 232">
                <a:extLst>
                  <a:ext uri="{FF2B5EF4-FFF2-40B4-BE49-F238E27FC236}">
                    <a16:creationId xmlns:a16="http://schemas.microsoft.com/office/drawing/2014/main" id="{BB299AB5-9AED-43A3-8C07-ABECA8968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8" name="Freeform 233">
                <a:extLst>
                  <a:ext uri="{FF2B5EF4-FFF2-40B4-BE49-F238E27FC236}">
                    <a16:creationId xmlns:a16="http://schemas.microsoft.com/office/drawing/2014/main" id="{A26AE1E7-4481-477D-9F62-03F8E8AD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9" name="Freeform 234">
                <a:extLst>
                  <a:ext uri="{FF2B5EF4-FFF2-40B4-BE49-F238E27FC236}">
                    <a16:creationId xmlns:a16="http://schemas.microsoft.com/office/drawing/2014/main" id="{B13DD1AE-257D-4B37-ADC2-5A53C5236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0" name="Freeform 235">
                <a:extLst>
                  <a:ext uri="{FF2B5EF4-FFF2-40B4-BE49-F238E27FC236}">
                    <a16:creationId xmlns:a16="http://schemas.microsoft.com/office/drawing/2014/main" id="{018CBB2A-6A44-455C-B2CC-E99970678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1" name="Freeform 236">
                <a:extLst>
                  <a:ext uri="{FF2B5EF4-FFF2-40B4-BE49-F238E27FC236}">
                    <a16:creationId xmlns:a16="http://schemas.microsoft.com/office/drawing/2014/main" id="{17E14EAC-2046-4946-A005-BFA1840D3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2" name="Freeform 237">
                <a:extLst>
                  <a:ext uri="{FF2B5EF4-FFF2-40B4-BE49-F238E27FC236}">
                    <a16:creationId xmlns:a16="http://schemas.microsoft.com/office/drawing/2014/main" id="{7708BDB2-A226-4701-AFE3-1A1D6FE20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3" name="Freeform 238">
                <a:extLst>
                  <a:ext uri="{FF2B5EF4-FFF2-40B4-BE49-F238E27FC236}">
                    <a16:creationId xmlns:a16="http://schemas.microsoft.com/office/drawing/2014/main" id="{E7EDCDA3-5366-4FDC-849B-7ABB695B7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4" name="Freeform 239">
                <a:extLst>
                  <a:ext uri="{FF2B5EF4-FFF2-40B4-BE49-F238E27FC236}">
                    <a16:creationId xmlns:a16="http://schemas.microsoft.com/office/drawing/2014/main" id="{62AD70BE-307B-4E40-91E6-553D565D3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5" name="Freeform 240">
                <a:extLst>
                  <a:ext uri="{FF2B5EF4-FFF2-40B4-BE49-F238E27FC236}">
                    <a16:creationId xmlns:a16="http://schemas.microsoft.com/office/drawing/2014/main" id="{52BFF9D4-C1A3-40CD-8578-6A9548E2A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6" name="Freeform 241">
                <a:extLst>
                  <a:ext uri="{FF2B5EF4-FFF2-40B4-BE49-F238E27FC236}">
                    <a16:creationId xmlns:a16="http://schemas.microsoft.com/office/drawing/2014/main" id="{7F9E59BB-A53E-425B-B383-0F47165C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7" name="Freeform 242">
                <a:extLst>
                  <a:ext uri="{FF2B5EF4-FFF2-40B4-BE49-F238E27FC236}">
                    <a16:creationId xmlns:a16="http://schemas.microsoft.com/office/drawing/2014/main" id="{B5DBAA8A-3055-4728-B504-D3B09AE7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8" name="Freeform 243">
                <a:extLst>
                  <a:ext uri="{FF2B5EF4-FFF2-40B4-BE49-F238E27FC236}">
                    <a16:creationId xmlns:a16="http://schemas.microsoft.com/office/drawing/2014/main" id="{1BB94CFA-A20F-4F02-BDE2-5048CF30A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9" name="Freeform 244">
                <a:extLst>
                  <a:ext uri="{FF2B5EF4-FFF2-40B4-BE49-F238E27FC236}">
                    <a16:creationId xmlns:a16="http://schemas.microsoft.com/office/drawing/2014/main" id="{D53D8B2C-DE53-459C-AE10-32F82550A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0" name="Freeform 245">
                <a:extLst>
                  <a:ext uri="{FF2B5EF4-FFF2-40B4-BE49-F238E27FC236}">
                    <a16:creationId xmlns:a16="http://schemas.microsoft.com/office/drawing/2014/main" id="{6E03C81D-0A76-4720-AF97-ED088A48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1" name="Freeform 246">
                <a:extLst>
                  <a:ext uri="{FF2B5EF4-FFF2-40B4-BE49-F238E27FC236}">
                    <a16:creationId xmlns:a16="http://schemas.microsoft.com/office/drawing/2014/main" id="{09EED369-8E84-40AA-B891-9F096AAB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2" name="Freeform 247">
                <a:extLst>
                  <a:ext uri="{FF2B5EF4-FFF2-40B4-BE49-F238E27FC236}">
                    <a16:creationId xmlns:a16="http://schemas.microsoft.com/office/drawing/2014/main" id="{A88C19A6-8467-43F9-9F61-4F02625C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3" name="Freeform 248">
                <a:extLst>
                  <a:ext uri="{FF2B5EF4-FFF2-40B4-BE49-F238E27FC236}">
                    <a16:creationId xmlns:a16="http://schemas.microsoft.com/office/drawing/2014/main" id="{C7AE2556-FA3C-4B91-90DB-ACBFC36A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4" name="Freeform 249">
                <a:extLst>
                  <a:ext uri="{FF2B5EF4-FFF2-40B4-BE49-F238E27FC236}">
                    <a16:creationId xmlns:a16="http://schemas.microsoft.com/office/drawing/2014/main" id="{D9553DCE-0539-4DF0-9C1C-DC1E785B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5" name="Freeform 250">
                <a:extLst>
                  <a:ext uri="{FF2B5EF4-FFF2-40B4-BE49-F238E27FC236}">
                    <a16:creationId xmlns:a16="http://schemas.microsoft.com/office/drawing/2014/main" id="{C1D503FA-5DC0-4F06-B10A-713275119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6" name="Freeform 251">
                <a:extLst>
                  <a:ext uri="{FF2B5EF4-FFF2-40B4-BE49-F238E27FC236}">
                    <a16:creationId xmlns:a16="http://schemas.microsoft.com/office/drawing/2014/main" id="{1FC332CB-F73B-4FF1-AEE3-9CA678B28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7" name="Freeform 252">
                <a:extLst>
                  <a:ext uri="{FF2B5EF4-FFF2-40B4-BE49-F238E27FC236}">
                    <a16:creationId xmlns:a16="http://schemas.microsoft.com/office/drawing/2014/main" id="{2A2AE5B4-3C10-45B3-A3C8-A5C430BEB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8" name="Freeform 253">
                <a:extLst>
                  <a:ext uri="{FF2B5EF4-FFF2-40B4-BE49-F238E27FC236}">
                    <a16:creationId xmlns:a16="http://schemas.microsoft.com/office/drawing/2014/main" id="{B3AECA6E-B4CE-4C89-A90F-FF4B08D48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9" name="Freeform 254">
                <a:extLst>
                  <a:ext uri="{FF2B5EF4-FFF2-40B4-BE49-F238E27FC236}">
                    <a16:creationId xmlns:a16="http://schemas.microsoft.com/office/drawing/2014/main" id="{821DC6CF-F857-4E97-9409-42F2CB6FE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0" name="Freeform 255">
                <a:extLst>
                  <a:ext uri="{FF2B5EF4-FFF2-40B4-BE49-F238E27FC236}">
                    <a16:creationId xmlns:a16="http://schemas.microsoft.com/office/drawing/2014/main" id="{20202FFA-F083-4F8D-868B-6AFBBF529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1" name="Freeform 256">
                <a:extLst>
                  <a:ext uri="{FF2B5EF4-FFF2-40B4-BE49-F238E27FC236}">
                    <a16:creationId xmlns:a16="http://schemas.microsoft.com/office/drawing/2014/main" id="{1C66ABF4-F3CD-4BE2-AFB5-D131BE2A3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2" name="Freeform 257">
                <a:extLst>
                  <a:ext uri="{FF2B5EF4-FFF2-40B4-BE49-F238E27FC236}">
                    <a16:creationId xmlns:a16="http://schemas.microsoft.com/office/drawing/2014/main" id="{F629765C-D932-4B6F-AEE1-334445B96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3" name="Freeform 258">
                <a:extLst>
                  <a:ext uri="{FF2B5EF4-FFF2-40B4-BE49-F238E27FC236}">
                    <a16:creationId xmlns:a16="http://schemas.microsoft.com/office/drawing/2014/main" id="{145243F2-2538-423E-B00D-70062B376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4" name="Freeform 259">
                <a:extLst>
                  <a:ext uri="{FF2B5EF4-FFF2-40B4-BE49-F238E27FC236}">
                    <a16:creationId xmlns:a16="http://schemas.microsoft.com/office/drawing/2014/main" id="{8A64BA38-EE50-4D0F-8722-C671E14FE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5" name="Freeform 260">
                <a:extLst>
                  <a:ext uri="{FF2B5EF4-FFF2-40B4-BE49-F238E27FC236}">
                    <a16:creationId xmlns:a16="http://schemas.microsoft.com/office/drawing/2014/main" id="{B4E123EF-F5C5-499A-B11D-FEC136535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6" name="Freeform 261">
                <a:extLst>
                  <a:ext uri="{FF2B5EF4-FFF2-40B4-BE49-F238E27FC236}">
                    <a16:creationId xmlns:a16="http://schemas.microsoft.com/office/drawing/2014/main" id="{DEAD313B-3C75-48AE-8B93-3A945A7E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7" name="Freeform 262">
                <a:extLst>
                  <a:ext uri="{FF2B5EF4-FFF2-40B4-BE49-F238E27FC236}">
                    <a16:creationId xmlns:a16="http://schemas.microsoft.com/office/drawing/2014/main" id="{A46A243E-FEDD-4551-9FA9-7F00764A4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8" name="Freeform 263">
                <a:extLst>
                  <a:ext uri="{FF2B5EF4-FFF2-40B4-BE49-F238E27FC236}">
                    <a16:creationId xmlns:a16="http://schemas.microsoft.com/office/drawing/2014/main" id="{AD7342FD-DAA8-47CA-8020-E45846088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9" name="Freeform 264">
                <a:extLst>
                  <a:ext uri="{FF2B5EF4-FFF2-40B4-BE49-F238E27FC236}">
                    <a16:creationId xmlns:a16="http://schemas.microsoft.com/office/drawing/2014/main" id="{6BA50CD5-A098-49B6-8960-286083A3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0" name="Freeform 265">
                <a:extLst>
                  <a:ext uri="{FF2B5EF4-FFF2-40B4-BE49-F238E27FC236}">
                    <a16:creationId xmlns:a16="http://schemas.microsoft.com/office/drawing/2014/main" id="{16903274-F060-4A08-A4D7-5D8E14B0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1" name="Freeform 266">
                <a:extLst>
                  <a:ext uri="{FF2B5EF4-FFF2-40B4-BE49-F238E27FC236}">
                    <a16:creationId xmlns:a16="http://schemas.microsoft.com/office/drawing/2014/main" id="{4AD12295-0F5B-4D08-BCDE-F3E54F5A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2" name="Freeform 267">
                <a:extLst>
                  <a:ext uri="{FF2B5EF4-FFF2-40B4-BE49-F238E27FC236}">
                    <a16:creationId xmlns:a16="http://schemas.microsoft.com/office/drawing/2014/main" id="{EAE17A08-10FB-400C-9C62-64CF8709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3" name="Freeform 268">
                <a:extLst>
                  <a:ext uri="{FF2B5EF4-FFF2-40B4-BE49-F238E27FC236}">
                    <a16:creationId xmlns:a16="http://schemas.microsoft.com/office/drawing/2014/main" id="{EB6FDD4E-1500-4477-9BCA-F6AC611E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4" name="Freeform 269">
                <a:extLst>
                  <a:ext uri="{FF2B5EF4-FFF2-40B4-BE49-F238E27FC236}">
                    <a16:creationId xmlns:a16="http://schemas.microsoft.com/office/drawing/2014/main" id="{7B4E4D82-0243-4ADE-A466-1F6E672C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5" name="Freeform 270">
                <a:extLst>
                  <a:ext uri="{FF2B5EF4-FFF2-40B4-BE49-F238E27FC236}">
                    <a16:creationId xmlns:a16="http://schemas.microsoft.com/office/drawing/2014/main" id="{04E3AF21-A560-4F36-81CA-B3232199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6" name="Freeform 271">
                <a:extLst>
                  <a:ext uri="{FF2B5EF4-FFF2-40B4-BE49-F238E27FC236}">
                    <a16:creationId xmlns:a16="http://schemas.microsoft.com/office/drawing/2014/main" id="{7604431B-B4D1-48ED-BAE0-1E261F8C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7" name="Freeform 272">
                <a:extLst>
                  <a:ext uri="{FF2B5EF4-FFF2-40B4-BE49-F238E27FC236}">
                    <a16:creationId xmlns:a16="http://schemas.microsoft.com/office/drawing/2014/main" id="{715F756C-8B61-4C6C-B8DA-ED437D4D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8" name="Freeform 273">
                <a:extLst>
                  <a:ext uri="{FF2B5EF4-FFF2-40B4-BE49-F238E27FC236}">
                    <a16:creationId xmlns:a16="http://schemas.microsoft.com/office/drawing/2014/main" id="{E01EE15D-0F55-4949-A85B-61EA928C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9" name="Freeform 274">
                <a:extLst>
                  <a:ext uri="{FF2B5EF4-FFF2-40B4-BE49-F238E27FC236}">
                    <a16:creationId xmlns:a16="http://schemas.microsoft.com/office/drawing/2014/main" id="{FCFE690A-6ADA-419C-850A-68FE6AA8B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0" name="Freeform 275">
                <a:extLst>
                  <a:ext uri="{FF2B5EF4-FFF2-40B4-BE49-F238E27FC236}">
                    <a16:creationId xmlns:a16="http://schemas.microsoft.com/office/drawing/2014/main" id="{FCB3AE7E-7598-467E-8599-F91E2A33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1" name="Freeform 276">
                <a:extLst>
                  <a:ext uri="{FF2B5EF4-FFF2-40B4-BE49-F238E27FC236}">
                    <a16:creationId xmlns:a16="http://schemas.microsoft.com/office/drawing/2014/main" id="{73B49DAD-6F8F-4D47-BB88-AEC63E55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2" name="Freeform 277">
                <a:extLst>
                  <a:ext uri="{FF2B5EF4-FFF2-40B4-BE49-F238E27FC236}">
                    <a16:creationId xmlns:a16="http://schemas.microsoft.com/office/drawing/2014/main" id="{F15ED8D8-3D24-4B64-B27F-60F6DE2AE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3" name="Freeform 278">
                <a:extLst>
                  <a:ext uri="{FF2B5EF4-FFF2-40B4-BE49-F238E27FC236}">
                    <a16:creationId xmlns:a16="http://schemas.microsoft.com/office/drawing/2014/main" id="{ADABFF39-D4CC-4887-8815-C95BCB701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4" name="Freeform 279">
                <a:extLst>
                  <a:ext uri="{FF2B5EF4-FFF2-40B4-BE49-F238E27FC236}">
                    <a16:creationId xmlns:a16="http://schemas.microsoft.com/office/drawing/2014/main" id="{16A30D19-FD0C-4D0C-9F31-21901AEE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5" name="Freeform 280">
                <a:extLst>
                  <a:ext uri="{FF2B5EF4-FFF2-40B4-BE49-F238E27FC236}">
                    <a16:creationId xmlns:a16="http://schemas.microsoft.com/office/drawing/2014/main" id="{E189F248-9A20-4444-B868-70F27837B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6" name="Freeform 281">
                <a:extLst>
                  <a:ext uri="{FF2B5EF4-FFF2-40B4-BE49-F238E27FC236}">
                    <a16:creationId xmlns:a16="http://schemas.microsoft.com/office/drawing/2014/main" id="{CCD45AB4-3C13-48FF-AF26-02539D14A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7" name="Freeform 282">
                <a:extLst>
                  <a:ext uri="{FF2B5EF4-FFF2-40B4-BE49-F238E27FC236}">
                    <a16:creationId xmlns:a16="http://schemas.microsoft.com/office/drawing/2014/main" id="{B55C61FF-A9EB-4C30-9847-849A0617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8" name="Freeform 283">
                <a:extLst>
                  <a:ext uri="{FF2B5EF4-FFF2-40B4-BE49-F238E27FC236}">
                    <a16:creationId xmlns:a16="http://schemas.microsoft.com/office/drawing/2014/main" id="{4FFC94B2-CB72-409C-8F33-FBF8ABB0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9" name="Freeform 284">
                <a:extLst>
                  <a:ext uri="{FF2B5EF4-FFF2-40B4-BE49-F238E27FC236}">
                    <a16:creationId xmlns:a16="http://schemas.microsoft.com/office/drawing/2014/main" id="{49DB8E0E-5072-4AB7-AF2C-72D511F8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0" name="Freeform 285">
                <a:extLst>
                  <a:ext uri="{FF2B5EF4-FFF2-40B4-BE49-F238E27FC236}">
                    <a16:creationId xmlns:a16="http://schemas.microsoft.com/office/drawing/2014/main" id="{64EEA6C9-B4F1-4A7A-B8AE-13EC475BE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1" name="Freeform 286">
                <a:extLst>
                  <a:ext uri="{FF2B5EF4-FFF2-40B4-BE49-F238E27FC236}">
                    <a16:creationId xmlns:a16="http://schemas.microsoft.com/office/drawing/2014/main" id="{2F5D36D2-4597-47AB-B54A-AFBB3B09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2" name="Freeform 287">
                <a:extLst>
                  <a:ext uri="{FF2B5EF4-FFF2-40B4-BE49-F238E27FC236}">
                    <a16:creationId xmlns:a16="http://schemas.microsoft.com/office/drawing/2014/main" id="{3D9BF1AE-F29E-45F6-9D61-AA4FBD4B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3" name="Freeform 288">
                <a:extLst>
                  <a:ext uri="{FF2B5EF4-FFF2-40B4-BE49-F238E27FC236}">
                    <a16:creationId xmlns:a16="http://schemas.microsoft.com/office/drawing/2014/main" id="{9F3B0D1B-C8D8-4810-BA7F-63AAEBA9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4" name="Freeform 289">
                <a:extLst>
                  <a:ext uri="{FF2B5EF4-FFF2-40B4-BE49-F238E27FC236}">
                    <a16:creationId xmlns:a16="http://schemas.microsoft.com/office/drawing/2014/main" id="{05804813-F822-4913-9DEA-CAEC57CF4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5" name="Freeform 290">
                <a:extLst>
                  <a:ext uri="{FF2B5EF4-FFF2-40B4-BE49-F238E27FC236}">
                    <a16:creationId xmlns:a16="http://schemas.microsoft.com/office/drawing/2014/main" id="{A5366B38-40B4-4CB5-B582-5027B297F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6" name="Freeform 291">
                <a:extLst>
                  <a:ext uri="{FF2B5EF4-FFF2-40B4-BE49-F238E27FC236}">
                    <a16:creationId xmlns:a16="http://schemas.microsoft.com/office/drawing/2014/main" id="{FA0BC396-1B1E-476C-BEB7-A4D8766A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7" name="Freeform 292">
                <a:extLst>
                  <a:ext uri="{FF2B5EF4-FFF2-40B4-BE49-F238E27FC236}">
                    <a16:creationId xmlns:a16="http://schemas.microsoft.com/office/drawing/2014/main" id="{8CF0FEDB-FCA8-4F9F-8F34-E0FFAEE4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8" name="Rectangle 293">
                <a:extLst>
                  <a:ext uri="{FF2B5EF4-FFF2-40B4-BE49-F238E27FC236}">
                    <a16:creationId xmlns:a16="http://schemas.microsoft.com/office/drawing/2014/main" id="{E716728D-01EB-4B5E-B1DC-B56815373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9" name="Freeform 294">
                <a:extLst>
                  <a:ext uri="{FF2B5EF4-FFF2-40B4-BE49-F238E27FC236}">
                    <a16:creationId xmlns:a16="http://schemas.microsoft.com/office/drawing/2014/main" id="{82A10ED1-E36D-46A7-B054-6DF429F4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0" name="Freeform 295">
                <a:extLst>
                  <a:ext uri="{FF2B5EF4-FFF2-40B4-BE49-F238E27FC236}">
                    <a16:creationId xmlns:a16="http://schemas.microsoft.com/office/drawing/2014/main" id="{5000646F-E328-44F8-B0DC-7FAB577D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1" name="Freeform 296">
                <a:extLst>
                  <a:ext uri="{FF2B5EF4-FFF2-40B4-BE49-F238E27FC236}">
                    <a16:creationId xmlns:a16="http://schemas.microsoft.com/office/drawing/2014/main" id="{A85CD58D-5E1D-4C74-B5B8-274703B5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2" name="Freeform 297">
                <a:extLst>
                  <a:ext uri="{FF2B5EF4-FFF2-40B4-BE49-F238E27FC236}">
                    <a16:creationId xmlns:a16="http://schemas.microsoft.com/office/drawing/2014/main" id="{C1C14980-BF2F-421A-AA9E-4BC5B7A78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3" name="Freeform 298">
                <a:extLst>
                  <a:ext uri="{FF2B5EF4-FFF2-40B4-BE49-F238E27FC236}">
                    <a16:creationId xmlns:a16="http://schemas.microsoft.com/office/drawing/2014/main" id="{252E5D3D-0FC8-41D8-9AE3-0B6EC005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4" name="Freeform 299">
                <a:extLst>
                  <a:ext uri="{FF2B5EF4-FFF2-40B4-BE49-F238E27FC236}">
                    <a16:creationId xmlns:a16="http://schemas.microsoft.com/office/drawing/2014/main" id="{AEE16F0F-B471-48F1-94D8-988B12D0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5" name="Freeform 300">
                <a:extLst>
                  <a:ext uri="{FF2B5EF4-FFF2-40B4-BE49-F238E27FC236}">
                    <a16:creationId xmlns:a16="http://schemas.microsoft.com/office/drawing/2014/main" id="{03D80E8A-737D-4830-B394-24A41A64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6" name="Freeform 301">
                <a:extLst>
                  <a:ext uri="{FF2B5EF4-FFF2-40B4-BE49-F238E27FC236}">
                    <a16:creationId xmlns:a16="http://schemas.microsoft.com/office/drawing/2014/main" id="{38FC3ACD-09E4-49CB-8CA2-D57E3158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7" name="Freeform 302">
                <a:extLst>
                  <a:ext uri="{FF2B5EF4-FFF2-40B4-BE49-F238E27FC236}">
                    <a16:creationId xmlns:a16="http://schemas.microsoft.com/office/drawing/2014/main" id="{D0BD929B-9BE2-4B00-9334-F5F048926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8" name="Freeform 303">
                <a:extLst>
                  <a:ext uri="{FF2B5EF4-FFF2-40B4-BE49-F238E27FC236}">
                    <a16:creationId xmlns:a16="http://schemas.microsoft.com/office/drawing/2014/main" id="{B3737109-99E7-45B2-AFF7-E0597E97F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9" name="Freeform 304">
                <a:extLst>
                  <a:ext uri="{FF2B5EF4-FFF2-40B4-BE49-F238E27FC236}">
                    <a16:creationId xmlns:a16="http://schemas.microsoft.com/office/drawing/2014/main" id="{2A437143-625F-4891-8F45-095387555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0" name="Freeform 305">
                <a:extLst>
                  <a:ext uri="{FF2B5EF4-FFF2-40B4-BE49-F238E27FC236}">
                    <a16:creationId xmlns:a16="http://schemas.microsoft.com/office/drawing/2014/main" id="{BBC93231-CA7C-45FB-9D10-8BA549CE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1" name="Freeform 306">
                <a:extLst>
                  <a:ext uri="{FF2B5EF4-FFF2-40B4-BE49-F238E27FC236}">
                    <a16:creationId xmlns:a16="http://schemas.microsoft.com/office/drawing/2014/main" id="{CC72027F-C199-4C63-8477-E0153B2F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2" name="Freeform 307">
                <a:extLst>
                  <a:ext uri="{FF2B5EF4-FFF2-40B4-BE49-F238E27FC236}">
                    <a16:creationId xmlns:a16="http://schemas.microsoft.com/office/drawing/2014/main" id="{2EE29DA7-8709-431A-A52A-CFF81CF3F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3" name="Freeform 308">
                <a:extLst>
                  <a:ext uri="{FF2B5EF4-FFF2-40B4-BE49-F238E27FC236}">
                    <a16:creationId xmlns:a16="http://schemas.microsoft.com/office/drawing/2014/main" id="{93C83557-4E93-4128-9935-9A90DAF8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4" name="Freeform 309">
                <a:extLst>
                  <a:ext uri="{FF2B5EF4-FFF2-40B4-BE49-F238E27FC236}">
                    <a16:creationId xmlns:a16="http://schemas.microsoft.com/office/drawing/2014/main" id="{E03CE5A0-07B3-4B3E-9727-C2BE48C0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5" name="Freeform 310">
                <a:extLst>
                  <a:ext uri="{FF2B5EF4-FFF2-40B4-BE49-F238E27FC236}">
                    <a16:creationId xmlns:a16="http://schemas.microsoft.com/office/drawing/2014/main" id="{0CBA2334-9FE0-4E85-9EB9-1CA9D330F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6" name="Freeform 311">
                <a:extLst>
                  <a:ext uri="{FF2B5EF4-FFF2-40B4-BE49-F238E27FC236}">
                    <a16:creationId xmlns:a16="http://schemas.microsoft.com/office/drawing/2014/main" id="{6A704D68-5FDA-42CF-9E15-8316BA36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7" name="Freeform 312">
                <a:extLst>
                  <a:ext uri="{FF2B5EF4-FFF2-40B4-BE49-F238E27FC236}">
                    <a16:creationId xmlns:a16="http://schemas.microsoft.com/office/drawing/2014/main" id="{3AAA3FEF-DCA2-4C4E-BFBA-67493EF2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8" name="Freeform 313">
                <a:extLst>
                  <a:ext uri="{FF2B5EF4-FFF2-40B4-BE49-F238E27FC236}">
                    <a16:creationId xmlns:a16="http://schemas.microsoft.com/office/drawing/2014/main" id="{399A754C-B18E-4AEC-BF43-9BE40550B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9" name="Freeform 314">
                <a:extLst>
                  <a:ext uri="{FF2B5EF4-FFF2-40B4-BE49-F238E27FC236}">
                    <a16:creationId xmlns:a16="http://schemas.microsoft.com/office/drawing/2014/main" id="{4F39C13C-5393-4C89-8D59-C20B4E700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0" name="Freeform 315">
                <a:extLst>
                  <a:ext uri="{FF2B5EF4-FFF2-40B4-BE49-F238E27FC236}">
                    <a16:creationId xmlns:a16="http://schemas.microsoft.com/office/drawing/2014/main" id="{1FD37EF9-F34F-4E62-8FED-61CE08F2B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1" name="Freeform 316">
                <a:extLst>
                  <a:ext uri="{FF2B5EF4-FFF2-40B4-BE49-F238E27FC236}">
                    <a16:creationId xmlns:a16="http://schemas.microsoft.com/office/drawing/2014/main" id="{BD5D9676-0E03-4E7F-8050-281C71988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2" name="Freeform 317">
                <a:extLst>
                  <a:ext uri="{FF2B5EF4-FFF2-40B4-BE49-F238E27FC236}">
                    <a16:creationId xmlns:a16="http://schemas.microsoft.com/office/drawing/2014/main" id="{D8B22789-249F-4C75-99C6-C70FCDC6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3" name="Freeform 318">
                <a:extLst>
                  <a:ext uri="{FF2B5EF4-FFF2-40B4-BE49-F238E27FC236}">
                    <a16:creationId xmlns:a16="http://schemas.microsoft.com/office/drawing/2014/main" id="{8326077B-CC6E-4801-866C-A1B848B3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4" name="Freeform 319">
                <a:extLst>
                  <a:ext uri="{FF2B5EF4-FFF2-40B4-BE49-F238E27FC236}">
                    <a16:creationId xmlns:a16="http://schemas.microsoft.com/office/drawing/2014/main" id="{D61A19BA-8CCE-464A-8B29-E572D295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5" name="Freeform 320">
                <a:extLst>
                  <a:ext uri="{FF2B5EF4-FFF2-40B4-BE49-F238E27FC236}">
                    <a16:creationId xmlns:a16="http://schemas.microsoft.com/office/drawing/2014/main" id="{3DE85791-7F73-49DD-AFFB-E36F33454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6" name="Freeform 321">
                <a:extLst>
                  <a:ext uri="{FF2B5EF4-FFF2-40B4-BE49-F238E27FC236}">
                    <a16:creationId xmlns:a16="http://schemas.microsoft.com/office/drawing/2014/main" id="{EB393412-E482-40E4-AEBA-383FFF24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7" name="Freeform 322">
                <a:extLst>
                  <a:ext uri="{FF2B5EF4-FFF2-40B4-BE49-F238E27FC236}">
                    <a16:creationId xmlns:a16="http://schemas.microsoft.com/office/drawing/2014/main" id="{EC4E9558-5FFE-4A7D-A0F0-B92F3A604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8" name="Freeform 323">
                <a:extLst>
                  <a:ext uri="{FF2B5EF4-FFF2-40B4-BE49-F238E27FC236}">
                    <a16:creationId xmlns:a16="http://schemas.microsoft.com/office/drawing/2014/main" id="{0EF6B153-A0B8-4A75-9FC2-AF00D550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9" name="Freeform 324">
                <a:extLst>
                  <a:ext uri="{FF2B5EF4-FFF2-40B4-BE49-F238E27FC236}">
                    <a16:creationId xmlns:a16="http://schemas.microsoft.com/office/drawing/2014/main" id="{3B98329B-8422-43DE-A478-9A23D157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0" name="Freeform 325">
                <a:extLst>
                  <a:ext uri="{FF2B5EF4-FFF2-40B4-BE49-F238E27FC236}">
                    <a16:creationId xmlns:a16="http://schemas.microsoft.com/office/drawing/2014/main" id="{15D7D019-6740-4847-AA20-106BEC47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1" name="Freeform 326">
                <a:extLst>
                  <a:ext uri="{FF2B5EF4-FFF2-40B4-BE49-F238E27FC236}">
                    <a16:creationId xmlns:a16="http://schemas.microsoft.com/office/drawing/2014/main" id="{E3ED0317-DC62-44B5-9059-A52E6A25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2" name="Freeform 327">
                <a:extLst>
                  <a:ext uri="{FF2B5EF4-FFF2-40B4-BE49-F238E27FC236}">
                    <a16:creationId xmlns:a16="http://schemas.microsoft.com/office/drawing/2014/main" id="{B3BF3827-DDBB-4AC8-B354-04BA20E14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3" name="Freeform 328">
                <a:extLst>
                  <a:ext uri="{FF2B5EF4-FFF2-40B4-BE49-F238E27FC236}">
                    <a16:creationId xmlns:a16="http://schemas.microsoft.com/office/drawing/2014/main" id="{3043FF73-8776-45CE-AC41-8CC522EB2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4" name="Freeform 329">
                <a:extLst>
                  <a:ext uri="{FF2B5EF4-FFF2-40B4-BE49-F238E27FC236}">
                    <a16:creationId xmlns:a16="http://schemas.microsoft.com/office/drawing/2014/main" id="{CF98BCE3-9025-4849-873F-0AC46B3CB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5" name="Freeform 330">
                <a:extLst>
                  <a:ext uri="{FF2B5EF4-FFF2-40B4-BE49-F238E27FC236}">
                    <a16:creationId xmlns:a16="http://schemas.microsoft.com/office/drawing/2014/main" id="{CCDE4AE4-5300-4E6A-8996-BC2A8573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6" name="Freeform 331">
                <a:extLst>
                  <a:ext uri="{FF2B5EF4-FFF2-40B4-BE49-F238E27FC236}">
                    <a16:creationId xmlns:a16="http://schemas.microsoft.com/office/drawing/2014/main" id="{4F7FF1F1-875B-4867-A352-43758F8A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7" name="Freeform 332">
                <a:extLst>
                  <a:ext uri="{FF2B5EF4-FFF2-40B4-BE49-F238E27FC236}">
                    <a16:creationId xmlns:a16="http://schemas.microsoft.com/office/drawing/2014/main" id="{4ED308FC-2439-4834-9E39-269C3AA1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8" name="Freeform 333">
                <a:extLst>
                  <a:ext uri="{FF2B5EF4-FFF2-40B4-BE49-F238E27FC236}">
                    <a16:creationId xmlns:a16="http://schemas.microsoft.com/office/drawing/2014/main" id="{0741F98C-00D8-47C3-9D81-F41646CB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9" name="Oval 334">
                <a:extLst>
                  <a:ext uri="{FF2B5EF4-FFF2-40B4-BE49-F238E27FC236}">
                    <a16:creationId xmlns:a16="http://schemas.microsoft.com/office/drawing/2014/main" id="{F59282C8-B230-43B5-8EA5-04DCF993F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0" name="Freeform 335">
                <a:extLst>
                  <a:ext uri="{FF2B5EF4-FFF2-40B4-BE49-F238E27FC236}">
                    <a16:creationId xmlns:a16="http://schemas.microsoft.com/office/drawing/2014/main" id="{FF1DB4C8-D278-43C5-9D11-594855202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1" name="Freeform 336">
                <a:extLst>
                  <a:ext uri="{FF2B5EF4-FFF2-40B4-BE49-F238E27FC236}">
                    <a16:creationId xmlns:a16="http://schemas.microsoft.com/office/drawing/2014/main" id="{F481C9CF-F3DC-49DC-A5A1-BBEB94C6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2" name="Freeform 337">
                <a:extLst>
                  <a:ext uri="{FF2B5EF4-FFF2-40B4-BE49-F238E27FC236}">
                    <a16:creationId xmlns:a16="http://schemas.microsoft.com/office/drawing/2014/main" id="{55E9E731-1C5B-4EC6-B9E6-BA80B91B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3" name="Freeform 338">
                <a:extLst>
                  <a:ext uri="{FF2B5EF4-FFF2-40B4-BE49-F238E27FC236}">
                    <a16:creationId xmlns:a16="http://schemas.microsoft.com/office/drawing/2014/main" id="{74563EE1-948D-4946-A647-30B1793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4" name="Freeform 339">
                <a:extLst>
                  <a:ext uri="{FF2B5EF4-FFF2-40B4-BE49-F238E27FC236}">
                    <a16:creationId xmlns:a16="http://schemas.microsoft.com/office/drawing/2014/main" id="{EA932BB9-2A56-49BB-83AE-4F1CFC0B2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5" name="Freeform 340">
                <a:extLst>
                  <a:ext uri="{FF2B5EF4-FFF2-40B4-BE49-F238E27FC236}">
                    <a16:creationId xmlns:a16="http://schemas.microsoft.com/office/drawing/2014/main" id="{F089A3D0-B569-4C5D-A518-BF5222A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6" name="Freeform 341">
                <a:extLst>
                  <a:ext uri="{FF2B5EF4-FFF2-40B4-BE49-F238E27FC236}">
                    <a16:creationId xmlns:a16="http://schemas.microsoft.com/office/drawing/2014/main" id="{8F806529-74D7-4094-9BE3-BCB10F89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7" name="Freeform 342">
                <a:extLst>
                  <a:ext uri="{FF2B5EF4-FFF2-40B4-BE49-F238E27FC236}">
                    <a16:creationId xmlns:a16="http://schemas.microsoft.com/office/drawing/2014/main" id="{31A52BDC-E528-4AAE-B5CF-4E9EE5E2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8" name="Freeform 343">
                <a:extLst>
                  <a:ext uri="{FF2B5EF4-FFF2-40B4-BE49-F238E27FC236}">
                    <a16:creationId xmlns:a16="http://schemas.microsoft.com/office/drawing/2014/main" id="{F3A1142C-6AEB-472D-961F-CB143894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9" name="Freeform 344">
                <a:extLst>
                  <a:ext uri="{FF2B5EF4-FFF2-40B4-BE49-F238E27FC236}">
                    <a16:creationId xmlns:a16="http://schemas.microsoft.com/office/drawing/2014/main" id="{B0CDE3F8-2EE7-4024-BB09-F97A9854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0" name="Freeform 345">
                <a:extLst>
                  <a:ext uri="{FF2B5EF4-FFF2-40B4-BE49-F238E27FC236}">
                    <a16:creationId xmlns:a16="http://schemas.microsoft.com/office/drawing/2014/main" id="{8709CD81-C57F-4F9E-A7DC-95A308E6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1" name="Freeform 346">
                <a:extLst>
                  <a:ext uri="{FF2B5EF4-FFF2-40B4-BE49-F238E27FC236}">
                    <a16:creationId xmlns:a16="http://schemas.microsoft.com/office/drawing/2014/main" id="{C837AC86-105A-4F34-90C1-E8552E57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2" name="Freeform 347">
                <a:extLst>
                  <a:ext uri="{FF2B5EF4-FFF2-40B4-BE49-F238E27FC236}">
                    <a16:creationId xmlns:a16="http://schemas.microsoft.com/office/drawing/2014/main" id="{1D2E1D93-E5B2-4CF2-A252-FDBBC715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3" name="Freeform 348">
                <a:extLst>
                  <a:ext uri="{FF2B5EF4-FFF2-40B4-BE49-F238E27FC236}">
                    <a16:creationId xmlns:a16="http://schemas.microsoft.com/office/drawing/2014/main" id="{704F34C8-1669-450E-AC22-28515460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4" name="Freeform 349">
                <a:extLst>
                  <a:ext uri="{FF2B5EF4-FFF2-40B4-BE49-F238E27FC236}">
                    <a16:creationId xmlns:a16="http://schemas.microsoft.com/office/drawing/2014/main" id="{E032EFF5-D608-4DAA-ABFA-12091317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5" name="Freeform 350">
                <a:extLst>
                  <a:ext uri="{FF2B5EF4-FFF2-40B4-BE49-F238E27FC236}">
                    <a16:creationId xmlns:a16="http://schemas.microsoft.com/office/drawing/2014/main" id="{1A6EA25A-0A7B-4890-B0B6-5B995A06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6" name="Freeform 351">
                <a:extLst>
                  <a:ext uri="{FF2B5EF4-FFF2-40B4-BE49-F238E27FC236}">
                    <a16:creationId xmlns:a16="http://schemas.microsoft.com/office/drawing/2014/main" id="{C55AC637-3C21-4E4F-9495-D52552C6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7" name="Freeform 352">
                <a:extLst>
                  <a:ext uri="{FF2B5EF4-FFF2-40B4-BE49-F238E27FC236}">
                    <a16:creationId xmlns:a16="http://schemas.microsoft.com/office/drawing/2014/main" id="{A6139274-C327-4671-87E9-A6804C26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8" name="Freeform 353">
                <a:extLst>
                  <a:ext uri="{FF2B5EF4-FFF2-40B4-BE49-F238E27FC236}">
                    <a16:creationId xmlns:a16="http://schemas.microsoft.com/office/drawing/2014/main" id="{CC390792-65C6-4552-A671-6BC5B5F57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9" name="Freeform 354">
                <a:extLst>
                  <a:ext uri="{FF2B5EF4-FFF2-40B4-BE49-F238E27FC236}">
                    <a16:creationId xmlns:a16="http://schemas.microsoft.com/office/drawing/2014/main" id="{70357D66-17C0-4570-8356-2669F428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0" name="Freeform 355">
                <a:extLst>
                  <a:ext uri="{FF2B5EF4-FFF2-40B4-BE49-F238E27FC236}">
                    <a16:creationId xmlns:a16="http://schemas.microsoft.com/office/drawing/2014/main" id="{A196D147-0803-498C-9BBB-7CD5E6E1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1" name="Freeform 356">
                <a:extLst>
                  <a:ext uri="{FF2B5EF4-FFF2-40B4-BE49-F238E27FC236}">
                    <a16:creationId xmlns:a16="http://schemas.microsoft.com/office/drawing/2014/main" id="{DCC4B56B-C2F4-488C-B4B7-8EC9E468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2" name="Freeform 357">
                <a:extLst>
                  <a:ext uri="{FF2B5EF4-FFF2-40B4-BE49-F238E27FC236}">
                    <a16:creationId xmlns:a16="http://schemas.microsoft.com/office/drawing/2014/main" id="{F9A69C16-F5A9-4C1D-B424-BCA24D528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3" name="Freeform 358">
                <a:extLst>
                  <a:ext uri="{FF2B5EF4-FFF2-40B4-BE49-F238E27FC236}">
                    <a16:creationId xmlns:a16="http://schemas.microsoft.com/office/drawing/2014/main" id="{4F97A3DB-823C-4856-8265-A6B38963B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4" name="Freeform 359">
                <a:extLst>
                  <a:ext uri="{FF2B5EF4-FFF2-40B4-BE49-F238E27FC236}">
                    <a16:creationId xmlns:a16="http://schemas.microsoft.com/office/drawing/2014/main" id="{76DE6D8F-6EB8-4698-85EB-BFA03157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5" name="Freeform 360">
                <a:extLst>
                  <a:ext uri="{FF2B5EF4-FFF2-40B4-BE49-F238E27FC236}">
                    <a16:creationId xmlns:a16="http://schemas.microsoft.com/office/drawing/2014/main" id="{44B43B59-7F31-4FBC-86DF-DFE35431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6" name="Freeform 361">
                <a:extLst>
                  <a:ext uri="{FF2B5EF4-FFF2-40B4-BE49-F238E27FC236}">
                    <a16:creationId xmlns:a16="http://schemas.microsoft.com/office/drawing/2014/main" id="{75185930-DC56-4176-A7CE-BCEAC0EFE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7" name="Freeform 362">
                <a:extLst>
                  <a:ext uri="{FF2B5EF4-FFF2-40B4-BE49-F238E27FC236}">
                    <a16:creationId xmlns:a16="http://schemas.microsoft.com/office/drawing/2014/main" id="{ED5DC2C5-8BD9-4159-A049-9299953F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8" name="Freeform 363">
                <a:extLst>
                  <a:ext uri="{FF2B5EF4-FFF2-40B4-BE49-F238E27FC236}">
                    <a16:creationId xmlns:a16="http://schemas.microsoft.com/office/drawing/2014/main" id="{DAE5258E-F58A-45C5-BE96-D81643F6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9" name="Freeform 364">
                <a:extLst>
                  <a:ext uri="{FF2B5EF4-FFF2-40B4-BE49-F238E27FC236}">
                    <a16:creationId xmlns:a16="http://schemas.microsoft.com/office/drawing/2014/main" id="{5F263356-E0E3-40A1-8892-45C747C18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0" name="Freeform 365">
                <a:extLst>
                  <a:ext uri="{FF2B5EF4-FFF2-40B4-BE49-F238E27FC236}">
                    <a16:creationId xmlns:a16="http://schemas.microsoft.com/office/drawing/2014/main" id="{AD9BB5A8-F4B1-46CF-B035-9FFAE382C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1" name="Freeform 366">
                <a:extLst>
                  <a:ext uri="{FF2B5EF4-FFF2-40B4-BE49-F238E27FC236}">
                    <a16:creationId xmlns:a16="http://schemas.microsoft.com/office/drawing/2014/main" id="{7CA7DBEA-5CDF-449E-B29E-A95620985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2" name="Freeform 367">
                <a:extLst>
                  <a:ext uri="{FF2B5EF4-FFF2-40B4-BE49-F238E27FC236}">
                    <a16:creationId xmlns:a16="http://schemas.microsoft.com/office/drawing/2014/main" id="{04460271-C97E-4245-8C0A-F1D3897A7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3" name="Freeform 368">
                <a:extLst>
                  <a:ext uri="{FF2B5EF4-FFF2-40B4-BE49-F238E27FC236}">
                    <a16:creationId xmlns:a16="http://schemas.microsoft.com/office/drawing/2014/main" id="{FB00BE05-869B-4C1B-A06C-3C092DE5B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4" name="Freeform 369">
                <a:extLst>
                  <a:ext uri="{FF2B5EF4-FFF2-40B4-BE49-F238E27FC236}">
                    <a16:creationId xmlns:a16="http://schemas.microsoft.com/office/drawing/2014/main" id="{DE76CD2A-0D18-47F0-828A-59228A84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5" name="Freeform 370">
                <a:extLst>
                  <a:ext uri="{FF2B5EF4-FFF2-40B4-BE49-F238E27FC236}">
                    <a16:creationId xmlns:a16="http://schemas.microsoft.com/office/drawing/2014/main" id="{54037C27-4F6C-4413-9EF6-5607A2776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6" name="Freeform 371">
                <a:extLst>
                  <a:ext uri="{FF2B5EF4-FFF2-40B4-BE49-F238E27FC236}">
                    <a16:creationId xmlns:a16="http://schemas.microsoft.com/office/drawing/2014/main" id="{8D8CFDD0-39F6-4B18-B943-E70F220D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7" name="Freeform 372">
                <a:extLst>
                  <a:ext uri="{FF2B5EF4-FFF2-40B4-BE49-F238E27FC236}">
                    <a16:creationId xmlns:a16="http://schemas.microsoft.com/office/drawing/2014/main" id="{90C44D43-0F15-4763-9656-53780D9B4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8" name="Freeform 373">
                <a:extLst>
                  <a:ext uri="{FF2B5EF4-FFF2-40B4-BE49-F238E27FC236}">
                    <a16:creationId xmlns:a16="http://schemas.microsoft.com/office/drawing/2014/main" id="{5E0338F3-59A8-49A3-92CE-FA0C13BF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9" name="Freeform 374">
                <a:extLst>
                  <a:ext uri="{FF2B5EF4-FFF2-40B4-BE49-F238E27FC236}">
                    <a16:creationId xmlns:a16="http://schemas.microsoft.com/office/drawing/2014/main" id="{899B3865-D0E0-4996-BF5E-B9A294C32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0" name="Freeform 375">
                <a:extLst>
                  <a:ext uri="{FF2B5EF4-FFF2-40B4-BE49-F238E27FC236}">
                    <a16:creationId xmlns:a16="http://schemas.microsoft.com/office/drawing/2014/main" id="{495336E2-6428-4D4B-A9B2-B575DB3BD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1" name="Freeform 376">
                <a:extLst>
                  <a:ext uri="{FF2B5EF4-FFF2-40B4-BE49-F238E27FC236}">
                    <a16:creationId xmlns:a16="http://schemas.microsoft.com/office/drawing/2014/main" id="{F45D1373-AD12-430E-A4A2-5ECE691C7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2" name="Freeform 377">
                <a:extLst>
                  <a:ext uri="{FF2B5EF4-FFF2-40B4-BE49-F238E27FC236}">
                    <a16:creationId xmlns:a16="http://schemas.microsoft.com/office/drawing/2014/main" id="{FCC99691-D7B1-437A-B929-F586C044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3" name="Freeform 378">
                <a:extLst>
                  <a:ext uri="{FF2B5EF4-FFF2-40B4-BE49-F238E27FC236}">
                    <a16:creationId xmlns:a16="http://schemas.microsoft.com/office/drawing/2014/main" id="{3C50E479-B2B0-40C1-B5C4-1B716385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4" name="Freeform 379">
                <a:extLst>
                  <a:ext uri="{FF2B5EF4-FFF2-40B4-BE49-F238E27FC236}">
                    <a16:creationId xmlns:a16="http://schemas.microsoft.com/office/drawing/2014/main" id="{E834B680-E6C4-444E-A641-3ED330D2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5" name="Freeform 380">
                <a:extLst>
                  <a:ext uri="{FF2B5EF4-FFF2-40B4-BE49-F238E27FC236}">
                    <a16:creationId xmlns:a16="http://schemas.microsoft.com/office/drawing/2014/main" id="{29A70FDD-1C0B-4976-BF5A-0EA234EF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6" name="Freeform 381">
                <a:extLst>
                  <a:ext uri="{FF2B5EF4-FFF2-40B4-BE49-F238E27FC236}">
                    <a16:creationId xmlns:a16="http://schemas.microsoft.com/office/drawing/2014/main" id="{55C22A6D-73B3-4DFC-86C5-40959E83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7" name="Freeform 382">
                <a:extLst>
                  <a:ext uri="{FF2B5EF4-FFF2-40B4-BE49-F238E27FC236}">
                    <a16:creationId xmlns:a16="http://schemas.microsoft.com/office/drawing/2014/main" id="{9FF8B554-EA44-45BF-A82F-7AE8469D9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8" name="Freeform 383">
                <a:extLst>
                  <a:ext uri="{FF2B5EF4-FFF2-40B4-BE49-F238E27FC236}">
                    <a16:creationId xmlns:a16="http://schemas.microsoft.com/office/drawing/2014/main" id="{EF39A5DF-B3ED-45BD-AD78-EC7EB253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9" name="Freeform 384">
                <a:extLst>
                  <a:ext uri="{FF2B5EF4-FFF2-40B4-BE49-F238E27FC236}">
                    <a16:creationId xmlns:a16="http://schemas.microsoft.com/office/drawing/2014/main" id="{5197A392-E43C-4653-AFA4-950F3707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0" name="Freeform 385">
                <a:extLst>
                  <a:ext uri="{FF2B5EF4-FFF2-40B4-BE49-F238E27FC236}">
                    <a16:creationId xmlns:a16="http://schemas.microsoft.com/office/drawing/2014/main" id="{37B7FFDC-3B45-4CD4-A2AF-3B584BDA0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1" name="Oval 386">
                <a:extLst>
                  <a:ext uri="{FF2B5EF4-FFF2-40B4-BE49-F238E27FC236}">
                    <a16:creationId xmlns:a16="http://schemas.microsoft.com/office/drawing/2014/main" id="{477D3C59-F9DA-45B2-8B50-AFE25B1D5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2" name="Oval 387">
                <a:extLst>
                  <a:ext uri="{FF2B5EF4-FFF2-40B4-BE49-F238E27FC236}">
                    <a16:creationId xmlns:a16="http://schemas.microsoft.com/office/drawing/2014/main" id="{F7C5FA64-195C-47BD-82ED-862CABCAC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3" name="Freeform 388">
                <a:extLst>
                  <a:ext uri="{FF2B5EF4-FFF2-40B4-BE49-F238E27FC236}">
                    <a16:creationId xmlns:a16="http://schemas.microsoft.com/office/drawing/2014/main" id="{DE99CB16-796A-4EC7-82E9-ECF0899EB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4" name="Freeform 389">
                <a:extLst>
                  <a:ext uri="{FF2B5EF4-FFF2-40B4-BE49-F238E27FC236}">
                    <a16:creationId xmlns:a16="http://schemas.microsoft.com/office/drawing/2014/main" id="{ED8744B3-D6C6-459B-964A-915D17AA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5" name="Freeform 390">
                <a:extLst>
                  <a:ext uri="{FF2B5EF4-FFF2-40B4-BE49-F238E27FC236}">
                    <a16:creationId xmlns:a16="http://schemas.microsoft.com/office/drawing/2014/main" id="{AB8283AE-DA23-44C3-9BAE-225207B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6" name="Freeform 391">
                <a:extLst>
                  <a:ext uri="{FF2B5EF4-FFF2-40B4-BE49-F238E27FC236}">
                    <a16:creationId xmlns:a16="http://schemas.microsoft.com/office/drawing/2014/main" id="{7D80E902-2460-44AF-8C05-59BB4DA6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7" name="Freeform 392">
                <a:extLst>
                  <a:ext uri="{FF2B5EF4-FFF2-40B4-BE49-F238E27FC236}">
                    <a16:creationId xmlns:a16="http://schemas.microsoft.com/office/drawing/2014/main" id="{C7905250-C077-475D-AD8B-12A12158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8" name="Freeform 393">
                <a:extLst>
                  <a:ext uri="{FF2B5EF4-FFF2-40B4-BE49-F238E27FC236}">
                    <a16:creationId xmlns:a16="http://schemas.microsoft.com/office/drawing/2014/main" id="{5144CC2E-EB41-490B-8B81-1360E549C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9" name="Freeform 394">
                <a:extLst>
                  <a:ext uri="{FF2B5EF4-FFF2-40B4-BE49-F238E27FC236}">
                    <a16:creationId xmlns:a16="http://schemas.microsoft.com/office/drawing/2014/main" id="{36EE75E4-3DC3-4152-A3A0-8BF6964D5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0" name="Freeform 395">
                <a:extLst>
                  <a:ext uri="{FF2B5EF4-FFF2-40B4-BE49-F238E27FC236}">
                    <a16:creationId xmlns:a16="http://schemas.microsoft.com/office/drawing/2014/main" id="{9F09E691-578A-440E-98F3-CD62BB44D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1" name="Freeform 396">
                <a:extLst>
                  <a:ext uri="{FF2B5EF4-FFF2-40B4-BE49-F238E27FC236}">
                    <a16:creationId xmlns:a16="http://schemas.microsoft.com/office/drawing/2014/main" id="{38A7DDB0-EDD0-4C75-B352-FF0B16E4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2" name="Freeform 397">
                <a:extLst>
                  <a:ext uri="{FF2B5EF4-FFF2-40B4-BE49-F238E27FC236}">
                    <a16:creationId xmlns:a16="http://schemas.microsoft.com/office/drawing/2014/main" id="{5DF42DA4-25CE-452B-8239-AAAF178A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3" name="Freeform 398">
                <a:extLst>
                  <a:ext uri="{FF2B5EF4-FFF2-40B4-BE49-F238E27FC236}">
                    <a16:creationId xmlns:a16="http://schemas.microsoft.com/office/drawing/2014/main" id="{07B89FCB-893D-472B-9DFF-42F89010C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4" name="Freeform 399">
                <a:extLst>
                  <a:ext uri="{FF2B5EF4-FFF2-40B4-BE49-F238E27FC236}">
                    <a16:creationId xmlns:a16="http://schemas.microsoft.com/office/drawing/2014/main" id="{6A3D730D-02DC-4E61-BA16-AE0D7B97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5" name="Freeform 400">
                <a:extLst>
                  <a:ext uri="{FF2B5EF4-FFF2-40B4-BE49-F238E27FC236}">
                    <a16:creationId xmlns:a16="http://schemas.microsoft.com/office/drawing/2014/main" id="{B51FEFB4-3BE9-4187-94E9-E8AC993D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6" name="Freeform 401">
                <a:extLst>
                  <a:ext uri="{FF2B5EF4-FFF2-40B4-BE49-F238E27FC236}">
                    <a16:creationId xmlns:a16="http://schemas.microsoft.com/office/drawing/2014/main" id="{FADEABBE-1D60-46E1-A50F-89EC9C25F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7" name="Freeform 402">
                <a:extLst>
                  <a:ext uri="{FF2B5EF4-FFF2-40B4-BE49-F238E27FC236}">
                    <a16:creationId xmlns:a16="http://schemas.microsoft.com/office/drawing/2014/main" id="{3FC43BD0-28BB-4715-A60B-ADE6B7F2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8" name="Freeform 403">
                <a:extLst>
                  <a:ext uri="{FF2B5EF4-FFF2-40B4-BE49-F238E27FC236}">
                    <a16:creationId xmlns:a16="http://schemas.microsoft.com/office/drawing/2014/main" id="{AE0F014A-99A9-4128-B357-0FC530EB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9" name="Freeform 404">
                <a:extLst>
                  <a:ext uri="{FF2B5EF4-FFF2-40B4-BE49-F238E27FC236}">
                    <a16:creationId xmlns:a16="http://schemas.microsoft.com/office/drawing/2014/main" id="{56373E31-E31B-4521-B32F-3A97427A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0" name="Freeform 405">
                <a:extLst>
                  <a:ext uri="{FF2B5EF4-FFF2-40B4-BE49-F238E27FC236}">
                    <a16:creationId xmlns:a16="http://schemas.microsoft.com/office/drawing/2014/main" id="{4787468E-DD5A-4735-A9AE-3EBEA51B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645" name="Freeform 407">
              <a:extLst>
                <a:ext uri="{FF2B5EF4-FFF2-40B4-BE49-F238E27FC236}">
                  <a16:creationId xmlns:a16="http://schemas.microsoft.com/office/drawing/2014/main" id="{A0D486B6-8CCE-4753-B6DC-961557AB0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46" name="Freeform 408">
              <a:extLst>
                <a:ext uri="{FF2B5EF4-FFF2-40B4-BE49-F238E27FC236}">
                  <a16:creationId xmlns:a16="http://schemas.microsoft.com/office/drawing/2014/main" id="{C7C80869-7A6D-414B-996B-CD04BBF63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47" name="Freeform 409">
              <a:extLst>
                <a:ext uri="{FF2B5EF4-FFF2-40B4-BE49-F238E27FC236}">
                  <a16:creationId xmlns:a16="http://schemas.microsoft.com/office/drawing/2014/main" id="{19C7F9C2-1F72-4B30-A3BE-F630E465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48" name="Freeform 410">
              <a:extLst>
                <a:ext uri="{FF2B5EF4-FFF2-40B4-BE49-F238E27FC236}">
                  <a16:creationId xmlns:a16="http://schemas.microsoft.com/office/drawing/2014/main" id="{411FFAD8-AC53-49DA-807A-17D9BF69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49" name="Freeform 411">
              <a:extLst>
                <a:ext uri="{FF2B5EF4-FFF2-40B4-BE49-F238E27FC236}">
                  <a16:creationId xmlns:a16="http://schemas.microsoft.com/office/drawing/2014/main" id="{31979202-D081-4C08-AE12-168D6B77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0" name="Freeform 412">
              <a:extLst>
                <a:ext uri="{FF2B5EF4-FFF2-40B4-BE49-F238E27FC236}">
                  <a16:creationId xmlns:a16="http://schemas.microsoft.com/office/drawing/2014/main" id="{592DCBCA-E00F-44BB-84AB-F526C2476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1" name="Freeform 413">
              <a:extLst>
                <a:ext uri="{FF2B5EF4-FFF2-40B4-BE49-F238E27FC236}">
                  <a16:creationId xmlns:a16="http://schemas.microsoft.com/office/drawing/2014/main" id="{B5F32DAD-46B3-4177-89A7-D9A3EBAC6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2" name="Freeform 414">
              <a:extLst>
                <a:ext uri="{FF2B5EF4-FFF2-40B4-BE49-F238E27FC236}">
                  <a16:creationId xmlns:a16="http://schemas.microsoft.com/office/drawing/2014/main" id="{C9DECF4D-A49F-4D61-857A-372A50E3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3" name="Freeform 415">
              <a:extLst>
                <a:ext uri="{FF2B5EF4-FFF2-40B4-BE49-F238E27FC236}">
                  <a16:creationId xmlns:a16="http://schemas.microsoft.com/office/drawing/2014/main" id="{C7795DCC-B3B0-409C-B862-E95FA99E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4" name="Freeform 416">
              <a:extLst>
                <a:ext uri="{FF2B5EF4-FFF2-40B4-BE49-F238E27FC236}">
                  <a16:creationId xmlns:a16="http://schemas.microsoft.com/office/drawing/2014/main" id="{32D2DCE8-E41C-4F69-A9C4-E17024134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5" name="Freeform 417">
              <a:extLst>
                <a:ext uri="{FF2B5EF4-FFF2-40B4-BE49-F238E27FC236}">
                  <a16:creationId xmlns:a16="http://schemas.microsoft.com/office/drawing/2014/main" id="{DC2544BC-4262-475A-8575-27925005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6" name="Freeform 418">
              <a:extLst>
                <a:ext uri="{FF2B5EF4-FFF2-40B4-BE49-F238E27FC236}">
                  <a16:creationId xmlns:a16="http://schemas.microsoft.com/office/drawing/2014/main" id="{D702C8D1-A333-4904-ADEB-2A45FCB3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7" name="Freeform 419">
              <a:extLst>
                <a:ext uri="{FF2B5EF4-FFF2-40B4-BE49-F238E27FC236}">
                  <a16:creationId xmlns:a16="http://schemas.microsoft.com/office/drawing/2014/main" id="{8CC01F99-A1E1-4807-9773-48A415FF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8" name="Freeform 420">
              <a:extLst>
                <a:ext uri="{FF2B5EF4-FFF2-40B4-BE49-F238E27FC236}">
                  <a16:creationId xmlns:a16="http://schemas.microsoft.com/office/drawing/2014/main" id="{62428942-8AE5-439E-A5AC-8FCB14B92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59" name="Freeform 421">
              <a:extLst>
                <a:ext uri="{FF2B5EF4-FFF2-40B4-BE49-F238E27FC236}">
                  <a16:creationId xmlns:a16="http://schemas.microsoft.com/office/drawing/2014/main" id="{A12DD5E8-2BA6-40DB-B245-13C1540D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0" name="Freeform 422">
              <a:extLst>
                <a:ext uri="{FF2B5EF4-FFF2-40B4-BE49-F238E27FC236}">
                  <a16:creationId xmlns:a16="http://schemas.microsoft.com/office/drawing/2014/main" id="{971EED53-EFA0-47B7-9603-01BAD7F1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1" name="Freeform 423">
              <a:extLst>
                <a:ext uri="{FF2B5EF4-FFF2-40B4-BE49-F238E27FC236}">
                  <a16:creationId xmlns:a16="http://schemas.microsoft.com/office/drawing/2014/main" id="{76990FC6-FD6C-44C8-8627-A8C8786A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2" name="Freeform 424">
              <a:extLst>
                <a:ext uri="{FF2B5EF4-FFF2-40B4-BE49-F238E27FC236}">
                  <a16:creationId xmlns:a16="http://schemas.microsoft.com/office/drawing/2014/main" id="{E1BD8F1D-B847-4E78-B5E2-E985C0C1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3" name="Freeform 425">
              <a:extLst>
                <a:ext uri="{FF2B5EF4-FFF2-40B4-BE49-F238E27FC236}">
                  <a16:creationId xmlns:a16="http://schemas.microsoft.com/office/drawing/2014/main" id="{42BD54E5-119D-4597-95AD-6F0B8FE0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4" name="Freeform 426">
              <a:extLst>
                <a:ext uri="{FF2B5EF4-FFF2-40B4-BE49-F238E27FC236}">
                  <a16:creationId xmlns:a16="http://schemas.microsoft.com/office/drawing/2014/main" id="{5931756D-52CA-4972-BD4E-58674EE4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5" name="Freeform 427">
              <a:extLst>
                <a:ext uri="{FF2B5EF4-FFF2-40B4-BE49-F238E27FC236}">
                  <a16:creationId xmlns:a16="http://schemas.microsoft.com/office/drawing/2014/main" id="{443286BE-D04A-4839-ADE1-9905C2E8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6" name="Freeform 428">
              <a:extLst>
                <a:ext uri="{FF2B5EF4-FFF2-40B4-BE49-F238E27FC236}">
                  <a16:creationId xmlns:a16="http://schemas.microsoft.com/office/drawing/2014/main" id="{8BEF92E5-6135-4A3C-8D70-4C2F6F208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7" name="Freeform 429">
              <a:extLst>
                <a:ext uri="{FF2B5EF4-FFF2-40B4-BE49-F238E27FC236}">
                  <a16:creationId xmlns:a16="http://schemas.microsoft.com/office/drawing/2014/main" id="{C0BC6BBF-54D3-4778-BD0C-C29237C2A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8" name="Freeform 430">
              <a:extLst>
                <a:ext uri="{FF2B5EF4-FFF2-40B4-BE49-F238E27FC236}">
                  <a16:creationId xmlns:a16="http://schemas.microsoft.com/office/drawing/2014/main" id="{FECA2FA4-ABC2-448A-8D7A-3C0EDF3C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69" name="Freeform 431">
              <a:extLst>
                <a:ext uri="{FF2B5EF4-FFF2-40B4-BE49-F238E27FC236}">
                  <a16:creationId xmlns:a16="http://schemas.microsoft.com/office/drawing/2014/main" id="{45F6D35E-01D5-48AB-B100-20231EF4E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0" name="Freeform 432">
              <a:extLst>
                <a:ext uri="{FF2B5EF4-FFF2-40B4-BE49-F238E27FC236}">
                  <a16:creationId xmlns:a16="http://schemas.microsoft.com/office/drawing/2014/main" id="{0141F3F4-0630-41F0-8979-46A61CBB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1" name="Freeform 433">
              <a:extLst>
                <a:ext uri="{FF2B5EF4-FFF2-40B4-BE49-F238E27FC236}">
                  <a16:creationId xmlns:a16="http://schemas.microsoft.com/office/drawing/2014/main" id="{DD861DFE-C0AD-4848-861C-09629CE6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2" name="Freeform 434">
              <a:extLst>
                <a:ext uri="{FF2B5EF4-FFF2-40B4-BE49-F238E27FC236}">
                  <a16:creationId xmlns:a16="http://schemas.microsoft.com/office/drawing/2014/main" id="{58602D17-2616-4987-B022-5C9B230C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3" name="Freeform 435">
              <a:extLst>
                <a:ext uri="{FF2B5EF4-FFF2-40B4-BE49-F238E27FC236}">
                  <a16:creationId xmlns:a16="http://schemas.microsoft.com/office/drawing/2014/main" id="{EC208037-BF95-4BD6-937E-0C91FB74B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4" name="Freeform 436">
              <a:extLst>
                <a:ext uri="{FF2B5EF4-FFF2-40B4-BE49-F238E27FC236}">
                  <a16:creationId xmlns:a16="http://schemas.microsoft.com/office/drawing/2014/main" id="{FAF33336-7C78-4795-9D0C-550BCB46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5" name="Freeform 437">
              <a:extLst>
                <a:ext uri="{FF2B5EF4-FFF2-40B4-BE49-F238E27FC236}">
                  <a16:creationId xmlns:a16="http://schemas.microsoft.com/office/drawing/2014/main" id="{4906683D-BC9E-4FC2-920F-F3CA4D8F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6" name="Freeform 438">
              <a:extLst>
                <a:ext uri="{FF2B5EF4-FFF2-40B4-BE49-F238E27FC236}">
                  <a16:creationId xmlns:a16="http://schemas.microsoft.com/office/drawing/2014/main" id="{16A4F644-5A91-4BE7-BC7C-ABC40876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7" name="Freeform 439">
              <a:extLst>
                <a:ext uri="{FF2B5EF4-FFF2-40B4-BE49-F238E27FC236}">
                  <a16:creationId xmlns:a16="http://schemas.microsoft.com/office/drawing/2014/main" id="{212D86E3-8BC1-4F77-8BD9-24E4C37C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8" name="Oval 440">
              <a:extLst>
                <a:ext uri="{FF2B5EF4-FFF2-40B4-BE49-F238E27FC236}">
                  <a16:creationId xmlns:a16="http://schemas.microsoft.com/office/drawing/2014/main" id="{B829CFF5-EB71-4B02-B7F7-5F8FF97D5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79" name="Freeform 441">
              <a:extLst>
                <a:ext uri="{FF2B5EF4-FFF2-40B4-BE49-F238E27FC236}">
                  <a16:creationId xmlns:a16="http://schemas.microsoft.com/office/drawing/2014/main" id="{458B8D20-A26F-4CE0-BE0B-9E73CDF9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680" name="Freeform 442">
              <a:extLst>
                <a:ext uri="{FF2B5EF4-FFF2-40B4-BE49-F238E27FC236}">
                  <a16:creationId xmlns:a16="http://schemas.microsoft.com/office/drawing/2014/main" id="{815EDD97-4C01-4B4E-99A0-F15E66CB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485" name="Mouse arrow">
            <a:extLst>
              <a:ext uri="{FF2B5EF4-FFF2-40B4-BE49-F238E27FC236}">
                <a16:creationId xmlns:a16="http://schemas.microsoft.com/office/drawing/2014/main" id="{D7F5F896-7C89-454F-9E62-1CA06C94D83D}"/>
              </a:ext>
            </a:extLst>
          </p:cNvPr>
          <p:cNvSpPr/>
          <p:nvPr/>
        </p:nvSpPr>
        <p:spPr>
          <a:xfrm rot="18694050">
            <a:off x="5624036" y="3519990"/>
            <a:ext cx="147281" cy="215739"/>
          </a:xfrm>
          <a:prstGeom prst="upArrow">
            <a:avLst>
              <a:gd name="adj1" fmla="val 25486"/>
              <a:gd name="adj2" fmla="val 84319"/>
            </a:avLst>
          </a:prstGeom>
          <a:solidFill>
            <a:schemeClr val="bg1"/>
          </a:solidFill>
          <a:ln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20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519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3600"/>
    </mc:Choice>
    <mc:Fallback xmlns="">
      <p:transition spd="slow" advTm="2360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6" presetClass="path" presetSubtype="0" accel="50000" de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456 -0.22106 L 0.15729 -0.05996 " pathEditMode="relative" rAng="0" ptsTypes="AA">
                                          <p:cBhvr>
                                            <p:cTn id="6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91" y="791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8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1.48148E-6 L 0.08242 1.48148E-6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11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7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22" dur="500"/>
                                            <p:tgtEl>
                                              <p:spTgt spid="5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25" dur="500"/>
                                            <p:tgtEl>
                                              <p:spTgt spid="5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nodeType="withEffect" p14:presetBounceEnd="99000">
                                      <p:stCondLst>
                                        <p:cond delay="1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1" dur="1000" fill="hold"/>
                                            <p:tgtEl>
                                              <p:spTgt spid="5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accel="48000" decel="5200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250" fill="hold"/>
                                            <p:tgtEl>
                                              <p:spTgt spid="5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53" presetClass="exit" presetSubtype="32" fill="hold" grpId="1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35" dur="500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37" dur="500"/>
                                            <p:tgtEl>
                                              <p:spTgt spid="56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53" presetClass="exit" presetSubtype="32" fill="hold" grpId="1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40" dur="500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42" dur="500"/>
                                            <p:tgtEl>
                                              <p:spTgt spid="55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2100"/>
                                </p:stCondLst>
                                <p:childTnLst>
                                  <p:par>
                                    <p:cTn id="45" presetID="49" presetClass="path" presetSubtype="0" accel="50000" decel="50000" fill="hold" grpId="1" nodeType="after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0.15729 -0.05996 L 0.10104 -0.07616 " pathEditMode="relative" rAng="0" ptsTypes="AA">
                                          <p:cBhvr>
                                            <p:cTn id="46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812" y="-8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35" presetClass="path" presetSubtype="0" accel="50000" decel="5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0.08243 2.59259E-6 L 1.25E-6 1.48148E-6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71" y="-6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4600"/>
                                </p:stCondLst>
                                <p:childTnLst>
                                  <p:par>
                                    <p:cTn id="50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1" dur="500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500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5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53" presetClass="exit" presetSubtype="32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6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56" presetClass="pat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0.10104 -0.07616 L -0.06732 -0.13936 " pathEditMode="relative" rAng="0" ptsTypes="AA">
                                          <p:cBhvr>
                                            <p:cTn id="61" dur="2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424" y="-31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35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25E-6 1.48148E-6 L -0.06732 1.48148E-6 " pathEditMode="relative" rAng="0" ptsTypes="AA">
                                          <p:cBhvr>
                                            <p:cTn id="6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372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100"/>
                                </p:stCondLst>
                                <p:childTnLst>
                                  <p:par>
                                    <p:cTn id="65" presetID="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7" fill="hold">
                                <p:stCondLst>
                                  <p:cond delay="7100"/>
                                </p:stCondLst>
                                <p:childTnLst>
                                  <p:par>
                                    <p:cTn id="68" presetID="49" presetClass="path" presetSubtype="0" accel="50000" decel="50000" fill="hold" grpId="3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6732 -0.13936 L -0.07292 0.04305 " pathEditMode="relative" rAng="0" ptsTypes="AA">
                                          <p:cBhvr>
                                            <p:cTn id="69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86" y="9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6732 1.48148E-6 L 1.45833E-6 1.48148E-6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984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100"/>
                                </p:stCondLst>
                                <p:childTnLst>
                                  <p:par>
                                    <p:cTn id="73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8" dur="1000" fill="hold"/>
                                            <p:tgtEl>
                                              <p:spTgt spid="5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250" fill="hold"/>
                                            <p:tgtEl>
                                              <p:spTgt spid="5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2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2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5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6" dur="1000" fill="hold"/>
                                            <p:tgtEl>
                                              <p:spTgt spid="5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250" fill="hold"/>
                                            <p:tgtEl>
                                              <p:spTgt spid="5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9300"/>
                                </p:stCondLst>
                                <p:childTnLst>
                                  <p:par>
                                    <p:cTn id="90" presetID="56" presetClass="path" presetSubtype="0" accel="50000" decel="50000" fill="hold" grpId="4" nodeType="after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-0.07292 0.04305 L 0.03867 -0.07593 " pathEditMode="relative" rAng="0" ptsTypes="AA">
                                          <p:cBhvr>
                                            <p:cTn id="91" dur="15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573" y="-5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2" presetID="63" presetClass="path" presetSubtype="0" accel="50000" decel="5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1.25E-6 1.48148E-6 L 0.05495 0.00046 " pathEditMode="relative" rAng="0" ptsTypes="AA">
                                          <p:cBhvr>
                                            <p:cTn id="93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47" y="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4" fill="hold">
                                <p:stCondLst>
                                  <p:cond delay="13050"/>
                                </p:stCondLst>
                                <p:childTnLst>
                                  <p:par>
                                    <p:cTn id="95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96" dur="500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98" dur="500"/>
                                            <p:tgtEl>
                                              <p:spTgt spid="5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53" presetClass="exit" presetSubtype="32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1" dur="500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3" dur="500"/>
                                            <p:tgtEl>
                                              <p:spTgt spid="56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5" fill="hold">
                                <p:stCondLst>
                                  <p:cond delay="13750"/>
                                </p:stCondLst>
                                <p:childTnLst>
                                  <p:par>
                                    <p:cTn id="106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200" fill="hold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1" dur="1000" fill="hold"/>
                                            <p:tgtEl>
                                              <p:spTgt spid="10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2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3" dur="250" fill="hold"/>
                                            <p:tgtEl>
                                              <p:spTgt spid="10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4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2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9" dur="1000" fill="hold"/>
                                            <p:tgtEl>
                                              <p:spTgt spid="5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0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1" dur="250" fill="hold"/>
                                            <p:tgtEl>
                                              <p:spTgt spid="5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2" fill="hold">
                                <p:stCondLst>
                                  <p:cond delay="14950"/>
                                </p:stCondLst>
                                <p:childTnLst>
                                  <p:par>
                                    <p:cTn id="123" presetID="63" presetClass="path" presetSubtype="0" accel="50000" decel="50000" fill="hold" grpId="5" nodeType="after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.03867 -0.07593 L 0.12187 -0.08959 " pathEditMode="relative" rAng="0" ptsTypes="AA">
                                          <p:cBhvr>
                                            <p:cTn id="124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154" y="-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35" presetClass="pat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.05495 0.00046 L 0.08243 -1.48148E-6 " pathEditMode="relative" rAng="0" ptsTypes="AA">
                                          <p:cBhvr>
                                            <p:cTn id="1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87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7" fill="hold">
                                <p:stCondLst>
                                  <p:cond delay="16450"/>
                                </p:stCondLst>
                                <p:childTnLst>
                                  <p:par>
                                    <p:cTn id="128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29" dur="500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0" dur="500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1" dur="500"/>
                                            <p:tgtEl>
                                              <p:spTgt spid="5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3" presetID="53" presetClass="exit" presetSubtype="32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4" dur="500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5" dur="500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6" dur="500"/>
                                            <p:tgtEl>
                                              <p:spTgt spid="106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8" fill="hold">
                                <p:stCondLst>
                                  <p:cond delay="17100"/>
                                </p:stCondLst>
                                <p:childTnLst>
                                  <p:par>
                                    <p:cTn id="139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4" dur="1000" fill="hold"/>
                                            <p:tgtEl>
                                              <p:spTgt spid="16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16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2" dur="1000" fill="hold"/>
                                            <p:tgtEl>
                                              <p:spTgt spid="54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54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5" fill="hold">
                                <p:stCondLst>
                                  <p:cond delay="18300"/>
                                </p:stCondLst>
                                <p:childTnLst>
                                  <p:par>
                                    <p:cTn id="156" presetID="56" presetClass="path" presetSubtype="0" accel="50000" decel="50000" fill="hold" grpId="6" nodeType="after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12187 -0.08959 L -0.04115 -0.08658 " pathEditMode="relative" rAng="0" ptsTypes="AA">
                                          <p:cBhvr>
                                            <p:cTn id="157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151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8" presetID="35" presetClass="path" presetSubtype="0" accel="50000" decel="5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08242 7.40741E-7 L 0.03047 0.00046 " pathEditMode="relative" rAng="0" ptsTypes="AA">
                                          <p:cBhvr>
                                            <p:cTn id="15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500" y="16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0" fill="hold">
                                <p:stCondLst>
                                  <p:cond delay="21050"/>
                                </p:stCondLst>
                                <p:childTnLst>
                                  <p:par>
                                    <p:cTn id="161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62" dur="500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500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64" dur="500"/>
                                            <p:tgtEl>
                                              <p:spTgt spid="54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6" fill="hold">
                                <p:stCondLst>
                                  <p:cond delay="21550"/>
                                </p:stCondLst>
                                <p:childTnLst>
                                  <p:par>
                                    <p:cTn id="167" presetID="10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8" dur="1000"/>
                                            <p:tgtEl>
                                              <p:spTgt spid="5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0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1" dur="1000"/>
                                            <p:tgtEl>
                                              <p:spTgt spid="21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3" presetID="10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4" dur="1000"/>
                                            <p:tgtEl>
                                              <p:spTgt spid="54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5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6" presetID="35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1.85185E-6 L -0.2069 0.04236 " pathEditMode="relative" rAng="0" ptsTypes="AA">
                                          <p:cBhvr>
                                            <p:cTn id="177" dur="20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482" y="213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8" presetID="10" presetClass="exit" presetSubtype="0" fill="hold" grpId="7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9" dur="1000"/>
                                            <p:tgtEl>
                                              <p:spTgt spid="148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59" grpId="0" animBg="1"/>
          <p:bldP spid="559" grpId="1" animBg="1"/>
          <p:bldP spid="560" grpId="0" animBg="1"/>
          <p:bldP spid="560" grpId="1" animBg="1"/>
          <p:bldP spid="1485" grpId="0" animBg="1"/>
          <p:bldP spid="1485" grpId="1" animBg="1"/>
          <p:bldP spid="1485" grpId="2" animBg="1"/>
          <p:bldP spid="1485" grpId="3" animBg="1"/>
          <p:bldP spid="1485" grpId="4" animBg="1"/>
          <p:bldP spid="1485" grpId="5" animBg="1"/>
          <p:bldP spid="1485" grpId="6" animBg="1"/>
          <p:bldP spid="1485" grpId="7" animBg="1"/>
          <p:bldP spid="1485" grpId="8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6" presetClass="path" presetSubtype="0" accel="50000" de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456 -0.22106 L 0.15729 -0.05996 " pathEditMode="relative" rAng="0" ptsTypes="AA">
                                          <p:cBhvr>
                                            <p:cTn id="6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591" y="791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8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1.48148E-6 L 0.08242 1.48148E-6 " pathEditMode="relative" rAng="0" ptsTypes="AA">
                                          <p:cBhvr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11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22" dur="500"/>
                                            <p:tgtEl>
                                              <p:spTgt spid="5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6" presetClass="entr" presetSubtype="26" fill="remove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Horizontal)">
                                          <p:cBhvr>
                                            <p:cTn id="25" dur="500"/>
                                            <p:tgtEl>
                                              <p:spTgt spid="5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1000" fill="hold"/>
                                            <p:tgtEl>
                                              <p:spTgt spid="51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accel="48000" decel="52000" fill="hold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250" fill="hold"/>
                                            <p:tgtEl>
                                              <p:spTgt spid="51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53" presetClass="exit" presetSubtype="32" fill="hold" grpId="1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35" dur="500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37" dur="500"/>
                                            <p:tgtEl>
                                              <p:spTgt spid="56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53" presetClass="exit" presetSubtype="32" fill="hold" grpId="1" nodeType="withEffect">
                                      <p:stCondLst>
                                        <p:cond delay="6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40" dur="500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42" dur="500"/>
                                            <p:tgtEl>
                                              <p:spTgt spid="55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2100"/>
                                </p:stCondLst>
                                <p:childTnLst>
                                  <p:par>
                                    <p:cTn id="45" presetID="49" presetClass="path" presetSubtype="0" accel="50000" decel="50000" fill="hold" grpId="1" nodeType="after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0.15729 -0.05996 L 0.10104 -0.07616 " pathEditMode="relative" rAng="0" ptsTypes="AA">
                                          <p:cBhvr>
                                            <p:cTn id="46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812" y="-8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35" presetClass="path" presetSubtype="0" accel="50000" decel="50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0.08243 2.59259E-6 L 1.25E-6 1.48148E-6 " pathEditMode="relative" rAng="0" ptsTypes="AA">
                                          <p:cBhvr>
                                            <p:cTn id="4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71" y="-6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4600"/>
                                </p:stCondLst>
                                <p:childTnLst>
                                  <p:par>
                                    <p:cTn id="50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1" dur="500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500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5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53" presetClass="exit" presetSubtype="32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6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56" presetClass="pat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0.10104 -0.07616 L -0.06732 -0.13936 " pathEditMode="relative" rAng="0" ptsTypes="AA">
                                          <p:cBhvr>
                                            <p:cTn id="61" dur="2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424" y="-31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2" presetID="35" presetClass="pat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25E-6 1.48148E-6 L -0.06732 1.48148E-6 " pathEditMode="relative" rAng="0" ptsTypes="AA">
                                          <p:cBhvr>
                                            <p:cTn id="6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372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100"/>
                                </p:stCondLst>
                                <p:childTnLst>
                                  <p:par>
                                    <p:cTn id="65" presetID="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7" fill="hold">
                                <p:stCondLst>
                                  <p:cond delay="7100"/>
                                </p:stCondLst>
                                <p:childTnLst>
                                  <p:par>
                                    <p:cTn id="68" presetID="49" presetClass="path" presetSubtype="0" accel="50000" decel="50000" fill="hold" grpId="3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6732 -0.13936 L -0.07292 0.04305 " pathEditMode="relative" rAng="0" ptsTypes="AA">
                                          <p:cBhvr>
                                            <p:cTn id="69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86" y="91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0" presetID="63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6732 1.48148E-6 L 1.45833E-6 1.48148E-6 " pathEditMode="relative" rAng="0" ptsTypes="AA">
                                          <p:cBhvr>
                                            <p:cTn id="7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984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100"/>
                                </p:stCondLst>
                                <p:childTnLst>
                                  <p:par>
                                    <p:cTn id="73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000" fill="hold"/>
                                            <p:tgtEl>
                                              <p:spTgt spid="5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250" fill="hold"/>
                                            <p:tgtEl>
                                              <p:spTgt spid="5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3" dur="2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2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5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86" dur="1000" fill="hold"/>
                                            <p:tgtEl>
                                              <p:spTgt spid="5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250" fill="hold"/>
                                            <p:tgtEl>
                                              <p:spTgt spid="5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9300"/>
                                </p:stCondLst>
                                <p:childTnLst>
                                  <p:par>
                                    <p:cTn id="90" presetID="56" presetClass="path" presetSubtype="0" accel="50000" decel="50000" fill="hold" grpId="4" nodeType="after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-0.07292 0.04305 L 0.03867 -0.07593 " pathEditMode="relative" rAng="0" ptsTypes="AA">
                                          <p:cBhvr>
                                            <p:cTn id="91" dur="15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573" y="-5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2" presetID="63" presetClass="path" presetSubtype="0" accel="50000" decel="50000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Motion origin="layout" path="M 1.25E-6 1.48148E-6 L 0.05495 0.00046 " pathEditMode="relative" rAng="0" ptsTypes="AA">
                                          <p:cBhvr>
                                            <p:cTn id="93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47" y="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4" fill="hold">
                                <p:stCondLst>
                                  <p:cond delay="13050"/>
                                </p:stCondLst>
                                <p:childTnLst>
                                  <p:par>
                                    <p:cTn id="95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96" dur="500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500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98" dur="500"/>
                                            <p:tgtEl>
                                              <p:spTgt spid="5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53" presetClass="exit" presetSubtype="32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1" dur="500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500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3" dur="500"/>
                                            <p:tgtEl>
                                              <p:spTgt spid="56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5" fill="hold">
                                <p:stCondLst>
                                  <p:cond delay="13750"/>
                                </p:stCondLst>
                                <p:childTnLst>
                                  <p:par>
                                    <p:cTn id="106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200" fill="hold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200" fill="hold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1" dur="1000" fill="hold"/>
                                            <p:tgtEl>
                                              <p:spTgt spid="10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2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3" dur="250" fill="hold"/>
                                            <p:tgtEl>
                                              <p:spTgt spid="10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4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6" dur="2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7" dur="2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19" dur="1000" fill="hold"/>
                                            <p:tgtEl>
                                              <p:spTgt spid="5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0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1" dur="250" fill="hold"/>
                                            <p:tgtEl>
                                              <p:spTgt spid="5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2" fill="hold">
                                <p:stCondLst>
                                  <p:cond delay="14950"/>
                                </p:stCondLst>
                                <p:childTnLst>
                                  <p:par>
                                    <p:cTn id="123" presetID="63" presetClass="path" presetSubtype="0" accel="50000" decel="50000" fill="hold" grpId="5" nodeType="after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.03867 -0.07593 L 0.12187 -0.08959 " pathEditMode="relative" rAng="0" ptsTypes="AA">
                                          <p:cBhvr>
                                            <p:cTn id="124" dur="75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154" y="-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35" presetClass="pat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.05495 0.00046 L 0.08243 -1.48148E-6 " pathEditMode="relative" rAng="0" ptsTypes="AA">
                                          <p:cBhvr>
                                            <p:cTn id="126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87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7" fill="hold">
                                <p:stCondLst>
                                  <p:cond delay="16450"/>
                                </p:stCondLst>
                                <p:childTnLst>
                                  <p:par>
                                    <p:cTn id="128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29" dur="500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0" dur="500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1" dur="500"/>
                                            <p:tgtEl>
                                              <p:spTgt spid="5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3" presetID="53" presetClass="exit" presetSubtype="32" fill="hold" nodeType="withEffect">
                                      <p:stCondLst>
                                        <p:cond delay="1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4" dur="500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5" dur="500"/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6" dur="500"/>
                                            <p:tgtEl>
                                              <p:spTgt spid="106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8" fill="hold">
                                <p:stCondLst>
                                  <p:cond delay="17100"/>
                                </p:stCondLst>
                                <p:childTnLst>
                                  <p:par>
                                    <p:cTn id="139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1" dur="2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2" dur="2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4" dur="1000" fill="hold"/>
                                            <p:tgtEl>
                                              <p:spTgt spid="16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16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52" dur="1000" fill="hold"/>
                                            <p:tgtEl>
                                              <p:spTgt spid="54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54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5" fill="hold">
                                <p:stCondLst>
                                  <p:cond delay="18300"/>
                                </p:stCondLst>
                                <p:childTnLst>
                                  <p:par>
                                    <p:cTn id="156" presetID="56" presetClass="path" presetSubtype="0" accel="50000" decel="50000" fill="hold" grpId="6" nodeType="after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12187 -0.08959 L -0.04115 -0.08658 " pathEditMode="relative" rAng="0" ptsTypes="AA">
                                          <p:cBhvr>
                                            <p:cTn id="157" dur="1000" fill="hold"/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151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8" presetID="35" presetClass="path" presetSubtype="0" accel="50000" decel="5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08242 7.40741E-7 L 0.03047 0.00046 " pathEditMode="relative" rAng="0" ptsTypes="AA">
                                          <p:cBhvr>
                                            <p:cTn id="15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500" y="16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0" fill="hold">
                                <p:stCondLst>
                                  <p:cond delay="21050"/>
                                </p:stCondLst>
                                <p:childTnLst>
                                  <p:par>
                                    <p:cTn id="161" presetID="53" presetClass="exit" presetSubtype="3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62" dur="500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500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64" dur="500"/>
                                            <p:tgtEl>
                                              <p:spTgt spid="54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6" fill="hold">
                                <p:stCondLst>
                                  <p:cond delay="21550"/>
                                </p:stCondLst>
                                <p:childTnLst>
                                  <p:par>
                                    <p:cTn id="167" presetID="10" presetClass="exit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8" dur="1000"/>
                                            <p:tgtEl>
                                              <p:spTgt spid="5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0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1" dur="1000"/>
                                            <p:tgtEl>
                                              <p:spTgt spid="21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3" presetID="10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4" dur="1000"/>
                                            <p:tgtEl>
                                              <p:spTgt spid="54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5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6" presetID="35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1.85185E-6 L -0.2069 0.04236 " pathEditMode="relative" rAng="0" ptsTypes="AA">
                                          <p:cBhvr>
                                            <p:cTn id="177" dur="2000" fill="hold"/>
                                            <p:tgtEl>
                                              <p:spTgt spid="16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0482" y="213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8" presetID="10" presetClass="exit" presetSubtype="0" fill="hold" grpId="7" nodeType="withEffect">
                                      <p:stCondLst>
                                        <p:cond delay="1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9" dur="1000"/>
                                            <p:tgtEl>
                                              <p:spTgt spid="148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59" grpId="0" animBg="1"/>
          <p:bldP spid="559" grpId="1" animBg="1"/>
          <p:bldP spid="560" grpId="0" animBg="1"/>
          <p:bldP spid="560" grpId="1" animBg="1"/>
          <p:bldP spid="1485" grpId="0" animBg="1"/>
          <p:bldP spid="1485" grpId="1" animBg="1"/>
          <p:bldP spid="1485" grpId="2" animBg="1"/>
          <p:bldP spid="1485" grpId="3" animBg="1"/>
          <p:bldP spid="1485" grpId="4" animBg="1"/>
          <p:bldP spid="1485" grpId="5" animBg="1"/>
          <p:bldP spid="1485" grpId="6" animBg="1"/>
          <p:bldP spid="1485" grpId="7" animBg="1"/>
          <p:bldP spid="1485" grpId="8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Group 517">
            <a:extLst>
              <a:ext uri="{FF2B5EF4-FFF2-40B4-BE49-F238E27FC236}">
                <a16:creationId xmlns:a16="http://schemas.microsoft.com/office/drawing/2014/main" id="{69CCAAB7-EA67-47FB-A834-B2D675C2C534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519" name="Rectangle 8">
              <a:extLst>
                <a:ext uri="{FF2B5EF4-FFF2-40B4-BE49-F238E27FC236}">
                  <a16:creationId xmlns:a16="http://schemas.microsoft.com/office/drawing/2014/main" id="{5FB8B51B-F294-4108-BC5A-08F647CCA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2" name="Rectangle 32">
              <a:extLst>
                <a:ext uri="{FF2B5EF4-FFF2-40B4-BE49-F238E27FC236}">
                  <a16:creationId xmlns:a16="http://schemas.microsoft.com/office/drawing/2014/main" id="{71012810-2041-4B67-8578-7F56FABB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3" name="Rectangle 33">
              <a:extLst>
                <a:ext uri="{FF2B5EF4-FFF2-40B4-BE49-F238E27FC236}">
                  <a16:creationId xmlns:a16="http://schemas.microsoft.com/office/drawing/2014/main" id="{EA95F16A-F997-4360-B645-96C969744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4" name="Rectangle 5">
              <a:extLst>
                <a:ext uri="{FF2B5EF4-FFF2-40B4-BE49-F238E27FC236}">
                  <a16:creationId xmlns:a16="http://schemas.microsoft.com/office/drawing/2014/main" id="{B7E7B41A-A7DF-4E9A-901D-894E53762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3D69D9DD-DDA6-4C4B-B2B6-CA85C558BA62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572" name="Freeform 11">
                <a:extLst>
                  <a:ext uri="{FF2B5EF4-FFF2-40B4-BE49-F238E27FC236}">
                    <a16:creationId xmlns:a16="http://schemas.microsoft.com/office/drawing/2014/main" id="{5880B3DA-5959-4E17-A79A-F35B2AA5B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3" name="Freeform 12">
                <a:extLst>
                  <a:ext uri="{FF2B5EF4-FFF2-40B4-BE49-F238E27FC236}">
                    <a16:creationId xmlns:a16="http://schemas.microsoft.com/office/drawing/2014/main" id="{DFF14545-87F0-4E2C-B628-0FFC59F2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4" name="Freeform 13">
                <a:extLst>
                  <a:ext uri="{FF2B5EF4-FFF2-40B4-BE49-F238E27FC236}">
                    <a16:creationId xmlns:a16="http://schemas.microsoft.com/office/drawing/2014/main" id="{25462A60-A104-4BC6-92DC-7A207ECA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5" name="Oval 14">
                <a:extLst>
                  <a:ext uri="{FF2B5EF4-FFF2-40B4-BE49-F238E27FC236}">
                    <a16:creationId xmlns:a16="http://schemas.microsoft.com/office/drawing/2014/main" id="{651471EF-7FD7-4FF9-8AF0-B48712A7A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0" name="Freeform 15">
                <a:extLst>
                  <a:ext uri="{FF2B5EF4-FFF2-40B4-BE49-F238E27FC236}">
                    <a16:creationId xmlns:a16="http://schemas.microsoft.com/office/drawing/2014/main" id="{C539FFBB-8A72-44FF-B246-894B244B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26" name="Group 525">
              <a:extLst>
                <a:ext uri="{FF2B5EF4-FFF2-40B4-BE49-F238E27FC236}">
                  <a16:creationId xmlns:a16="http://schemas.microsoft.com/office/drawing/2014/main" id="{DEE74146-9055-4A3E-9732-46036CF3E804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566" name="Freeform 18">
                <a:extLst>
                  <a:ext uri="{FF2B5EF4-FFF2-40B4-BE49-F238E27FC236}">
                    <a16:creationId xmlns:a16="http://schemas.microsoft.com/office/drawing/2014/main" id="{381DA9C7-E540-48BC-825A-BCD5653C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7" name="Freeform 19">
                <a:extLst>
                  <a:ext uri="{FF2B5EF4-FFF2-40B4-BE49-F238E27FC236}">
                    <a16:creationId xmlns:a16="http://schemas.microsoft.com/office/drawing/2014/main" id="{814D119B-1E65-44B0-A40F-2C2CFA584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8" name="Freeform 20">
                <a:extLst>
                  <a:ext uri="{FF2B5EF4-FFF2-40B4-BE49-F238E27FC236}">
                    <a16:creationId xmlns:a16="http://schemas.microsoft.com/office/drawing/2014/main" id="{26B2B879-FE03-42E6-B18E-DDC00031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9" name="Freeform 21">
                <a:extLst>
                  <a:ext uri="{FF2B5EF4-FFF2-40B4-BE49-F238E27FC236}">
                    <a16:creationId xmlns:a16="http://schemas.microsoft.com/office/drawing/2014/main" id="{5C3E61DA-4EFF-4645-A5DC-41E79BB4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0" name="Rectangle 22">
                <a:extLst>
                  <a:ext uri="{FF2B5EF4-FFF2-40B4-BE49-F238E27FC236}">
                    <a16:creationId xmlns:a16="http://schemas.microsoft.com/office/drawing/2014/main" id="{13F455DF-B00C-4C63-9A81-1EEC83EC7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1" name="Rectangle 23">
                <a:extLst>
                  <a:ext uri="{FF2B5EF4-FFF2-40B4-BE49-F238E27FC236}">
                    <a16:creationId xmlns:a16="http://schemas.microsoft.com/office/drawing/2014/main" id="{160F127F-B797-42B7-A839-BBFDD2A9E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27" name="Group 526">
              <a:extLst>
                <a:ext uri="{FF2B5EF4-FFF2-40B4-BE49-F238E27FC236}">
                  <a16:creationId xmlns:a16="http://schemas.microsoft.com/office/drawing/2014/main" id="{94EAE748-2ACD-454C-9B3B-BE4EC1982835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559" name="Freeform 24">
                <a:extLst>
                  <a:ext uri="{FF2B5EF4-FFF2-40B4-BE49-F238E27FC236}">
                    <a16:creationId xmlns:a16="http://schemas.microsoft.com/office/drawing/2014/main" id="{AFC8C11E-4D2A-4A04-BC56-57D4B7E9D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0" name="Rectangle 25">
                <a:extLst>
                  <a:ext uri="{FF2B5EF4-FFF2-40B4-BE49-F238E27FC236}">
                    <a16:creationId xmlns:a16="http://schemas.microsoft.com/office/drawing/2014/main" id="{2CB71AC8-1014-43CB-B159-379FC5350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1" name="Rectangle 26">
                <a:extLst>
                  <a:ext uri="{FF2B5EF4-FFF2-40B4-BE49-F238E27FC236}">
                    <a16:creationId xmlns:a16="http://schemas.microsoft.com/office/drawing/2014/main" id="{358A9FE4-A791-4661-AB49-D262D11B5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2" name="Rectangle 27">
                <a:extLst>
                  <a:ext uri="{FF2B5EF4-FFF2-40B4-BE49-F238E27FC236}">
                    <a16:creationId xmlns:a16="http://schemas.microsoft.com/office/drawing/2014/main" id="{AC2F415D-EFDE-4F03-942A-0C0C9349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3" name="Rectangle 28">
                <a:extLst>
                  <a:ext uri="{FF2B5EF4-FFF2-40B4-BE49-F238E27FC236}">
                    <a16:creationId xmlns:a16="http://schemas.microsoft.com/office/drawing/2014/main" id="{86AA802C-DEC0-4AB8-AE29-8F9C012C5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4" name="Rectangle 29">
                <a:extLst>
                  <a:ext uri="{FF2B5EF4-FFF2-40B4-BE49-F238E27FC236}">
                    <a16:creationId xmlns:a16="http://schemas.microsoft.com/office/drawing/2014/main" id="{73F25E67-BC4E-4AA8-A6E5-F50AB824E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65" name="Freeform 30">
                <a:extLst>
                  <a:ext uri="{FF2B5EF4-FFF2-40B4-BE49-F238E27FC236}">
                    <a16:creationId xmlns:a16="http://schemas.microsoft.com/office/drawing/2014/main" id="{DDD22B9D-A5E9-428B-BEF1-FB09D52EB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528" name="Rectangle 31">
              <a:extLst>
                <a:ext uri="{FF2B5EF4-FFF2-40B4-BE49-F238E27FC236}">
                  <a16:creationId xmlns:a16="http://schemas.microsoft.com/office/drawing/2014/main" id="{BB1A1CFA-E303-4B1C-B1D9-25F775650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4B621423-5DC2-4147-81DE-4C9037425716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530" name="Rectangle 596">
                <a:extLst>
                  <a:ext uri="{FF2B5EF4-FFF2-40B4-BE49-F238E27FC236}">
                    <a16:creationId xmlns:a16="http://schemas.microsoft.com/office/drawing/2014/main" id="{BB2DECF2-9601-4F25-BBE7-DBD4D5B4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1" name="Rectangle 597">
                <a:extLst>
                  <a:ext uri="{FF2B5EF4-FFF2-40B4-BE49-F238E27FC236}">
                    <a16:creationId xmlns:a16="http://schemas.microsoft.com/office/drawing/2014/main" id="{4B4CFCB2-AEBA-4DAA-A145-5E2460D62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2" name="Freeform 598">
                <a:extLst>
                  <a:ext uri="{FF2B5EF4-FFF2-40B4-BE49-F238E27FC236}">
                    <a16:creationId xmlns:a16="http://schemas.microsoft.com/office/drawing/2014/main" id="{18049015-BA3A-4236-B558-A38B5FB4C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3" name="Rectangle 599">
                <a:extLst>
                  <a:ext uri="{FF2B5EF4-FFF2-40B4-BE49-F238E27FC236}">
                    <a16:creationId xmlns:a16="http://schemas.microsoft.com/office/drawing/2014/main" id="{F3BA24A7-FE3E-40A7-ADFE-B7D0778A5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4" name="Rectangle 600">
                <a:extLst>
                  <a:ext uri="{FF2B5EF4-FFF2-40B4-BE49-F238E27FC236}">
                    <a16:creationId xmlns:a16="http://schemas.microsoft.com/office/drawing/2014/main" id="{508D6DFC-ABC8-409E-8BE2-11FFD7EA3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5" name="Freeform 601">
                <a:extLst>
                  <a:ext uri="{FF2B5EF4-FFF2-40B4-BE49-F238E27FC236}">
                    <a16:creationId xmlns:a16="http://schemas.microsoft.com/office/drawing/2014/main" id="{36A38AC4-24BF-4C20-AA29-82162BA4B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6" name="Freeform 602">
                <a:extLst>
                  <a:ext uri="{FF2B5EF4-FFF2-40B4-BE49-F238E27FC236}">
                    <a16:creationId xmlns:a16="http://schemas.microsoft.com/office/drawing/2014/main" id="{95E727DB-F4FC-4552-A44D-59D0AE38C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7" name="Freeform 603">
                <a:extLst>
                  <a:ext uri="{FF2B5EF4-FFF2-40B4-BE49-F238E27FC236}">
                    <a16:creationId xmlns:a16="http://schemas.microsoft.com/office/drawing/2014/main" id="{1DFF23F0-7C8D-4B8B-9720-E9638D2D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8" name="Freeform 604">
                <a:extLst>
                  <a:ext uri="{FF2B5EF4-FFF2-40B4-BE49-F238E27FC236}">
                    <a16:creationId xmlns:a16="http://schemas.microsoft.com/office/drawing/2014/main" id="{BD209DD9-030D-4A0B-A6D0-54B525ED7B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39" name="Freeform 605">
                <a:extLst>
                  <a:ext uri="{FF2B5EF4-FFF2-40B4-BE49-F238E27FC236}">
                    <a16:creationId xmlns:a16="http://schemas.microsoft.com/office/drawing/2014/main" id="{0B81BA77-012E-49C3-959B-31088A9E2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0" name="Freeform 606">
                <a:extLst>
                  <a:ext uri="{FF2B5EF4-FFF2-40B4-BE49-F238E27FC236}">
                    <a16:creationId xmlns:a16="http://schemas.microsoft.com/office/drawing/2014/main" id="{B317323E-B0EA-48E1-8EBE-844953935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1" name="Freeform 608">
                <a:extLst>
                  <a:ext uri="{FF2B5EF4-FFF2-40B4-BE49-F238E27FC236}">
                    <a16:creationId xmlns:a16="http://schemas.microsoft.com/office/drawing/2014/main" id="{8A28C43B-9282-4395-B765-E70D1977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2" name="Freeform 609">
                <a:extLst>
                  <a:ext uri="{FF2B5EF4-FFF2-40B4-BE49-F238E27FC236}">
                    <a16:creationId xmlns:a16="http://schemas.microsoft.com/office/drawing/2014/main" id="{AD136D09-22A6-4D99-9662-541F225FC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3" name="Freeform 610">
                <a:extLst>
                  <a:ext uri="{FF2B5EF4-FFF2-40B4-BE49-F238E27FC236}">
                    <a16:creationId xmlns:a16="http://schemas.microsoft.com/office/drawing/2014/main" id="{0177F29D-8889-405D-8298-96A2844EC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4" name="Freeform 611">
                <a:extLst>
                  <a:ext uri="{FF2B5EF4-FFF2-40B4-BE49-F238E27FC236}">
                    <a16:creationId xmlns:a16="http://schemas.microsoft.com/office/drawing/2014/main" id="{4394C0BE-4B27-4E4E-A0E2-0E9FD6621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5" name="Freeform 612">
                <a:extLst>
                  <a:ext uri="{FF2B5EF4-FFF2-40B4-BE49-F238E27FC236}">
                    <a16:creationId xmlns:a16="http://schemas.microsoft.com/office/drawing/2014/main" id="{0A5DD736-FA51-4DCB-9678-5915C541E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6" name="Freeform 613">
                <a:extLst>
                  <a:ext uri="{FF2B5EF4-FFF2-40B4-BE49-F238E27FC236}">
                    <a16:creationId xmlns:a16="http://schemas.microsoft.com/office/drawing/2014/main" id="{60C2184A-41AE-4CAA-895D-9D73CA029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7" name="Freeform 614">
                <a:extLst>
                  <a:ext uri="{FF2B5EF4-FFF2-40B4-BE49-F238E27FC236}">
                    <a16:creationId xmlns:a16="http://schemas.microsoft.com/office/drawing/2014/main" id="{2EA0C44C-0547-4FBE-99ED-E902BF4C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8" name="Freeform 615">
                <a:extLst>
                  <a:ext uri="{FF2B5EF4-FFF2-40B4-BE49-F238E27FC236}">
                    <a16:creationId xmlns:a16="http://schemas.microsoft.com/office/drawing/2014/main" id="{6B557DA7-365F-4E13-8E0D-72A6299D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49" name="Freeform 616">
                <a:extLst>
                  <a:ext uri="{FF2B5EF4-FFF2-40B4-BE49-F238E27FC236}">
                    <a16:creationId xmlns:a16="http://schemas.microsoft.com/office/drawing/2014/main" id="{E0980B27-5C90-4EEB-A2F8-EB3D2EA3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0" name="Freeform 617">
                <a:extLst>
                  <a:ext uri="{FF2B5EF4-FFF2-40B4-BE49-F238E27FC236}">
                    <a16:creationId xmlns:a16="http://schemas.microsoft.com/office/drawing/2014/main" id="{A9F7241A-822D-40F5-B05E-BF59ACDBD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1" name="Freeform 618">
                <a:extLst>
                  <a:ext uri="{FF2B5EF4-FFF2-40B4-BE49-F238E27FC236}">
                    <a16:creationId xmlns:a16="http://schemas.microsoft.com/office/drawing/2014/main" id="{6BF3625B-8E81-4D69-BACC-C7BF627B8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2" name="Freeform 619">
                <a:extLst>
                  <a:ext uri="{FF2B5EF4-FFF2-40B4-BE49-F238E27FC236}">
                    <a16:creationId xmlns:a16="http://schemas.microsoft.com/office/drawing/2014/main" id="{E06BED66-BC05-4391-9A63-BECFF14B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3" name="Freeform 620">
                <a:extLst>
                  <a:ext uri="{FF2B5EF4-FFF2-40B4-BE49-F238E27FC236}">
                    <a16:creationId xmlns:a16="http://schemas.microsoft.com/office/drawing/2014/main" id="{8DD40270-B6B1-489E-87F6-BC3FF7D7C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4" name="Freeform 621">
                <a:extLst>
                  <a:ext uri="{FF2B5EF4-FFF2-40B4-BE49-F238E27FC236}">
                    <a16:creationId xmlns:a16="http://schemas.microsoft.com/office/drawing/2014/main" id="{A2A78065-4646-4053-85E8-3B943CD54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5" name="Freeform 622">
                <a:extLst>
                  <a:ext uri="{FF2B5EF4-FFF2-40B4-BE49-F238E27FC236}">
                    <a16:creationId xmlns:a16="http://schemas.microsoft.com/office/drawing/2014/main" id="{74ED6A5E-675C-4573-BD73-F8D37FA1E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6" name="Freeform 623">
                <a:extLst>
                  <a:ext uri="{FF2B5EF4-FFF2-40B4-BE49-F238E27FC236}">
                    <a16:creationId xmlns:a16="http://schemas.microsoft.com/office/drawing/2014/main" id="{B04FBD6E-9F2A-4E34-8C43-3F029FB69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7" name="Freeform 624">
                <a:extLst>
                  <a:ext uri="{FF2B5EF4-FFF2-40B4-BE49-F238E27FC236}">
                    <a16:creationId xmlns:a16="http://schemas.microsoft.com/office/drawing/2014/main" id="{B8E1C940-95F2-446E-89DF-69DBD61C2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58" name="Freeform 625">
                <a:extLst>
                  <a:ext uri="{FF2B5EF4-FFF2-40B4-BE49-F238E27FC236}">
                    <a16:creationId xmlns:a16="http://schemas.microsoft.com/office/drawing/2014/main" id="{7775C53A-4437-46DA-B9EE-05A1F2E41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D229559A-6C98-4F7B-A02E-7169CC599A31}"/>
              </a:ext>
            </a:extLst>
          </p:cNvPr>
          <p:cNvSpPr/>
          <p:nvPr/>
        </p:nvSpPr>
        <p:spPr bwMode="auto">
          <a:xfrm>
            <a:off x="3500753" y="413091"/>
            <a:ext cx="4684306" cy="431471"/>
          </a:xfrm>
          <a:prstGeom prst="roundRect">
            <a:avLst/>
          </a:prstGeom>
          <a:solidFill>
            <a:srgbClr val="FCF8C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 dirty="0">
                <a:solidFill>
                  <a:sysClr val="windowText" lastClr="000000"/>
                </a:solidFill>
              </a:rPr>
              <a:t>Click on the option you would like</a:t>
            </a:r>
          </a:p>
        </p:txBody>
      </p:sp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6" name="Rectangle 33">
            <a:extLst>
              <a:ext uri="{FF2B5EF4-FFF2-40B4-BE49-F238E27FC236}">
                <a16:creationId xmlns:a16="http://schemas.microsoft.com/office/drawing/2014/main" id="{36595CD2-84BE-4DAA-B3C0-720BA15EC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52122"/>
            <a:ext cx="6024405" cy="37754"/>
          </a:xfrm>
          <a:prstGeom prst="rect">
            <a:avLst/>
          </a:pr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6ED35CB-A3A9-47FA-BEAF-78D3E1D7D97D}"/>
              </a:ext>
            </a:extLst>
          </p:cNvPr>
          <p:cNvGrpSpPr/>
          <p:nvPr/>
        </p:nvGrpSpPr>
        <p:grpSpPr>
          <a:xfrm>
            <a:off x="9306558" y="5286452"/>
            <a:ext cx="709898" cy="312598"/>
            <a:chOff x="8932043" y="5286452"/>
            <a:chExt cx="709898" cy="312598"/>
          </a:xfrm>
        </p:grpSpPr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5D5C0633-915C-40A7-81A8-99DCAD3E9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3995BCDB-33D3-4753-BB33-84F346E38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76560" y="2510196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B338165-1D66-4801-BC6A-D6B368D05C63}"/>
              </a:ext>
            </a:extLst>
          </p:cNvPr>
          <p:cNvGrpSpPr/>
          <p:nvPr/>
        </p:nvGrpSpPr>
        <p:grpSpPr>
          <a:xfrm>
            <a:off x="5735230" y="1851412"/>
            <a:ext cx="1966595" cy="1532903"/>
            <a:chOff x="5779055" y="1994838"/>
            <a:chExt cx="1966595" cy="1532903"/>
          </a:xfrm>
        </p:grpSpPr>
        <p:grpSp>
          <p:nvGrpSpPr>
            <p:cNvPr id="644" name="Group 643">
              <a:extLst>
                <a:ext uri="{FF2B5EF4-FFF2-40B4-BE49-F238E27FC236}">
                  <a16:creationId xmlns:a16="http://schemas.microsoft.com/office/drawing/2014/main" id="{0EE6CA5B-53AD-44A7-9AD7-71D4380A9712}"/>
                </a:ext>
              </a:extLst>
            </p:cNvPr>
            <p:cNvGrpSpPr/>
            <p:nvPr/>
          </p:nvGrpSpPr>
          <p:grpSpPr>
            <a:xfrm>
              <a:off x="5779055" y="1994838"/>
              <a:ext cx="1966595" cy="1532903"/>
              <a:chOff x="5626655" y="1842438"/>
              <a:chExt cx="1966595" cy="1532903"/>
            </a:xfrm>
          </p:grpSpPr>
          <p:sp>
            <p:nvSpPr>
              <p:cNvPr id="645" name="Speech Bubble: Rectangle with Corners Rounded 644">
                <a:extLst>
                  <a:ext uri="{FF2B5EF4-FFF2-40B4-BE49-F238E27FC236}">
                    <a16:creationId xmlns:a16="http://schemas.microsoft.com/office/drawing/2014/main" id="{B2C9B251-F2DB-4B4C-BEF2-49805EA0E88C}"/>
                  </a:ext>
                </a:extLst>
              </p:cNvPr>
              <p:cNvSpPr/>
              <p:nvPr/>
            </p:nvSpPr>
            <p:spPr>
              <a:xfrm>
                <a:off x="5626655" y="1842438"/>
                <a:ext cx="1966595" cy="1532903"/>
              </a:xfrm>
              <a:prstGeom prst="wedgeRoundRectCallout">
                <a:avLst>
                  <a:gd name="adj1" fmla="val -42919"/>
                  <a:gd name="adj2" fmla="val 72519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What would you like me to do?</a:t>
                </a:r>
              </a:p>
            </p:txBody>
          </p:sp>
          <p:sp>
            <p:nvSpPr>
              <p:cNvPr id="646" name="Rectangle: Rounded Corners 645">
                <a:extLst>
                  <a:ext uri="{FF2B5EF4-FFF2-40B4-BE49-F238E27FC236}">
                    <a16:creationId xmlns:a16="http://schemas.microsoft.com/office/drawing/2014/main" id="{3EB08067-9B29-4FB9-8EA0-034D82A2085F}"/>
                  </a:ext>
                </a:extLst>
              </p:cNvPr>
              <p:cNvSpPr/>
              <p:nvPr/>
            </p:nvSpPr>
            <p:spPr>
              <a:xfrm>
                <a:off x="7356626" y="1942425"/>
                <a:ext cx="148255" cy="154865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dirty="0">
                    <a:solidFill>
                      <a:sysClr val="windowText" lastClr="000000"/>
                    </a:solidFill>
                  </a:rPr>
                  <a:t>x</a:t>
                </a:r>
              </a:p>
            </p:txBody>
          </p:sp>
        </p:grpSp>
        <p:sp>
          <p:nvSpPr>
            <p:cNvPr id="647" name="Rectangle: Rounded Corners 646">
              <a:hlinkClick r:id="rId2" action="ppaction://hlinksldjump"/>
              <a:extLst>
                <a:ext uri="{FF2B5EF4-FFF2-40B4-BE49-F238E27FC236}">
                  <a16:creationId xmlns:a16="http://schemas.microsoft.com/office/drawing/2014/main" id="{C0CCA086-D523-4FBC-8B39-7881BE8E6C9D}"/>
                </a:ext>
              </a:extLst>
            </p:cNvPr>
            <p:cNvSpPr/>
            <p:nvPr/>
          </p:nvSpPr>
          <p:spPr>
            <a:xfrm>
              <a:off x="6063258" y="3133586"/>
              <a:ext cx="651687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D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ress up</a:t>
              </a:r>
            </a:p>
          </p:txBody>
        </p:sp>
        <p:sp>
          <p:nvSpPr>
            <p:cNvPr id="648" name="Rectangle: Rounded Corners 647">
              <a:hlinkClick r:id="rId3" action="ppaction://hlinksldjump"/>
              <a:extLst>
                <a:ext uri="{FF2B5EF4-FFF2-40B4-BE49-F238E27FC236}">
                  <a16:creationId xmlns:a16="http://schemas.microsoft.com/office/drawing/2014/main" id="{D6FD8D14-A077-408D-9EBE-93CC0B760AB4}"/>
                </a:ext>
              </a:extLst>
            </p:cNvPr>
            <p:cNvSpPr/>
            <p:nvPr/>
          </p:nvSpPr>
          <p:spPr>
            <a:xfrm>
              <a:off x="6809759" y="3133586"/>
              <a:ext cx="651687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M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ake it snow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986748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2" grpId="0" animBg="1"/>
          <p:bldP spid="72" grpId="1" animBg="1"/>
          <p:bldP spid="72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2" grpId="0" animBg="1"/>
          <p:bldP spid="72" grpId="1" animBg="1"/>
          <p:bldP spid="72" grpId="2" animBg="1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3" name="Group 702">
            <a:extLst>
              <a:ext uri="{FF2B5EF4-FFF2-40B4-BE49-F238E27FC236}">
                <a16:creationId xmlns:a16="http://schemas.microsoft.com/office/drawing/2014/main" id="{16716689-5237-4151-AADC-08249031D233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704" name="Rectangle 8">
              <a:extLst>
                <a:ext uri="{FF2B5EF4-FFF2-40B4-BE49-F238E27FC236}">
                  <a16:creationId xmlns:a16="http://schemas.microsoft.com/office/drawing/2014/main" id="{94D293DD-417B-47A2-97D7-E2CE47A95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5" name="Rectangle 32">
              <a:extLst>
                <a:ext uri="{FF2B5EF4-FFF2-40B4-BE49-F238E27FC236}">
                  <a16:creationId xmlns:a16="http://schemas.microsoft.com/office/drawing/2014/main" id="{E30155F2-5D74-4E23-A1B0-B8F754040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6" name="Rectangle 33">
              <a:extLst>
                <a:ext uri="{FF2B5EF4-FFF2-40B4-BE49-F238E27FC236}">
                  <a16:creationId xmlns:a16="http://schemas.microsoft.com/office/drawing/2014/main" id="{5561AA4E-1809-4F4B-BE89-62CB51FF7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7" name="Rectangle 5">
              <a:extLst>
                <a:ext uri="{FF2B5EF4-FFF2-40B4-BE49-F238E27FC236}">
                  <a16:creationId xmlns:a16="http://schemas.microsoft.com/office/drawing/2014/main" id="{BEF96623-5D45-41A2-B777-B30B0AE9E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1DDF87EC-EA2C-4022-8A92-13C85A090BC0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755" name="Freeform 11">
                <a:extLst>
                  <a:ext uri="{FF2B5EF4-FFF2-40B4-BE49-F238E27FC236}">
                    <a16:creationId xmlns:a16="http://schemas.microsoft.com/office/drawing/2014/main" id="{DFFB06C2-673D-4564-897C-2304C2D9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6" name="Freeform 12">
                <a:extLst>
                  <a:ext uri="{FF2B5EF4-FFF2-40B4-BE49-F238E27FC236}">
                    <a16:creationId xmlns:a16="http://schemas.microsoft.com/office/drawing/2014/main" id="{9A8FA2E3-7BEA-4CED-8188-1466E7F3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7" name="Freeform 13">
                <a:extLst>
                  <a:ext uri="{FF2B5EF4-FFF2-40B4-BE49-F238E27FC236}">
                    <a16:creationId xmlns:a16="http://schemas.microsoft.com/office/drawing/2014/main" id="{883B146A-F29B-43EE-8F8D-74739E18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8" name="Oval 14">
                <a:extLst>
                  <a:ext uri="{FF2B5EF4-FFF2-40B4-BE49-F238E27FC236}">
                    <a16:creationId xmlns:a16="http://schemas.microsoft.com/office/drawing/2014/main" id="{E69E6D2D-FFA5-4C40-B1B4-FD916F785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9" name="Freeform 15">
                <a:extLst>
                  <a:ext uri="{FF2B5EF4-FFF2-40B4-BE49-F238E27FC236}">
                    <a16:creationId xmlns:a16="http://schemas.microsoft.com/office/drawing/2014/main" id="{47AA0EDD-F457-4B9F-81D2-10C4CEDFD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C2329215-74EA-421F-A7E0-DE8F84CD3319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749" name="Freeform 18">
                <a:extLst>
                  <a:ext uri="{FF2B5EF4-FFF2-40B4-BE49-F238E27FC236}">
                    <a16:creationId xmlns:a16="http://schemas.microsoft.com/office/drawing/2014/main" id="{60CEF3B2-0321-46F6-9F60-8BC45C1E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0" name="Freeform 19">
                <a:extLst>
                  <a:ext uri="{FF2B5EF4-FFF2-40B4-BE49-F238E27FC236}">
                    <a16:creationId xmlns:a16="http://schemas.microsoft.com/office/drawing/2014/main" id="{89878684-E837-4EF1-AC43-60D87C330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1" name="Freeform 20">
                <a:extLst>
                  <a:ext uri="{FF2B5EF4-FFF2-40B4-BE49-F238E27FC236}">
                    <a16:creationId xmlns:a16="http://schemas.microsoft.com/office/drawing/2014/main" id="{80361000-7AE9-454A-A91A-475A2B2C1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2" name="Freeform 21">
                <a:extLst>
                  <a:ext uri="{FF2B5EF4-FFF2-40B4-BE49-F238E27FC236}">
                    <a16:creationId xmlns:a16="http://schemas.microsoft.com/office/drawing/2014/main" id="{358DD43C-414D-4E73-B10E-CA56546E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3" name="Rectangle 22">
                <a:extLst>
                  <a:ext uri="{FF2B5EF4-FFF2-40B4-BE49-F238E27FC236}">
                    <a16:creationId xmlns:a16="http://schemas.microsoft.com/office/drawing/2014/main" id="{8979DC51-9212-405A-9886-F7C4ABEC6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4" name="Rectangle 23">
                <a:extLst>
                  <a:ext uri="{FF2B5EF4-FFF2-40B4-BE49-F238E27FC236}">
                    <a16:creationId xmlns:a16="http://schemas.microsoft.com/office/drawing/2014/main" id="{06EC61A8-6A8D-4F2F-A1A9-9B14ADDA2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9ED2723D-6C08-4F11-AFCC-0399143A3871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742" name="Freeform 24">
                <a:extLst>
                  <a:ext uri="{FF2B5EF4-FFF2-40B4-BE49-F238E27FC236}">
                    <a16:creationId xmlns:a16="http://schemas.microsoft.com/office/drawing/2014/main" id="{09A2F9CB-34F6-4F93-A6C0-5008E5B2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3" name="Rectangle 25">
                <a:extLst>
                  <a:ext uri="{FF2B5EF4-FFF2-40B4-BE49-F238E27FC236}">
                    <a16:creationId xmlns:a16="http://schemas.microsoft.com/office/drawing/2014/main" id="{A5E5D7CA-247F-4C63-A08B-4751EF944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4" name="Rectangle 26">
                <a:extLst>
                  <a:ext uri="{FF2B5EF4-FFF2-40B4-BE49-F238E27FC236}">
                    <a16:creationId xmlns:a16="http://schemas.microsoft.com/office/drawing/2014/main" id="{296499E9-81DE-415D-B2AB-FE4994DE1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5" name="Rectangle 27">
                <a:extLst>
                  <a:ext uri="{FF2B5EF4-FFF2-40B4-BE49-F238E27FC236}">
                    <a16:creationId xmlns:a16="http://schemas.microsoft.com/office/drawing/2014/main" id="{DB8AE21D-276C-4492-8728-3B871A8A8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6" name="Rectangle 28">
                <a:extLst>
                  <a:ext uri="{FF2B5EF4-FFF2-40B4-BE49-F238E27FC236}">
                    <a16:creationId xmlns:a16="http://schemas.microsoft.com/office/drawing/2014/main" id="{6B3CDA66-9477-4739-8CD7-0BFFD18DB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7" name="Rectangle 29">
                <a:extLst>
                  <a:ext uri="{FF2B5EF4-FFF2-40B4-BE49-F238E27FC236}">
                    <a16:creationId xmlns:a16="http://schemas.microsoft.com/office/drawing/2014/main" id="{97CF46A7-AE57-4169-8940-1DDCFDBFA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8" name="Freeform 30">
                <a:extLst>
                  <a:ext uri="{FF2B5EF4-FFF2-40B4-BE49-F238E27FC236}">
                    <a16:creationId xmlns:a16="http://schemas.microsoft.com/office/drawing/2014/main" id="{154BCBA5-13C7-42BF-875F-21E7013A3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711" name="Rectangle 31">
              <a:extLst>
                <a:ext uri="{FF2B5EF4-FFF2-40B4-BE49-F238E27FC236}">
                  <a16:creationId xmlns:a16="http://schemas.microsoft.com/office/drawing/2014/main" id="{13B7B99E-BE13-4829-A38B-A249D02A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5923C11F-CA67-4912-915F-02D3B2DA4D55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713" name="Rectangle 596">
                <a:extLst>
                  <a:ext uri="{FF2B5EF4-FFF2-40B4-BE49-F238E27FC236}">
                    <a16:creationId xmlns:a16="http://schemas.microsoft.com/office/drawing/2014/main" id="{5081F868-584B-40A7-9CFB-F68CFF2E6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4" name="Rectangle 597">
                <a:extLst>
                  <a:ext uri="{FF2B5EF4-FFF2-40B4-BE49-F238E27FC236}">
                    <a16:creationId xmlns:a16="http://schemas.microsoft.com/office/drawing/2014/main" id="{8446D28A-1496-4F83-BABF-792F525E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5" name="Freeform 598">
                <a:extLst>
                  <a:ext uri="{FF2B5EF4-FFF2-40B4-BE49-F238E27FC236}">
                    <a16:creationId xmlns:a16="http://schemas.microsoft.com/office/drawing/2014/main" id="{96E0008B-2A55-4FE6-906C-0E11B06A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6" name="Rectangle 599">
                <a:extLst>
                  <a:ext uri="{FF2B5EF4-FFF2-40B4-BE49-F238E27FC236}">
                    <a16:creationId xmlns:a16="http://schemas.microsoft.com/office/drawing/2014/main" id="{3E7937FA-9BAA-491B-9887-89B0681FD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7" name="Rectangle 600">
                <a:extLst>
                  <a:ext uri="{FF2B5EF4-FFF2-40B4-BE49-F238E27FC236}">
                    <a16:creationId xmlns:a16="http://schemas.microsoft.com/office/drawing/2014/main" id="{0D395564-2674-4EED-8E02-B194AE2C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8" name="Freeform 601">
                <a:extLst>
                  <a:ext uri="{FF2B5EF4-FFF2-40B4-BE49-F238E27FC236}">
                    <a16:creationId xmlns:a16="http://schemas.microsoft.com/office/drawing/2014/main" id="{58A63D6D-2FA2-4F90-B543-46CCDFA7A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19" name="Freeform 602">
                <a:extLst>
                  <a:ext uri="{FF2B5EF4-FFF2-40B4-BE49-F238E27FC236}">
                    <a16:creationId xmlns:a16="http://schemas.microsoft.com/office/drawing/2014/main" id="{5614E6D2-839F-4447-8DB0-A0533CC48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0" name="Freeform 603">
                <a:extLst>
                  <a:ext uri="{FF2B5EF4-FFF2-40B4-BE49-F238E27FC236}">
                    <a16:creationId xmlns:a16="http://schemas.microsoft.com/office/drawing/2014/main" id="{2D6D64ED-F02F-4A96-A752-92295FC10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1" name="Freeform 604">
                <a:extLst>
                  <a:ext uri="{FF2B5EF4-FFF2-40B4-BE49-F238E27FC236}">
                    <a16:creationId xmlns:a16="http://schemas.microsoft.com/office/drawing/2014/main" id="{EFAE03AE-B8D2-4A51-A2D8-BB88D49466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2" name="Freeform 605">
                <a:extLst>
                  <a:ext uri="{FF2B5EF4-FFF2-40B4-BE49-F238E27FC236}">
                    <a16:creationId xmlns:a16="http://schemas.microsoft.com/office/drawing/2014/main" id="{6685F757-F966-402C-B635-8905727B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3" name="Freeform 606">
                <a:extLst>
                  <a:ext uri="{FF2B5EF4-FFF2-40B4-BE49-F238E27FC236}">
                    <a16:creationId xmlns:a16="http://schemas.microsoft.com/office/drawing/2014/main" id="{CB5B9136-58C6-4E40-872D-AC8B57B2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4" name="Freeform 608">
                <a:extLst>
                  <a:ext uri="{FF2B5EF4-FFF2-40B4-BE49-F238E27FC236}">
                    <a16:creationId xmlns:a16="http://schemas.microsoft.com/office/drawing/2014/main" id="{931C67EE-0CFB-4ABB-B617-206BB2FC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5" name="Freeform 609">
                <a:extLst>
                  <a:ext uri="{FF2B5EF4-FFF2-40B4-BE49-F238E27FC236}">
                    <a16:creationId xmlns:a16="http://schemas.microsoft.com/office/drawing/2014/main" id="{9C25AAEF-3EB6-4107-9560-271E3E81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6" name="Freeform 610">
                <a:extLst>
                  <a:ext uri="{FF2B5EF4-FFF2-40B4-BE49-F238E27FC236}">
                    <a16:creationId xmlns:a16="http://schemas.microsoft.com/office/drawing/2014/main" id="{BE604457-8BD9-4604-80EA-889C15A2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7" name="Freeform 611">
                <a:extLst>
                  <a:ext uri="{FF2B5EF4-FFF2-40B4-BE49-F238E27FC236}">
                    <a16:creationId xmlns:a16="http://schemas.microsoft.com/office/drawing/2014/main" id="{6B2F548F-A206-4B0B-ADB6-6B4527459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8" name="Freeform 612">
                <a:extLst>
                  <a:ext uri="{FF2B5EF4-FFF2-40B4-BE49-F238E27FC236}">
                    <a16:creationId xmlns:a16="http://schemas.microsoft.com/office/drawing/2014/main" id="{F35D4D03-5624-42D3-8CFC-7D46A173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9" name="Freeform 613">
                <a:extLst>
                  <a:ext uri="{FF2B5EF4-FFF2-40B4-BE49-F238E27FC236}">
                    <a16:creationId xmlns:a16="http://schemas.microsoft.com/office/drawing/2014/main" id="{E34B3FF2-07EB-4692-B1A2-144BEA36E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0" name="Freeform 614">
                <a:extLst>
                  <a:ext uri="{FF2B5EF4-FFF2-40B4-BE49-F238E27FC236}">
                    <a16:creationId xmlns:a16="http://schemas.microsoft.com/office/drawing/2014/main" id="{04FC2AF5-87C1-4C62-B84F-7687EA6E7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1" name="Freeform 615">
                <a:extLst>
                  <a:ext uri="{FF2B5EF4-FFF2-40B4-BE49-F238E27FC236}">
                    <a16:creationId xmlns:a16="http://schemas.microsoft.com/office/drawing/2014/main" id="{4CF9AEAB-BEF8-4673-9EF8-3FF0E293F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2" name="Freeform 616">
                <a:extLst>
                  <a:ext uri="{FF2B5EF4-FFF2-40B4-BE49-F238E27FC236}">
                    <a16:creationId xmlns:a16="http://schemas.microsoft.com/office/drawing/2014/main" id="{D231F91B-5043-459D-B605-9C546340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3" name="Freeform 617">
                <a:extLst>
                  <a:ext uri="{FF2B5EF4-FFF2-40B4-BE49-F238E27FC236}">
                    <a16:creationId xmlns:a16="http://schemas.microsoft.com/office/drawing/2014/main" id="{14D94EBD-8234-44CE-9233-EB7B78A1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4" name="Freeform 618">
                <a:extLst>
                  <a:ext uri="{FF2B5EF4-FFF2-40B4-BE49-F238E27FC236}">
                    <a16:creationId xmlns:a16="http://schemas.microsoft.com/office/drawing/2014/main" id="{B3567FB7-7CAE-4D45-A488-9A91EE48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5" name="Freeform 619">
                <a:extLst>
                  <a:ext uri="{FF2B5EF4-FFF2-40B4-BE49-F238E27FC236}">
                    <a16:creationId xmlns:a16="http://schemas.microsoft.com/office/drawing/2014/main" id="{FB6F5B40-F6C7-41BB-BE2F-3390DDAB4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6" name="Freeform 620">
                <a:extLst>
                  <a:ext uri="{FF2B5EF4-FFF2-40B4-BE49-F238E27FC236}">
                    <a16:creationId xmlns:a16="http://schemas.microsoft.com/office/drawing/2014/main" id="{76DCE8C1-D1B9-4612-A215-9BA3079A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7" name="Freeform 621">
                <a:extLst>
                  <a:ext uri="{FF2B5EF4-FFF2-40B4-BE49-F238E27FC236}">
                    <a16:creationId xmlns:a16="http://schemas.microsoft.com/office/drawing/2014/main" id="{AD2C35F7-D120-4B66-B29A-706702F5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8" name="Freeform 622">
                <a:extLst>
                  <a:ext uri="{FF2B5EF4-FFF2-40B4-BE49-F238E27FC236}">
                    <a16:creationId xmlns:a16="http://schemas.microsoft.com/office/drawing/2014/main" id="{49755202-48AB-43A4-8194-3DDBEF03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9" name="Freeform 623">
                <a:extLst>
                  <a:ext uri="{FF2B5EF4-FFF2-40B4-BE49-F238E27FC236}">
                    <a16:creationId xmlns:a16="http://schemas.microsoft.com/office/drawing/2014/main" id="{1A626E01-DC3B-410A-BD11-81E44960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0" name="Freeform 624">
                <a:extLst>
                  <a:ext uri="{FF2B5EF4-FFF2-40B4-BE49-F238E27FC236}">
                    <a16:creationId xmlns:a16="http://schemas.microsoft.com/office/drawing/2014/main" id="{2EBD29A3-CBA9-4FC9-A131-6598E2BC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1" name="Freeform 625">
                <a:extLst>
                  <a:ext uri="{FF2B5EF4-FFF2-40B4-BE49-F238E27FC236}">
                    <a16:creationId xmlns:a16="http://schemas.microsoft.com/office/drawing/2014/main" id="{DE087D2E-FCA6-43FD-A018-7B40CD9E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sp>
        <p:nvSpPr>
          <p:cNvPr id="760" name="Rectangle: Rounded Corners 759">
            <a:extLst>
              <a:ext uri="{FF2B5EF4-FFF2-40B4-BE49-F238E27FC236}">
                <a16:creationId xmlns:a16="http://schemas.microsoft.com/office/drawing/2014/main" id="{1D52D04B-CD02-48B6-A2DF-D80CD5907160}"/>
              </a:ext>
            </a:extLst>
          </p:cNvPr>
          <p:cNvSpPr/>
          <p:nvPr/>
        </p:nvSpPr>
        <p:spPr bwMode="auto">
          <a:xfrm>
            <a:off x="3500753" y="413091"/>
            <a:ext cx="4684306" cy="431471"/>
          </a:xfrm>
          <a:prstGeom prst="roundRect">
            <a:avLst/>
          </a:prstGeom>
          <a:solidFill>
            <a:srgbClr val="FCF8C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 dirty="0">
                <a:solidFill>
                  <a:sysClr val="windowText" lastClr="000000"/>
                </a:solidFill>
              </a:rPr>
              <a:t>Click to dress him up</a:t>
            </a:r>
          </a:p>
        </p:txBody>
      </p:sp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6" name="Rectangle 33">
            <a:extLst>
              <a:ext uri="{FF2B5EF4-FFF2-40B4-BE49-F238E27FC236}">
                <a16:creationId xmlns:a16="http://schemas.microsoft.com/office/drawing/2014/main" id="{36595CD2-84BE-4DAA-B3C0-720BA15EC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52122"/>
            <a:ext cx="6024405" cy="37754"/>
          </a:xfrm>
          <a:prstGeom prst="rect">
            <a:avLst/>
          </a:pr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76560" y="2510196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A6F8BD21-481B-4145-B23F-22059B5A9A53}"/>
              </a:ext>
            </a:extLst>
          </p:cNvPr>
          <p:cNvGrpSpPr/>
          <p:nvPr/>
        </p:nvGrpSpPr>
        <p:grpSpPr>
          <a:xfrm>
            <a:off x="5632313" y="1842170"/>
            <a:ext cx="1966595" cy="1532903"/>
            <a:chOff x="5632313" y="1842170"/>
            <a:chExt cx="1966595" cy="1532903"/>
          </a:xfrm>
        </p:grpSpPr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97E19F38-5B56-4256-BC63-7E3BC040F314}"/>
                </a:ext>
              </a:extLst>
            </p:cNvPr>
            <p:cNvGrpSpPr/>
            <p:nvPr/>
          </p:nvGrpSpPr>
          <p:grpSpPr>
            <a:xfrm>
              <a:off x="5632313" y="1842170"/>
              <a:ext cx="1966595" cy="1532903"/>
              <a:chOff x="5626655" y="1842438"/>
              <a:chExt cx="1966595" cy="1532903"/>
            </a:xfrm>
          </p:grpSpPr>
          <p:sp>
            <p:nvSpPr>
              <p:cNvPr id="523" name="Speech Bubble: Rectangle with Corners Rounded 522">
                <a:extLst>
                  <a:ext uri="{FF2B5EF4-FFF2-40B4-BE49-F238E27FC236}">
                    <a16:creationId xmlns:a16="http://schemas.microsoft.com/office/drawing/2014/main" id="{12A2F402-1726-47D9-A1D1-3A3365FEA738}"/>
                  </a:ext>
                </a:extLst>
              </p:cNvPr>
              <p:cNvSpPr/>
              <p:nvPr/>
            </p:nvSpPr>
            <p:spPr>
              <a:xfrm>
                <a:off x="5626655" y="1842438"/>
                <a:ext cx="1966595" cy="1532903"/>
              </a:xfrm>
              <a:prstGeom prst="wedgeRoundRectCallout">
                <a:avLst>
                  <a:gd name="adj1" fmla="val -42919"/>
                  <a:gd name="adj2" fmla="val 72519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Ah, I was hoping you would pick this one.</a:t>
                </a:r>
                <a:br>
                  <a:rPr lang="en-GB" sz="1200" dirty="0">
                    <a:solidFill>
                      <a:sysClr val="windowText" lastClr="000000"/>
                    </a:solidFill>
                  </a:rPr>
                </a:br>
                <a:endParaRPr lang="en-GB" sz="120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524" name="Rectangle: Rounded Corners 523">
                <a:extLst>
                  <a:ext uri="{FF2B5EF4-FFF2-40B4-BE49-F238E27FC236}">
                    <a16:creationId xmlns:a16="http://schemas.microsoft.com/office/drawing/2014/main" id="{8A93428E-C36F-4D9B-A4D3-9965AB5CBBAA}"/>
                  </a:ext>
                </a:extLst>
              </p:cNvPr>
              <p:cNvSpPr/>
              <p:nvPr/>
            </p:nvSpPr>
            <p:spPr>
              <a:xfrm>
                <a:off x="7356626" y="1942425"/>
                <a:ext cx="148255" cy="154865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dirty="0">
                    <a:solidFill>
                      <a:sysClr val="windowText" lastClr="000000"/>
                    </a:solidFill>
                  </a:rPr>
                  <a:t>x</a:t>
                </a:r>
              </a:p>
            </p:txBody>
          </p:sp>
        </p:grpSp>
        <p:sp>
          <p:nvSpPr>
            <p:cNvPr id="525" name="Rectangle: Rounded Corners 524">
              <a:hlinkClick r:id="rId2" action="ppaction://hlinksldjump"/>
              <a:extLst>
                <a:ext uri="{FF2B5EF4-FFF2-40B4-BE49-F238E27FC236}">
                  <a16:creationId xmlns:a16="http://schemas.microsoft.com/office/drawing/2014/main" id="{CAD5BA29-200F-4926-A807-1DA4BD7F5151}"/>
                </a:ext>
              </a:extLst>
            </p:cNvPr>
            <p:cNvSpPr/>
            <p:nvPr/>
          </p:nvSpPr>
          <p:spPr>
            <a:xfrm>
              <a:off x="6289711" y="2980918"/>
              <a:ext cx="651687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B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ling me up!</a:t>
              </a:r>
            </a:p>
          </p:txBody>
        </p:sp>
      </p:grpSp>
      <p:grpSp>
        <p:nvGrpSpPr>
          <p:cNvPr id="761" name="Group 760">
            <a:extLst>
              <a:ext uri="{FF2B5EF4-FFF2-40B4-BE49-F238E27FC236}">
                <a16:creationId xmlns:a16="http://schemas.microsoft.com/office/drawing/2014/main" id="{B140B4E5-6BB6-4E8A-9AF6-571369FBF963}"/>
              </a:ext>
            </a:extLst>
          </p:cNvPr>
          <p:cNvGrpSpPr/>
          <p:nvPr/>
        </p:nvGrpSpPr>
        <p:grpSpPr>
          <a:xfrm>
            <a:off x="9306558" y="5286452"/>
            <a:ext cx="709898" cy="312598"/>
            <a:chOff x="8932043" y="5286452"/>
            <a:chExt cx="709898" cy="312598"/>
          </a:xfrm>
        </p:grpSpPr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8CA17AE2-36A3-4E31-8E21-C957DBAC9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6F7A1265-AD38-48C9-AF47-11F3976CF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10828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76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76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60" grpId="0" animBg="1"/>
          <p:bldP spid="760" grpId="1" animBg="1"/>
          <p:bldP spid="760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76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76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76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60" grpId="0" animBg="1"/>
          <p:bldP spid="760" grpId="1" animBg="1"/>
          <p:bldP spid="760" grpId="2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5" name="Group 1824">
            <a:extLst>
              <a:ext uri="{FF2B5EF4-FFF2-40B4-BE49-F238E27FC236}">
                <a16:creationId xmlns:a16="http://schemas.microsoft.com/office/drawing/2014/main" id="{23B63019-D10E-48AF-9703-21E835FE20F7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1826" name="Rectangle 8">
              <a:extLst>
                <a:ext uri="{FF2B5EF4-FFF2-40B4-BE49-F238E27FC236}">
                  <a16:creationId xmlns:a16="http://schemas.microsoft.com/office/drawing/2014/main" id="{5E705294-C327-4A61-A735-C00CE62E9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27" name="Rectangle 32">
              <a:extLst>
                <a:ext uri="{FF2B5EF4-FFF2-40B4-BE49-F238E27FC236}">
                  <a16:creationId xmlns:a16="http://schemas.microsoft.com/office/drawing/2014/main" id="{C5DAD4A2-DF52-49FF-858D-7BF056C73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28" name="Rectangle 33">
              <a:extLst>
                <a:ext uri="{FF2B5EF4-FFF2-40B4-BE49-F238E27FC236}">
                  <a16:creationId xmlns:a16="http://schemas.microsoft.com/office/drawing/2014/main" id="{B09F06E6-CFB9-4C4E-AFBC-BB5AF9F5B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29" name="Rectangle 5">
              <a:extLst>
                <a:ext uri="{FF2B5EF4-FFF2-40B4-BE49-F238E27FC236}">
                  <a16:creationId xmlns:a16="http://schemas.microsoft.com/office/drawing/2014/main" id="{51A73E4D-1869-4FFA-B6E9-FA1528BAE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B4F31338-F98D-49C1-BB90-DE7432A342FD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1878" name="Freeform 11">
                <a:extLst>
                  <a:ext uri="{FF2B5EF4-FFF2-40B4-BE49-F238E27FC236}">
                    <a16:creationId xmlns:a16="http://schemas.microsoft.com/office/drawing/2014/main" id="{D9D980FA-FE05-4F46-9FEC-343A2B32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9" name="Freeform 12">
                <a:extLst>
                  <a:ext uri="{FF2B5EF4-FFF2-40B4-BE49-F238E27FC236}">
                    <a16:creationId xmlns:a16="http://schemas.microsoft.com/office/drawing/2014/main" id="{698D2EE3-304A-4EDF-8869-D6E3B8923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0" name="Freeform 13">
                <a:extLst>
                  <a:ext uri="{FF2B5EF4-FFF2-40B4-BE49-F238E27FC236}">
                    <a16:creationId xmlns:a16="http://schemas.microsoft.com/office/drawing/2014/main" id="{FA8794B7-3441-4BD8-BF58-C39EF224E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1" name="Oval 14">
                <a:extLst>
                  <a:ext uri="{FF2B5EF4-FFF2-40B4-BE49-F238E27FC236}">
                    <a16:creationId xmlns:a16="http://schemas.microsoft.com/office/drawing/2014/main" id="{1E9F7BE0-B5A6-4B5B-8C50-0202EC82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2" name="Freeform 15">
                <a:extLst>
                  <a:ext uri="{FF2B5EF4-FFF2-40B4-BE49-F238E27FC236}">
                    <a16:creationId xmlns:a16="http://schemas.microsoft.com/office/drawing/2014/main" id="{CB36B569-8A6E-4BD6-8422-14EB0CA9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32" name="Group 1831">
              <a:extLst>
                <a:ext uri="{FF2B5EF4-FFF2-40B4-BE49-F238E27FC236}">
                  <a16:creationId xmlns:a16="http://schemas.microsoft.com/office/drawing/2014/main" id="{305F1290-09C6-4A4F-9CC2-5172ED376A8C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1872" name="Freeform 18">
                <a:extLst>
                  <a:ext uri="{FF2B5EF4-FFF2-40B4-BE49-F238E27FC236}">
                    <a16:creationId xmlns:a16="http://schemas.microsoft.com/office/drawing/2014/main" id="{7F1171AF-577F-4A53-BE7E-A8A1D736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3" name="Freeform 19">
                <a:extLst>
                  <a:ext uri="{FF2B5EF4-FFF2-40B4-BE49-F238E27FC236}">
                    <a16:creationId xmlns:a16="http://schemas.microsoft.com/office/drawing/2014/main" id="{970D1BE1-F5C9-40A1-BE93-E2D97A2F9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4" name="Freeform 20">
                <a:extLst>
                  <a:ext uri="{FF2B5EF4-FFF2-40B4-BE49-F238E27FC236}">
                    <a16:creationId xmlns:a16="http://schemas.microsoft.com/office/drawing/2014/main" id="{EEC80803-9D49-44FE-91A1-23D3E3DB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5" name="Freeform 21">
                <a:extLst>
                  <a:ext uri="{FF2B5EF4-FFF2-40B4-BE49-F238E27FC236}">
                    <a16:creationId xmlns:a16="http://schemas.microsoft.com/office/drawing/2014/main" id="{E35E06DE-5C70-46BF-BA0A-E3EC80C6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6" name="Rectangle 22">
                <a:extLst>
                  <a:ext uri="{FF2B5EF4-FFF2-40B4-BE49-F238E27FC236}">
                    <a16:creationId xmlns:a16="http://schemas.microsoft.com/office/drawing/2014/main" id="{0DA8C134-506E-4169-837F-E9E904FFB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7" name="Rectangle 23">
                <a:extLst>
                  <a:ext uri="{FF2B5EF4-FFF2-40B4-BE49-F238E27FC236}">
                    <a16:creationId xmlns:a16="http://schemas.microsoft.com/office/drawing/2014/main" id="{0EB8FE73-7C0B-4549-A925-89F549975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1833" name="Group 1832">
              <a:extLst>
                <a:ext uri="{FF2B5EF4-FFF2-40B4-BE49-F238E27FC236}">
                  <a16:creationId xmlns:a16="http://schemas.microsoft.com/office/drawing/2014/main" id="{D9336E29-610C-4132-9A09-10F52C590323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1865" name="Freeform 24">
                <a:extLst>
                  <a:ext uri="{FF2B5EF4-FFF2-40B4-BE49-F238E27FC236}">
                    <a16:creationId xmlns:a16="http://schemas.microsoft.com/office/drawing/2014/main" id="{ED4197E3-25EB-47A6-8EFB-D43C5BB5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6" name="Rectangle 25">
                <a:extLst>
                  <a:ext uri="{FF2B5EF4-FFF2-40B4-BE49-F238E27FC236}">
                    <a16:creationId xmlns:a16="http://schemas.microsoft.com/office/drawing/2014/main" id="{A6B1D0F4-DFC7-4DC8-851B-E459768E5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7" name="Rectangle 26">
                <a:extLst>
                  <a:ext uri="{FF2B5EF4-FFF2-40B4-BE49-F238E27FC236}">
                    <a16:creationId xmlns:a16="http://schemas.microsoft.com/office/drawing/2014/main" id="{E52FA6DC-50C0-4A73-AD9D-79DFE6648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8" name="Rectangle 27">
                <a:extLst>
                  <a:ext uri="{FF2B5EF4-FFF2-40B4-BE49-F238E27FC236}">
                    <a16:creationId xmlns:a16="http://schemas.microsoft.com/office/drawing/2014/main" id="{99E4731E-040D-4AFB-9DF0-41DB496E2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9" name="Rectangle 28">
                <a:extLst>
                  <a:ext uri="{FF2B5EF4-FFF2-40B4-BE49-F238E27FC236}">
                    <a16:creationId xmlns:a16="http://schemas.microsoft.com/office/drawing/2014/main" id="{5E74DA1F-9493-42EA-94D3-5DE2B5185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0" name="Rectangle 29">
                <a:extLst>
                  <a:ext uri="{FF2B5EF4-FFF2-40B4-BE49-F238E27FC236}">
                    <a16:creationId xmlns:a16="http://schemas.microsoft.com/office/drawing/2014/main" id="{C7EC2D16-C62E-48DD-B710-512BDC8B7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1" name="Freeform 30">
                <a:extLst>
                  <a:ext uri="{FF2B5EF4-FFF2-40B4-BE49-F238E27FC236}">
                    <a16:creationId xmlns:a16="http://schemas.microsoft.com/office/drawing/2014/main" id="{74178DFB-9AB6-4C18-AE6F-0F6053CB8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1834" name="Rectangle 31">
              <a:extLst>
                <a:ext uri="{FF2B5EF4-FFF2-40B4-BE49-F238E27FC236}">
                  <a16:creationId xmlns:a16="http://schemas.microsoft.com/office/drawing/2014/main" id="{47084574-EA9D-4404-9B8E-FAF9DCB80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1835" name="Group 1834">
              <a:extLst>
                <a:ext uri="{FF2B5EF4-FFF2-40B4-BE49-F238E27FC236}">
                  <a16:creationId xmlns:a16="http://schemas.microsoft.com/office/drawing/2014/main" id="{7692F9A5-A7CD-485E-A42A-07F264E9F93E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1836" name="Rectangle 596">
                <a:extLst>
                  <a:ext uri="{FF2B5EF4-FFF2-40B4-BE49-F238E27FC236}">
                    <a16:creationId xmlns:a16="http://schemas.microsoft.com/office/drawing/2014/main" id="{7F67D499-E79E-44E8-A2AD-A581D7395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7" name="Rectangle 597">
                <a:extLst>
                  <a:ext uri="{FF2B5EF4-FFF2-40B4-BE49-F238E27FC236}">
                    <a16:creationId xmlns:a16="http://schemas.microsoft.com/office/drawing/2014/main" id="{3B6E4149-97B6-4F66-9A54-970539973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8" name="Freeform 598">
                <a:extLst>
                  <a:ext uri="{FF2B5EF4-FFF2-40B4-BE49-F238E27FC236}">
                    <a16:creationId xmlns:a16="http://schemas.microsoft.com/office/drawing/2014/main" id="{296C5D55-07C2-48E0-BC18-7B5350F3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9" name="Rectangle 599">
                <a:extLst>
                  <a:ext uri="{FF2B5EF4-FFF2-40B4-BE49-F238E27FC236}">
                    <a16:creationId xmlns:a16="http://schemas.microsoft.com/office/drawing/2014/main" id="{22B9B5ED-CE0E-41CD-8E9F-45427A50E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0" name="Rectangle 600">
                <a:extLst>
                  <a:ext uri="{FF2B5EF4-FFF2-40B4-BE49-F238E27FC236}">
                    <a16:creationId xmlns:a16="http://schemas.microsoft.com/office/drawing/2014/main" id="{84102B25-779F-4C88-A5D5-C341E992C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1" name="Freeform 601">
                <a:extLst>
                  <a:ext uri="{FF2B5EF4-FFF2-40B4-BE49-F238E27FC236}">
                    <a16:creationId xmlns:a16="http://schemas.microsoft.com/office/drawing/2014/main" id="{8D0B35F2-A933-4021-A76E-83120448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2" name="Freeform 602">
                <a:extLst>
                  <a:ext uri="{FF2B5EF4-FFF2-40B4-BE49-F238E27FC236}">
                    <a16:creationId xmlns:a16="http://schemas.microsoft.com/office/drawing/2014/main" id="{29B4DC72-A445-4292-A526-24E4A396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3" name="Freeform 603">
                <a:extLst>
                  <a:ext uri="{FF2B5EF4-FFF2-40B4-BE49-F238E27FC236}">
                    <a16:creationId xmlns:a16="http://schemas.microsoft.com/office/drawing/2014/main" id="{7B37781A-5F7B-4B44-B578-CEF7BB0FB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4" name="Freeform 604">
                <a:extLst>
                  <a:ext uri="{FF2B5EF4-FFF2-40B4-BE49-F238E27FC236}">
                    <a16:creationId xmlns:a16="http://schemas.microsoft.com/office/drawing/2014/main" id="{4BA7363D-EF70-413B-B978-DD638DBED0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5" name="Freeform 605">
                <a:extLst>
                  <a:ext uri="{FF2B5EF4-FFF2-40B4-BE49-F238E27FC236}">
                    <a16:creationId xmlns:a16="http://schemas.microsoft.com/office/drawing/2014/main" id="{13DE9F85-3C6D-44B8-8047-04DAE1669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6" name="Freeform 606">
                <a:extLst>
                  <a:ext uri="{FF2B5EF4-FFF2-40B4-BE49-F238E27FC236}">
                    <a16:creationId xmlns:a16="http://schemas.microsoft.com/office/drawing/2014/main" id="{B7D42B60-0350-4825-A20B-78214D909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7" name="Freeform 608">
                <a:extLst>
                  <a:ext uri="{FF2B5EF4-FFF2-40B4-BE49-F238E27FC236}">
                    <a16:creationId xmlns:a16="http://schemas.microsoft.com/office/drawing/2014/main" id="{825624B5-CBCF-4570-84C6-B5812331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8" name="Freeform 609">
                <a:extLst>
                  <a:ext uri="{FF2B5EF4-FFF2-40B4-BE49-F238E27FC236}">
                    <a16:creationId xmlns:a16="http://schemas.microsoft.com/office/drawing/2014/main" id="{0C68CA4A-28C8-469E-8466-862BCDEF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9" name="Freeform 610">
                <a:extLst>
                  <a:ext uri="{FF2B5EF4-FFF2-40B4-BE49-F238E27FC236}">
                    <a16:creationId xmlns:a16="http://schemas.microsoft.com/office/drawing/2014/main" id="{7DA18928-2B3B-4F19-A655-4C2815532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0" name="Freeform 611">
                <a:extLst>
                  <a:ext uri="{FF2B5EF4-FFF2-40B4-BE49-F238E27FC236}">
                    <a16:creationId xmlns:a16="http://schemas.microsoft.com/office/drawing/2014/main" id="{CC7745B9-80D8-4E29-9840-DB99BDFA5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1" name="Freeform 612">
                <a:extLst>
                  <a:ext uri="{FF2B5EF4-FFF2-40B4-BE49-F238E27FC236}">
                    <a16:creationId xmlns:a16="http://schemas.microsoft.com/office/drawing/2014/main" id="{6A4C7235-2553-4151-AC1F-279334731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2" name="Freeform 613">
                <a:extLst>
                  <a:ext uri="{FF2B5EF4-FFF2-40B4-BE49-F238E27FC236}">
                    <a16:creationId xmlns:a16="http://schemas.microsoft.com/office/drawing/2014/main" id="{F1BB9B7D-B16F-4948-87BE-0A049FFEC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3" name="Freeform 614">
                <a:extLst>
                  <a:ext uri="{FF2B5EF4-FFF2-40B4-BE49-F238E27FC236}">
                    <a16:creationId xmlns:a16="http://schemas.microsoft.com/office/drawing/2014/main" id="{62157A05-9CC8-4E65-9578-6950208CD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4" name="Freeform 615">
                <a:extLst>
                  <a:ext uri="{FF2B5EF4-FFF2-40B4-BE49-F238E27FC236}">
                    <a16:creationId xmlns:a16="http://schemas.microsoft.com/office/drawing/2014/main" id="{C166A3E7-E98C-48CC-AFD2-7D05EABB5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5" name="Freeform 616">
                <a:extLst>
                  <a:ext uri="{FF2B5EF4-FFF2-40B4-BE49-F238E27FC236}">
                    <a16:creationId xmlns:a16="http://schemas.microsoft.com/office/drawing/2014/main" id="{E114667A-E06C-4C7A-9BD7-E4B7ACBA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6" name="Freeform 617">
                <a:extLst>
                  <a:ext uri="{FF2B5EF4-FFF2-40B4-BE49-F238E27FC236}">
                    <a16:creationId xmlns:a16="http://schemas.microsoft.com/office/drawing/2014/main" id="{6C5DF670-DFD7-4515-BC5F-C161ED1C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7" name="Freeform 618">
                <a:extLst>
                  <a:ext uri="{FF2B5EF4-FFF2-40B4-BE49-F238E27FC236}">
                    <a16:creationId xmlns:a16="http://schemas.microsoft.com/office/drawing/2014/main" id="{D0C770A7-4BEF-4E93-AC84-4E9B9254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8" name="Freeform 619">
                <a:extLst>
                  <a:ext uri="{FF2B5EF4-FFF2-40B4-BE49-F238E27FC236}">
                    <a16:creationId xmlns:a16="http://schemas.microsoft.com/office/drawing/2014/main" id="{6AA238FC-773D-4C19-A589-0244889EC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9" name="Freeform 620">
                <a:extLst>
                  <a:ext uri="{FF2B5EF4-FFF2-40B4-BE49-F238E27FC236}">
                    <a16:creationId xmlns:a16="http://schemas.microsoft.com/office/drawing/2014/main" id="{48CCA36B-9A6F-42C1-9F45-45BA3D70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0" name="Freeform 621">
                <a:extLst>
                  <a:ext uri="{FF2B5EF4-FFF2-40B4-BE49-F238E27FC236}">
                    <a16:creationId xmlns:a16="http://schemas.microsoft.com/office/drawing/2014/main" id="{D2AC5B68-E799-4A6D-BC7B-FE4167F4C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1" name="Freeform 622">
                <a:extLst>
                  <a:ext uri="{FF2B5EF4-FFF2-40B4-BE49-F238E27FC236}">
                    <a16:creationId xmlns:a16="http://schemas.microsoft.com/office/drawing/2014/main" id="{E69A5189-F343-47C3-A9F0-1FF03036E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2" name="Freeform 623">
                <a:extLst>
                  <a:ext uri="{FF2B5EF4-FFF2-40B4-BE49-F238E27FC236}">
                    <a16:creationId xmlns:a16="http://schemas.microsoft.com/office/drawing/2014/main" id="{E80F8618-4258-453F-85AB-FACE7C18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3" name="Freeform 624">
                <a:extLst>
                  <a:ext uri="{FF2B5EF4-FFF2-40B4-BE49-F238E27FC236}">
                    <a16:creationId xmlns:a16="http://schemas.microsoft.com/office/drawing/2014/main" id="{737BBE49-F03A-4A51-ADC9-9D154912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4" name="Freeform 625">
                <a:extLst>
                  <a:ext uri="{FF2B5EF4-FFF2-40B4-BE49-F238E27FC236}">
                    <a16:creationId xmlns:a16="http://schemas.microsoft.com/office/drawing/2014/main" id="{36BCA37A-C8DA-4B83-8A73-B0FF37DA8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sp>
        <p:nvSpPr>
          <p:cNvPr id="1883" name="Rectangle: Rounded Corners 1882">
            <a:extLst>
              <a:ext uri="{FF2B5EF4-FFF2-40B4-BE49-F238E27FC236}">
                <a16:creationId xmlns:a16="http://schemas.microsoft.com/office/drawing/2014/main" id="{DC608B76-C3C2-4AB4-8FA5-8585869714D5}"/>
              </a:ext>
            </a:extLst>
          </p:cNvPr>
          <p:cNvSpPr/>
          <p:nvPr/>
        </p:nvSpPr>
        <p:spPr bwMode="auto">
          <a:xfrm>
            <a:off x="3500753" y="413091"/>
            <a:ext cx="4684306" cy="431471"/>
          </a:xfrm>
          <a:prstGeom prst="roundRect">
            <a:avLst/>
          </a:prstGeom>
          <a:solidFill>
            <a:srgbClr val="FCF8C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 dirty="0">
                <a:solidFill>
                  <a:sysClr val="windowText" lastClr="000000"/>
                </a:solidFill>
              </a:rPr>
              <a:t>Click ‘Goodbye’</a:t>
            </a:r>
          </a:p>
        </p:txBody>
      </p:sp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6" name="Rectangle 33">
            <a:extLst>
              <a:ext uri="{FF2B5EF4-FFF2-40B4-BE49-F238E27FC236}">
                <a16:creationId xmlns:a16="http://schemas.microsoft.com/office/drawing/2014/main" id="{36595CD2-84BE-4DAA-B3C0-720BA15EC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52122"/>
            <a:ext cx="6024405" cy="37754"/>
          </a:xfrm>
          <a:prstGeom prst="rect">
            <a:avLst/>
          </a:pr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76560" y="2510196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2724" name="Group 4">
            <a:extLst>
              <a:ext uri="{FF2B5EF4-FFF2-40B4-BE49-F238E27FC236}">
                <a16:creationId xmlns:a16="http://schemas.microsoft.com/office/drawing/2014/main" id="{1582FF9C-CA42-4B80-8D91-D50EFFC417A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110983" y="1811697"/>
            <a:ext cx="1187450" cy="892175"/>
            <a:chOff x="2591" y="1179"/>
            <a:chExt cx="748" cy="562"/>
          </a:xfrm>
        </p:grpSpPr>
        <p:sp>
          <p:nvSpPr>
            <p:cNvPr id="2725" name="AutoShape 3">
              <a:extLst>
                <a:ext uri="{FF2B5EF4-FFF2-40B4-BE49-F238E27FC236}">
                  <a16:creationId xmlns:a16="http://schemas.microsoft.com/office/drawing/2014/main" id="{9BA0A4B8-A82C-49F5-882E-9CC07178369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591" y="1179"/>
              <a:ext cx="748" cy="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2726" name="Group 205">
              <a:extLst>
                <a:ext uri="{FF2B5EF4-FFF2-40B4-BE49-F238E27FC236}">
                  <a16:creationId xmlns:a16="http://schemas.microsoft.com/office/drawing/2014/main" id="{85B90A00-FD5B-417F-BD72-98E95DDA9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6" y="1180"/>
              <a:ext cx="557" cy="392"/>
              <a:chOff x="2706" y="1180"/>
              <a:chExt cx="557" cy="392"/>
            </a:xfrm>
          </p:grpSpPr>
          <p:sp>
            <p:nvSpPr>
              <p:cNvPr id="3827" name="Freeform 5">
                <a:extLst>
                  <a:ext uri="{FF2B5EF4-FFF2-40B4-BE49-F238E27FC236}">
                    <a16:creationId xmlns:a16="http://schemas.microsoft.com/office/drawing/2014/main" id="{33AFE3AE-73AD-4BDE-8933-2B7C5652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8" name="Freeform 6">
                <a:extLst>
                  <a:ext uri="{FF2B5EF4-FFF2-40B4-BE49-F238E27FC236}">
                    <a16:creationId xmlns:a16="http://schemas.microsoft.com/office/drawing/2014/main" id="{27FE81CC-98C5-45A2-B46F-905C2E41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9" name="Freeform 7">
                <a:extLst>
                  <a:ext uri="{FF2B5EF4-FFF2-40B4-BE49-F238E27FC236}">
                    <a16:creationId xmlns:a16="http://schemas.microsoft.com/office/drawing/2014/main" id="{A3A1A9AD-8BA9-494D-98D4-B26CFB84F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0" name="Freeform 8">
                <a:extLst>
                  <a:ext uri="{FF2B5EF4-FFF2-40B4-BE49-F238E27FC236}">
                    <a16:creationId xmlns:a16="http://schemas.microsoft.com/office/drawing/2014/main" id="{8E3F6E28-1ADC-4AE7-91A7-46A5470A3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1" name="Freeform 9">
                <a:extLst>
                  <a:ext uri="{FF2B5EF4-FFF2-40B4-BE49-F238E27FC236}">
                    <a16:creationId xmlns:a16="http://schemas.microsoft.com/office/drawing/2014/main" id="{BA2457A8-731B-4CE9-BF93-9B3F1376C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2" name="Freeform 10">
                <a:extLst>
                  <a:ext uri="{FF2B5EF4-FFF2-40B4-BE49-F238E27FC236}">
                    <a16:creationId xmlns:a16="http://schemas.microsoft.com/office/drawing/2014/main" id="{F6B02602-75E3-43B0-9187-D99960F2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3" name="Freeform 11">
                <a:extLst>
                  <a:ext uri="{FF2B5EF4-FFF2-40B4-BE49-F238E27FC236}">
                    <a16:creationId xmlns:a16="http://schemas.microsoft.com/office/drawing/2014/main" id="{AA564FE7-1F23-468F-81C6-47B745D03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4" name="Freeform 12">
                <a:extLst>
                  <a:ext uri="{FF2B5EF4-FFF2-40B4-BE49-F238E27FC236}">
                    <a16:creationId xmlns:a16="http://schemas.microsoft.com/office/drawing/2014/main" id="{8A9B29D9-6D2A-460E-968B-171ED30CD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5" name="Freeform 13">
                <a:extLst>
                  <a:ext uri="{FF2B5EF4-FFF2-40B4-BE49-F238E27FC236}">
                    <a16:creationId xmlns:a16="http://schemas.microsoft.com/office/drawing/2014/main" id="{26C8DDDE-4F3C-4AB1-8D0F-AFC81DFD5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6" name="Freeform 14">
                <a:extLst>
                  <a:ext uri="{FF2B5EF4-FFF2-40B4-BE49-F238E27FC236}">
                    <a16:creationId xmlns:a16="http://schemas.microsoft.com/office/drawing/2014/main" id="{A5750933-C56F-468E-B6DB-47E938410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7" name="Freeform 15">
                <a:extLst>
                  <a:ext uri="{FF2B5EF4-FFF2-40B4-BE49-F238E27FC236}">
                    <a16:creationId xmlns:a16="http://schemas.microsoft.com/office/drawing/2014/main" id="{2792C377-4AC0-4EF7-87E1-95371DD8F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8" name="Freeform 16">
                <a:extLst>
                  <a:ext uri="{FF2B5EF4-FFF2-40B4-BE49-F238E27FC236}">
                    <a16:creationId xmlns:a16="http://schemas.microsoft.com/office/drawing/2014/main" id="{8E02F7CA-39A5-468E-B772-B15C1542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1 h 2"/>
                  <a:gd name="T28" fmla="*/ 2 w 3"/>
                  <a:gd name="T2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39" name="Freeform 17">
                <a:extLst>
                  <a:ext uri="{FF2B5EF4-FFF2-40B4-BE49-F238E27FC236}">
                    <a16:creationId xmlns:a16="http://schemas.microsoft.com/office/drawing/2014/main" id="{0DE577D4-AAA7-4900-94AE-630FAA24B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0" name="Freeform 18">
                <a:extLst>
                  <a:ext uri="{FF2B5EF4-FFF2-40B4-BE49-F238E27FC236}">
                    <a16:creationId xmlns:a16="http://schemas.microsoft.com/office/drawing/2014/main" id="{69188307-1F1B-4CCC-84FC-112867943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1" name="Freeform 19">
                <a:extLst>
                  <a:ext uri="{FF2B5EF4-FFF2-40B4-BE49-F238E27FC236}">
                    <a16:creationId xmlns:a16="http://schemas.microsoft.com/office/drawing/2014/main" id="{1A1F5B96-3349-4690-963F-8E2D9811F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2" name="Freeform 20">
                <a:extLst>
                  <a:ext uri="{FF2B5EF4-FFF2-40B4-BE49-F238E27FC236}">
                    <a16:creationId xmlns:a16="http://schemas.microsoft.com/office/drawing/2014/main" id="{3ABC4013-73B9-4C4A-9031-0B5D6A0B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3" name="Freeform 21">
                <a:extLst>
                  <a:ext uri="{FF2B5EF4-FFF2-40B4-BE49-F238E27FC236}">
                    <a16:creationId xmlns:a16="http://schemas.microsoft.com/office/drawing/2014/main" id="{6FCAA56C-A724-494D-9F57-1C84E3E2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4" name="Freeform 22">
                <a:extLst>
                  <a:ext uri="{FF2B5EF4-FFF2-40B4-BE49-F238E27FC236}">
                    <a16:creationId xmlns:a16="http://schemas.microsoft.com/office/drawing/2014/main" id="{009158DB-1100-4ABE-A683-C9BD42D8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5" name="Freeform 23">
                <a:extLst>
                  <a:ext uri="{FF2B5EF4-FFF2-40B4-BE49-F238E27FC236}">
                    <a16:creationId xmlns:a16="http://schemas.microsoft.com/office/drawing/2014/main" id="{2DED4BF4-732C-4DFA-92EE-0B369286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2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6" name="Freeform 24">
                <a:extLst>
                  <a:ext uri="{FF2B5EF4-FFF2-40B4-BE49-F238E27FC236}">
                    <a16:creationId xmlns:a16="http://schemas.microsoft.com/office/drawing/2014/main" id="{95094EED-135D-4822-A2D6-512DAC089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2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7" name="Freeform 25">
                <a:extLst>
                  <a:ext uri="{FF2B5EF4-FFF2-40B4-BE49-F238E27FC236}">
                    <a16:creationId xmlns:a16="http://schemas.microsoft.com/office/drawing/2014/main" id="{1A21B67E-4875-4B1E-84F4-961D33EA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8" name="Freeform 26">
                <a:extLst>
                  <a:ext uri="{FF2B5EF4-FFF2-40B4-BE49-F238E27FC236}">
                    <a16:creationId xmlns:a16="http://schemas.microsoft.com/office/drawing/2014/main" id="{FBB5D6B2-0850-464A-8F63-EA8168379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9" name="Freeform 27">
                <a:extLst>
                  <a:ext uri="{FF2B5EF4-FFF2-40B4-BE49-F238E27FC236}">
                    <a16:creationId xmlns:a16="http://schemas.microsoft.com/office/drawing/2014/main" id="{11D4C343-6E35-4129-9733-728EDD26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0" name="Freeform 28">
                <a:extLst>
                  <a:ext uri="{FF2B5EF4-FFF2-40B4-BE49-F238E27FC236}">
                    <a16:creationId xmlns:a16="http://schemas.microsoft.com/office/drawing/2014/main" id="{E856E292-7BE7-4B9C-B653-17F364B0E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1" name="Freeform 29">
                <a:extLst>
                  <a:ext uri="{FF2B5EF4-FFF2-40B4-BE49-F238E27FC236}">
                    <a16:creationId xmlns:a16="http://schemas.microsoft.com/office/drawing/2014/main" id="{0F0D05BF-61CC-4688-A216-4ADA28B2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2" name="Freeform 30">
                <a:extLst>
                  <a:ext uri="{FF2B5EF4-FFF2-40B4-BE49-F238E27FC236}">
                    <a16:creationId xmlns:a16="http://schemas.microsoft.com/office/drawing/2014/main" id="{7D8756AE-F7CC-4C5C-8C8B-3374711B3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3" name="Freeform 31">
                <a:extLst>
                  <a:ext uri="{FF2B5EF4-FFF2-40B4-BE49-F238E27FC236}">
                    <a16:creationId xmlns:a16="http://schemas.microsoft.com/office/drawing/2014/main" id="{FFDD547C-24EF-4D84-B1DA-05325DEEC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4" name="Freeform 32">
                <a:extLst>
                  <a:ext uri="{FF2B5EF4-FFF2-40B4-BE49-F238E27FC236}">
                    <a16:creationId xmlns:a16="http://schemas.microsoft.com/office/drawing/2014/main" id="{F25FA394-2BF7-4DD5-9C5C-1197D513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5" name="Freeform 33">
                <a:extLst>
                  <a:ext uri="{FF2B5EF4-FFF2-40B4-BE49-F238E27FC236}">
                    <a16:creationId xmlns:a16="http://schemas.microsoft.com/office/drawing/2014/main" id="{885D9C3C-F60A-4525-9E16-5B3659CA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6" name="Freeform 34">
                <a:extLst>
                  <a:ext uri="{FF2B5EF4-FFF2-40B4-BE49-F238E27FC236}">
                    <a16:creationId xmlns:a16="http://schemas.microsoft.com/office/drawing/2014/main" id="{3027358E-ACDE-44AE-9DDF-B2E6ECDF8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7" name="Freeform 35">
                <a:extLst>
                  <a:ext uri="{FF2B5EF4-FFF2-40B4-BE49-F238E27FC236}">
                    <a16:creationId xmlns:a16="http://schemas.microsoft.com/office/drawing/2014/main" id="{8C566A84-F161-43EA-8B7E-ADFABDBC9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8" name="Freeform 36">
                <a:extLst>
                  <a:ext uri="{FF2B5EF4-FFF2-40B4-BE49-F238E27FC236}">
                    <a16:creationId xmlns:a16="http://schemas.microsoft.com/office/drawing/2014/main" id="{0648BA57-D1C2-4D64-9169-9D1CECEC3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1 h 2"/>
                  <a:gd name="T22" fmla="*/ 0 w 1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9" name="Freeform 37">
                <a:extLst>
                  <a:ext uri="{FF2B5EF4-FFF2-40B4-BE49-F238E27FC236}">
                    <a16:creationId xmlns:a16="http://schemas.microsoft.com/office/drawing/2014/main" id="{200CEAA6-1B75-447B-A5FC-A89C201BD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1 h 2"/>
                  <a:gd name="T12" fmla="*/ 0 w 1"/>
                  <a:gd name="T13" fmla="*/ 0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0" name="Freeform 38">
                <a:extLst>
                  <a:ext uri="{FF2B5EF4-FFF2-40B4-BE49-F238E27FC236}">
                    <a16:creationId xmlns:a16="http://schemas.microsoft.com/office/drawing/2014/main" id="{8EF5E8B0-14C9-4AE3-9B72-0B088D25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1" name="Freeform 39">
                <a:extLst>
                  <a:ext uri="{FF2B5EF4-FFF2-40B4-BE49-F238E27FC236}">
                    <a16:creationId xmlns:a16="http://schemas.microsoft.com/office/drawing/2014/main" id="{EF612374-4AEE-4ED0-9E54-41AECD43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2" name="Freeform 40">
                <a:extLst>
                  <a:ext uri="{FF2B5EF4-FFF2-40B4-BE49-F238E27FC236}">
                    <a16:creationId xmlns:a16="http://schemas.microsoft.com/office/drawing/2014/main" id="{29680094-8877-4426-8CE2-9956EEF4B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3" name="Freeform 41">
                <a:extLst>
                  <a:ext uri="{FF2B5EF4-FFF2-40B4-BE49-F238E27FC236}">
                    <a16:creationId xmlns:a16="http://schemas.microsoft.com/office/drawing/2014/main" id="{DB754B71-D2A3-42C9-B0F4-11F0A4B8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4" name="Freeform 42">
                <a:extLst>
                  <a:ext uri="{FF2B5EF4-FFF2-40B4-BE49-F238E27FC236}">
                    <a16:creationId xmlns:a16="http://schemas.microsoft.com/office/drawing/2014/main" id="{AE3D88DC-4564-4A7E-9C0B-5806A426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2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5" name="Oval 43">
                <a:extLst>
                  <a:ext uri="{FF2B5EF4-FFF2-40B4-BE49-F238E27FC236}">
                    <a16:creationId xmlns:a16="http://schemas.microsoft.com/office/drawing/2014/main" id="{5F67EB2B-9989-40FC-8A73-D582E6C78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299"/>
                <a:ext cx="1" cy="1"/>
              </a:xfrm>
              <a:prstGeom prst="ellipse">
                <a:avLst/>
              </a:pr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6" name="Oval 44">
                <a:extLst>
                  <a:ext uri="{FF2B5EF4-FFF2-40B4-BE49-F238E27FC236}">
                    <a16:creationId xmlns:a16="http://schemas.microsoft.com/office/drawing/2014/main" id="{E1847744-00E2-400F-80E3-A30DD0924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299"/>
                <a:ext cx="1" cy="1"/>
              </a:xfrm>
              <a:prstGeom prst="ellipse">
                <a:avLst/>
              </a:pr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7" name="Freeform 45">
                <a:extLst>
                  <a:ext uri="{FF2B5EF4-FFF2-40B4-BE49-F238E27FC236}">
                    <a16:creationId xmlns:a16="http://schemas.microsoft.com/office/drawing/2014/main" id="{AA9FB69C-0224-48F5-9620-C15B3DE07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8" name="Freeform 46">
                <a:extLst>
                  <a:ext uri="{FF2B5EF4-FFF2-40B4-BE49-F238E27FC236}">
                    <a16:creationId xmlns:a16="http://schemas.microsoft.com/office/drawing/2014/main" id="{0277597C-68E8-4AA0-8A37-216F16F2B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9" name="Freeform 47">
                <a:extLst>
                  <a:ext uri="{FF2B5EF4-FFF2-40B4-BE49-F238E27FC236}">
                    <a16:creationId xmlns:a16="http://schemas.microsoft.com/office/drawing/2014/main" id="{BC194FF0-79CD-4401-80E8-48E58D81F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0" name="Freeform 48">
                <a:extLst>
                  <a:ext uri="{FF2B5EF4-FFF2-40B4-BE49-F238E27FC236}">
                    <a16:creationId xmlns:a16="http://schemas.microsoft.com/office/drawing/2014/main" id="{BE24B511-E518-42B1-83C3-31D3AEC8C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1" name="Freeform 49">
                <a:extLst>
                  <a:ext uri="{FF2B5EF4-FFF2-40B4-BE49-F238E27FC236}">
                    <a16:creationId xmlns:a16="http://schemas.microsoft.com/office/drawing/2014/main" id="{933C7EDE-6803-4C34-A734-E21507FD9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2" name="Freeform 50">
                <a:extLst>
                  <a:ext uri="{FF2B5EF4-FFF2-40B4-BE49-F238E27FC236}">
                    <a16:creationId xmlns:a16="http://schemas.microsoft.com/office/drawing/2014/main" id="{9053FC68-F186-499E-ABF2-7E014B227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3" name="Freeform 51">
                <a:extLst>
                  <a:ext uri="{FF2B5EF4-FFF2-40B4-BE49-F238E27FC236}">
                    <a16:creationId xmlns:a16="http://schemas.microsoft.com/office/drawing/2014/main" id="{C255BB34-768F-42BF-8B9E-89E8598F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4" name="Freeform 52">
                <a:extLst>
                  <a:ext uri="{FF2B5EF4-FFF2-40B4-BE49-F238E27FC236}">
                    <a16:creationId xmlns:a16="http://schemas.microsoft.com/office/drawing/2014/main" id="{4DA0B426-4493-4083-A9B1-4D9E0DE43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5" name="Freeform 53">
                <a:extLst>
                  <a:ext uri="{FF2B5EF4-FFF2-40B4-BE49-F238E27FC236}">
                    <a16:creationId xmlns:a16="http://schemas.microsoft.com/office/drawing/2014/main" id="{04394B05-2408-483D-BC58-A55052B69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6" name="Freeform 54">
                <a:extLst>
                  <a:ext uri="{FF2B5EF4-FFF2-40B4-BE49-F238E27FC236}">
                    <a16:creationId xmlns:a16="http://schemas.microsoft.com/office/drawing/2014/main" id="{330A584D-002C-47BF-B5F4-7716CC4F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7" name="Freeform 55">
                <a:extLst>
                  <a:ext uri="{FF2B5EF4-FFF2-40B4-BE49-F238E27FC236}">
                    <a16:creationId xmlns:a16="http://schemas.microsoft.com/office/drawing/2014/main" id="{299CC51C-BF4F-4841-BBE3-C31B67FF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8" name="Freeform 56">
                <a:extLst>
                  <a:ext uri="{FF2B5EF4-FFF2-40B4-BE49-F238E27FC236}">
                    <a16:creationId xmlns:a16="http://schemas.microsoft.com/office/drawing/2014/main" id="{62ED568E-5C10-4F17-A6E2-A299B38C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9" name="Freeform 57">
                <a:extLst>
                  <a:ext uri="{FF2B5EF4-FFF2-40B4-BE49-F238E27FC236}">
                    <a16:creationId xmlns:a16="http://schemas.microsoft.com/office/drawing/2014/main" id="{F1F0FE7D-9833-40C8-955E-64B43D0E1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0" name="Freeform 58">
                <a:extLst>
                  <a:ext uri="{FF2B5EF4-FFF2-40B4-BE49-F238E27FC236}">
                    <a16:creationId xmlns:a16="http://schemas.microsoft.com/office/drawing/2014/main" id="{E19F1F52-C78F-4300-9E65-1B17DB42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1" name="Freeform 59">
                <a:extLst>
                  <a:ext uri="{FF2B5EF4-FFF2-40B4-BE49-F238E27FC236}">
                    <a16:creationId xmlns:a16="http://schemas.microsoft.com/office/drawing/2014/main" id="{7D00E8F1-A669-4977-BEA1-8E5B248A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2" name="Freeform 60">
                <a:extLst>
                  <a:ext uri="{FF2B5EF4-FFF2-40B4-BE49-F238E27FC236}">
                    <a16:creationId xmlns:a16="http://schemas.microsoft.com/office/drawing/2014/main" id="{B8A61660-0E4A-4814-B1B3-B810CE0A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3" name="Freeform 61">
                <a:extLst>
                  <a:ext uri="{FF2B5EF4-FFF2-40B4-BE49-F238E27FC236}">
                    <a16:creationId xmlns:a16="http://schemas.microsoft.com/office/drawing/2014/main" id="{735BD670-BFBC-4EA0-A8EE-2B76F1F2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3 w 4"/>
                  <a:gd name="T5" fmla="*/ 4 h 5"/>
                  <a:gd name="T6" fmla="*/ 3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0 w 4"/>
                  <a:gd name="T13" fmla="*/ 0 h 5"/>
                  <a:gd name="T14" fmla="*/ 0 w 4"/>
                  <a:gd name="T15" fmla="*/ 0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4" name="Freeform 62">
                <a:extLst>
                  <a:ext uri="{FF2B5EF4-FFF2-40B4-BE49-F238E27FC236}">
                    <a16:creationId xmlns:a16="http://schemas.microsoft.com/office/drawing/2014/main" id="{307215F3-4372-42F5-B01F-DD4D6F594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5" name="Freeform 63">
                <a:extLst>
                  <a:ext uri="{FF2B5EF4-FFF2-40B4-BE49-F238E27FC236}">
                    <a16:creationId xmlns:a16="http://schemas.microsoft.com/office/drawing/2014/main" id="{C096BC28-261A-462F-9B61-B45175059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6" name="Freeform 64">
                <a:extLst>
                  <a:ext uri="{FF2B5EF4-FFF2-40B4-BE49-F238E27FC236}">
                    <a16:creationId xmlns:a16="http://schemas.microsoft.com/office/drawing/2014/main" id="{C314CC31-2F0A-4A8E-A1D7-75FD90632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06"/>
              </a:xfrm>
              <a:custGeom>
                <a:avLst/>
                <a:gdLst>
                  <a:gd name="T0" fmla="*/ 4 w 52"/>
                  <a:gd name="T1" fmla="*/ 150 h 151"/>
                  <a:gd name="T2" fmla="*/ 52 w 52"/>
                  <a:gd name="T3" fmla="*/ 0 h 151"/>
                  <a:gd name="T4" fmla="*/ 4 w 52"/>
                  <a:gd name="T5" fmla="*/ 150 h 151"/>
                  <a:gd name="T6" fmla="*/ 3 w 52"/>
                  <a:gd name="T7" fmla="*/ 149 h 151"/>
                  <a:gd name="T8" fmla="*/ 3 w 52"/>
                  <a:gd name="T9" fmla="*/ 148 h 151"/>
                  <a:gd name="T10" fmla="*/ 2 w 52"/>
                  <a:gd name="T11" fmla="*/ 148 h 151"/>
                  <a:gd name="T12" fmla="*/ 1 w 52"/>
                  <a:gd name="T13" fmla="*/ 147 h 151"/>
                  <a:gd name="T14" fmla="*/ 0 w 52"/>
                  <a:gd name="T15" fmla="*/ 145 h 151"/>
                  <a:gd name="T16" fmla="*/ 4 w 52"/>
                  <a:gd name="T17" fmla="*/ 15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151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9" y="105"/>
                      <a:pt x="4" y="150"/>
                    </a:cubicBezTo>
                    <a:cubicBezTo>
                      <a:pt x="4" y="151"/>
                      <a:pt x="4" y="150"/>
                      <a:pt x="3" y="149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3" y="148"/>
                      <a:pt x="2" y="148"/>
                      <a:pt x="2" y="148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1" y="146"/>
                      <a:pt x="1" y="146"/>
                      <a:pt x="0" y="145"/>
                    </a:cubicBezTo>
                    <a:cubicBezTo>
                      <a:pt x="2" y="147"/>
                      <a:pt x="3" y="149"/>
                      <a:pt x="4" y="150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7" name="Freeform 65">
                <a:extLst>
                  <a:ext uri="{FF2B5EF4-FFF2-40B4-BE49-F238E27FC236}">
                    <a16:creationId xmlns:a16="http://schemas.microsoft.com/office/drawing/2014/main" id="{8E2B935D-1D4B-4F60-9124-BDB3BE39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8" name="Freeform 66">
                <a:extLst>
                  <a:ext uri="{FF2B5EF4-FFF2-40B4-BE49-F238E27FC236}">
                    <a16:creationId xmlns:a16="http://schemas.microsoft.com/office/drawing/2014/main" id="{1C98EFF3-C459-4B9A-969E-E55DEA610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9" name="Freeform 67">
                <a:extLst>
                  <a:ext uri="{FF2B5EF4-FFF2-40B4-BE49-F238E27FC236}">
                    <a16:creationId xmlns:a16="http://schemas.microsoft.com/office/drawing/2014/main" id="{924693A2-C28C-4ADB-9660-1AF802BDE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0" name="Freeform 68">
                <a:extLst>
                  <a:ext uri="{FF2B5EF4-FFF2-40B4-BE49-F238E27FC236}">
                    <a16:creationId xmlns:a16="http://schemas.microsoft.com/office/drawing/2014/main" id="{DD3600E7-59AB-4F1E-8076-9EAACD5BF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1" name="Freeform 69">
                <a:extLst>
                  <a:ext uri="{FF2B5EF4-FFF2-40B4-BE49-F238E27FC236}">
                    <a16:creationId xmlns:a16="http://schemas.microsoft.com/office/drawing/2014/main" id="{FED8792C-E046-492B-BF30-953A8D69B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0 w 4"/>
                  <a:gd name="T15" fmla="*/ 0 h 5"/>
                  <a:gd name="T16" fmla="*/ 1 w 4"/>
                  <a:gd name="T17" fmla="*/ 1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4" y="4"/>
                      <a:pt x="4" y="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2" name="Freeform 70">
                <a:extLst>
                  <a:ext uri="{FF2B5EF4-FFF2-40B4-BE49-F238E27FC236}">
                    <a16:creationId xmlns:a16="http://schemas.microsoft.com/office/drawing/2014/main" id="{83266D79-F632-44BA-BEDE-4A518644E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1 w 4"/>
                  <a:gd name="T15" fmla="*/ 1 h 5"/>
                  <a:gd name="T16" fmla="*/ 2 w 4"/>
                  <a:gd name="T17" fmla="*/ 2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3" name="Freeform 71">
                <a:extLst>
                  <a:ext uri="{FF2B5EF4-FFF2-40B4-BE49-F238E27FC236}">
                    <a16:creationId xmlns:a16="http://schemas.microsoft.com/office/drawing/2014/main" id="{C8D9ED57-3EF8-4420-A335-46CF8EA6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2 w 4"/>
                  <a:gd name="T15" fmla="*/ 2 h 5"/>
                  <a:gd name="T16" fmla="*/ 2 w 4"/>
                  <a:gd name="T17" fmla="*/ 3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4"/>
                      <a:pt x="4" y="5"/>
                      <a:pt x="4" y="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4" name="Freeform 72">
                <a:extLst>
                  <a:ext uri="{FF2B5EF4-FFF2-40B4-BE49-F238E27FC236}">
                    <a16:creationId xmlns:a16="http://schemas.microsoft.com/office/drawing/2014/main" id="{473E7237-5475-4414-8228-DBB1B820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3 w 4"/>
                  <a:gd name="T5" fmla="*/ 4 h 5"/>
                  <a:gd name="T6" fmla="*/ 3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0 w 4"/>
                  <a:gd name="T13" fmla="*/ 0 h 5"/>
                  <a:gd name="T14" fmla="*/ 0 w 4"/>
                  <a:gd name="T15" fmla="*/ 0 h 5"/>
                  <a:gd name="T16" fmla="*/ 2 w 4"/>
                  <a:gd name="T17" fmla="*/ 2 h 5"/>
                  <a:gd name="T18" fmla="*/ 3 w 4"/>
                  <a:gd name="T19" fmla="*/ 3 h 5"/>
                  <a:gd name="T20" fmla="*/ 3 w 4"/>
                  <a:gd name="T21" fmla="*/ 4 h 5"/>
                  <a:gd name="T22" fmla="*/ 4 w 4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5" name="Freeform 73">
                <a:extLst>
                  <a:ext uri="{FF2B5EF4-FFF2-40B4-BE49-F238E27FC236}">
                    <a16:creationId xmlns:a16="http://schemas.microsoft.com/office/drawing/2014/main" id="{B4823170-B587-418A-B817-F87D786C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6" name="Freeform 74">
                <a:extLst>
                  <a:ext uri="{FF2B5EF4-FFF2-40B4-BE49-F238E27FC236}">
                    <a16:creationId xmlns:a16="http://schemas.microsoft.com/office/drawing/2014/main" id="{B4F0FDC0-D599-48A8-B760-4471CCA5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3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1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7" name="Freeform 75">
                <a:extLst>
                  <a:ext uri="{FF2B5EF4-FFF2-40B4-BE49-F238E27FC236}">
                    <a16:creationId xmlns:a16="http://schemas.microsoft.com/office/drawing/2014/main" id="{9E45813F-A2B1-4D64-BF6A-16856853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8" name="Freeform 76">
                <a:extLst>
                  <a:ext uri="{FF2B5EF4-FFF2-40B4-BE49-F238E27FC236}">
                    <a16:creationId xmlns:a16="http://schemas.microsoft.com/office/drawing/2014/main" id="{2A527F32-B38C-43F5-8C3C-55E4F3F1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9" name="Freeform 77">
                <a:extLst>
                  <a:ext uri="{FF2B5EF4-FFF2-40B4-BE49-F238E27FC236}">
                    <a16:creationId xmlns:a16="http://schemas.microsoft.com/office/drawing/2014/main" id="{01D9F45F-B7FD-4AEF-9B86-B9D670C3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0" name="Freeform 78">
                <a:extLst>
                  <a:ext uri="{FF2B5EF4-FFF2-40B4-BE49-F238E27FC236}">
                    <a16:creationId xmlns:a16="http://schemas.microsoft.com/office/drawing/2014/main" id="{8F42CE4E-FB56-47DB-987A-48C7CEC7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1" cy="41"/>
              </a:xfrm>
              <a:custGeom>
                <a:avLst/>
                <a:gdLst>
                  <a:gd name="T0" fmla="*/ 1 w 220"/>
                  <a:gd name="T1" fmla="*/ 0 h 30"/>
                  <a:gd name="T2" fmla="*/ 22 w 220"/>
                  <a:gd name="T3" fmla="*/ 3 h 30"/>
                  <a:gd name="T4" fmla="*/ 33 w 220"/>
                  <a:gd name="T5" fmla="*/ 4 h 30"/>
                  <a:gd name="T6" fmla="*/ 44 w 220"/>
                  <a:gd name="T7" fmla="*/ 6 h 30"/>
                  <a:gd name="T8" fmla="*/ 55 w 220"/>
                  <a:gd name="T9" fmla="*/ 7 h 30"/>
                  <a:gd name="T10" fmla="*/ 66 w 220"/>
                  <a:gd name="T11" fmla="*/ 9 h 30"/>
                  <a:gd name="T12" fmla="*/ 77 w 220"/>
                  <a:gd name="T13" fmla="*/ 10 h 30"/>
                  <a:gd name="T14" fmla="*/ 88 w 220"/>
                  <a:gd name="T15" fmla="*/ 12 h 30"/>
                  <a:gd name="T16" fmla="*/ 111 w 220"/>
                  <a:gd name="T17" fmla="*/ 15 h 30"/>
                  <a:gd name="T18" fmla="*/ 122 w 220"/>
                  <a:gd name="T19" fmla="*/ 16 h 30"/>
                  <a:gd name="T20" fmla="*/ 133 w 220"/>
                  <a:gd name="T21" fmla="*/ 18 h 30"/>
                  <a:gd name="T22" fmla="*/ 155 w 220"/>
                  <a:gd name="T23" fmla="*/ 21 h 30"/>
                  <a:gd name="T24" fmla="*/ 166 w 220"/>
                  <a:gd name="T25" fmla="*/ 22 h 30"/>
                  <a:gd name="T26" fmla="*/ 177 w 220"/>
                  <a:gd name="T27" fmla="*/ 23 h 30"/>
                  <a:gd name="T28" fmla="*/ 188 w 220"/>
                  <a:gd name="T29" fmla="*/ 25 h 30"/>
                  <a:gd name="T30" fmla="*/ 199 w 220"/>
                  <a:gd name="T31" fmla="*/ 26 h 30"/>
                  <a:gd name="T32" fmla="*/ 209 w 220"/>
                  <a:gd name="T33" fmla="*/ 28 h 30"/>
                  <a:gd name="T34" fmla="*/ 220 w 220"/>
                  <a:gd name="T35" fmla="*/ 29 h 30"/>
                  <a:gd name="T36" fmla="*/ 220 w 220"/>
                  <a:gd name="T37" fmla="*/ 30 h 30"/>
                  <a:gd name="T38" fmla="*/ 0 w 220"/>
                  <a:gd name="T39" fmla="*/ 0 h 30"/>
                  <a:gd name="T40" fmla="*/ 1 w 220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0" h="30">
                    <a:moveTo>
                      <a:pt x="1" y="0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33" y="18"/>
                      <a:pt x="133" y="18"/>
                      <a:pt x="133" y="18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209" y="28"/>
                      <a:pt x="209" y="28"/>
                      <a:pt x="209" y="28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1" name="Freeform 79">
                <a:extLst>
                  <a:ext uri="{FF2B5EF4-FFF2-40B4-BE49-F238E27FC236}">
                    <a16:creationId xmlns:a16="http://schemas.microsoft.com/office/drawing/2014/main" id="{4B89E27F-8109-41B2-A147-B25CE221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2" cy="41"/>
              </a:xfrm>
              <a:custGeom>
                <a:avLst/>
                <a:gdLst>
                  <a:gd name="T0" fmla="*/ 0 w 221"/>
                  <a:gd name="T1" fmla="*/ 0 h 30"/>
                  <a:gd name="T2" fmla="*/ 220 w 221"/>
                  <a:gd name="T3" fmla="*/ 30 h 30"/>
                  <a:gd name="T4" fmla="*/ 221 w 221"/>
                  <a:gd name="T5" fmla="*/ 30 h 30"/>
                  <a:gd name="T6" fmla="*/ 0 w 221"/>
                  <a:gd name="T7" fmla="*/ 1 h 30"/>
                  <a:gd name="T8" fmla="*/ 0 w 221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30">
                    <a:moveTo>
                      <a:pt x="0" y="0"/>
                    </a:move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1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2" name="Freeform 80">
                <a:extLst>
                  <a:ext uri="{FF2B5EF4-FFF2-40B4-BE49-F238E27FC236}">
                    <a16:creationId xmlns:a16="http://schemas.microsoft.com/office/drawing/2014/main" id="{306D736F-DB67-49E4-AD2D-CA606D8B1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2"/>
                <a:ext cx="302" cy="40"/>
              </a:xfrm>
              <a:custGeom>
                <a:avLst/>
                <a:gdLst>
                  <a:gd name="T0" fmla="*/ 0 w 221"/>
                  <a:gd name="T1" fmla="*/ 0 h 29"/>
                  <a:gd name="T2" fmla="*/ 221 w 221"/>
                  <a:gd name="T3" fmla="*/ 29 h 29"/>
                  <a:gd name="T4" fmla="*/ 221 w 221"/>
                  <a:gd name="T5" fmla="*/ 29 h 29"/>
                  <a:gd name="T6" fmla="*/ 0 w 221"/>
                  <a:gd name="T7" fmla="*/ 0 h 29"/>
                  <a:gd name="T8" fmla="*/ 0 w 221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29">
                    <a:moveTo>
                      <a:pt x="0" y="0"/>
                    </a:move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3" name="Freeform 81">
                <a:extLst>
                  <a:ext uri="{FF2B5EF4-FFF2-40B4-BE49-F238E27FC236}">
                    <a16:creationId xmlns:a16="http://schemas.microsoft.com/office/drawing/2014/main" id="{A8D731A5-290C-4A31-AF21-15143F58C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2"/>
                <a:ext cx="302" cy="40"/>
              </a:xfrm>
              <a:custGeom>
                <a:avLst/>
                <a:gdLst>
                  <a:gd name="T0" fmla="*/ 0 w 221"/>
                  <a:gd name="T1" fmla="*/ 0 h 29"/>
                  <a:gd name="T2" fmla="*/ 221 w 221"/>
                  <a:gd name="T3" fmla="*/ 29 h 29"/>
                  <a:gd name="T4" fmla="*/ 221 w 221"/>
                  <a:gd name="T5" fmla="*/ 29 h 29"/>
                  <a:gd name="T6" fmla="*/ 0 w 221"/>
                  <a:gd name="T7" fmla="*/ 0 h 29"/>
                  <a:gd name="T8" fmla="*/ 0 w 221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29">
                    <a:moveTo>
                      <a:pt x="0" y="0"/>
                    </a:move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4" name="Freeform 82">
                <a:extLst>
                  <a:ext uri="{FF2B5EF4-FFF2-40B4-BE49-F238E27FC236}">
                    <a16:creationId xmlns:a16="http://schemas.microsoft.com/office/drawing/2014/main" id="{CF7E0F92-4473-4433-B18F-8B1BAD4F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0"/>
              </a:xfrm>
              <a:custGeom>
                <a:avLst/>
                <a:gdLst>
                  <a:gd name="T0" fmla="*/ 1 w 222"/>
                  <a:gd name="T1" fmla="*/ 0 h 29"/>
                  <a:gd name="T2" fmla="*/ 222 w 222"/>
                  <a:gd name="T3" fmla="*/ 29 h 29"/>
                  <a:gd name="T4" fmla="*/ 222 w 222"/>
                  <a:gd name="T5" fmla="*/ 29 h 29"/>
                  <a:gd name="T6" fmla="*/ 0 w 222"/>
                  <a:gd name="T7" fmla="*/ 0 h 29"/>
                  <a:gd name="T8" fmla="*/ 1 w 2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29">
                    <a:moveTo>
                      <a:pt x="1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5" name="Freeform 83">
                <a:extLst>
                  <a:ext uri="{FF2B5EF4-FFF2-40B4-BE49-F238E27FC236}">
                    <a16:creationId xmlns:a16="http://schemas.microsoft.com/office/drawing/2014/main" id="{4E77960A-B89B-4F12-919E-164AA09D4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29 h 30"/>
                  <a:gd name="T4" fmla="*/ 222 w 222"/>
                  <a:gd name="T5" fmla="*/ 30 h 30"/>
                  <a:gd name="T6" fmla="*/ 0 w 222"/>
                  <a:gd name="T7" fmla="*/ 0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6" name="Freeform 84">
                <a:extLst>
                  <a:ext uri="{FF2B5EF4-FFF2-40B4-BE49-F238E27FC236}">
                    <a16:creationId xmlns:a16="http://schemas.microsoft.com/office/drawing/2014/main" id="{DABAF2BE-43AF-4C56-B3B1-FEB0AC6F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30 h 30"/>
                  <a:gd name="T4" fmla="*/ 222 w 222"/>
                  <a:gd name="T5" fmla="*/ 30 h 30"/>
                  <a:gd name="T6" fmla="*/ 0 w 222"/>
                  <a:gd name="T7" fmla="*/ 0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30"/>
                      <a:pt x="222" y="30"/>
                      <a:pt x="222" y="30"/>
                    </a:cubicBezTo>
                    <a:cubicBezTo>
                      <a:pt x="222" y="30"/>
                      <a:pt x="222" y="30"/>
                      <a:pt x="222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7" name="Freeform 85">
                <a:extLst>
                  <a:ext uri="{FF2B5EF4-FFF2-40B4-BE49-F238E27FC236}">
                    <a16:creationId xmlns:a16="http://schemas.microsoft.com/office/drawing/2014/main" id="{BD64D037-1200-4E70-9E1B-F653C3E3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6" cy="41"/>
              </a:xfrm>
              <a:custGeom>
                <a:avLst/>
                <a:gdLst>
                  <a:gd name="T0" fmla="*/ 0 w 223"/>
                  <a:gd name="T1" fmla="*/ 0 h 30"/>
                  <a:gd name="T2" fmla="*/ 222 w 223"/>
                  <a:gd name="T3" fmla="*/ 30 h 30"/>
                  <a:gd name="T4" fmla="*/ 223 w 223"/>
                  <a:gd name="T5" fmla="*/ 30 h 30"/>
                  <a:gd name="T6" fmla="*/ 0 w 223"/>
                  <a:gd name="T7" fmla="*/ 1 h 30"/>
                  <a:gd name="T8" fmla="*/ 0 w 223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" h="30">
                    <a:moveTo>
                      <a:pt x="0" y="0"/>
                    </a:moveTo>
                    <a:cubicBezTo>
                      <a:pt x="222" y="30"/>
                      <a:pt x="222" y="30"/>
                      <a:pt x="222" y="30"/>
                    </a:cubicBezTo>
                    <a:cubicBezTo>
                      <a:pt x="222" y="30"/>
                      <a:pt x="223" y="30"/>
                      <a:pt x="223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8" name="Freeform 86">
                <a:extLst>
                  <a:ext uri="{FF2B5EF4-FFF2-40B4-BE49-F238E27FC236}">
                    <a16:creationId xmlns:a16="http://schemas.microsoft.com/office/drawing/2014/main" id="{903D2593-AE94-4FBB-8744-2D1BE434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1 w 224"/>
                  <a:gd name="T1" fmla="*/ 0 h 30"/>
                  <a:gd name="T2" fmla="*/ 224 w 224"/>
                  <a:gd name="T3" fmla="*/ 29 h 30"/>
                  <a:gd name="T4" fmla="*/ 224 w 224"/>
                  <a:gd name="T5" fmla="*/ 30 h 30"/>
                  <a:gd name="T6" fmla="*/ 0 w 224"/>
                  <a:gd name="T7" fmla="*/ 0 h 30"/>
                  <a:gd name="T8" fmla="*/ 1 w 224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30">
                    <a:moveTo>
                      <a:pt x="1" y="0"/>
                    </a:move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4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9" name="Freeform 87">
                <a:extLst>
                  <a:ext uri="{FF2B5EF4-FFF2-40B4-BE49-F238E27FC236}">
                    <a16:creationId xmlns:a16="http://schemas.microsoft.com/office/drawing/2014/main" id="{0F86AEC6-CF0F-45A8-85EA-3D4BE5C52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8" cy="41"/>
              </a:xfrm>
              <a:custGeom>
                <a:avLst/>
                <a:gdLst>
                  <a:gd name="T0" fmla="*/ 0 w 225"/>
                  <a:gd name="T1" fmla="*/ 0 h 30"/>
                  <a:gd name="T2" fmla="*/ 224 w 225"/>
                  <a:gd name="T3" fmla="*/ 30 h 30"/>
                  <a:gd name="T4" fmla="*/ 225 w 225"/>
                  <a:gd name="T5" fmla="*/ 30 h 30"/>
                  <a:gd name="T6" fmla="*/ 0 w 225"/>
                  <a:gd name="T7" fmla="*/ 1 h 30"/>
                  <a:gd name="T8" fmla="*/ 0 w 225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5" h="30">
                    <a:moveTo>
                      <a:pt x="0" y="0"/>
                    </a:moveTo>
                    <a:cubicBezTo>
                      <a:pt x="224" y="30"/>
                      <a:pt x="224" y="30"/>
                      <a:pt x="224" y="30"/>
                    </a:cubicBezTo>
                    <a:cubicBezTo>
                      <a:pt x="224" y="30"/>
                      <a:pt x="224" y="30"/>
                      <a:pt x="225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0" name="Freeform 88">
                <a:extLst>
                  <a:ext uri="{FF2B5EF4-FFF2-40B4-BE49-F238E27FC236}">
                    <a16:creationId xmlns:a16="http://schemas.microsoft.com/office/drawing/2014/main" id="{DE1AA016-EDB3-46C8-B8AB-04479BB1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5"/>
                <a:ext cx="313" cy="42"/>
              </a:xfrm>
              <a:custGeom>
                <a:avLst/>
                <a:gdLst>
                  <a:gd name="T0" fmla="*/ 2 w 228"/>
                  <a:gd name="T1" fmla="*/ 0 h 31"/>
                  <a:gd name="T2" fmla="*/ 227 w 228"/>
                  <a:gd name="T3" fmla="*/ 29 h 31"/>
                  <a:gd name="T4" fmla="*/ 228 w 228"/>
                  <a:gd name="T5" fmla="*/ 31 h 31"/>
                  <a:gd name="T6" fmla="*/ 0 w 228"/>
                  <a:gd name="T7" fmla="*/ 1 h 31"/>
                  <a:gd name="T8" fmla="*/ 2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2" y="0"/>
                    </a:moveTo>
                    <a:cubicBezTo>
                      <a:pt x="227" y="29"/>
                      <a:pt x="227" y="29"/>
                      <a:pt x="227" y="29"/>
                    </a:cubicBezTo>
                    <a:cubicBezTo>
                      <a:pt x="227" y="30"/>
                      <a:pt x="227" y="30"/>
                      <a:pt x="228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1" name="Freeform 89">
                <a:extLst>
                  <a:ext uri="{FF2B5EF4-FFF2-40B4-BE49-F238E27FC236}">
                    <a16:creationId xmlns:a16="http://schemas.microsoft.com/office/drawing/2014/main" id="{8FE7EFA9-C8C5-4438-8F13-269E05AD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3"/>
              </a:xfrm>
              <a:custGeom>
                <a:avLst/>
                <a:gdLst>
                  <a:gd name="T0" fmla="*/ 0 w 228"/>
                  <a:gd name="T1" fmla="*/ 0 h 31"/>
                  <a:gd name="T2" fmla="*/ 228 w 228"/>
                  <a:gd name="T3" fmla="*/ 30 h 31"/>
                  <a:gd name="T4" fmla="*/ 228 w 228"/>
                  <a:gd name="T5" fmla="*/ 31 h 31"/>
                  <a:gd name="T6" fmla="*/ 0 w 228"/>
                  <a:gd name="T7" fmla="*/ 0 h 31"/>
                  <a:gd name="T8" fmla="*/ 0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0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2" name="Freeform 90">
                <a:extLst>
                  <a:ext uri="{FF2B5EF4-FFF2-40B4-BE49-F238E27FC236}">
                    <a16:creationId xmlns:a16="http://schemas.microsoft.com/office/drawing/2014/main" id="{883F4482-806A-4243-B53C-4FC37160A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6"/>
                <a:ext cx="315" cy="43"/>
              </a:xfrm>
              <a:custGeom>
                <a:avLst/>
                <a:gdLst>
                  <a:gd name="T0" fmla="*/ 1 w 230"/>
                  <a:gd name="T1" fmla="*/ 0 h 31"/>
                  <a:gd name="T2" fmla="*/ 229 w 230"/>
                  <a:gd name="T3" fmla="*/ 31 h 31"/>
                  <a:gd name="T4" fmla="*/ 230 w 230"/>
                  <a:gd name="T5" fmla="*/ 31 h 31"/>
                  <a:gd name="T6" fmla="*/ 0 w 230"/>
                  <a:gd name="T7" fmla="*/ 1 h 31"/>
                  <a:gd name="T8" fmla="*/ 1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1" y="0"/>
                    </a:moveTo>
                    <a:cubicBezTo>
                      <a:pt x="229" y="31"/>
                      <a:pt x="229" y="31"/>
                      <a:pt x="229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3" name="Freeform 91">
                <a:extLst>
                  <a:ext uri="{FF2B5EF4-FFF2-40B4-BE49-F238E27FC236}">
                    <a16:creationId xmlns:a16="http://schemas.microsoft.com/office/drawing/2014/main" id="{BA002E9A-6705-48EC-8C96-8629DBD0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4" name="Freeform 92">
                <a:extLst>
                  <a:ext uri="{FF2B5EF4-FFF2-40B4-BE49-F238E27FC236}">
                    <a16:creationId xmlns:a16="http://schemas.microsoft.com/office/drawing/2014/main" id="{8104DD5E-9C8B-4D0C-9864-AAE766EC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0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5" name="Freeform 93">
                <a:extLst>
                  <a:ext uri="{FF2B5EF4-FFF2-40B4-BE49-F238E27FC236}">
                    <a16:creationId xmlns:a16="http://schemas.microsoft.com/office/drawing/2014/main" id="{731FE70B-DEFB-476A-AB8E-C0583067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6" name="Freeform 94">
                <a:extLst>
                  <a:ext uri="{FF2B5EF4-FFF2-40B4-BE49-F238E27FC236}">
                    <a16:creationId xmlns:a16="http://schemas.microsoft.com/office/drawing/2014/main" id="{EF666D32-830D-418A-9754-8FA9A64A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7" name="Freeform 95">
                <a:extLst>
                  <a:ext uri="{FF2B5EF4-FFF2-40B4-BE49-F238E27FC236}">
                    <a16:creationId xmlns:a16="http://schemas.microsoft.com/office/drawing/2014/main" id="{05049799-B5D2-4F90-863D-877C60A5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1 w 232"/>
                  <a:gd name="T1" fmla="*/ 0 h 31"/>
                  <a:gd name="T2" fmla="*/ 231 w 232"/>
                  <a:gd name="T3" fmla="*/ 31 h 31"/>
                  <a:gd name="T4" fmla="*/ 232 w 232"/>
                  <a:gd name="T5" fmla="*/ 31 h 31"/>
                  <a:gd name="T6" fmla="*/ 0 w 232"/>
                  <a:gd name="T7" fmla="*/ 0 h 31"/>
                  <a:gd name="T8" fmla="*/ 1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1" y="0"/>
                    </a:moveTo>
                    <a:cubicBezTo>
                      <a:pt x="231" y="31"/>
                      <a:pt x="231" y="31"/>
                      <a:pt x="231" y="31"/>
                    </a:cubicBezTo>
                    <a:cubicBezTo>
                      <a:pt x="231" y="31"/>
                      <a:pt x="232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8" name="Freeform 96">
                <a:extLst>
                  <a:ext uri="{FF2B5EF4-FFF2-40B4-BE49-F238E27FC236}">
                    <a16:creationId xmlns:a16="http://schemas.microsoft.com/office/drawing/2014/main" id="{F8AFCAA8-CED3-4D2F-A6DF-2E417073F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0 w 232"/>
                  <a:gd name="T1" fmla="*/ 0 h 31"/>
                  <a:gd name="T2" fmla="*/ 232 w 232"/>
                  <a:gd name="T3" fmla="*/ 31 h 31"/>
                  <a:gd name="T4" fmla="*/ 232 w 232"/>
                  <a:gd name="T5" fmla="*/ 31 h 31"/>
                  <a:gd name="T6" fmla="*/ 0 w 232"/>
                  <a:gd name="T7" fmla="*/ 1 h 31"/>
                  <a:gd name="T8" fmla="*/ 0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232" y="31"/>
                      <a:pt x="232" y="31"/>
                      <a:pt x="232" y="31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9" name="Freeform 97">
                <a:extLst>
                  <a:ext uri="{FF2B5EF4-FFF2-40B4-BE49-F238E27FC236}">
                    <a16:creationId xmlns:a16="http://schemas.microsoft.com/office/drawing/2014/main" id="{592B3111-4DD6-445D-9651-7504FB04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9"/>
                <a:ext cx="318" cy="41"/>
              </a:xfrm>
              <a:custGeom>
                <a:avLst/>
                <a:gdLst>
                  <a:gd name="T0" fmla="*/ 0 w 232"/>
                  <a:gd name="T1" fmla="*/ 0 h 30"/>
                  <a:gd name="T2" fmla="*/ 232 w 232"/>
                  <a:gd name="T3" fmla="*/ 30 h 30"/>
                  <a:gd name="T4" fmla="*/ 232 w 232"/>
                  <a:gd name="T5" fmla="*/ 30 h 30"/>
                  <a:gd name="T6" fmla="*/ 220 w 232"/>
                  <a:gd name="T7" fmla="*/ 29 h 30"/>
                  <a:gd name="T8" fmla="*/ 209 w 232"/>
                  <a:gd name="T9" fmla="*/ 27 h 30"/>
                  <a:gd name="T10" fmla="*/ 197 w 232"/>
                  <a:gd name="T11" fmla="*/ 26 h 30"/>
                  <a:gd name="T12" fmla="*/ 186 w 232"/>
                  <a:gd name="T13" fmla="*/ 24 h 30"/>
                  <a:gd name="T14" fmla="*/ 174 w 232"/>
                  <a:gd name="T15" fmla="*/ 23 h 30"/>
                  <a:gd name="T16" fmla="*/ 162 w 232"/>
                  <a:gd name="T17" fmla="*/ 21 h 30"/>
                  <a:gd name="T18" fmla="*/ 151 w 232"/>
                  <a:gd name="T19" fmla="*/ 20 h 30"/>
                  <a:gd name="T20" fmla="*/ 139 w 232"/>
                  <a:gd name="T21" fmla="*/ 18 h 30"/>
                  <a:gd name="T22" fmla="*/ 128 w 232"/>
                  <a:gd name="T23" fmla="*/ 17 h 30"/>
                  <a:gd name="T24" fmla="*/ 116 w 232"/>
                  <a:gd name="T25" fmla="*/ 15 h 30"/>
                  <a:gd name="T26" fmla="*/ 104 w 232"/>
                  <a:gd name="T27" fmla="*/ 13 h 30"/>
                  <a:gd name="T28" fmla="*/ 93 w 232"/>
                  <a:gd name="T29" fmla="*/ 12 h 30"/>
                  <a:gd name="T30" fmla="*/ 81 w 232"/>
                  <a:gd name="T31" fmla="*/ 10 h 30"/>
                  <a:gd name="T32" fmla="*/ 70 w 232"/>
                  <a:gd name="T33" fmla="*/ 9 h 30"/>
                  <a:gd name="T34" fmla="*/ 58 w 232"/>
                  <a:gd name="T35" fmla="*/ 7 h 30"/>
                  <a:gd name="T36" fmla="*/ 46 w 232"/>
                  <a:gd name="T37" fmla="*/ 6 h 30"/>
                  <a:gd name="T38" fmla="*/ 35 w 232"/>
                  <a:gd name="T39" fmla="*/ 4 h 30"/>
                  <a:gd name="T40" fmla="*/ 23 w 232"/>
                  <a:gd name="T41" fmla="*/ 3 h 30"/>
                  <a:gd name="T42" fmla="*/ 12 w 232"/>
                  <a:gd name="T43" fmla="*/ 1 h 30"/>
                  <a:gd name="T44" fmla="*/ 0 w 232"/>
                  <a:gd name="T45" fmla="*/ 0 h 30"/>
                  <a:gd name="T46" fmla="*/ 0 w 232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2" h="30">
                    <a:moveTo>
                      <a:pt x="0" y="0"/>
                    </a:moveTo>
                    <a:cubicBezTo>
                      <a:pt x="232" y="30"/>
                      <a:pt x="232" y="30"/>
                      <a:pt x="232" y="30"/>
                    </a:cubicBezTo>
                    <a:cubicBezTo>
                      <a:pt x="232" y="30"/>
                      <a:pt x="232" y="30"/>
                      <a:pt x="232" y="30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09" y="27"/>
                      <a:pt x="209" y="27"/>
                      <a:pt x="209" y="27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62" y="21"/>
                      <a:pt x="162" y="21"/>
                      <a:pt x="162" y="21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39" y="18"/>
                      <a:pt x="139" y="18"/>
                      <a:pt x="139" y="18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0" name="Freeform 98">
                <a:extLst>
                  <a:ext uri="{FF2B5EF4-FFF2-40B4-BE49-F238E27FC236}">
                    <a16:creationId xmlns:a16="http://schemas.microsoft.com/office/drawing/2014/main" id="{C9FB33EB-22C2-4091-A60B-D3DDD3C2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9"/>
                <a:ext cx="318" cy="43"/>
              </a:xfrm>
              <a:custGeom>
                <a:avLst/>
                <a:gdLst>
                  <a:gd name="T0" fmla="*/ 0 w 232"/>
                  <a:gd name="T1" fmla="*/ 0 h 31"/>
                  <a:gd name="T2" fmla="*/ 232 w 232"/>
                  <a:gd name="T3" fmla="*/ 30 h 31"/>
                  <a:gd name="T4" fmla="*/ 232 w 232"/>
                  <a:gd name="T5" fmla="*/ 31 h 31"/>
                  <a:gd name="T6" fmla="*/ 0 w 232"/>
                  <a:gd name="T7" fmla="*/ 0 h 31"/>
                  <a:gd name="T8" fmla="*/ 0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232" y="30"/>
                      <a:pt x="232" y="30"/>
                      <a:pt x="232" y="30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1" name="Freeform 99">
                <a:extLst>
                  <a:ext uri="{FF2B5EF4-FFF2-40B4-BE49-F238E27FC236}">
                    <a16:creationId xmlns:a16="http://schemas.microsoft.com/office/drawing/2014/main" id="{99CC80DA-63FC-420A-A80C-B710AA02A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163 w 253"/>
                  <a:gd name="T1" fmla="*/ 19 h 255"/>
                  <a:gd name="T2" fmla="*/ 50 w 253"/>
                  <a:gd name="T3" fmla="*/ 99 h 255"/>
                  <a:gd name="T4" fmla="*/ 8 w 253"/>
                  <a:gd name="T5" fmla="*/ 249 h 255"/>
                  <a:gd name="T6" fmla="*/ 1 w 253"/>
                  <a:gd name="T7" fmla="*/ 255 h 255"/>
                  <a:gd name="T8" fmla="*/ 161 w 253"/>
                  <a:gd name="T9" fmla="*/ 12 h 255"/>
                  <a:gd name="T10" fmla="*/ 253 w 253"/>
                  <a:gd name="T11" fmla="*/ 0 h 255"/>
                  <a:gd name="T12" fmla="*/ 253 w 253"/>
                  <a:gd name="T13" fmla="*/ 7 h 255"/>
                  <a:gd name="T14" fmla="*/ 163 w 253"/>
                  <a:gd name="T15" fmla="*/ 19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163" y="19"/>
                    </a:moveTo>
                    <a:cubicBezTo>
                      <a:pt x="111" y="33"/>
                      <a:pt x="80" y="55"/>
                      <a:pt x="50" y="99"/>
                    </a:cubicBezTo>
                    <a:cubicBezTo>
                      <a:pt x="25" y="136"/>
                      <a:pt x="8" y="197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  <a:cubicBezTo>
                      <a:pt x="208" y="7"/>
                      <a:pt x="167" y="18"/>
                      <a:pt x="163" y="19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2" name="Freeform 100">
                <a:extLst>
                  <a:ext uri="{FF2B5EF4-FFF2-40B4-BE49-F238E27FC236}">
                    <a16:creationId xmlns:a16="http://schemas.microsoft.com/office/drawing/2014/main" id="{EEB3AAF3-35FC-41E6-A9A1-B356056B1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3" name="Freeform 101">
                <a:extLst>
                  <a:ext uri="{FF2B5EF4-FFF2-40B4-BE49-F238E27FC236}">
                    <a16:creationId xmlns:a16="http://schemas.microsoft.com/office/drawing/2014/main" id="{D9BCF251-2F4F-4F14-8DDA-5E9EEBD03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4" name="Freeform 102">
                <a:extLst>
                  <a:ext uri="{FF2B5EF4-FFF2-40B4-BE49-F238E27FC236}">
                    <a16:creationId xmlns:a16="http://schemas.microsoft.com/office/drawing/2014/main" id="{35D082FE-23C9-4A25-BBE2-B9FFD2D86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5" name="Freeform 103">
                <a:extLst>
                  <a:ext uri="{FF2B5EF4-FFF2-40B4-BE49-F238E27FC236}">
                    <a16:creationId xmlns:a16="http://schemas.microsoft.com/office/drawing/2014/main" id="{61FFE0DD-270E-4C35-91FB-06044FD5B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6" name="Freeform 104">
                <a:extLst>
                  <a:ext uri="{FF2B5EF4-FFF2-40B4-BE49-F238E27FC236}">
                    <a16:creationId xmlns:a16="http://schemas.microsoft.com/office/drawing/2014/main" id="{2C9C8A9D-CDB3-4938-8AF0-43517AAE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7" name="Freeform 105">
                <a:extLst>
                  <a:ext uri="{FF2B5EF4-FFF2-40B4-BE49-F238E27FC236}">
                    <a16:creationId xmlns:a16="http://schemas.microsoft.com/office/drawing/2014/main" id="{24C161A1-2C89-4740-BD90-9F172957A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3 h 255"/>
                  <a:gd name="T2" fmla="*/ 246 w 253"/>
                  <a:gd name="T3" fmla="*/ 3 h 255"/>
                  <a:gd name="T4" fmla="*/ 253 w 253"/>
                  <a:gd name="T5" fmla="*/ 4 h 255"/>
                  <a:gd name="T6" fmla="*/ 253 w 253"/>
                  <a:gd name="T7" fmla="*/ 7 h 255"/>
                  <a:gd name="T8" fmla="*/ 249 w 253"/>
                  <a:gd name="T9" fmla="*/ 7 h 255"/>
                  <a:gd name="T10" fmla="*/ 245 w 253"/>
                  <a:gd name="T11" fmla="*/ 7 h 255"/>
                  <a:gd name="T12" fmla="*/ 241 w 253"/>
                  <a:gd name="T13" fmla="*/ 7 h 255"/>
                  <a:gd name="T14" fmla="*/ 237 w 253"/>
                  <a:gd name="T15" fmla="*/ 7 h 255"/>
                  <a:gd name="T16" fmla="*/ 233 w 253"/>
                  <a:gd name="T17" fmla="*/ 8 h 255"/>
                  <a:gd name="T18" fmla="*/ 229 w 253"/>
                  <a:gd name="T19" fmla="*/ 8 h 255"/>
                  <a:gd name="T20" fmla="*/ 225 w 253"/>
                  <a:gd name="T21" fmla="*/ 8 h 255"/>
                  <a:gd name="T22" fmla="*/ 221 w 253"/>
                  <a:gd name="T23" fmla="*/ 9 h 255"/>
                  <a:gd name="T24" fmla="*/ 216 w 253"/>
                  <a:gd name="T25" fmla="*/ 9 h 255"/>
                  <a:gd name="T26" fmla="*/ 212 w 253"/>
                  <a:gd name="T27" fmla="*/ 10 h 255"/>
                  <a:gd name="T28" fmla="*/ 207 w 253"/>
                  <a:gd name="T29" fmla="*/ 10 h 255"/>
                  <a:gd name="T30" fmla="*/ 202 w 253"/>
                  <a:gd name="T31" fmla="*/ 11 h 255"/>
                  <a:gd name="T32" fmla="*/ 198 w 253"/>
                  <a:gd name="T33" fmla="*/ 12 h 255"/>
                  <a:gd name="T34" fmla="*/ 193 w 253"/>
                  <a:gd name="T35" fmla="*/ 13 h 255"/>
                  <a:gd name="T36" fmla="*/ 188 w 253"/>
                  <a:gd name="T37" fmla="*/ 14 h 255"/>
                  <a:gd name="T38" fmla="*/ 183 w 253"/>
                  <a:gd name="T39" fmla="*/ 14 h 255"/>
                  <a:gd name="T40" fmla="*/ 178 w 253"/>
                  <a:gd name="T41" fmla="*/ 15 h 255"/>
                  <a:gd name="T42" fmla="*/ 173 w 253"/>
                  <a:gd name="T43" fmla="*/ 17 h 255"/>
                  <a:gd name="T44" fmla="*/ 168 w 253"/>
                  <a:gd name="T45" fmla="*/ 18 h 255"/>
                  <a:gd name="T46" fmla="*/ 163 w 253"/>
                  <a:gd name="T47" fmla="*/ 19 h 255"/>
                  <a:gd name="T48" fmla="*/ 141 w 253"/>
                  <a:gd name="T49" fmla="*/ 25 h 255"/>
                  <a:gd name="T50" fmla="*/ 121 w 253"/>
                  <a:gd name="T51" fmla="*/ 34 h 255"/>
                  <a:gd name="T52" fmla="*/ 103 w 253"/>
                  <a:gd name="T53" fmla="*/ 45 h 255"/>
                  <a:gd name="T54" fmla="*/ 87 w 253"/>
                  <a:gd name="T55" fmla="*/ 57 h 255"/>
                  <a:gd name="T56" fmla="*/ 73 w 253"/>
                  <a:gd name="T57" fmla="*/ 70 h 255"/>
                  <a:gd name="T58" fmla="*/ 61 w 253"/>
                  <a:gd name="T59" fmla="*/ 84 h 255"/>
                  <a:gd name="T60" fmla="*/ 50 w 253"/>
                  <a:gd name="T61" fmla="*/ 99 h 255"/>
                  <a:gd name="T62" fmla="*/ 41 w 253"/>
                  <a:gd name="T63" fmla="*/ 115 h 255"/>
                  <a:gd name="T64" fmla="*/ 33 w 253"/>
                  <a:gd name="T65" fmla="*/ 130 h 255"/>
                  <a:gd name="T66" fmla="*/ 27 w 253"/>
                  <a:gd name="T67" fmla="*/ 146 h 255"/>
                  <a:gd name="T68" fmla="*/ 21 w 253"/>
                  <a:gd name="T69" fmla="*/ 162 h 255"/>
                  <a:gd name="T70" fmla="*/ 17 w 253"/>
                  <a:gd name="T71" fmla="*/ 177 h 255"/>
                  <a:gd name="T72" fmla="*/ 14 w 253"/>
                  <a:gd name="T73" fmla="*/ 191 h 255"/>
                  <a:gd name="T74" fmla="*/ 12 w 253"/>
                  <a:gd name="T75" fmla="*/ 205 h 255"/>
                  <a:gd name="T76" fmla="*/ 10 w 253"/>
                  <a:gd name="T77" fmla="*/ 217 h 255"/>
                  <a:gd name="T78" fmla="*/ 8 w 253"/>
                  <a:gd name="T79" fmla="*/ 243 h 255"/>
                  <a:gd name="T80" fmla="*/ 8 w 253"/>
                  <a:gd name="T81" fmla="*/ 247 h 255"/>
                  <a:gd name="T82" fmla="*/ 8 w 253"/>
                  <a:gd name="T83" fmla="*/ 249 h 255"/>
                  <a:gd name="T84" fmla="*/ 1 w 253"/>
                  <a:gd name="T85" fmla="*/ 255 h 255"/>
                  <a:gd name="T86" fmla="*/ 161 w 253"/>
                  <a:gd name="T87" fmla="*/ 12 h 255"/>
                  <a:gd name="T88" fmla="*/ 167 w 253"/>
                  <a:gd name="T89" fmla="*/ 11 h 255"/>
                  <a:gd name="T90" fmla="*/ 253 w 253"/>
                  <a:gd name="T91" fmla="*/ 0 h 255"/>
                  <a:gd name="T92" fmla="*/ 253 w 253"/>
                  <a:gd name="T9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3"/>
                    </a:moveTo>
                    <a:cubicBezTo>
                      <a:pt x="252" y="4"/>
                      <a:pt x="249" y="3"/>
                      <a:pt x="246" y="3"/>
                    </a:cubicBezTo>
                    <a:cubicBezTo>
                      <a:pt x="249" y="4"/>
                      <a:pt x="249" y="4"/>
                      <a:pt x="253" y="4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3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8" name="Freeform 106">
                <a:extLst>
                  <a:ext uri="{FF2B5EF4-FFF2-40B4-BE49-F238E27FC236}">
                    <a16:creationId xmlns:a16="http://schemas.microsoft.com/office/drawing/2014/main" id="{8969DA76-C499-4446-A93F-B44A8033E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50 w 253"/>
                  <a:gd name="T3" fmla="*/ 3 h 255"/>
                  <a:gd name="T4" fmla="*/ 232 w 253"/>
                  <a:gd name="T5" fmla="*/ 4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167 w 253"/>
                  <a:gd name="T91" fmla="*/ 11 h 255"/>
                  <a:gd name="T92" fmla="*/ 253 w 253"/>
                  <a:gd name="T93" fmla="*/ 0 h 255"/>
                  <a:gd name="T94" fmla="*/ 253 w 253"/>
                  <a:gd name="T95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3" y="3"/>
                      <a:pt x="251" y="2"/>
                      <a:pt x="250" y="3"/>
                    </a:cubicBezTo>
                    <a:cubicBezTo>
                      <a:pt x="241" y="3"/>
                      <a:pt x="241" y="3"/>
                      <a:pt x="232" y="4"/>
                    </a:cubicBezTo>
                    <a:cubicBezTo>
                      <a:pt x="239" y="5"/>
                      <a:pt x="246" y="4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9" name="Freeform 107">
                <a:extLst>
                  <a:ext uri="{FF2B5EF4-FFF2-40B4-BE49-F238E27FC236}">
                    <a16:creationId xmlns:a16="http://schemas.microsoft.com/office/drawing/2014/main" id="{9AAF8C28-C62A-4DF8-816E-A5B01A8F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49 w 253"/>
                  <a:gd name="T3" fmla="*/ 2 h 255"/>
                  <a:gd name="T4" fmla="*/ 216 w 253"/>
                  <a:gd name="T5" fmla="*/ 6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167 w 253"/>
                  <a:gd name="T91" fmla="*/ 11 h 255"/>
                  <a:gd name="T92" fmla="*/ 253 w 253"/>
                  <a:gd name="T93" fmla="*/ 0 h 255"/>
                  <a:gd name="T94" fmla="*/ 253 w 253"/>
                  <a:gd name="T95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2" y="3"/>
                      <a:pt x="251" y="2"/>
                      <a:pt x="249" y="2"/>
                    </a:cubicBezTo>
                    <a:cubicBezTo>
                      <a:pt x="238" y="2"/>
                      <a:pt x="227" y="4"/>
                      <a:pt x="216" y="6"/>
                    </a:cubicBezTo>
                    <a:cubicBezTo>
                      <a:pt x="228" y="6"/>
                      <a:pt x="241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0" name="Freeform 108">
                <a:extLst>
                  <a:ext uri="{FF2B5EF4-FFF2-40B4-BE49-F238E27FC236}">
                    <a16:creationId xmlns:a16="http://schemas.microsoft.com/office/drawing/2014/main" id="{4F6271FD-FA50-4CAE-B0D4-CAA86075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49 w 253"/>
                  <a:gd name="T3" fmla="*/ 2 h 255"/>
                  <a:gd name="T4" fmla="*/ 195 w 253"/>
                  <a:gd name="T5" fmla="*/ 9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2" y="3"/>
                      <a:pt x="251" y="2"/>
                      <a:pt x="249" y="2"/>
                    </a:cubicBezTo>
                    <a:cubicBezTo>
                      <a:pt x="239" y="2"/>
                      <a:pt x="219" y="3"/>
                      <a:pt x="195" y="9"/>
                    </a:cubicBezTo>
                    <a:cubicBezTo>
                      <a:pt x="251" y="5"/>
                      <a:pt x="251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1" name="Freeform 109">
                <a:extLst>
                  <a:ext uri="{FF2B5EF4-FFF2-40B4-BE49-F238E27FC236}">
                    <a16:creationId xmlns:a16="http://schemas.microsoft.com/office/drawing/2014/main" id="{664A7E03-35D4-4E3C-8A24-26438082B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51 w 253"/>
                  <a:gd name="T3" fmla="*/ 2 h 255"/>
                  <a:gd name="T4" fmla="*/ 172 w 253"/>
                  <a:gd name="T5" fmla="*/ 13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3" y="2"/>
                      <a:pt x="251" y="2"/>
                      <a:pt x="251" y="2"/>
                    </a:cubicBezTo>
                    <a:cubicBezTo>
                      <a:pt x="239" y="2"/>
                      <a:pt x="208" y="3"/>
                      <a:pt x="172" y="13"/>
                    </a:cubicBezTo>
                    <a:cubicBezTo>
                      <a:pt x="199" y="11"/>
                      <a:pt x="226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2" name="Freeform 110">
                <a:extLst>
                  <a:ext uri="{FF2B5EF4-FFF2-40B4-BE49-F238E27FC236}">
                    <a16:creationId xmlns:a16="http://schemas.microsoft.com/office/drawing/2014/main" id="{68B164C8-01BD-46E3-8F48-75BCBEB9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2 h 255"/>
                  <a:gd name="T4" fmla="*/ 207 w 253"/>
                  <a:gd name="T5" fmla="*/ 5 h 255"/>
                  <a:gd name="T6" fmla="*/ 160 w 253"/>
                  <a:gd name="T7" fmla="*/ 16 h 255"/>
                  <a:gd name="T8" fmla="*/ 253 w 253"/>
                  <a:gd name="T9" fmla="*/ 6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2"/>
                      <a:pt x="249" y="2"/>
                    </a:cubicBezTo>
                    <a:cubicBezTo>
                      <a:pt x="237" y="2"/>
                      <a:pt x="221" y="3"/>
                      <a:pt x="207" y="5"/>
                    </a:cubicBezTo>
                    <a:cubicBezTo>
                      <a:pt x="178" y="10"/>
                      <a:pt x="166" y="14"/>
                      <a:pt x="160" y="16"/>
                    </a:cubicBezTo>
                    <a:cubicBezTo>
                      <a:pt x="191" y="13"/>
                      <a:pt x="222" y="5"/>
                      <a:pt x="253" y="6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3" name="Freeform 111">
                <a:extLst>
                  <a:ext uri="{FF2B5EF4-FFF2-40B4-BE49-F238E27FC236}">
                    <a16:creationId xmlns:a16="http://schemas.microsoft.com/office/drawing/2014/main" id="{38556E21-AD7B-487E-BDC4-BCC673226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46 w 253"/>
                  <a:gd name="T5" fmla="*/ 20 h 255"/>
                  <a:gd name="T6" fmla="*/ 158 w 253"/>
                  <a:gd name="T7" fmla="*/ 17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17" y="2"/>
                      <a:pt x="168" y="10"/>
                      <a:pt x="146" y="20"/>
                    </a:cubicBezTo>
                    <a:cubicBezTo>
                      <a:pt x="150" y="20"/>
                      <a:pt x="155" y="18"/>
                      <a:pt x="158" y="17"/>
                    </a:cubicBezTo>
                    <a:cubicBezTo>
                      <a:pt x="177" y="13"/>
                      <a:pt x="215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4" name="Freeform 112">
                <a:extLst>
                  <a:ext uri="{FF2B5EF4-FFF2-40B4-BE49-F238E27FC236}">
                    <a16:creationId xmlns:a16="http://schemas.microsoft.com/office/drawing/2014/main" id="{70550C21-A2C4-4716-BE72-32A92DAC3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31 w 253"/>
                  <a:gd name="T5" fmla="*/ 25 h 255"/>
                  <a:gd name="T6" fmla="*/ 143 w 253"/>
                  <a:gd name="T7" fmla="*/ 22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14" y="2"/>
                      <a:pt x="157" y="12"/>
                      <a:pt x="131" y="25"/>
                    </a:cubicBezTo>
                    <a:cubicBezTo>
                      <a:pt x="135" y="25"/>
                      <a:pt x="139" y="23"/>
                      <a:pt x="143" y="22"/>
                    </a:cubicBezTo>
                    <a:cubicBezTo>
                      <a:pt x="143" y="22"/>
                      <a:pt x="197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5" name="Freeform 113">
                <a:extLst>
                  <a:ext uri="{FF2B5EF4-FFF2-40B4-BE49-F238E27FC236}">
                    <a16:creationId xmlns:a16="http://schemas.microsoft.com/office/drawing/2014/main" id="{15ACA517-4A74-42BA-8EC9-9964378AF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18 w 253"/>
                  <a:gd name="T5" fmla="*/ 31 h 255"/>
                  <a:gd name="T6" fmla="*/ 123 w 253"/>
                  <a:gd name="T7" fmla="*/ 30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31" y="1"/>
                      <a:pt x="156" y="7"/>
                      <a:pt x="118" y="31"/>
                    </a:cubicBezTo>
                    <a:cubicBezTo>
                      <a:pt x="119" y="31"/>
                      <a:pt x="121" y="30"/>
                      <a:pt x="123" y="30"/>
                    </a:cubicBezTo>
                    <a:cubicBezTo>
                      <a:pt x="170" y="11"/>
                      <a:pt x="228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6" name="Freeform 114">
                <a:extLst>
                  <a:ext uri="{FF2B5EF4-FFF2-40B4-BE49-F238E27FC236}">
                    <a16:creationId xmlns:a16="http://schemas.microsoft.com/office/drawing/2014/main" id="{7B883786-B62E-49B2-BA14-4EB0428A0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05 w 253"/>
                  <a:gd name="T5" fmla="*/ 39 h 255"/>
                  <a:gd name="T6" fmla="*/ 114 w 253"/>
                  <a:gd name="T7" fmla="*/ 35 h 255"/>
                  <a:gd name="T8" fmla="*/ 246 w 253"/>
                  <a:gd name="T9" fmla="*/ 6 h 255"/>
                  <a:gd name="T10" fmla="*/ 250 w 253"/>
                  <a:gd name="T11" fmla="*/ 6 h 255"/>
                  <a:gd name="T12" fmla="*/ 253 w 253"/>
                  <a:gd name="T13" fmla="*/ 6 h 255"/>
                  <a:gd name="T14" fmla="*/ 249 w 253"/>
                  <a:gd name="T15" fmla="*/ 7 h 255"/>
                  <a:gd name="T16" fmla="*/ 245 w 253"/>
                  <a:gd name="T17" fmla="*/ 7 h 255"/>
                  <a:gd name="T18" fmla="*/ 241 w 253"/>
                  <a:gd name="T19" fmla="*/ 7 h 255"/>
                  <a:gd name="T20" fmla="*/ 237 w 253"/>
                  <a:gd name="T21" fmla="*/ 7 h 255"/>
                  <a:gd name="T22" fmla="*/ 233 w 253"/>
                  <a:gd name="T23" fmla="*/ 8 h 255"/>
                  <a:gd name="T24" fmla="*/ 229 w 253"/>
                  <a:gd name="T25" fmla="*/ 8 h 255"/>
                  <a:gd name="T26" fmla="*/ 225 w 253"/>
                  <a:gd name="T27" fmla="*/ 8 h 255"/>
                  <a:gd name="T28" fmla="*/ 221 w 253"/>
                  <a:gd name="T29" fmla="*/ 9 h 255"/>
                  <a:gd name="T30" fmla="*/ 216 w 253"/>
                  <a:gd name="T31" fmla="*/ 9 h 255"/>
                  <a:gd name="T32" fmla="*/ 212 w 253"/>
                  <a:gd name="T33" fmla="*/ 10 h 255"/>
                  <a:gd name="T34" fmla="*/ 207 w 253"/>
                  <a:gd name="T35" fmla="*/ 10 h 255"/>
                  <a:gd name="T36" fmla="*/ 202 w 253"/>
                  <a:gd name="T37" fmla="*/ 11 h 255"/>
                  <a:gd name="T38" fmla="*/ 198 w 253"/>
                  <a:gd name="T39" fmla="*/ 12 h 255"/>
                  <a:gd name="T40" fmla="*/ 193 w 253"/>
                  <a:gd name="T41" fmla="*/ 13 h 255"/>
                  <a:gd name="T42" fmla="*/ 188 w 253"/>
                  <a:gd name="T43" fmla="*/ 14 h 255"/>
                  <a:gd name="T44" fmla="*/ 183 w 253"/>
                  <a:gd name="T45" fmla="*/ 14 h 255"/>
                  <a:gd name="T46" fmla="*/ 178 w 253"/>
                  <a:gd name="T47" fmla="*/ 15 h 255"/>
                  <a:gd name="T48" fmla="*/ 173 w 253"/>
                  <a:gd name="T49" fmla="*/ 17 h 255"/>
                  <a:gd name="T50" fmla="*/ 168 w 253"/>
                  <a:gd name="T51" fmla="*/ 18 h 255"/>
                  <a:gd name="T52" fmla="*/ 163 w 253"/>
                  <a:gd name="T53" fmla="*/ 19 h 255"/>
                  <a:gd name="T54" fmla="*/ 141 w 253"/>
                  <a:gd name="T55" fmla="*/ 25 h 255"/>
                  <a:gd name="T56" fmla="*/ 121 w 253"/>
                  <a:gd name="T57" fmla="*/ 34 h 255"/>
                  <a:gd name="T58" fmla="*/ 103 w 253"/>
                  <a:gd name="T59" fmla="*/ 45 h 255"/>
                  <a:gd name="T60" fmla="*/ 87 w 253"/>
                  <a:gd name="T61" fmla="*/ 57 h 255"/>
                  <a:gd name="T62" fmla="*/ 73 w 253"/>
                  <a:gd name="T63" fmla="*/ 70 h 255"/>
                  <a:gd name="T64" fmla="*/ 61 w 253"/>
                  <a:gd name="T65" fmla="*/ 84 h 255"/>
                  <a:gd name="T66" fmla="*/ 50 w 253"/>
                  <a:gd name="T67" fmla="*/ 99 h 255"/>
                  <a:gd name="T68" fmla="*/ 41 w 253"/>
                  <a:gd name="T69" fmla="*/ 115 h 255"/>
                  <a:gd name="T70" fmla="*/ 33 w 253"/>
                  <a:gd name="T71" fmla="*/ 130 h 255"/>
                  <a:gd name="T72" fmla="*/ 27 w 253"/>
                  <a:gd name="T73" fmla="*/ 146 h 255"/>
                  <a:gd name="T74" fmla="*/ 21 w 253"/>
                  <a:gd name="T75" fmla="*/ 162 h 255"/>
                  <a:gd name="T76" fmla="*/ 17 w 253"/>
                  <a:gd name="T77" fmla="*/ 177 h 255"/>
                  <a:gd name="T78" fmla="*/ 14 w 253"/>
                  <a:gd name="T79" fmla="*/ 191 h 255"/>
                  <a:gd name="T80" fmla="*/ 12 w 253"/>
                  <a:gd name="T81" fmla="*/ 205 h 255"/>
                  <a:gd name="T82" fmla="*/ 10 w 253"/>
                  <a:gd name="T83" fmla="*/ 217 h 255"/>
                  <a:gd name="T84" fmla="*/ 8 w 253"/>
                  <a:gd name="T85" fmla="*/ 243 h 255"/>
                  <a:gd name="T86" fmla="*/ 8 w 253"/>
                  <a:gd name="T87" fmla="*/ 247 h 255"/>
                  <a:gd name="T88" fmla="*/ 8 w 253"/>
                  <a:gd name="T89" fmla="*/ 249 h 255"/>
                  <a:gd name="T90" fmla="*/ 1 w 253"/>
                  <a:gd name="T91" fmla="*/ 255 h 255"/>
                  <a:gd name="T92" fmla="*/ 161 w 253"/>
                  <a:gd name="T93" fmla="*/ 12 h 255"/>
                  <a:gd name="T94" fmla="*/ 253 w 253"/>
                  <a:gd name="T95" fmla="*/ 0 h 255"/>
                  <a:gd name="T96" fmla="*/ 253 w 253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24" y="1"/>
                      <a:pt x="143" y="9"/>
                      <a:pt x="105" y="39"/>
                    </a:cubicBezTo>
                    <a:cubicBezTo>
                      <a:pt x="108" y="38"/>
                      <a:pt x="112" y="36"/>
                      <a:pt x="114" y="35"/>
                    </a:cubicBezTo>
                    <a:cubicBezTo>
                      <a:pt x="167" y="9"/>
                      <a:pt x="243" y="6"/>
                      <a:pt x="246" y="6"/>
                    </a:cubicBezTo>
                    <a:cubicBezTo>
                      <a:pt x="250" y="6"/>
                      <a:pt x="250" y="6"/>
                      <a:pt x="250" y="6"/>
                    </a:cubicBezTo>
                    <a:cubicBezTo>
                      <a:pt x="253" y="6"/>
                      <a:pt x="253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7" name="Freeform 115">
                <a:extLst>
                  <a:ext uri="{FF2B5EF4-FFF2-40B4-BE49-F238E27FC236}">
                    <a16:creationId xmlns:a16="http://schemas.microsoft.com/office/drawing/2014/main" id="{AF9B03BA-8B51-457E-B419-E44958B4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94 w 253"/>
                  <a:gd name="T5" fmla="*/ 46 h 255"/>
                  <a:gd name="T6" fmla="*/ 102 w 253"/>
                  <a:gd name="T7" fmla="*/ 42 h 255"/>
                  <a:gd name="T8" fmla="*/ 246 w 253"/>
                  <a:gd name="T9" fmla="*/ 6 h 255"/>
                  <a:gd name="T10" fmla="*/ 250 w 253"/>
                  <a:gd name="T11" fmla="*/ 6 h 255"/>
                  <a:gd name="T12" fmla="*/ 253 w 253"/>
                  <a:gd name="T13" fmla="*/ 6 h 255"/>
                  <a:gd name="T14" fmla="*/ 249 w 253"/>
                  <a:gd name="T15" fmla="*/ 7 h 255"/>
                  <a:gd name="T16" fmla="*/ 245 w 253"/>
                  <a:gd name="T17" fmla="*/ 7 h 255"/>
                  <a:gd name="T18" fmla="*/ 241 w 253"/>
                  <a:gd name="T19" fmla="*/ 7 h 255"/>
                  <a:gd name="T20" fmla="*/ 237 w 253"/>
                  <a:gd name="T21" fmla="*/ 7 h 255"/>
                  <a:gd name="T22" fmla="*/ 233 w 253"/>
                  <a:gd name="T23" fmla="*/ 8 h 255"/>
                  <a:gd name="T24" fmla="*/ 229 w 253"/>
                  <a:gd name="T25" fmla="*/ 8 h 255"/>
                  <a:gd name="T26" fmla="*/ 225 w 253"/>
                  <a:gd name="T27" fmla="*/ 8 h 255"/>
                  <a:gd name="T28" fmla="*/ 221 w 253"/>
                  <a:gd name="T29" fmla="*/ 9 h 255"/>
                  <a:gd name="T30" fmla="*/ 216 w 253"/>
                  <a:gd name="T31" fmla="*/ 9 h 255"/>
                  <a:gd name="T32" fmla="*/ 212 w 253"/>
                  <a:gd name="T33" fmla="*/ 10 h 255"/>
                  <a:gd name="T34" fmla="*/ 207 w 253"/>
                  <a:gd name="T35" fmla="*/ 10 h 255"/>
                  <a:gd name="T36" fmla="*/ 202 w 253"/>
                  <a:gd name="T37" fmla="*/ 11 h 255"/>
                  <a:gd name="T38" fmla="*/ 198 w 253"/>
                  <a:gd name="T39" fmla="*/ 12 h 255"/>
                  <a:gd name="T40" fmla="*/ 193 w 253"/>
                  <a:gd name="T41" fmla="*/ 13 h 255"/>
                  <a:gd name="T42" fmla="*/ 188 w 253"/>
                  <a:gd name="T43" fmla="*/ 14 h 255"/>
                  <a:gd name="T44" fmla="*/ 183 w 253"/>
                  <a:gd name="T45" fmla="*/ 14 h 255"/>
                  <a:gd name="T46" fmla="*/ 178 w 253"/>
                  <a:gd name="T47" fmla="*/ 15 h 255"/>
                  <a:gd name="T48" fmla="*/ 173 w 253"/>
                  <a:gd name="T49" fmla="*/ 17 h 255"/>
                  <a:gd name="T50" fmla="*/ 168 w 253"/>
                  <a:gd name="T51" fmla="*/ 18 h 255"/>
                  <a:gd name="T52" fmla="*/ 163 w 253"/>
                  <a:gd name="T53" fmla="*/ 19 h 255"/>
                  <a:gd name="T54" fmla="*/ 141 w 253"/>
                  <a:gd name="T55" fmla="*/ 25 h 255"/>
                  <a:gd name="T56" fmla="*/ 121 w 253"/>
                  <a:gd name="T57" fmla="*/ 34 h 255"/>
                  <a:gd name="T58" fmla="*/ 103 w 253"/>
                  <a:gd name="T59" fmla="*/ 45 h 255"/>
                  <a:gd name="T60" fmla="*/ 87 w 253"/>
                  <a:gd name="T61" fmla="*/ 57 h 255"/>
                  <a:gd name="T62" fmla="*/ 73 w 253"/>
                  <a:gd name="T63" fmla="*/ 70 h 255"/>
                  <a:gd name="T64" fmla="*/ 61 w 253"/>
                  <a:gd name="T65" fmla="*/ 84 h 255"/>
                  <a:gd name="T66" fmla="*/ 50 w 253"/>
                  <a:gd name="T67" fmla="*/ 99 h 255"/>
                  <a:gd name="T68" fmla="*/ 41 w 253"/>
                  <a:gd name="T69" fmla="*/ 115 h 255"/>
                  <a:gd name="T70" fmla="*/ 33 w 253"/>
                  <a:gd name="T71" fmla="*/ 130 h 255"/>
                  <a:gd name="T72" fmla="*/ 27 w 253"/>
                  <a:gd name="T73" fmla="*/ 146 h 255"/>
                  <a:gd name="T74" fmla="*/ 21 w 253"/>
                  <a:gd name="T75" fmla="*/ 162 h 255"/>
                  <a:gd name="T76" fmla="*/ 17 w 253"/>
                  <a:gd name="T77" fmla="*/ 177 h 255"/>
                  <a:gd name="T78" fmla="*/ 14 w 253"/>
                  <a:gd name="T79" fmla="*/ 191 h 255"/>
                  <a:gd name="T80" fmla="*/ 12 w 253"/>
                  <a:gd name="T81" fmla="*/ 205 h 255"/>
                  <a:gd name="T82" fmla="*/ 10 w 253"/>
                  <a:gd name="T83" fmla="*/ 217 h 255"/>
                  <a:gd name="T84" fmla="*/ 8 w 253"/>
                  <a:gd name="T85" fmla="*/ 243 h 255"/>
                  <a:gd name="T86" fmla="*/ 8 w 253"/>
                  <a:gd name="T87" fmla="*/ 247 h 255"/>
                  <a:gd name="T88" fmla="*/ 8 w 253"/>
                  <a:gd name="T89" fmla="*/ 249 h 255"/>
                  <a:gd name="T90" fmla="*/ 1 w 253"/>
                  <a:gd name="T91" fmla="*/ 255 h 255"/>
                  <a:gd name="T92" fmla="*/ 161 w 253"/>
                  <a:gd name="T93" fmla="*/ 12 h 255"/>
                  <a:gd name="T94" fmla="*/ 253 w 253"/>
                  <a:gd name="T95" fmla="*/ 0 h 255"/>
                  <a:gd name="T96" fmla="*/ 253 w 253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48" y="1"/>
                      <a:pt x="139" y="3"/>
                      <a:pt x="94" y="46"/>
                    </a:cubicBezTo>
                    <a:cubicBezTo>
                      <a:pt x="96" y="46"/>
                      <a:pt x="100" y="44"/>
                      <a:pt x="102" y="42"/>
                    </a:cubicBezTo>
                    <a:cubicBezTo>
                      <a:pt x="153" y="12"/>
                      <a:pt x="220" y="7"/>
                      <a:pt x="246" y="6"/>
                    </a:cubicBezTo>
                    <a:cubicBezTo>
                      <a:pt x="250" y="6"/>
                      <a:pt x="250" y="6"/>
                      <a:pt x="250" y="6"/>
                    </a:cubicBezTo>
                    <a:cubicBezTo>
                      <a:pt x="253" y="6"/>
                      <a:pt x="253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8" name="Freeform 116">
                <a:extLst>
                  <a:ext uri="{FF2B5EF4-FFF2-40B4-BE49-F238E27FC236}">
                    <a16:creationId xmlns:a16="http://schemas.microsoft.com/office/drawing/2014/main" id="{AABC4A6F-A0E7-4848-9A10-92AF631E5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81 w 253"/>
                  <a:gd name="T5" fmla="*/ 57 h 255"/>
                  <a:gd name="T6" fmla="*/ 90 w 253"/>
                  <a:gd name="T7" fmla="*/ 51 h 255"/>
                  <a:gd name="T8" fmla="*/ 148 w 253"/>
                  <a:gd name="T9" fmla="*/ 22 h 255"/>
                  <a:gd name="T10" fmla="*/ 253 w 253"/>
                  <a:gd name="T11" fmla="*/ 6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30" y="1"/>
                      <a:pt x="129" y="5"/>
                      <a:pt x="81" y="57"/>
                    </a:cubicBezTo>
                    <a:cubicBezTo>
                      <a:pt x="84" y="56"/>
                      <a:pt x="87" y="53"/>
                      <a:pt x="90" y="51"/>
                    </a:cubicBezTo>
                    <a:cubicBezTo>
                      <a:pt x="107" y="38"/>
                      <a:pt x="128" y="28"/>
                      <a:pt x="148" y="22"/>
                    </a:cubicBezTo>
                    <a:cubicBezTo>
                      <a:pt x="153" y="20"/>
                      <a:pt x="202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9" name="Freeform 117">
                <a:extLst>
                  <a:ext uri="{FF2B5EF4-FFF2-40B4-BE49-F238E27FC236}">
                    <a16:creationId xmlns:a16="http://schemas.microsoft.com/office/drawing/2014/main" id="{03FB10C5-4E9A-45C4-8364-B061BF810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68 w 253"/>
                  <a:gd name="T5" fmla="*/ 69 h 255"/>
                  <a:gd name="T6" fmla="*/ 76 w 253"/>
                  <a:gd name="T7" fmla="*/ 63 h 255"/>
                  <a:gd name="T8" fmla="*/ 141 w 253"/>
                  <a:gd name="T9" fmla="*/ 24 h 255"/>
                  <a:gd name="T10" fmla="*/ 246 w 253"/>
                  <a:gd name="T11" fmla="*/ 7 h 255"/>
                  <a:gd name="T12" fmla="*/ 250 w 253"/>
                  <a:gd name="T13" fmla="*/ 7 h 255"/>
                  <a:gd name="T14" fmla="*/ 253 w 253"/>
                  <a:gd name="T15" fmla="*/ 7 h 255"/>
                  <a:gd name="T16" fmla="*/ 249 w 253"/>
                  <a:gd name="T17" fmla="*/ 7 h 255"/>
                  <a:gd name="T18" fmla="*/ 245 w 253"/>
                  <a:gd name="T19" fmla="*/ 7 h 255"/>
                  <a:gd name="T20" fmla="*/ 241 w 253"/>
                  <a:gd name="T21" fmla="*/ 7 h 255"/>
                  <a:gd name="T22" fmla="*/ 237 w 253"/>
                  <a:gd name="T23" fmla="*/ 7 h 255"/>
                  <a:gd name="T24" fmla="*/ 233 w 253"/>
                  <a:gd name="T25" fmla="*/ 8 h 255"/>
                  <a:gd name="T26" fmla="*/ 229 w 253"/>
                  <a:gd name="T27" fmla="*/ 8 h 255"/>
                  <a:gd name="T28" fmla="*/ 225 w 253"/>
                  <a:gd name="T29" fmla="*/ 8 h 255"/>
                  <a:gd name="T30" fmla="*/ 221 w 253"/>
                  <a:gd name="T31" fmla="*/ 9 h 255"/>
                  <a:gd name="T32" fmla="*/ 216 w 253"/>
                  <a:gd name="T33" fmla="*/ 9 h 255"/>
                  <a:gd name="T34" fmla="*/ 212 w 253"/>
                  <a:gd name="T35" fmla="*/ 10 h 255"/>
                  <a:gd name="T36" fmla="*/ 207 w 253"/>
                  <a:gd name="T37" fmla="*/ 10 h 255"/>
                  <a:gd name="T38" fmla="*/ 202 w 253"/>
                  <a:gd name="T39" fmla="*/ 11 h 255"/>
                  <a:gd name="T40" fmla="*/ 198 w 253"/>
                  <a:gd name="T41" fmla="*/ 12 h 255"/>
                  <a:gd name="T42" fmla="*/ 193 w 253"/>
                  <a:gd name="T43" fmla="*/ 13 h 255"/>
                  <a:gd name="T44" fmla="*/ 188 w 253"/>
                  <a:gd name="T45" fmla="*/ 14 h 255"/>
                  <a:gd name="T46" fmla="*/ 183 w 253"/>
                  <a:gd name="T47" fmla="*/ 14 h 255"/>
                  <a:gd name="T48" fmla="*/ 178 w 253"/>
                  <a:gd name="T49" fmla="*/ 15 h 255"/>
                  <a:gd name="T50" fmla="*/ 173 w 253"/>
                  <a:gd name="T51" fmla="*/ 17 h 255"/>
                  <a:gd name="T52" fmla="*/ 168 w 253"/>
                  <a:gd name="T53" fmla="*/ 18 h 255"/>
                  <a:gd name="T54" fmla="*/ 163 w 253"/>
                  <a:gd name="T55" fmla="*/ 19 h 255"/>
                  <a:gd name="T56" fmla="*/ 141 w 253"/>
                  <a:gd name="T57" fmla="*/ 25 h 255"/>
                  <a:gd name="T58" fmla="*/ 121 w 253"/>
                  <a:gd name="T59" fmla="*/ 34 h 255"/>
                  <a:gd name="T60" fmla="*/ 103 w 253"/>
                  <a:gd name="T61" fmla="*/ 45 h 255"/>
                  <a:gd name="T62" fmla="*/ 87 w 253"/>
                  <a:gd name="T63" fmla="*/ 57 h 255"/>
                  <a:gd name="T64" fmla="*/ 73 w 253"/>
                  <a:gd name="T65" fmla="*/ 70 h 255"/>
                  <a:gd name="T66" fmla="*/ 61 w 253"/>
                  <a:gd name="T67" fmla="*/ 84 h 255"/>
                  <a:gd name="T68" fmla="*/ 50 w 253"/>
                  <a:gd name="T69" fmla="*/ 99 h 255"/>
                  <a:gd name="T70" fmla="*/ 41 w 253"/>
                  <a:gd name="T71" fmla="*/ 115 h 255"/>
                  <a:gd name="T72" fmla="*/ 33 w 253"/>
                  <a:gd name="T73" fmla="*/ 130 h 255"/>
                  <a:gd name="T74" fmla="*/ 27 w 253"/>
                  <a:gd name="T75" fmla="*/ 146 h 255"/>
                  <a:gd name="T76" fmla="*/ 21 w 253"/>
                  <a:gd name="T77" fmla="*/ 162 h 255"/>
                  <a:gd name="T78" fmla="*/ 17 w 253"/>
                  <a:gd name="T79" fmla="*/ 177 h 255"/>
                  <a:gd name="T80" fmla="*/ 14 w 253"/>
                  <a:gd name="T81" fmla="*/ 191 h 255"/>
                  <a:gd name="T82" fmla="*/ 12 w 253"/>
                  <a:gd name="T83" fmla="*/ 205 h 255"/>
                  <a:gd name="T84" fmla="*/ 10 w 253"/>
                  <a:gd name="T85" fmla="*/ 217 h 255"/>
                  <a:gd name="T86" fmla="*/ 8 w 253"/>
                  <a:gd name="T87" fmla="*/ 243 h 255"/>
                  <a:gd name="T88" fmla="*/ 8 w 253"/>
                  <a:gd name="T89" fmla="*/ 247 h 255"/>
                  <a:gd name="T90" fmla="*/ 8 w 253"/>
                  <a:gd name="T91" fmla="*/ 249 h 255"/>
                  <a:gd name="T92" fmla="*/ 1 w 253"/>
                  <a:gd name="T93" fmla="*/ 255 h 255"/>
                  <a:gd name="T94" fmla="*/ 161 w 253"/>
                  <a:gd name="T95" fmla="*/ 12 h 255"/>
                  <a:gd name="T96" fmla="*/ 253 w 253"/>
                  <a:gd name="T97" fmla="*/ 0 h 255"/>
                  <a:gd name="T98" fmla="*/ 253 w 253"/>
                  <a:gd name="T99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1"/>
                      <a:pt x="251" y="1"/>
                      <a:pt x="249" y="1"/>
                    </a:cubicBezTo>
                    <a:cubicBezTo>
                      <a:pt x="219" y="1"/>
                      <a:pt x="115" y="7"/>
                      <a:pt x="68" y="69"/>
                    </a:cubicBezTo>
                    <a:cubicBezTo>
                      <a:pt x="71" y="68"/>
                      <a:pt x="74" y="65"/>
                      <a:pt x="76" y="63"/>
                    </a:cubicBezTo>
                    <a:cubicBezTo>
                      <a:pt x="95" y="45"/>
                      <a:pt x="117" y="33"/>
                      <a:pt x="141" y="24"/>
                    </a:cubicBezTo>
                    <a:cubicBezTo>
                      <a:pt x="141" y="24"/>
                      <a:pt x="189" y="8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0" name="Freeform 118">
                <a:extLst>
                  <a:ext uri="{FF2B5EF4-FFF2-40B4-BE49-F238E27FC236}">
                    <a16:creationId xmlns:a16="http://schemas.microsoft.com/office/drawing/2014/main" id="{CAC5B8ED-1F84-4467-8176-F74B1E643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54 w 253"/>
                  <a:gd name="T5" fmla="*/ 87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1"/>
                      <a:pt x="251" y="1"/>
                      <a:pt x="249" y="1"/>
                    </a:cubicBezTo>
                    <a:cubicBezTo>
                      <a:pt x="196" y="1"/>
                      <a:pt x="99" y="13"/>
                      <a:pt x="54" y="87"/>
                    </a:cubicBezTo>
                    <a:cubicBezTo>
                      <a:pt x="98" y="44"/>
                      <a:pt x="133" y="10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1" name="Freeform 119">
                <a:extLst>
                  <a:ext uri="{FF2B5EF4-FFF2-40B4-BE49-F238E27FC236}">
                    <a16:creationId xmlns:a16="http://schemas.microsoft.com/office/drawing/2014/main" id="{F7C52E42-838E-439B-BE12-6FC566C3B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9 w 252"/>
                  <a:gd name="T3" fmla="*/ 1 h 255"/>
                  <a:gd name="T4" fmla="*/ 40 w 252"/>
                  <a:gd name="T5" fmla="*/ 107 h 255"/>
                  <a:gd name="T6" fmla="*/ 245 w 252"/>
                  <a:gd name="T7" fmla="*/ 7 h 255"/>
                  <a:gd name="T8" fmla="*/ 249 w 252"/>
                  <a:gd name="T9" fmla="*/ 7 h 255"/>
                  <a:gd name="T10" fmla="*/ 252 w 252"/>
                  <a:gd name="T11" fmla="*/ 7 h 255"/>
                  <a:gd name="T12" fmla="*/ 248 w 252"/>
                  <a:gd name="T13" fmla="*/ 7 h 255"/>
                  <a:gd name="T14" fmla="*/ 244 w 252"/>
                  <a:gd name="T15" fmla="*/ 7 h 255"/>
                  <a:gd name="T16" fmla="*/ 240 w 252"/>
                  <a:gd name="T17" fmla="*/ 7 h 255"/>
                  <a:gd name="T18" fmla="*/ 236 w 252"/>
                  <a:gd name="T19" fmla="*/ 7 h 255"/>
                  <a:gd name="T20" fmla="*/ 232 w 252"/>
                  <a:gd name="T21" fmla="*/ 8 h 255"/>
                  <a:gd name="T22" fmla="*/ 228 w 252"/>
                  <a:gd name="T23" fmla="*/ 8 h 255"/>
                  <a:gd name="T24" fmla="*/ 224 w 252"/>
                  <a:gd name="T25" fmla="*/ 8 h 255"/>
                  <a:gd name="T26" fmla="*/ 220 w 252"/>
                  <a:gd name="T27" fmla="*/ 9 h 255"/>
                  <a:gd name="T28" fmla="*/ 215 w 252"/>
                  <a:gd name="T29" fmla="*/ 9 h 255"/>
                  <a:gd name="T30" fmla="*/ 211 w 252"/>
                  <a:gd name="T31" fmla="*/ 10 h 255"/>
                  <a:gd name="T32" fmla="*/ 206 w 252"/>
                  <a:gd name="T33" fmla="*/ 10 h 255"/>
                  <a:gd name="T34" fmla="*/ 201 w 252"/>
                  <a:gd name="T35" fmla="*/ 11 h 255"/>
                  <a:gd name="T36" fmla="*/ 197 w 252"/>
                  <a:gd name="T37" fmla="*/ 12 h 255"/>
                  <a:gd name="T38" fmla="*/ 192 w 252"/>
                  <a:gd name="T39" fmla="*/ 13 h 255"/>
                  <a:gd name="T40" fmla="*/ 187 w 252"/>
                  <a:gd name="T41" fmla="*/ 14 h 255"/>
                  <a:gd name="T42" fmla="*/ 182 w 252"/>
                  <a:gd name="T43" fmla="*/ 14 h 255"/>
                  <a:gd name="T44" fmla="*/ 177 w 252"/>
                  <a:gd name="T45" fmla="*/ 15 h 255"/>
                  <a:gd name="T46" fmla="*/ 172 w 252"/>
                  <a:gd name="T47" fmla="*/ 17 h 255"/>
                  <a:gd name="T48" fmla="*/ 167 w 252"/>
                  <a:gd name="T49" fmla="*/ 18 h 255"/>
                  <a:gd name="T50" fmla="*/ 162 w 252"/>
                  <a:gd name="T51" fmla="*/ 19 h 255"/>
                  <a:gd name="T52" fmla="*/ 140 w 252"/>
                  <a:gd name="T53" fmla="*/ 25 h 255"/>
                  <a:gd name="T54" fmla="*/ 120 w 252"/>
                  <a:gd name="T55" fmla="*/ 34 h 255"/>
                  <a:gd name="T56" fmla="*/ 102 w 252"/>
                  <a:gd name="T57" fmla="*/ 45 h 255"/>
                  <a:gd name="T58" fmla="*/ 86 w 252"/>
                  <a:gd name="T59" fmla="*/ 57 h 255"/>
                  <a:gd name="T60" fmla="*/ 72 w 252"/>
                  <a:gd name="T61" fmla="*/ 70 h 255"/>
                  <a:gd name="T62" fmla="*/ 60 w 252"/>
                  <a:gd name="T63" fmla="*/ 84 h 255"/>
                  <a:gd name="T64" fmla="*/ 49 w 252"/>
                  <a:gd name="T65" fmla="*/ 99 h 255"/>
                  <a:gd name="T66" fmla="*/ 40 w 252"/>
                  <a:gd name="T67" fmla="*/ 115 h 255"/>
                  <a:gd name="T68" fmla="*/ 32 w 252"/>
                  <a:gd name="T69" fmla="*/ 130 h 255"/>
                  <a:gd name="T70" fmla="*/ 26 w 252"/>
                  <a:gd name="T71" fmla="*/ 146 h 255"/>
                  <a:gd name="T72" fmla="*/ 20 w 252"/>
                  <a:gd name="T73" fmla="*/ 162 h 255"/>
                  <a:gd name="T74" fmla="*/ 16 w 252"/>
                  <a:gd name="T75" fmla="*/ 177 h 255"/>
                  <a:gd name="T76" fmla="*/ 13 w 252"/>
                  <a:gd name="T77" fmla="*/ 191 h 255"/>
                  <a:gd name="T78" fmla="*/ 11 w 252"/>
                  <a:gd name="T79" fmla="*/ 205 h 255"/>
                  <a:gd name="T80" fmla="*/ 9 w 252"/>
                  <a:gd name="T81" fmla="*/ 217 h 255"/>
                  <a:gd name="T82" fmla="*/ 7 w 252"/>
                  <a:gd name="T83" fmla="*/ 243 h 255"/>
                  <a:gd name="T84" fmla="*/ 7 w 252"/>
                  <a:gd name="T85" fmla="*/ 247 h 255"/>
                  <a:gd name="T86" fmla="*/ 7 w 252"/>
                  <a:gd name="T87" fmla="*/ 249 h 255"/>
                  <a:gd name="T88" fmla="*/ 0 w 252"/>
                  <a:gd name="T89" fmla="*/ 255 h 255"/>
                  <a:gd name="T90" fmla="*/ 0 w 252"/>
                  <a:gd name="T91" fmla="*/ 252 h 255"/>
                  <a:gd name="T92" fmla="*/ 160 w 252"/>
                  <a:gd name="T93" fmla="*/ 12 h 255"/>
                  <a:gd name="T94" fmla="*/ 252 w 252"/>
                  <a:gd name="T95" fmla="*/ 0 h 255"/>
                  <a:gd name="T96" fmla="*/ 252 w 252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0" y="1"/>
                      <a:pt x="249" y="1"/>
                    </a:cubicBezTo>
                    <a:cubicBezTo>
                      <a:pt x="146" y="1"/>
                      <a:pt x="75" y="37"/>
                      <a:pt x="40" y="107"/>
                    </a:cubicBezTo>
                    <a:cubicBezTo>
                      <a:pt x="76" y="60"/>
                      <a:pt x="113" y="10"/>
                      <a:pt x="245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48" y="7"/>
                      <a:pt x="248" y="7"/>
                      <a:pt x="248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0" y="7"/>
                      <a:pt x="240" y="7"/>
                      <a:pt x="240" y="7"/>
                    </a:cubicBezTo>
                    <a:cubicBezTo>
                      <a:pt x="236" y="7"/>
                      <a:pt x="236" y="7"/>
                      <a:pt x="236" y="7"/>
                    </a:cubicBezTo>
                    <a:cubicBezTo>
                      <a:pt x="232" y="8"/>
                      <a:pt x="232" y="8"/>
                      <a:pt x="232" y="8"/>
                    </a:cubicBezTo>
                    <a:cubicBezTo>
                      <a:pt x="228" y="8"/>
                      <a:pt x="228" y="8"/>
                      <a:pt x="228" y="8"/>
                    </a:cubicBezTo>
                    <a:cubicBezTo>
                      <a:pt x="224" y="8"/>
                      <a:pt x="224" y="8"/>
                      <a:pt x="224" y="8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15" y="9"/>
                      <a:pt x="215" y="9"/>
                      <a:pt x="215" y="9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06" y="10"/>
                      <a:pt x="206" y="10"/>
                      <a:pt x="206" y="10"/>
                    </a:cubicBezTo>
                    <a:cubicBezTo>
                      <a:pt x="201" y="11"/>
                      <a:pt x="201" y="11"/>
                      <a:pt x="201" y="11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7" y="14"/>
                      <a:pt x="187" y="14"/>
                      <a:pt x="187" y="14"/>
                    </a:cubicBezTo>
                    <a:cubicBezTo>
                      <a:pt x="182" y="14"/>
                      <a:pt x="182" y="14"/>
                      <a:pt x="182" y="14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2" y="17"/>
                      <a:pt x="172" y="17"/>
                      <a:pt x="172" y="17"/>
                    </a:cubicBezTo>
                    <a:cubicBezTo>
                      <a:pt x="167" y="18"/>
                      <a:pt x="167" y="18"/>
                      <a:pt x="167" y="18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4" y="28"/>
                      <a:pt x="126" y="34"/>
                      <a:pt x="120" y="3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0" y="162"/>
                      <a:pt x="20" y="162"/>
                      <a:pt x="20" y="162"/>
                    </a:cubicBezTo>
                    <a:cubicBezTo>
                      <a:pt x="16" y="177"/>
                      <a:pt x="16" y="177"/>
                      <a:pt x="16" y="177"/>
                    </a:cubicBezTo>
                    <a:cubicBezTo>
                      <a:pt x="13" y="191"/>
                      <a:pt x="13" y="191"/>
                      <a:pt x="13" y="191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9" y="217"/>
                      <a:pt x="9" y="217"/>
                      <a:pt x="9" y="217"/>
                    </a:cubicBezTo>
                    <a:cubicBezTo>
                      <a:pt x="7" y="230"/>
                      <a:pt x="7" y="231"/>
                      <a:pt x="7" y="243"/>
                    </a:cubicBezTo>
                    <a:cubicBezTo>
                      <a:pt x="7" y="247"/>
                      <a:pt x="7" y="247"/>
                      <a:pt x="7" y="247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49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2" y="164"/>
                      <a:pt x="31" y="51"/>
                      <a:pt x="160" y="12"/>
                    </a:cubicBezTo>
                    <a:cubicBezTo>
                      <a:pt x="196" y="4"/>
                      <a:pt x="226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2" name="Freeform 120">
                <a:extLst>
                  <a:ext uri="{FF2B5EF4-FFF2-40B4-BE49-F238E27FC236}">
                    <a16:creationId xmlns:a16="http://schemas.microsoft.com/office/drawing/2014/main" id="{6E27219C-67CC-4A2E-9CF3-9A8CE67EF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1 h 255"/>
                  <a:gd name="T4" fmla="*/ 27 w 253"/>
                  <a:gd name="T5" fmla="*/ 135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1"/>
                    </a:cubicBezTo>
                    <a:cubicBezTo>
                      <a:pt x="76" y="2"/>
                      <a:pt x="39" y="102"/>
                      <a:pt x="27" y="135"/>
                    </a:cubicBezTo>
                    <a:cubicBezTo>
                      <a:pt x="55" y="83"/>
                      <a:pt x="93" y="11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3" name="Freeform 121">
                <a:extLst>
                  <a:ext uri="{FF2B5EF4-FFF2-40B4-BE49-F238E27FC236}">
                    <a16:creationId xmlns:a16="http://schemas.microsoft.com/office/drawing/2014/main" id="{8A7C98BE-0278-4A26-9CF1-314C22CB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14 w 253"/>
                  <a:gd name="T5" fmla="*/ 175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119" y="2"/>
                      <a:pt x="40" y="60"/>
                      <a:pt x="14" y="175"/>
                    </a:cubicBezTo>
                    <a:cubicBezTo>
                      <a:pt x="42" y="92"/>
                      <a:pt x="83" y="12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4" name="Freeform 122">
                <a:extLst>
                  <a:ext uri="{FF2B5EF4-FFF2-40B4-BE49-F238E27FC236}">
                    <a16:creationId xmlns:a16="http://schemas.microsoft.com/office/drawing/2014/main" id="{FED00B45-36BC-400F-B547-D48A3EC4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4 w 253"/>
                  <a:gd name="T5" fmla="*/ 246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4 w 253"/>
                  <a:gd name="T89" fmla="*/ 252 h 255"/>
                  <a:gd name="T90" fmla="*/ 4 w 253"/>
                  <a:gd name="T91" fmla="*/ 246 h 255"/>
                  <a:gd name="T92" fmla="*/ 4 w 253"/>
                  <a:gd name="T93" fmla="*/ 251 h 255"/>
                  <a:gd name="T94" fmla="*/ 4 w 253"/>
                  <a:gd name="T95" fmla="*/ 252 h 255"/>
                  <a:gd name="T96" fmla="*/ 1 w 253"/>
                  <a:gd name="T97" fmla="*/ 255 h 255"/>
                  <a:gd name="T98" fmla="*/ 161 w 253"/>
                  <a:gd name="T99" fmla="*/ 12 h 255"/>
                  <a:gd name="T100" fmla="*/ 253 w 253"/>
                  <a:gd name="T101" fmla="*/ 0 h 255"/>
                  <a:gd name="T102" fmla="*/ 253 w 253"/>
                  <a:gd name="T10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52" y="2"/>
                      <a:pt x="7" y="135"/>
                      <a:pt x="4" y="246"/>
                    </a:cubicBezTo>
                    <a:cubicBezTo>
                      <a:pt x="20" y="13"/>
                      <a:pt x="190" y="9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6" y="251"/>
                      <a:pt x="4" y="252"/>
                    </a:cubicBezTo>
                    <a:cubicBezTo>
                      <a:pt x="4" y="250"/>
                      <a:pt x="4" y="248"/>
                      <a:pt x="4" y="246"/>
                    </a:cubicBezTo>
                    <a:cubicBezTo>
                      <a:pt x="4" y="251"/>
                      <a:pt x="4" y="251"/>
                      <a:pt x="4" y="251"/>
                    </a:cubicBezTo>
                    <a:cubicBezTo>
                      <a:pt x="4" y="252"/>
                      <a:pt x="4" y="252"/>
                      <a:pt x="4" y="252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5" name="Freeform 123">
                <a:extLst>
                  <a:ext uri="{FF2B5EF4-FFF2-40B4-BE49-F238E27FC236}">
                    <a16:creationId xmlns:a16="http://schemas.microsoft.com/office/drawing/2014/main" id="{6675BF00-D8A8-44B0-BFAA-1A280CEC0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190"/>
                <a:ext cx="340" cy="334"/>
              </a:xfrm>
              <a:custGeom>
                <a:avLst/>
                <a:gdLst>
                  <a:gd name="T0" fmla="*/ 248 w 248"/>
                  <a:gd name="T1" fmla="*/ 0 h 244"/>
                  <a:gd name="T2" fmla="*/ 240 w 248"/>
                  <a:gd name="T3" fmla="*/ 0 h 244"/>
                  <a:gd name="T4" fmla="*/ 236 w 248"/>
                  <a:gd name="T5" fmla="*/ 0 h 244"/>
                  <a:gd name="T6" fmla="*/ 232 w 248"/>
                  <a:gd name="T7" fmla="*/ 0 h 244"/>
                  <a:gd name="T8" fmla="*/ 228 w 248"/>
                  <a:gd name="T9" fmla="*/ 1 h 244"/>
                  <a:gd name="T10" fmla="*/ 224 w 248"/>
                  <a:gd name="T11" fmla="*/ 1 h 244"/>
                  <a:gd name="T12" fmla="*/ 220 w 248"/>
                  <a:gd name="T13" fmla="*/ 1 h 244"/>
                  <a:gd name="T14" fmla="*/ 216 w 248"/>
                  <a:gd name="T15" fmla="*/ 2 h 244"/>
                  <a:gd name="T16" fmla="*/ 211 w 248"/>
                  <a:gd name="T17" fmla="*/ 2 h 244"/>
                  <a:gd name="T18" fmla="*/ 207 w 248"/>
                  <a:gd name="T19" fmla="*/ 3 h 244"/>
                  <a:gd name="T20" fmla="*/ 202 w 248"/>
                  <a:gd name="T21" fmla="*/ 3 h 244"/>
                  <a:gd name="T22" fmla="*/ 197 w 248"/>
                  <a:gd name="T23" fmla="*/ 4 h 244"/>
                  <a:gd name="T24" fmla="*/ 193 w 248"/>
                  <a:gd name="T25" fmla="*/ 5 h 244"/>
                  <a:gd name="T26" fmla="*/ 188 w 248"/>
                  <a:gd name="T27" fmla="*/ 6 h 244"/>
                  <a:gd name="T28" fmla="*/ 183 w 248"/>
                  <a:gd name="T29" fmla="*/ 7 h 244"/>
                  <a:gd name="T30" fmla="*/ 178 w 248"/>
                  <a:gd name="T31" fmla="*/ 7 h 244"/>
                  <a:gd name="T32" fmla="*/ 173 w 248"/>
                  <a:gd name="T33" fmla="*/ 8 h 244"/>
                  <a:gd name="T34" fmla="*/ 168 w 248"/>
                  <a:gd name="T35" fmla="*/ 10 h 244"/>
                  <a:gd name="T36" fmla="*/ 163 w 248"/>
                  <a:gd name="T37" fmla="*/ 11 h 244"/>
                  <a:gd name="T38" fmla="*/ 158 w 248"/>
                  <a:gd name="T39" fmla="*/ 12 h 244"/>
                  <a:gd name="T40" fmla="*/ 136 w 248"/>
                  <a:gd name="T41" fmla="*/ 18 h 244"/>
                  <a:gd name="T42" fmla="*/ 116 w 248"/>
                  <a:gd name="T43" fmla="*/ 27 h 244"/>
                  <a:gd name="T44" fmla="*/ 98 w 248"/>
                  <a:gd name="T45" fmla="*/ 38 h 244"/>
                  <a:gd name="T46" fmla="*/ 82 w 248"/>
                  <a:gd name="T47" fmla="*/ 50 h 244"/>
                  <a:gd name="T48" fmla="*/ 68 w 248"/>
                  <a:gd name="T49" fmla="*/ 63 h 244"/>
                  <a:gd name="T50" fmla="*/ 56 w 248"/>
                  <a:gd name="T51" fmla="*/ 77 h 244"/>
                  <a:gd name="T52" fmla="*/ 45 w 248"/>
                  <a:gd name="T53" fmla="*/ 92 h 244"/>
                  <a:gd name="T54" fmla="*/ 36 w 248"/>
                  <a:gd name="T55" fmla="*/ 108 h 244"/>
                  <a:gd name="T56" fmla="*/ 28 w 248"/>
                  <a:gd name="T57" fmla="*/ 123 h 244"/>
                  <a:gd name="T58" fmla="*/ 22 w 248"/>
                  <a:gd name="T59" fmla="*/ 139 h 244"/>
                  <a:gd name="T60" fmla="*/ 16 w 248"/>
                  <a:gd name="T61" fmla="*/ 155 h 244"/>
                  <a:gd name="T62" fmla="*/ 12 w 248"/>
                  <a:gd name="T63" fmla="*/ 170 h 244"/>
                  <a:gd name="T64" fmla="*/ 9 w 248"/>
                  <a:gd name="T65" fmla="*/ 184 h 244"/>
                  <a:gd name="T66" fmla="*/ 7 w 248"/>
                  <a:gd name="T67" fmla="*/ 198 h 244"/>
                  <a:gd name="T68" fmla="*/ 5 w 248"/>
                  <a:gd name="T69" fmla="*/ 210 h 244"/>
                  <a:gd name="T70" fmla="*/ 3 w 248"/>
                  <a:gd name="T71" fmla="*/ 236 h 244"/>
                  <a:gd name="T72" fmla="*/ 3 w 248"/>
                  <a:gd name="T73" fmla="*/ 240 h 244"/>
                  <a:gd name="T74" fmla="*/ 3 w 248"/>
                  <a:gd name="T75" fmla="*/ 242 h 244"/>
                  <a:gd name="T76" fmla="*/ 0 w 248"/>
                  <a:gd name="T77" fmla="*/ 244 h 244"/>
                  <a:gd name="T78" fmla="*/ 241 w 248"/>
                  <a:gd name="T79" fmla="*/ 0 h 244"/>
                  <a:gd name="T80" fmla="*/ 245 w 248"/>
                  <a:gd name="T81" fmla="*/ 0 h 244"/>
                  <a:gd name="T82" fmla="*/ 248 w 248"/>
                  <a:gd name="T83" fmla="*/ 0 h 244"/>
                  <a:gd name="T84" fmla="*/ 248 w 248"/>
                  <a:gd name="T8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44">
                    <a:moveTo>
                      <a:pt x="248" y="0"/>
                    </a:moveTo>
                    <a:cubicBezTo>
                      <a:pt x="246" y="0"/>
                      <a:pt x="243" y="0"/>
                      <a:pt x="240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2" y="0"/>
                      <a:pt x="232" y="0"/>
                      <a:pt x="232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2" y="3"/>
                      <a:pt x="202" y="3"/>
                      <a:pt x="202" y="3"/>
                    </a:cubicBezTo>
                    <a:cubicBezTo>
                      <a:pt x="197" y="4"/>
                      <a:pt x="197" y="4"/>
                      <a:pt x="197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3" y="7"/>
                      <a:pt x="183" y="7"/>
                      <a:pt x="183" y="7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3" y="8"/>
                      <a:pt x="173" y="8"/>
                      <a:pt x="173" y="8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58" y="12"/>
                      <a:pt x="158" y="12"/>
                      <a:pt x="158" y="12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0" y="21"/>
                      <a:pt x="122" y="27"/>
                      <a:pt x="116" y="27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28" y="123"/>
                      <a:pt x="28" y="123"/>
                      <a:pt x="28" y="123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9" y="184"/>
                      <a:pt x="9" y="184"/>
                      <a:pt x="9" y="184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210"/>
                      <a:pt x="5" y="210"/>
                      <a:pt x="5" y="210"/>
                    </a:cubicBezTo>
                    <a:cubicBezTo>
                      <a:pt x="3" y="223"/>
                      <a:pt x="3" y="224"/>
                      <a:pt x="3" y="236"/>
                    </a:cubicBezTo>
                    <a:cubicBezTo>
                      <a:pt x="3" y="240"/>
                      <a:pt x="3" y="240"/>
                      <a:pt x="3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1" y="243"/>
                      <a:pt x="0" y="244"/>
                    </a:cubicBezTo>
                    <a:cubicBezTo>
                      <a:pt x="0" y="173"/>
                      <a:pt x="22" y="6"/>
                      <a:pt x="241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6" name="Freeform 124">
                <a:extLst>
                  <a:ext uri="{FF2B5EF4-FFF2-40B4-BE49-F238E27FC236}">
                    <a16:creationId xmlns:a16="http://schemas.microsoft.com/office/drawing/2014/main" id="{D9DA1E89-023A-4C0F-9637-B6554904A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190"/>
                <a:ext cx="340" cy="334"/>
              </a:xfrm>
              <a:custGeom>
                <a:avLst/>
                <a:gdLst>
                  <a:gd name="T0" fmla="*/ 248 w 248"/>
                  <a:gd name="T1" fmla="*/ 0 h 244"/>
                  <a:gd name="T2" fmla="*/ 240 w 248"/>
                  <a:gd name="T3" fmla="*/ 0 h 244"/>
                  <a:gd name="T4" fmla="*/ 236 w 248"/>
                  <a:gd name="T5" fmla="*/ 0 h 244"/>
                  <a:gd name="T6" fmla="*/ 232 w 248"/>
                  <a:gd name="T7" fmla="*/ 0 h 244"/>
                  <a:gd name="T8" fmla="*/ 228 w 248"/>
                  <a:gd name="T9" fmla="*/ 1 h 244"/>
                  <a:gd name="T10" fmla="*/ 224 w 248"/>
                  <a:gd name="T11" fmla="*/ 1 h 244"/>
                  <a:gd name="T12" fmla="*/ 220 w 248"/>
                  <a:gd name="T13" fmla="*/ 1 h 244"/>
                  <a:gd name="T14" fmla="*/ 216 w 248"/>
                  <a:gd name="T15" fmla="*/ 2 h 244"/>
                  <a:gd name="T16" fmla="*/ 211 w 248"/>
                  <a:gd name="T17" fmla="*/ 2 h 244"/>
                  <a:gd name="T18" fmla="*/ 207 w 248"/>
                  <a:gd name="T19" fmla="*/ 3 h 244"/>
                  <a:gd name="T20" fmla="*/ 202 w 248"/>
                  <a:gd name="T21" fmla="*/ 3 h 244"/>
                  <a:gd name="T22" fmla="*/ 197 w 248"/>
                  <a:gd name="T23" fmla="*/ 4 h 244"/>
                  <a:gd name="T24" fmla="*/ 193 w 248"/>
                  <a:gd name="T25" fmla="*/ 5 h 244"/>
                  <a:gd name="T26" fmla="*/ 188 w 248"/>
                  <a:gd name="T27" fmla="*/ 6 h 244"/>
                  <a:gd name="T28" fmla="*/ 183 w 248"/>
                  <a:gd name="T29" fmla="*/ 7 h 244"/>
                  <a:gd name="T30" fmla="*/ 178 w 248"/>
                  <a:gd name="T31" fmla="*/ 7 h 244"/>
                  <a:gd name="T32" fmla="*/ 173 w 248"/>
                  <a:gd name="T33" fmla="*/ 8 h 244"/>
                  <a:gd name="T34" fmla="*/ 168 w 248"/>
                  <a:gd name="T35" fmla="*/ 10 h 244"/>
                  <a:gd name="T36" fmla="*/ 163 w 248"/>
                  <a:gd name="T37" fmla="*/ 11 h 244"/>
                  <a:gd name="T38" fmla="*/ 158 w 248"/>
                  <a:gd name="T39" fmla="*/ 12 h 244"/>
                  <a:gd name="T40" fmla="*/ 136 w 248"/>
                  <a:gd name="T41" fmla="*/ 18 h 244"/>
                  <a:gd name="T42" fmla="*/ 116 w 248"/>
                  <a:gd name="T43" fmla="*/ 27 h 244"/>
                  <a:gd name="T44" fmla="*/ 98 w 248"/>
                  <a:gd name="T45" fmla="*/ 38 h 244"/>
                  <a:gd name="T46" fmla="*/ 82 w 248"/>
                  <a:gd name="T47" fmla="*/ 50 h 244"/>
                  <a:gd name="T48" fmla="*/ 68 w 248"/>
                  <a:gd name="T49" fmla="*/ 63 h 244"/>
                  <a:gd name="T50" fmla="*/ 56 w 248"/>
                  <a:gd name="T51" fmla="*/ 77 h 244"/>
                  <a:gd name="T52" fmla="*/ 45 w 248"/>
                  <a:gd name="T53" fmla="*/ 92 h 244"/>
                  <a:gd name="T54" fmla="*/ 36 w 248"/>
                  <a:gd name="T55" fmla="*/ 108 h 244"/>
                  <a:gd name="T56" fmla="*/ 28 w 248"/>
                  <a:gd name="T57" fmla="*/ 123 h 244"/>
                  <a:gd name="T58" fmla="*/ 22 w 248"/>
                  <a:gd name="T59" fmla="*/ 139 h 244"/>
                  <a:gd name="T60" fmla="*/ 16 w 248"/>
                  <a:gd name="T61" fmla="*/ 155 h 244"/>
                  <a:gd name="T62" fmla="*/ 12 w 248"/>
                  <a:gd name="T63" fmla="*/ 170 h 244"/>
                  <a:gd name="T64" fmla="*/ 9 w 248"/>
                  <a:gd name="T65" fmla="*/ 184 h 244"/>
                  <a:gd name="T66" fmla="*/ 7 w 248"/>
                  <a:gd name="T67" fmla="*/ 198 h 244"/>
                  <a:gd name="T68" fmla="*/ 5 w 248"/>
                  <a:gd name="T69" fmla="*/ 210 h 244"/>
                  <a:gd name="T70" fmla="*/ 3 w 248"/>
                  <a:gd name="T71" fmla="*/ 236 h 244"/>
                  <a:gd name="T72" fmla="*/ 3 w 248"/>
                  <a:gd name="T73" fmla="*/ 240 h 244"/>
                  <a:gd name="T74" fmla="*/ 3 w 248"/>
                  <a:gd name="T75" fmla="*/ 242 h 244"/>
                  <a:gd name="T76" fmla="*/ 1 w 248"/>
                  <a:gd name="T77" fmla="*/ 244 h 244"/>
                  <a:gd name="T78" fmla="*/ 241 w 248"/>
                  <a:gd name="T79" fmla="*/ 0 h 244"/>
                  <a:gd name="T80" fmla="*/ 245 w 248"/>
                  <a:gd name="T81" fmla="*/ 0 h 244"/>
                  <a:gd name="T82" fmla="*/ 248 w 248"/>
                  <a:gd name="T83" fmla="*/ 0 h 244"/>
                  <a:gd name="T84" fmla="*/ 248 w 248"/>
                  <a:gd name="T8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44">
                    <a:moveTo>
                      <a:pt x="248" y="0"/>
                    </a:moveTo>
                    <a:cubicBezTo>
                      <a:pt x="246" y="0"/>
                      <a:pt x="243" y="0"/>
                      <a:pt x="240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2" y="0"/>
                      <a:pt x="232" y="0"/>
                      <a:pt x="232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2" y="3"/>
                      <a:pt x="202" y="3"/>
                      <a:pt x="202" y="3"/>
                    </a:cubicBezTo>
                    <a:cubicBezTo>
                      <a:pt x="197" y="4"/>
                      <a:pt x="197" y="4"/>
                      <a:pt x="197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3" y="7"/>
                      <a:pt x="183" y="7"/>
                      <a:pt x="183" y="7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3" y="8"/>
                      <a:pt x="173" y="8"/>
                      <a:pt x="173" y="8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58" y="12"/>
                      <a:pt x="158" y="12"/>
                      <a:pt x="158" y="12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0" y="21"/>
                      <a:pt x="122" y="27"/>
                      <a:pt x="116" y="27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28" y="123"/>
                      <a:pt x="28" y="123"/>
                      <a:pt x="28" y="123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9" y="184"/>
                      <a:pt x="9" y="184"/>
                      <a:pt x="9" y="184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210"/>
                      <a:pt x="5" y="210"/>
                      <a:pt x="5" y="210"/>
                    </a:cubicBezTo>
                    <a:cubicBezTo>
                      <a:pt x="3" y="223"/>
                      <a:pt x="3" y="224"/>
                      <a:pt x="3" y="236"/>
                    </a:cubicBezTo>
                    <a:cubicBezTo>
                      <a:pt x="3" y="240"/>
                      <a:pt x="3" y="240"/>
                      <a:pt x="3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1" y="244"/>
                    </a:cubicBezTo>
                    <a:cubicBezTo>
                      <a:pt x="0" y="173"/>
                      <a:pt x="23" y="6"/>
                      <a:pt x="241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7" name="Freeform 125">
                <a:extLst>
                  <a:ext uri="{FF2B5EF4-FFF2-40B4-BE49-F238E27FC236}">
                    <a16:creationId xmlns:a16="http://schemas.microsoft.com/office/drawing/2014/main" id="{57309FD3-9507-487A-A3E3-C7C88CD9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3"/>
                      <a:pt x="0" y="243"/>
                    </a:cubicBezTo>
                    <a:cubicBezTo>
                      <a:pt x="0" y="172"/>
                      <a:pt x="22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8" name="Freeform 126">
                <a:extLst>
                  <a:ext uri="{FF2B5EF4-FFF2-40B4-BE49-F238E27FC236}">
                    <a16:creationId xmlns:a16="http://schemas.microsoft.com/office/drawing/2014/main" id="{FAE3267E-C5FD-4AB6-A3CB-B1184BE9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3"/>
                      <a:pt x="0" y="243"/>
                    </a:cubicBezTo>
                    <a:cubicBezTo>
                      <a:pt x="0" y="172"/>
                      <a:pt x="23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9" name="Freeform 127">
                <a:extLst>
                  <a:ext uri="{FF2B5EF4-FFF2-40B4-BE49-F238E27FC236}">
                    <a16:creationId xmlns:a16="http://schemas.microsoft.com/office/drawing/2014/main" id="{3C4998DE-2BD6-4AB7-9DD0-280FFBC41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2"/>
                      <a:pt x="0" y="243"/>
                    </a:cubicBezTo>
                    <a:cubicBezTo>
                      <a:pt x="1" y="155"/>
                      <a:pt x="32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0" name="Freeform 128">
                <a:extLst>
                  <a:ext uri="{FF2B5EF4-FFF2-40B4-BE49-F238E27FC236}">
                    <a16:creationId xmlns:a16="http://schemas.microsoft.com/office/drawing/2014/main" id="{A81AB3A5-69A0-49E6-B756-8D6CAB8FE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190"/>
                <a:ext cx="337" cy="332"/>
              </a:xfrm>
              <a:custGeom>
                <a:avLst/>
                <a:gdLst>
                  <a:gd name="T0" fmla="*/ 246 w 246"/>
                  <a:gd name="T1" fmla="*/ 0 h 243"/>
                  <a:gd name="T2" fmla="*/ 238 w 246"/>
                  <a:gd name="T3" fmla="*/ 0 h 243"/>
                  <a:gd name="T4" fmla="*/ 234 w 246"/>
                  <a:gd name="T5" fmla="*/ 0 h 243"/>
                  <a:gd name="T6" fmla="*/ 230 w 246"/>
                  <a:gd name="T7" fmla="*/ 0 h 243"/>
                  <a:gd name="T8" fmla="*/ 226 w 246"/>
                  <a:gd name="T9" fmla="*/ 1 h 243"/>
                  <a:gd name="T10" fmla="*/ 222 w 246"/>
                  <a:gd name="T11" fmla="*/ 1 h 243"/>
                  <a:gd name="T12" fmla="*/ 218 w 246"/>
                  <a:gd name="T13" fmla="*/ 1 h 243"/>
                  <a:gd name="T14" fmla="*/ 214 w 246"/>
                  <a:gd name="T15" fmla="*/ 2 h 243"/>
                  <a:gd name="T16" fmla="*/ 209 w 246"/>
                  <a:gd name="T17" fmla="*/ 2 h 243"/>
                  <a:gd name="T18" fmla="*/ 205 w 246"/>
                  <a:gd name="T19" fmla="*/ 3 h 243"/>
                  <a:gd name="T20" fmla="*/ 200 w 246"/>
                  <a:gd name="T21" fmla="*/ 3 h 243"/>
                  <a:gd name="T22" fmla="*/ 195 w 246"/>
                  <a:gd name="T23" fmla="*/ 4 h 243"/>
                  <a:gd name="T24" fmla="*/ 191 w 246"/>
                  <a:gd name="T25" fmla="*/ 5 h 243"/>
                  <a:gd name="T26" fmla="*/ 186 w 246"/>
                  <a:gd name="T27" fmla="*/ 6 h 243"/>
                  <a:gd name="T28" fmla="*/ 181 w 246"/>
                  <a:gd name="T29" fmla="*/ 7 h 243"/>
                  <a:gd name="T30" fmla="*/ 176 w 246"/>
                  <a:gd name="T31" fmla="*/ 7 h 243"/>
                  <a:gd name="T32" fmla="*/ 171 w 246"/>
                  <a:gd name="T33" fmla="*/ 8 h 243"/>
                  <a:gd name="T34" fmla="*/ 166 w 246"/>
                  <a:gd name="T35" fmla="*/ 10 h 243"/>
                  <a:gd name="T36" fmla="*/ 161 w 246"/>
                  <a:gd name="T37" fmla="*/ 11 h 243"/>
                  <a:gd name="T38" fmla="*/ 156 w 246"/>
                  <a:gd name="T39" fmla="*/ 12 h 243"/>
                  <a:gd name="T40" fmla="*/ 134 w 246"/>
                  <a:gd name="T41" fmla="*/ 18 h 243"/>
                  <a:gd name="T42" fmla="*/ 114 w 246"/>
                  <a:gd name="T43" fmla="*/ 27 h 243"/>
                  <a:gd name="T44" fmla="*/ 96 w 246"/>
                  <a:gd name="T45" fmla="*/ 38 h 243"/>
                  <a:gd name="T46" fmla="*/ 80 w 246"/>
                  <a:gd name="T47" fmla="*/ 50 h 243"/>
                  <a:gd name="T48" fmla="*/ 66 w 246"/>
                  <a:gd name="T49" fmla="*/ 63 h 243"/>
                  <a:gd name="T50" fmla="*/ 54 w 246"/>
                  <a:gd name="T51" fmla="*/ 77 h 243"/>
                  <a:gd name="T52" fmla="*/ 43 w 246"/>
                  <a:gd name="T53" fmla="*/ 92 h 243"/>
                  <a:gd name="T54" fmla="*/ 34 w 246"/>
                  <a:gd name="T55" fmla="*/ 108 h 243"/>
                  <a:gd name="T56" fmla="*/ 26 w 246"/>
                  <a:gd name="T57" fmla="*/ 123 h 243"/>
                  <a:gd name="T58" fmla="*/ 20 w 246"/>
                  <a:gd name="T59" fmla="*/ 139 h 243"/>
                  <a:gd name="T60" fmla="*/ 14 w 246"/>
                  <a:gd name="T61" fmla="*/ 155 h 243"/>
                  <a:gd name="T62" fmla="*/ 10 w 246"/>
                  <a:gd name="T63" fmla="*/ 170 h 243"/>
                  <a:gd name="T64" fmla="*/ 7 w 246"/>
                  <a:gd name="T65" fmla="*/ 184 h 243"/>
                  <a:gd name="T66" fmla="*/ 5 w 246"/>
                  <a:gd name="T67" fmla="*/ 198 h 243"/>
                  <a:gd name="T68" fmla="*/ 3 w 246"/>
                  <a:gd name="T69" fmla="*/ 210 h 243"/>
                  <a:gd name="T70" fmla="*/ 1 w 246"/>
                  <a:gd name="T71" fmla="*/ 236 h 243"/>
                  <a:gd name="T72" fmla="*/ 1 w 246"/>
                  <a:gd name="T73" fmla="*/ 240 h 243"/>
                  <a:gd name="T74" fmla="*/ 1 w 246"/>
                  <a:gd name="T75" fmla="*/ 242 h 243"/>
                  <a:gd name="T76" fmla="*/ 0 w 246"/>
                  <a:gd name="T77" fmla="*/ 243 h 243"/>
                  <a:gd name="T78" fmla="*/ 239 w 246"/>
                  <a:gd name="T79" fmla="*/ 0 h 243"/>
                  <a:gd name="T80" fmla="*/ 243 w 246"/>
                  <a:gd name="T81" fmla="*/ 0 h 243"/>
                  <a:gd name="T82" fmla="*/ 246 w 246"/>
                  <a:gd name="T83" fmla="*/ 0 h 243"/>
                  <a:gd name="T84" fmla="*/ 246 w 246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243">
                    <a:moveTo>
                      <a:pt x="246" y="0"/>
                    </a:moveTo>
                    <a:cubicBezTo>
                      <a:pt x="244" y="0"/>
                      <a:pt x="241" y="0"/>
                      <a:pt x="238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09" y="2"/>
                      <a:pt x="209" y="2"/>
                      <a:pt x="209" y="2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0" y="3"/>
                      <a:pt x="200" y="3"/>
                      <a:pt x="200" y="3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1" y="5"/>
                      <a:pt x="191" y="5"/>
                      <a:pt x="191" y="5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76" y="7"/>
                      <a:pt x="176" y="7"/>
                      <a:pt x="176" y="7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28" y="21"/>
                      <a:pt x="120" y="27"/>
                      <a:pt x="114" y="27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3" y="210"/>
                      <a:pt x="3" y="210"/>
                      <a:pt x="3" y="210"/>
                    </a:cubicBezTo>
                    <a:cubicBezTo>
                      <a:pt x="1" y="223"/>
                      <a:pt x="1" y="224"/>
                      <a:pt x="1" y="236"/>
                    </a:cubicBezTo>
                    <a:cubicBezTo>
                      <a:pt x="1" y="240"/>
                      <a:pt x="1" y="240"/>
                      <a:pt x="1" y="240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" y="242"/>
                      <a:pt x="0" y="242"/>
                      <a:pt x="0" y="243"/>
                    </a:cubicBezTo>
                    <a:cubicBezTo>
                      <a:pt x="0" y="155"/>
                      <a:pt x="31" y="6"/>
                      <a:pt x="239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246" y="0"/>
                      <a:pt x="246" y="0"/>
                      <a:pt x="246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1" name="Freeform 129">
                <a:extLst>
                  <a:ext uri="{FF2B5EF4-FFF2-40B4-BE49-F238E27FC236}">
                    <a16:creationId xmlns:a16="http://schemas.microsoft.com/office/drawing/2014/main" id="{EEDE86F6-9829-4C54-A0E3-963CDBB2F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190"/>
                <a:ext cx="319" cy="332"/>
              </a:xfrm>
              <a:custGeom>
                <a:avLst/>
                <a:gdLst>
                  <a:gd name="T0" fmla="*/ 230 w 233"/>
                  <a:gd name="T1" fmla="*/ 0 h 243"/>
                  <a:gd name="T2" fmla="*/ 222 w 233"/>
                  <a:gd name="T3" fmla="*/ 1 h 243"/>
                  <a:gd name="T4" fmla="*/ 218 w 233"/>
                  <a:gd name="T5" fmla="*/ 1 h 243"/>
                  <a:gd name="T6" fmla="*/ 214 w 233"/>
                  <a:gd name="T7" fmla="*/ 2 h 243"/>
                  <a:gd name="T8" fmla="*/ 209 w 233"/>
                  <a:gd name="T9" fmla="*/ 2 h 243"/>
                  <a:gd name="T10" fmla="*/ 205 w 233"/>
                  <a:gd name="T11" fmla="*/ 3 h 243"/>
                  <a:gd name="T12" fmla="*/ 200 w 233"/>
                  <a:gd name="T13" fmla="*/ 3 h 243"/>
                  <a:gd name="T14" fmla="*/ 195 w 233"/>
                  <a:gd name="T15" fmla="*/ 4 h 243"/>
                  <a:gd name="T16" fmla="*/ 191 w 233"/>
                  <a:gd name="T17" fmla="*/ 5 h 243"/>
                  <a:gd name="T18" fmla="*/ 186 w 233"/>
                  <a:gd name="T19" fmla="*/ 6 h 243"/>
                  <a:gd name="T20" fmla="*/ 181 w 233"/>
                  <a:gd name="T21" fmla="*/ 7 h 243"/>
                  <a:gd name="T22" fmla="*/ 176 w 233"/>
                  <a:gd name="T23" fmla="*/ 7 h 243"/>
                  <a:gd name="T24" fmla="*/ 171 w 233"/>
                  <a:gd name="T25" fmla="*/ 8 h 243"/>
                  <a:gd name="T26" fmla="*/ 166 w 233"/>
                  <a:gd name="T27" fmla="*/ 10 h 243"/>
                  <a:gd name="T28" fmla="*/ 161 w 233"/>
                  <a:gd name="T29" fmla="*/ 11 h 243"/>
                  <a:gd name="T30" fmla="*/ 156 w 233"/>
                  <a:gd name="T31" fmla="*/ 12 h 243"/>
                  <a:gd name="T32" fmla="*/ 134 w 233"/>
                  <a:gd name="T33" fmla="*/ 18 h 243"/>
                  <a:gd name="T34" fmla="*/ 114 w 233"/>
                  <a:gd name="T35" fmla="*/ 27 h 243"/>
                  <a:gd name="T36" fmla="*/ 96 w 233"/>
                  <a:gd name="T37" fmla="*/ 38 h 243"/>
                  <a:gd name="T38" fmla="*/ 80 w 233"/>
                  <a:gd name="T39" fmla="*/ 50 h 243"/>
                  <a:gd name="T40" fmla="*/ 66 w 233"/>
                  <a:gd name="T41" fmla="*/ 63 h 243"/>
                  <a:gd name="T42" fmla="*/ 54 w 233"/>
                  <a:gd name="T43" fmla="*/ 77 h 243"/>
                  <a:gd name="T44" fmla="*/ 43 w 233"/>
                  <a:gd name="T45" fmla="*/ 92 h 243"/>
                  <a:gd name="T46" fmla="*/ 34 w 233"/>
                  <a:gd name="T47" fmla="*/ 108 h 243"/>
                  <a:gd name="T48" fmla="*/ 26 w 233"/>
                  <a:gd name="T49" fmla="*/ 123 h 243"/>
                  <a:gd name="T50" fmla="*/ 20 w 233"/>
                  <a:gd name="T51" fmla="*/ 139 h 243"/>
                  <a:gd name="T52" fmla="*/ 14 w 233"/>
                  <a:gd name="T53" fmla="*/ 155 h 243"/>
                  <a:gd name="T54" fmla="*/ 10 w 233"/>
                  <a:gd name="T55" fmla="*/ 170 h 243"/>
                  <a:gd name="T56" fmla="*/ 7 w 233"/>
                  <a:gd name="T57" fmla="*/ 184 h 243"/>
                  <a:gd name="T58" fmla="*/ 5 w 233"/>
                  <a:gd name="T59" fmla="*/ 198 h 243"/>
                  <a:gd name="T60" fmla="*/ 3 w 233"/>
                  <a:gd name="T61" fmla="*/ 210 h 243"/>
                  <a:gd name="T62" fmla="*/ 1 w 233"/>
                  <a:gd name="T63" fmla="*/ 236 h 243"/>
                  <a:gd name="T64" fmla="*/ 1 w 233"/>
                  <a:gd name="T65" fmla="*/ 240 h 243"/>
                  <a:gd name="T66" fmla="*/ 1 w 233"/>
                  <a:gd name="T67" fmla="*/ 242 h 243"/>
                  <a:gd name="T68" fmla="*/ 0 w 233"/>
                  <a:gd name="T69" fmla="*/ 243 h 243"/>
                  <a:gd name="T70" fmla="*/ 233 w 233"/>
                  <a:gd name="T71" fmla="*/ 0 h 243"/>
                  <a:gd name="T72" fmla="*/ 230 w 233"/>
                  <a:gd name="T73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3" h="243">
                    <a:moveTo>
                      <a:pt x="230" y="0"/>
                    </a:moveTo>
                    <a:cubicBezTo>
                      <a:pt x="228" y="1"/>
                      <a:pt x="225" y="1"/>
                      <a:pt x="222" y="1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09" y="2"/>
                      <a:pt x="209" y="2"/>
                      <a:pt x="209" y="2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0" y="3"/>
                      <a:pt x="200" y="3"/>
                      <a:pt x="200" y="3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1" y="5"/>
                      <a:pt x="191" y="5"/>
                      <a:pt x="191" y="5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76" y="7"/>
                      <a:pt x="176" y="7"/>
                      <a:pt x="176" y="7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28" y="21"/>
                      <a:pt x="120" y="27"/>
                      <a:pt x="114" y="27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3" y="210"/>
                      <a:pt x="3" y="210"/>
                      <a:pt x="3" y="210"/>
                    </a:cubicBezTo>
                    <a:cubicBezTo>
                      <a:pt x="1" y="223"/>
                      <a:pt x="1" y="224"/>
                      <a:pt x="1" y="236"/>
                    </a:cubicBezTo>
                    <a:cubicBezTo>
                      <a:pt x="1" y="240"/>
                      <a:pt x="1" y="240"/>
                      <a:pt x="1" y="240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" y="242"/>
                      <a:pt x="0" y="242"/>
                      <a:pt x="0" y="243"/>
                    </a:cubicBezTo>
                    <a:cubicBezTo>
                      <a:pt x="0" y="156"/>
                      <a:pt x="32" y="10"/>
                      <a:pt x="233" y="0"/>
                    </a:cubicBezTo>
                    <a:cubicBezTo>
                      <a:pt x="232" y="0"/>
                      <a:pt x="231" y="0"/>
                      <a:pt x="23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2" name="Freeform 130">
                <a:extLst>
                  <a:ext uri="{FF2B5EF4-FFF2-40B4-BE49-F238E27FC236}">
                    <a16:creationId xmlns:a16="http://schemas.microsoft.com/office/drawing/2014/main" id="{7ADF76CF-7A7A-4EA9-A496-5819BA21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190"/>
                <a:ext cx="3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3" name="Freeform 131">
                <a:extLst>
                  <a:ext uri="{FF2B5EF4-FFF2-40B4-BE49-F238E27FC236}">
                    <a16:creationId xmlns:a16="http://schemas.microsoft.com/office/drawing/2014/main" id="{495A77FF-6594-46AF-9913-77E747F64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204"/>
                <a:ext cx="226" cy="318"/>
              </a:xfrm>
              <a:custGeom>
                <a:avLst/>
                <a:gdLst>
                  <a:gd name="T0" fmla="*/ 156 w 165"/>
                  <a:gd name="T1" fmla="*/ 2 h 233"/>
                  <a:gd name="T2" fmla="*/ 114 w 165"/>
                  <a:gd name="T3" fmla="*/ 17 h 233"/>
                  <a:gd name="T4" fmla="*/ 96 w 165"/>
                  <a:gd name="T5" fmla="*/ 28 h 233"/>
                  <a:gd name="T6" fmla="*/ 80 w 165"/>
                  <a:gd name="T7" fmla="*/ 40 h 233"/>
                  <a:gd name="T8" fmla="*/ 66 w 165"/>
                  <a:gd name="T9" fmla="*/ 53 h 233"/>
                  <a:gd name="T10" fmla="*/ 54 w 165"/>
                  <a:gd name="T11" fmla="*/ 67 h 233"/>
                  <a:gd name="T12" fmla="*/ 43 w 165"/>
                  <a:gd name="T13" fmla="*/ 82 h 233"/>
                  <a:gd name="T14" fmla="*/ 34 w 165"/>
                  <a:gd name="T15" fmla="*/ 98 h 233"/>
                  <a:gd name="T16" fmla="*/ 26 w 165"/>
                  <a:gd name="T17" fmla="*/ 113 h 233"/>
                  <a:gd name="T18" fmla="*/ 20 w 165"/>
                  <a:gd name="T19" fmla="*/ 129 h 233"/>
                  <a:gd name="T20" fmla="*/ 14 w 165"/>
                  <a:gd name="T21" fmla="*/ 145 h 233"/>
                  <a:gd name="T22" fmla="*/ 10 w 165"/>
                  <a:gd name="T23" fmla="*/ 160 h 233"/>
                  <a:gd name="T24" fmla="*/ 7 w 165"/>
                  <a:gd name="T25" fmla="*/ 174 h 233"/>
                  <a:gd name="T26" fmla="*/ 5 w 165"/>
                  <a:gd name="T27" fmla="*/ 188 h 233"/>
                  <a:gd name="T28" fmla="*/ 3 w 165"/>
                  <a:gd name="T29" fmla="*/ 200 h 233"/>
                  <a:gd name="T30" fmla="*/ 1 w 165"/>
                  <a:gd name="T31" fmla="*/ 226 h 233"/>
                  <a:gd name="T32" fmla="*/ 1 w 165"/>
                  <a:gd name="T33" fmla="*/ 230 h 233"/>
                  <a:gd name="T34" fmla="*/ 1 w 165"/>
                  <a:gd name="T35" fmla="*/ 232 h 233"/>
                  <a:gd name="T36" fmla="*/ 0 w 165"/>
                  <a:gd name="T37" fmla="*/ 233 h 233"/>
                  <a:gd name="T38" fmla="*/ 165 w 165"/>
                  <a:gd name="T39" fmla="*/ 0 h 233"/>
                  <a:gd name="T40" fmla="*/ 160 w 165"/>
                  <a:gd name="T41" fmla="*/ 1 h 233"/>
                  <a:gd name="T42" fmla="*/ 156 w 165"/>
                  <a:gd name="T43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233">
                    <a:moveTo>
                      <a:pt x="156" y="2"/>
                    </a:moveTo>
                    <a:cubicBezTo>
                      <a:pt x="143" y="6"/>
                      <a:pt x="126" y="12"/>
                      <a:pt x="114" y="17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34" y="98"/>
                      <a:pt x="34" y="98"/>
                      <a:pt x="34" y="98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60"/>
                      <a:pt x="10" y="160"/>
                      <a:pt x="10" y="160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5" y="188"/>
                      <a:pt x="5" y="188"/>
                      <a:pt x="5" y="188"/>
                    </a:cubicBezTo>
                    <a:cubicBezTo>
                      <a:pt x="3" y="200"/>
                      <a:pt x="3" y="200"/>
                      <a:pt x="3" y="200"/>
                    </a:cubicBezTo>
                    <a:cubicBezTo>
                      <a:pt x="1" y="213"/>
                      <a:pt x="1" y="214"/>
                      <a:pt x="1" y="226"/>
                    </a:cubicBezTo>
                    <a:cubicBezTo>
                      <a:pt x="1" y="230"/>
                      <a:pt x="1" y="230"/>
                      <a:pt x="1" y="230"/>
                    </a:cubicBezTo>
                    <a:cubicBezTo>
                      <a:pt x="1" y="232"/>
                      <a:pt x="1" y="232"/>
                      <a:pt x="1" y="232"/>
                    </a:cubicBezTo>
                    <a:cubicBezTo>
                      <a:pt x="1" y="232"/>
                      <a:pt x="0" y="232"/>
                      <a:pt x="0" y="233"/>
                    </a:cubicBezTo>
                    <a:cubicBezTo>
                      <a:pt x="0" y="187"/>
                      <a:pt x="14" y="34"/>
                      <a:pt x="165" y="0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6" y="2"/>
                      <a:pt x="156" y="2"/>
                      <a:pt x="156" y="2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4" name="Freeform 132">
                <a:extLst>
                  <a:ext uri="{FF2B5EF4-FFF2-40B4-BE49-F238E27FC236}">
                    <a16:creationId xmlns:a16="http://schemas.microsoft.com/office/drawing/2014/main" id="{ED85E22A-AC01-448F-9728-C5D6B318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226"/>
                <a:ext cx="160" cy="295"/>
              </a:xfrm>
              <a:custGeom>
                <a:avLst/>
                <a:gdLst>
                  <a:gd name="T0" fmla="*/ 114 w 117"/>
                  <a:gd name="T1" fmla="*/ 1 h 216"/>
                  <a:gd name="T2" fmla="*/ 80 w 117"/>
                  <a:gd name="T3" fmla="*/ 24 h 216"/>
                  <a:gd name="T4" fmla="*/ 66 w 117"/>
                  <a:gd name="T5" fmla="*/ 37 h 216"/>
                  <a:gd name="T6" fmla="*/ 54 w 117"/>
                  <a:gd name="T7" fmla="*/ 51 h 216"/>
                  <a:gd name="T8" fmla="*/ 43 w 117"/>
                  <a:gd name="T9" fmla="*/ 66 h 216"/>
                  <a:gd name="T10" fmla="*/ 34 w 117"/>
                  <a:gd name="T11" fmla="*/ 82 h 216"/>
                  <a:gd name="T12" fmla="*/ 26 w 117"/>
                  <a:gd name="T13" fmla="*/ 97 h 216"/>
                  <a:gd name="T14" fmla="*/ 20 w 117"/>
                  <a:gd name="T15" fmla="*/ 113 h 216"/>
                  <a:gd name="T16" fmla="*/ 14 w 117"/>
                  <a:gd name="T17" fmla="*/ 129 h 216"/>
                  <a:gd name="T18" fmla="*/ 10 w 117"/>
                  <a:gd name="T19" fmla="*/ 144 h 216"/>
                  <a:gd name="T20" fmla="*/ 7 w 117"/>
                  <a:gd name="T21" fmla="*/ 158 h 216"/>
                  <a:gd name="T22" fmla="*/ 5 w 117"/>
                  <a:gd name="T23" fmla="*/ 172 h 216"/>
                  <a:gd name="T24" fmla="*/ 3 w 117"/>
                  <a:gd name="T25" fmla="*/ 184 h 216"/>
                  <a:gd name="T26" fmla="*/ 1 w 117"/>
                  <a:gd name="T27" fmla="*/ 210 h 216"/>
                  <a:gd name="T28" fmla="*/ 1 w 117"/>
                  <a:gd name="T29" fmla="*/ 214 h 216"/>
                  <a:gd name="T30" fmla="*/ 1 w 117"/>
                  <a:gd name="T31" fmla="*/ 216 h 216"/>
                  <a:gd name="T32" fmla="*/ 0 w 117"/>
                  <a:gd name="T33" fmla="*/ 216 h 216"/>
                  <a:gd name="T34" fmla="*/ 117 w 117"/>
                  <a:gd name="T35" fmla="*/ 0 h 216"/>
                  <a:gd name="T36" fmla="*/ 114 w 117"/>
                  <a:gd name="T37" fmla="*/ 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216">
                    <a:moveTo>
                      <a:pt x="114" y="1"/>
                    </a:moveTo>
                    <a:cubicBezTo>
                      <a:pt x="103" y="7"/>
                      <a:pt x="90" y="16"/>
                      <a:pt x="80" y="24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14" y="129"/>
                      <a:pt x="14" y="129"/>
                      <a:pt x="14" y="129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5" y="172"/>
                      <a:pt x="5" y="172"/>
                      <a:pt x="5" y="172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1" y="197"/>
                      <a:pt x="1" y="198"/>
                      <a:pt x="1" y="210"/>
                    </a:cubicBezTo>
                    <a:cubicBezTo>
                      <a:pt x="1" y="214"/>
                      <a:pt x="1" y="214"/>
                      <a:pt x="1" y="214"/>
                    </a:cubicBezTo>
                    <a:cubicBezTo>
                      <a:pt x="1" y="216"/>
                      <a:pt x="1" y="216"/>
                      <a:pt x="1" y="216"/>
                    </a:cubicBezTo>
                    <a:cubicBezTo>
                      <a:pt x="1" y="216"/>
                      <a:pt x="0" y="216"/>
                      <a:pt x="0" y="216"/>
                    </a:cubicBezTo>
                    <a:cubicBezTo>
                      <a:pt x="1" y="159"/>
                      <a:pt x="18" y="54"/>
                      <a:pt x="117" y="0"/>
                    </a:cubicBezTo>
                    <a:cubicBezTo>
                      <a:pt x="116" y="0"/>
                      <a:pt x="115" y="1"/>
                      <a:pt x="114" y="1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5" name="Freeform 133">
                <a:extLst>
                  <a:ext uri="{FF2B5EF4-FFF2-40B4-BE49-F238E27FC236}">
                    <a16:creationId xmlns:a16="http://schemas.microsoft.com/office/drawing/2014/main" id="{0AFA58C8-132D-4732-B219-292F0E3E5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3 w 253"/>
                  <a:gd name="T3" fmla="*/ 253 h 255"/>
                  <a:gd name="T4" fmla="*/ 1 w 253"/>
                  <a:gd name="T5" fmla="*/ 255 h 255"/>
                  <a:gd name="T6" fmla="*/ 161 w 253"/>
                  <a:gd name="T7" fmla="*/ 12 h 255"/>
                  <a:gd name="T8" fmla="*/ 253 w 253"/>
                  <a:gd name="T9" fmla="*/ 0 h 255"/>
                  <a:gd name="T10" fmla="*/ 253 w 253"/>
                  <a:gd name="T11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50" y="2"/>
                      <a:pt x="5" y="139"/>
                      <a:pt x="3" y="253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6" name="Freeform 134">
                <a:extLst>
                  <a:ext uri="{FF2B5EF4-FFF2-40B4-BE49-F238E27FC236}">
                    <a16:creationId xmlns:a16="http://schemas.microsoft.com/office/drawing/2014/main" id="{1558A4EE-3B8A-4D2F-B093-5796ABCE9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2 w 253"/>
                  <a:gd name="T5" fmla="*/ 62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06" y="1"/>
                      <a:pt x="124" y="9"/>
                      <a:pt x="72" y="62"/>
                    </a:cubicBezTo>
                    <a:cubicBezTo>
                      <a:pt x="9" y="126"/>
                      <a:pt x="3" y="225"/>
                      <a:pt x="2" y="254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7" name="Freeform 135">
                <a:extLst>
                  <a:ext uri="{FF2B5EF4-FFF2-40B4-BE49-F238E27FC236}">
                    <a16:creationId xmlns:a16="http://schemas.microsoft.com/office/drawing/2014/main" id="{7D959B53-38A9-410D-9B71-2433E43A0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4 w 253"/>
                  <a:gd name="T5" fmla="*/ 59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10" y="124"/>
                      <a:pt x="2" y="217"/>
                      <a:pt x="2" y="254"/>
                    </a:cubicBezTo>
                    <a:cubicBezTo>
                      <a:pt x="1" y="255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8" name="Freeform 136">
                <a:extLst>
                  <a:ext uri="{FF2B5EF4-FFF2-40B4-BE49-F238E27FC236}">
                    <a16:creationId xmlns:a16="http://schemas.microsoft.com/office/drawing/2014/main" id="{E988002E-A4E8-4A19-B46C-F8636EE5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4 w 253"/>
                  <a:gd name="T5" fmla="*/ 59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10" y="125"/>
                      <a:pt x="2" y="217"/>
                      <a:pt x="2" y="254"/>
                    </a:cubicBezTo>
                    <a:cubicBezTo>
                      <a:pt x="1" y="255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9" name="Freeform 137">
                <a:extLst>
                  <a:ext uri="{FF2B5EF4-FFF2-40B4-BE49-F238E27FC236}">
                    <a16:creationId xmlns:a16="http://schemas.microsoft.com/office/drawing/2014/main" id="{6163FE47-8F86-49B1-AD69-47B4F085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67 w 253"/>
                  <a:gd name="T5" fmla="*/ 66 h 254"/>
                  <a:gd name="T6" fmla="*/ 2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171" y="1"/>
                      <a:pt x="110" y="23"/>
                      <a:pt x="67" y="66"/>
                    </a:cubicBezTo>
                    <a:cubicBezTo>
                      <a:pt x="28" y="106"/>
                      <a:pt x="2" y="181"/>
                      <a:pt x="2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0" name="Freeform 138">
                <a:extLst>
                  <a:ext uri="{FF2B5EF4-FFF2-40B4-BE49-F238E27FC236}">
                    <a16:creationId xmlns:a16="http://schemas.microsoft.com/office/drawing/2014/main" id="{E261E8D2-686B-4B45-B084-02E5EA9A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74 w 253"/>
                  <a:gd name="T5" fmla="*/ 59 h 254"/>
                  <a:gd name="T6" fmla="*/ 2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9" y="125"/>
                      <a:pt x="2" y="218"/>
                      <a:pt x="2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1" name="Freeform 139">
                <a:extLst>
                  <a:ext uri="{FF2B5EF4-FFF2-40B4-BE49-F238E27FC236}">
                    <a16:creationId xmlns:a16="http://schemas.microsoft.com/office/drawing/2014/main" id="{64884300-96BD-40BA-97FF-17C45315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74 w 253"/>
                  <a:gd name="T5" fmla="*/ 59 h 254"/>
                  <a:gd name="T6" fmla="*/ 1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7" y="127"/>
                      <a:pt x="1" y="226"/>
                      <a:pt x="1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2" name="Freeform 140">
                <a:extLst>
                  <a:ext uri="{FF2B5EF4-FFF2-40B4-BE49-F238E27FC236}">
                    <a16:creationId xmlns:a16="http://schemas.microsoft.com/office/drawing/2014/main" id="{4188556F-3A80-4506-B737-107AACF1B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9"/>
                <a:ext cx="259" cy="340"/>
              </a:xfrm>
              <a:custGeom>
                <a:avLst/>
                <a:gdLst>
                  <a:gd name="T0" fmla="*/ 189 w 189"/>
                  <a:gd name="T1" fmla="*/ 0 h 249"/>
                  <a:gd name="T2" fmla="*/ 1 w 189"/>
                  <a:gd name="T3" fmla="*/ 249 h 249"/>
                  <a:gd name="T4" fmla="*/ 161 w 189"/>
                  <a:gd name="T5" fmla="*/ 6 h 249"/>
                  <a:gd name="T6" fmla="*/ 189 w 189"/>
                  <a:gd name="T7" fmla="*/ 0 h 249"/>
                  <a:gd name="T8" fmla="*/ 189 w 189"/>
                  <a:gd name="T9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249">
                    <a:moveTo>
                      <a:pt x="189" y="0"/>
                    </a:moveTo>
                    <a:cubicBezTo>
                      <a:pt x="25" y="31"/>
                      <a:pt x="1" y="169"/>
                      <a:pt x="1" y="249"/>
                    </a:cubicBezTo>
                    <a:cubicBezTo>
                      <a:pt x="1" y="239"/>
                      <a:pt x="0" y="45"/>
                      <a:pt x="161" y="6"/>
                    </a:cubicBezTo>
                    <a:cubicBezTo>
                      <a:pt x="171" y="4"/>
                      <a:pt x="180" y="2"/>
                      <a:pt x="189" y="0"/>
                    </a:cubicBezTo>
                    <a:cubicBezTo>
                      <a:pt x="189" y="0"/>
                      <a:pt x="189" y="0"/>
                      <a:pt x="189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3" name="Freeform 141">
                <a:extLst>
                  <a:ext uri="{FF2B5EF4-FFF2-40B4-BE49-F238E27FC236}">
                    <a16:creationId xmlns:a16="http://schemas.microsoft.com/office/drawing/2014/main" id="{B44D0E05-6741-43D6-B6B4-D0DE8260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211"/>
                <a:ext cx="180" cy="318"/>
              </a:xfrm>
              <a:custGeom>
                <a:avLst/>
                <a:gdLst>
                  <a:gd name="T0" fmla="*/ 121 w 131"/>
                  <a:gd name="T1" fmla="*/ 4 h 233"/>
                  <a:gd name="T2" fmla="*/ 1 w 131"/>
                  <a:gd name="T3" fmla="*/ 233 h 233"/>
                  <a:gd name="T4" fmla="*/ 131 w 131"/>
                  <a:gd name="T5" fmla="*/ 0 h 233"/>
                  <a:gd name="T6" fmla="*/ 121 w 131"/>
                  <a:gd name="T7" fmla="*/ 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1" h="233">
                    <a:moveTo>
                      <a:pt x="121" y="4"/>
                    </a:moveTo>
                    <a:cubicBezTo>
                      <a:pt x="16" y="63"/>
                      <a:pt x="1" y="172"/>
                      <a:pt x="1" y="233"/>
                    </a:cubicBezTo>
                    <a:cubicBezTo>
                      <a:pt x="1" y="223"/>
                      <a:pt x="0" y="54"/>
                      <a:pt x="131" y="0"/>
                    </a:cubicBezTo>
                    <a:cubicBezTo>
                      <a:pt x="128" y="1"/>
                      <a:pt x="124" y="3"/>
                      <a:pt x="121" y="4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4" name="Freeform 142">
                <a:extLst>
                  <a:ext uri="{FF2B5EF4-FFF2-40B4-BE49-F238E27FC236}">
                    <a16:creationId xmlns:a16="http://schemas.microsoft.com/office/drawing/2014/main" id="{DB877E1E-3DAE-4B83-9863-CAB080886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5" name="Freeform 143">
                <a:extLst>
                  <a:ext uri="{FF2B5EF4-FFF2-40B4-BE49-F238E27FC236}">
                    <a16:creationId xmlns:a16="http://schemas.microsoft.com/office/drawing/2014/main" id="{DF7A0421-1EAE-41F5-8B09-6E519B7D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6" name="Freeform 144">
                <a:extLst>
                  <a:ext uri="{FF2B5EF4-FFF2-40B4-BE49-F238E27FC236}">
                    <a16:creationId xmlns:a16="http://schemas.microsoft.com/office/drawing/2014/main" id="{3B74B164-9746-4B5D-9530-ADCD7EB31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7" name="Freeform 145">
                <a:extLst>
                  <a:ext uri="{FF2B5EF4-FFF2-40B4-BE49-F238E27FC236}">
                    <a16:creationId xmlns:a16="http://schemas.microsoft.com/office/drawing/2014/main" id="{469DA03C-B1E7-4430-B956-56A947DF8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8" name="Freeform 146">
                <a:extLst>
                  <a:ext uri="{FF2B5EF4-FFF2-40B4-BE49-F238E27FC236}">
                    <a16:creationId xmlns:a16="http://schemas.microsoft.com/office/drawing/2014/main" id="{1F660D24-B03F-4D51-8255-BBB800D45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9" name="Freeform 147">
                <a:extLst>
                  <a:ext uri="{FF2B5EF4-FFF2-40B4-BE49-F238E27FC236}">
                    <a16:creationId xmlns:a16="http://schemas.microsoft.com/office/drawing/2014/main" id="{AB8EE025-3DF3-41E3-96FE-6D5B3161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0" name="Freeform 148">
                <a:extLst>
                  <a:ext uri="{FF2B5EF4-FFF2-40B4-BE49-F238E27FC236}">
                    <a16:creationId xmlns:a16="http://schemas.microsoft.com/office/drawing/2014/main" id="{EF0CC5F4-DD42-4261-8FD5-0161CA8F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1" name="Freeform 149">
                <a:extLst>
                  <a:ext uri="{FF2B5EF4-FFF2-40B4-BE49-F238E27FC236}">
                    <a16:creationId xmlns:a16="http://schemas.microsoft.com/office/drawing/2014/main" id="{1F4911DD-C869-4FD8-96C3-2E2B28B5B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2" name="Freeform 150">
                <a:extLst>
                  <a:ext uri="{FF2B5EF4-FFF2-40B4-BE49-F238E27FC236}">
                    <a16:creationId xmlns:a16="http://schemas.microsoft.com/office/drawing/2014/main" id="{7275DB55-FBEF-46AB-81E1-F4D0F6C8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3" name="Freeform 151">
                <a:extLst>
                  <a:ext uri="{FF2B5EF4-FFF2-40B4-BE49-F238E27FC236}">
                    <a16:creationId xmlns:a16="http://schemas.microsoft.com/office/drawing/2014/main" id="{35768418-8B29-4CD1-89F2-CA791133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4" name="Freeform 152">
                <a:extLst>
                  <a:ext uri="{FF2B5EF4-FFF2-40B4-BE49-F238E27FC236}">
                    <a16:creationId xmlns:a16="http://schemas.microsoft.com/office/drawing/2014/main" id="{0B8A8F59-9B1A-4981-AA30-01044023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5" name="Freeform 153">
                <a:extLst>
                  <a:ext uri="{FF2B5EF4-FFF2-40B4-BE49-F238E27FC236}">
                    <a16:creationId xmlns:a16="http://schemas.microsoft.com/office/drawing/2014/main" id="{FE0F29F5-1637-4E52-BDBC-413BC5E4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6" name="Freeform 154">
                <a:extLst>
                  <a:ext uri="{FF2B5EF4-FFF2-40B4-BE49-F238E27FC236}">
                    <a16:creationId xmlns:a16="http://schemas.microsoft.com/office/drawing/2014/main" id="{3E733447-0081-4755-A76E-0A84A7E2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7" name="Freeform 155">
                <a:extLst>
                  <a:ext uri="{FF2B5EF4-FFF2-40B4-BE49-F238E27FC236}">
                    <a16:creationId xmlns:a16="http://schemas.microsoft.com/office/drawing/2014/main" id="{94A9BA49-A524-4F9F-B12A-5CA9505E7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8" name="Freeform 156">
                <a:extLst>
                  <a:ext uri="{FF2B5EF4-FFF2-40B4-BE49-F238E27FC236}">
                    <a16:creationId xmlns:a16="http://schemas.microsoft.com/office/drawing/2014/main" id="{86ED5E68-51AD-43A2-B5A1-B09907EC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9" name="Freeform 157">
                <a:extLst>
                  <a:ext uri="{FF2B5EF4-FFF2-40B4-BE49-F238E27FC236}">
                    <a16:creationId xmlns:a16="http://schemas.microsoft.com/office/drawing/2014/main" id="{040DD49D-F02F-450B-9063-2C83C7126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0" name="Freeform 158">
                <a:extLst>
                  <a:ext uri="{FF2B5EF4-FFF2-40B4-BE49-F238E27FC236}">
                    <a16:creationId xmlns:a16="http://schemas.microsoft.com/office/drawing/2014/main" id="{4BBB1D6C-6039-4D0C-B960-7384D79B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1" name="Freeform 159">
                <a:extLst>
                  <a:ext uri="{FF2B5EF4-FFF2-40B4-BE49-F238E27FC236}">
                    <a16:creationId xmlns:a16="http://schemas.microsoft.com/office/drawing/2014/main" id="{A581F78E-8AB3-41CB-B06B-C501C448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2" name="Freeform 160">
                <a:extLst>
                  <a:ext uri="{FF2B5EF4-FFF2-40B4-BE49-F238E27FC236}">
                    <a16:creationId xmlns:a16="http://schemas.microsoft.com/office/drawing/2014/main" id="{1203CA3C-16BE-4E2B-8A77-2F50C22FB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3" name="Freeform 161">
                <a:extLst>
                  <a:ext uri="{FF2B5EF4-FFF2-40B4-BE49-F238E27FC236}">
                    <a16:creationId xmlns:a16="http://schemas.microsoft.com/office/drawing/2014/main" id="{F1B21C7F-D211-4A19-948D-614C767E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4" name="Freeform 162">
                <a:extLst>
                  <a:ext uri="{FF2B5EF4-FFF2-40B4-BE49-F238E27FC236}">
                    <a16:creationId xmlns:a16="http://schemas.microsoft.com/office/drawing/2014/main" id="{C7000B87-D9FB-4493-88ED-F1E2CF4B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5" name="Freeform 163">
                <a:extLst>
                  <a:ext uri="{FF2B5EF4-FFF2-40B4-BE49-F238E27FC236}">
                    <a16:creationId xmlns:a16="http://schemas.microsoft.com/office/drawing/2014/main" id="{09C56C75-8ABA-4069-9992-77B4EF11C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6" name="Freeform 164">
                <a:extLst>
                  <a:ext uri="{FF2B5EF4-FFF2-40B4-BE49-F238E27FC236}">
                    <a16:creationId xmlns:a16="http://schemas.microsoft.com/office/drawing/2014/main" id="{AF8CC8B9-99DC-4033-BE0F-40159C244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7" name="Freeform 165">
                <a:extLst>
                  <a:ext uri="{FF2B5EF4-FFF2-40B4-BE49-F238E27FC236}">
                    <a16:creationId xmlns:a16="http://schemas.microsoft.com/office/drawing/2014/main" id="{9EA9E4C7-8C13-4DD3-A30D-A1354F39C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8" name="Freeform 166">
                <a:extLst>
                  <a:ext uri="{FF2B5EF4-FFF2-40B4-BE49-F238E27FC236}">
                    <a16:creationId xmlns:a16="http://schemas.microsoft.com/office/drawing/2014/main" id="{34BE340D-D797-4284-8346-8933F5F4A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9" name="Freeform 167">
                <a:extLst>
                  <a:ext uri="{FF2B5EF4-FFF2-40B4-BE49-F238E27FC236}">
                    <a16:creationId xmlns:a16="http://schemas.microsoft.com/office/drawing/2014/main" id="{38047DB4-F504-45FC-800C-06BD0912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0" name="Freeform 168">
                <a:extLst>
                  <a:ext uri="{FF2B5EF4-FFF2-40B4-BE49-F238E27FC236}">
                    <a16:creationId xmlns:a16="http://schemas.microsoft.com/office/drawing/2014/main" id="{D3544065-1EDC-4A8F-88B5-434AB4F0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1" name="Freeform 169">
                <a:extLst>
                  <a:ext uri="{FF2B5EF4-FFF2-40B4-BE49-F238E27FC236}">
                    <a16:creationId xmlns:a16="http://schemas.microsoft.com/office/drawing/2014/main" id="{68B9F829-82A6-47E5-86D8-8F06F8354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2" name="Freeform 170">
                <a:extLst>
                  <a:ext uri="{FF2B5EF4-FFF2-40B4-BE49-F238E27FC236}">
                    <a16:creationId xmlns:a16="http://schemas.microsoft.com/office/drawing/2014/main" id="{B80F062D-0412-42A0-892F-C95CF56D5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3" name="Freeform 171">
                <a:extLst>
                  <a:ext uri="{FF2B5EF4-FFF2-40B4-BE49-F238E27FC236}">
                    <a16:creationId xmlns:a16="http://schemas.microsoft.com/office/drawing/2014/main" id="{6F0A19A2-BF06-471D-BC63-562A944C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4" name="Freeform 172">
                <a:extLst>
                  <a:ext uri="{FF2B5EF4-FFF2-40B4-BE49-F238E27FC236}">
                    <a16:creationId xmlns:a16="http://schemas.microsoft.com/office/drawing/2014/main" id="{4D53C467-85A4-4331-885C-45BCCCF34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5" name="Freeform 173">
                <a:extLst>
                  <a:ext uri="{FF2B5EF4-FFF2-40B4-BE49-F238E27FC236}">
                    <a16:creationId xmlns:a16="http://schemas.microsoft.com/office/drawing/2014/main" id="{918043A3-EE84-4D33-88EA-728EF7865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3 h 4"/>
                  <a:gd name="T4" fmla="*/ 2 w 3"/>
                  <a:gd name="T5" fmla="*/ 3 h 4"/>
                  <a:gd name="T6" fmla="*/ 3 w 3"/>
                  <a:gd name="T7" fmla="*/ 3 h 4"/>
                  <a:gd name="T8" fmla="*/ 3 w 3"/>
                  <a:gd name="T9" fmla="*/ 3 h 4"/>
                  <a:gd name="T10" fmla="*/ 3 w 3"/>
                  <a:gd name="T11" fmla="*/ 4 h 4"/>
                  <a:gd name="T12" fmla="*/ 3 w 3"/>
                  <a:gd name="T13" fmla="*/ 4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2 h 4"/>
                  <a:gd name="T20" fmla="*/ 1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1 h 4"/>
                  <a:gd name="T28" fmla="*/ 0 w 3"/>
                  <a:gd name="T29" fmla="*/ 1 h 4"/>
                  <a:gd name="T30" fmla="*/ 0 w 3"/>
                  <a:gd name="T31" fmla="*/ 0 h 4"/>
                  <a:gd name="T32" fmla="*/ 0 w 3"/>
                  <a:gd name="T33" fmla="*/ 0 h 4"/>
                  <a:gd name="T34" fmla="*/ 0 w 3"/>
                  <a:gd name="T35" fmla="*/ 0 h 4"/>
                  <a:gd name="T36" fmla="*/ 0 w 3"/>
                  <a:gd name="T37" fmla="*/ 0 h 4"/>
                  <a:gd name="T38" fmla="*/ 0 w 3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6" name="Freeform 174">
                <a:extLst>
                  <a:ext uri="{FF2B5EF4-FFF2-40B4-BE49-F238E27FC236}">
                    <a16:creationId xmlns:a16="http://schemas.microsoft.com/office/drawing/2014/main" id="{4BDE3DC5-DFC2-49E3-BA82-42F8B2C1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61"/>
                <a:ext cx="66" cy="205"/>
              </a:xfrm>
              <a:custGeom>
                <a:avLst/>
                <a:gdLst>
                  <a:gd name="T0" fmla="*/ 0 w 48"/>
                  <a:gd name="T1" fmla="*/ 150 h 150"/>
                  <a:gd name="T2" fmla="*/ 48 w 48"/>
                  <a:gd name="T3" fmla="*/ 0 h 150"/>
                  <a:gd name="T4" fmla="*/ 0 w 48"/>
                  <a:gd name="T5" fmla="*/ 150 h 150"/>
                  <a:gd name="T6" fmla="*/ 0 w 48"/>
                  <a:gd name="T7" fmla="*/ 149 h 150"/>
                  <a:gd name="T8" fmla="*/ 0 w 48"/>
                  <a:gd name="T9" fmla="*/ 150 h 150"/>
                  <a:gd name="T10" fmla="*/ 0 w 48"/>
                  <a:gd name="T1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150">
                    <a:moveTo>
                      <a:pt x="0" y="15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34" y="45"/>
                      <a:pt x="15" y="105"/>
                      <a:pt x="0" y="15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7" name="Freeform 175">
                <a:extLst>
                  <a:ext uri="{FF2B5EF4-FFF2-40B4-BE49-F238E27FC236}">
                    <a16:creationId xmlns:a16="http://schemas.microsoft.com/office/drawing/2014/main" id="{08AB9D55-BCBF-4FB7-B066-AFEB215C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0 w 2"/>
                  <a:gd name="T17" fmla="*/ 1 h 2"/>
                  <a:gd name="T18" fmla="*/ 0 w 2"/>
                  <a:gd name="T19" fmla="*/ 0 h 2"/>
                  <a:gd name="T20" fmla="*/ 0 w 2"/>
                  <a:gd name="T21" fmla="*/ 0 h 2"/>
                  <a:gd name="T22" fmla="*/ 0 w 2"/>
                  <a:gd name="T23" fmla="*/ 0 h 2"/>
                  <a:gd name="T24" fmla="*/ 0 w 2"/>
                  <a:gd name="T25" fmla="*/ 0 h 2"/>
                  <a:gd name="T26" fmla="*/ 0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8" name="Freeform 176">
                <a:extLst>
                  <a:ext uri="{FF2B5EF4-FFF2-40B4-BE49-F238E27FC236}">
                    <a16:creationId xmlns:a16="http://schemas.microsoft.com/office/drawing/2014/main" id="{C3BA11E5-BAC4-4092-BC7A-DCE5B8D5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9" name="Freeform 177">
                <a:extLst>
                  <a:ext uri="{FF2B5EF4-FFF2-40B4-BE49-F238E27FC236}">
                    <a16:creationId xmlns:a16="http://schemas.microsoft.com/office/drawing/2014/main" id="{B4B449C3-B9BC-4002-959F-24184163A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0 w 2"/>
                  <a:gd name="T17" fmla="*/ 1 h 2"/>
                  <a:gd name="T18" fmla="*/ 0 w 2"/>
                  <a:gd name="T19" fmla="*/ 0 h 2"/>
                  <a:gd name="T20" fmla="*/ 0 w 2"/>
                  <a:gd name="T21" fmla="*/ 0 h 2"/>
                  <a:gd name="T22" fmla="*/ 0 w 2"/>
                  <a:gd name="T23" fmla="*/ 0 h 2"/>
                  <a:gd name="T24" fmla="*/ 0 w 2"/>
                  <a:gd name="T25" fmla="*/ 0 h 2"/>
                  <a:gd name="T26" fmla="*/ 0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0" name="Freeform 178">
                <a:extLst>
                  <a:ext uri="{FF2B5EF4-FFF2-40B4-BE49-F238E27FC236}">
                    <a16:creationId xmlns:a16="http://schemas.microsoft.com/office/drawing/2014/main" id="{DF1E54C7-18E4-457E-92B4-27AE55A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1" name="Freeform 179">
                <a:extLst>
                  <a:ext uri="{FF2B5EF4-FFF2-40B4-BE49-F238E27FC236}">
                    <a16:creationId xmlns:a16="http://schemas.microsoft.com/office/drawing/2014/main" id="{88AF659B-1E34-4C3F-AB8D-0FC5C9A8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0 w 1"/>
                  <a:gd name="T13" fmla="*/ 1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2" name="Freeform 180">
                <a:extLst>
                  <a:ext uri="{FF2B5EF4-FFF2-40B4-BE49-F238E27FC236}">
                    <a16:creationId xmlns:a16="http://schemas.microsoft.com/office/drawing/2014/main" id="{C16BE9B9-F1B8-42E5-9B92-2827FC511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3" name="Freeform 181">
                <a:extLst>
                  <a:ext uri="{FF2B5EF4-FFF2-40B4-BE49-F238E27FC236}">
                    <a16:creationId xmlns:a16="http://schemas.microsoft.com/office/drawing/2014/main" id="{A6E9EEE8-6C0A-42B7-9E6A-9E17AA8B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4" name="Freeform 182">
                <a:extLst>
                  <a:ext uri="{FF2B5EF4-FFF2-40B4-BE49-F238E27FC236}">
                    <a16:creationId xmlns:a16="http://schemas.microsoft.com/office/drawing/2014/main" id="{1062B650-FE7D-402B-BD91-8163CC28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5" name="Freeform 183">
                <a:extLst>
                  <a:ext uri="{FF2B5EF4-FFF2-40B4-BE49-F238E27FC236}">
                    <a16:creationId xmlns:a16="http://schemas.microsoft.com/office/drawing/2014/main" id="{F870FDDE-A065-492E-A388-A5059DDFD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6" name="Freeform 184">
                <a:extLst>
                  <a:ext uri="{FF2B5EF4-FFF2-40B4-BE49-F238E27FC236}">
                    <a16:creationId xmlns:a16="http://schemas.microsoft.com/office/drawing/2014/main" id="{BB98425C-CFC8-4130-AFD3-EB79FF3C0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7" name="Freeform 185">
                <a:extLst>
                  <a:ext uri="{FF2B5EF4-FFF2-40B4-BE49-F238E27FC236}">
                    <a16:creationId xmlns:a16="http://schemas.microsoft.com/office/drawing/2014/main" id="{8A1951C4-2B61-481C-951B-07AA639B3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8" name="Freeform 186">
                <a:extLst>
                  <a:ext uri="{FF2B5EF4-FFF2-40B4-BE49-F238E27FC236}">
                    <a16:creationId xmlns:a16="http://schemas.microsoft.com/office/drawing/2014/main" id="{8A0C0D06-822D-4AF4-B742-9A4EAB63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9" name="Freeform 187">
                <a:extLst>
                  <a:ext uri="{FF2B5EF4-FFF2-40B4-BE49-F238E27FC236}">
                    <a16:creationId xmlns:a16="http://schemas.microsoft.com/office/drawing/2014/main" id="{D965F5B1-9362-4BFB-9865-93C9485F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0" name="Freeform 188">
                <a:extLst>
                  <a:ext uri="{FF2B5EF4-FFF2-40B4-BE49-F238E27FC236}">
                    <a16:creationId xmlns:a16="http://schemas.microsoft.com/office/drawing/2014/main" id="{5F4C7476-E10E-4A5B-9180-C62117B4C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1" name="Freeform 189">
                <a:extLst>
                  <a:ext uri="{FF2B5EF4-FFF2-40B4-BE49-F238E27FC236}">
                    <a16:creationId xmlns:a16="http://schemas.microsoft.com/office/drawing/2014/main" id="{95E3B358-544A-447D-8BB6-D26DD2D38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2" name="Freeform 190">
                <a:extLst>
                  <a:ext uri="{FF2B5EF4-FFF2-40B4-BE49-F238E27FC236}">
                    <a16:creationId xmlns:a16="http://schemas.microsoft.com/office/drawing/2014/main" id="{CB4D3325-8628-440C-B324-0C548B22E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3" name="Freeform 191">
                <a:extLst>
                  <a:ext uri="{FF2B5EF4-FFF2-40B4-BE49-F238E27FC236}">
                    <a16:creationId xmlns:a16="http://schemas.microsoft.com/office/drawing/2014/main" id="{2CB9965B-39F0-4380-B083-EEAB820B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4" name="Freeform 192">
                <a:extLst>
                  <a:ext uri="{FF2B5EF4-FFF2-40B4-BE49-F238E27FC236}">
                    <a16:creationId xmlns:a16="http://schemas.microsoft.com/office/drawing/2014/main" id="{F7C3C915-C2E2-4DD1-94E0-0E60EA9E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61"/>
                <a:ext cx="66" cy="205"/>
              </a:xfrm>
              <a:custGeom>
                <a:avLst/>
                <a:gdLst>
                  <a:gd name="T0" fmla="*/ 0 w 48"/>
                  <a:gd name="T1" fmla="*/ 150 h 150"/>
                  <a:gd name="T2" fmla="*/ 48 w 48"/>
                  <a:gd name="T3" fmla="*/ 0 h 150"/>
                  <a:gd name="T4" fmla="*/ 0 w 48"/>
                  <a:gd name="T5" fmla="*/ 150 h 150"/>
                  <a:gd name="T6" fmla="*/ 0 w 48"/>
                  <a:gd name="T7" fmla="*/ 150 h 150"/>
                  <a:gd name="T8" fmla="*/ 0 w 48"/>
                  <a:gd name="T9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50">
                    <a:moveTo>
                      <a:pt x="0" y="15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34" y="45"/>
                      <a:pt x="15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5" name="Freeform 193">
                <a:extLst>
                  <a:ext uri="{FF2B5EF4-FFF2-40B4-BE49-F238E27FC236}">
                    <a16:creationId xmlns:a16="http://schemas.microsoft.com/office/drawing/2014/main" id="{EC4AC149-B9A3-456B-8A58-F9A4FE4B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6" name="Freeform 194">
                <a:extLst>
                  <a:ext uri="{FF2B5EF4-FFF2-40B4-BE49-F238E27FC236}">
                    <a16:creationId xmlns:a16="http://schemas.microsoft.com/office/drawing/2014/main" id="{A103BB29-B704-489E-BE37-2470340C7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520"/>
                <a:ext cx="298" cy="39"/>
              </a:xfrm>
              <a:custGeom>
                <a:avLst/>
                <a:gdLst>
                  <a:gd name="T0" fmla="*/ 0 w 217"/>
                  <a:gd name="T1" fmla="*/ 0 h 29"/>
                  <a:gd name="T2" fmla="*/ 217 w 217"/>
                  <a:gd name="T3" fmla="*/ 29 h 29"/>
                  <a:gd name="T4" fmla="*/ 217 w 217"/>
                  <a:gd name="T5" fmla="*/ 29 h 29"/>
                  <a:gd name="T6" fmla="*/ 0 w 217"/>
                  <a:gd name="T7" fmla="*/ 0 h 29"/>
                  <a:gd name="T8" fmla="*/ 0 w 217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7" h="29">
                    <a:moveTo>
                      <a:pt x="0" y="0"/>
                    </a:moveTo>
                    <a:cubicBezTo>
                      <a:pt x="217" y="29"/>
                      <a:pt x="217" y="29"/>
                      <a:pt x="217" y="29"/>
                    </a:cubicBezTo>
                    <a:cubicBezTo>
                      <a:pt x="217" y="29"/>
                      <a:pt x="217" y="29"/>
                      <a:pt x="217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7" name="Freeform 195">
                <a:extLst>
                  <a:ext uri="{FF2B5EF4-FFF2-40B4-BE49-F238E27FC236}">
                    <a16:creationId xmlns:a16="http://schemas.microsoft.com/office/drawing/2014/main" id="{34331794-2DCA-4838-B8B3-0A3E47C13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520"/>
                <a:ext cx="300" cy="41"/>
              </a:xfrm>
              <a:custGeom>
                <a:avLst/>
                <a:gdLst>
                  <a:gd name="T0" fmla="*/ 1 w 219"/>
                  <a:gd name="T1" fmla="*/ 0 h 30"/>
                  <a:gd name="T2" fmla="*/ 218 w 219"/>
                  <a:gd name="T3" fmla="*/ 29 h 30"/>
                  <a:gd name="T4" fmla="*/ 219 w 219"/>
                  <a:gd name="T5" fmla="*/ 30 h 30"/>
                  <a:gd name="T6" fmla="*/ 0 w 219"/>
                  <a:gd name="T7" fmla="*/ 1 h 30"/>
                  <a:gd name="T8" fmla="*/ 1 w 219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9" h="30">
                    <a:moveTo>
                      <a:pt x="1" y="0"/>
                    </a:moveTo>
                    <a:cubicBezTo>
                      <a:pt x="218" y="29"/>
                      <a:pt x="218" y="29"/>
                      <a:pt x="218" y="29"/>
                    </a:cubicBezTo>
                    <a:cubicBezTo>
                      <a:pt x="218" y="29"/>
                      <a:pt x="218" y="29"/>
                      <a:pt x="219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8" name="Freeform 196">
                <a:extLst>
                  <a:ext uri="{FF2B5EF4-FFF2-40B4-BE49-F238E27FC236}">
                    <a16:creationId xmlns:a16="http://schemas.microsoft.com/office/drawing/2014/main" id="{0CB00350-7E95-4EC5-9422-83A98E1D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521"/>
                <a:ext cx="300" cy="40"/>
              </a:xfrm>
              <a:custGeom>
                <a:avLst/>
                <a:gdLst>
                  <a:gd name="T0" fmla="*/ 0 w 219"/>
                  <a:gd name="T1" fmla="*/ 0 h 29"/>
                  <a:gd name="T2" fmla="*/ 219 w 219"/>
                  <a:gd name="T3" fmla="*/ 29 h 29"/>
                  <a:gd name="T4" fmla="*/ 219 w 219"/>
                  <a:gd name="T5" fmla="*/ 29 h 29"/>
                  <a:gd name="T6" fmla="*/ 0 w 219"/>
                  <a:gd name="T7" fmla="*/ 0 h 29"/>
                  <a:gd name="T8" fmla="*/ 0 w 219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9" h="29">
                    <a:moveTo>
                      <a:pt x="0" y="0"/>
                    </a:moveTo>
                    <a:cubicBezTo>
                      <a:pt x="219" y="29"/>
                      <a:pt x="219" y="29"/>
                      <a:pt x="219" y="29"/>
                    </a:cubicBezTo>
                    <a:cubicBezTo>
                      <a:pt x="219" y="29"/>
                      <a:pt x="219" y="29"/>
                      <a:pt x="219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9" name="Freeform 197">
                <a:extLst>
                  <a:ext uri="{FF2B5EF4-FFF2-40B4-BE49-F238E27FC236}">
                    <a16:creationId xmlns:a16="http://schemas.microsoft.com/office/drawing/2014/main" id="{AA38C72A-8C70-401C-A88A-D224F93D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2" cy="41"/>
              </a:xfrm>
              <a:custGeom>
                <a:avLst/>
                <a:gdLst>
                  <a:gd name="T0" fmla="*/ 1 w 221"/>
                  <a:gd name="T1" fmla="*/ 0 h 30"/>
                  <a:gd name="T2" fmla="*/ 220 w 221"/>
                  <a:gd name="T3" fmla="*/ 29 h 30"/>
                  <a:gd name="T4" fmla="*/ 221 w 221"/>
                  <a:gd name="T5" fmla="*/ 30 h 30"/>
                  <a:gd name="T6" fmla="*/ 0 w 221"/>
                  <a:gd name="T7" fmla="*/ 1 h 30"/>
                  <a:gd name="T8" fmla="*/ 1 w 221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30">
                    <a:moveTo>
                      <a:pt x="1" y="0"/>
                    </a:move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30"/>
                      <a:pt x="221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0" name="Freeform 198">
                <a:extLst>
                  <a:ext uri="{FF2B5EF4-FFF2-40B4-BE49-F238E27FC236}">
                    <a16:creationId xmlns:a16="http://schemas.microsoft.com/office/drawing/2014/main" id="{26E3163A-2F05-42A7-9171-9C65BDEF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0"/>
              </a:xfrm>
              <a:custGeom>
                <a:avLst/>
                <a:gdLst>
                  <a:gd name="T0" fmla="*/ 1 w 222"/>
                  <a:gd name="T1" fmla="*/ 0 h 29"/>
                  <a:gd name="T2" fmla="*/ 222 w 222"/>
                  <a:gd name="T3" fmla="*/ 29 h 29"/>
                  <a:gd name="T4" fmla="*/ 222 w 222"/>
                  <a:gd name="T5" fmla="*/ 29 h 29"/>
                  <a:gd name="T6" fmla="*/ 0 w 222"/>
                  <a:gd name="T7" fmla="*/ 0 h 29"/>
                  <a:gd name="T8" fmla="*/ 1 w 2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29">
                    <a:moveTo>
                      <a:pt x="1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1" name="Freeform 199">
                <a:extLst>
                  <a:ext uri="{FF2B5EF4-FFF2-40B4-BE49-F238E27FC236}">
                    <a16:creationId xmlns:a16="http://schemas.microsoft.com/office/drawing/2014/main" id="{2A469AD7-B10E-4CF6-90CD-FED983DB4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29 h 30"/>
                  <a:gd name="T4" fmla="*/ 222 w 222"/>
                  <a:gd name="T5" fmla="*/ 30 h 30"/>
                  <a:gd name="T6" fmla="*/ 0 w 222"/>
                  <a:gd name="T7" fmla="*/ 1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30"/>
                      <a:pt x="222" y="30"/>
                      <a:pt x="222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2" name="Freeform 200">
                <a:extLst>
                  <a:ext uri="{FF2B5EF4-FFF2-40B4-BE49-F238E27FC236}">
                    <a16:creationId xmlns:a16="http://schemas.microsoft.com/office/drawing/2014/main" id="{83C3DD7D-561E-4BF0-945C-A0C32C9A7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1 w 224"/>
                  <a:gd name="T1" fmla="*/ 0 h 30"/>
                  <a:gd name="T2" fmla="*/ 1 w 224"/>
                  <a:gd name="T3" fmla="*/ 0 h 30"/>
                  <a:gd name="T4" fmla="*/ 1 w 224"/>
                  <a:gd name="T5" fmla="*/ 0 h 30"/>
                  <a:gd name="T6" fmla="*/ 12 w 224"/>
                  <a:gd name="T7" fmla="*/ 1 h 30"/>
                  <a:gd name="T8" fmla="*/ 23 w 224"/>
                  <a:gd name="T9" fmla="*/ 2 h 30"/>
                  <a:gd name="T10" fmla="*/ 34 w 224"/>
                  <a:gd name="T11" fmla="*/ 4 h 30"/>
                  <a:gd name="T12" fmla="*/ 45 w 224"/>
                  <a:gd name="T13" fmla="*/ 5 h 30"/>
                  <a:gd name="T14" fmla="*/ 56 w 224"/>
                  <a:gd name="T15" fmla="*/ 7 h 30"/>
                  <a:gd name="T16" fmla="*/ 68 w 224"/>
                  <a:gd name="T17" fmla="*/ 8 h 30"/>
                  <a:gd name="T18" fmla="*/ 79 w 224"/>
                  <a:gd name="T19" fmla="*/ 10 h 30"/>
                  <a:gd name="T20" fmla="*/ 90 w 224"/>
                  <a:gd name="T21" fmla="*/ 11 h 30"/>
                  <a:gd name="T22" fmla="*/ 101 w 224"/>
                  <a:gd name="T23" fmla="*/ 13 h 30"/>
                  <a:gd name="T24" fmla="*/ 113 w 224"/>
                  <a:gd name="T25" fmla="*/ 14 h 30"/>
                  <a:gd name="T26" fmla="*/ 124 w 224"/>
                  <a:gd name="T27" fmla="*/ 16 h 30"/>
                  <a:gd name="T28" fmla="*/ 135 w 224"/>
                  <a:gd name="T29" fmla="*/ 17 h 30"/>
                  <a:gd name="T30" fmla="*/ 146 w 224"/>
                  <a:gd name="T31" fmla="*/ 19 h 30"/>
                  <a:gd name="T32" fmla="*/ 157 w 224"/>
                  <a:gd name="T33" fmla="*/ 20 h 30"/>
                  <a:gd name="T34" fmla="*/ 169 w 224"/>
                  <a:gd name="T35" fmla="*/ 22 h 30"/>
                  <a:gd name="T36" fmla="*/ 180 w 224"/>
                  <a:gd name="T37" fmla="*/ 23 h 30"/>
                  <a:gd name="T38" fmla="*/ 191 w 224"/>
                  <a:gd name="T39" fmla="*/ 25 h 30"/>
                  <a:gd name="T40" fmla="*/ 202 w 224"/>
                  <a:gd name="T41" fmla="*/ 26 h 30"/>
                  <a:gd name="T42" fmla="*/ 213 w 224"/>
                  <a:gd name="T43" fmla="*/ 27 h 30"/>
                  <a:gd name="T44" fmla="*/ 223 w 224"/>
                  <a:gd name="T45" fmla="*/ 29 h 30"/>
                  <a:gd name="T46" fmla="*/ 224 w 224"/>
                  <a:gd name="T47" fmla="*/ 30 h 30"/>
                  <a:gd name="T48" fmla="*/ 0 w 224"/>
                  <a:gd name="T49" fmla="*/ 0 h 30"/>
                  <a:gd name="T50" fmla="*/ 1 w 224"/>
                  <a:gd name="T5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4" h="3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80" y="23"/>
                      <a:pt x="180" y="23"/>
                      <a:pt x="180" y="23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13" y="27"/>
                      <a:pt x="213" y="27"/>
                      <a:pt x="213" y="27"/>
                    </a:cubicBezTo>
                    <a:cubicBezTo>
                      <a:pt x="223" y="29"/>
                      <a:pt x="223" y="29"/>
                      <a:pt x="223" y="29"/>
                    </a:cubicBezTo>
                    <a:cubicBezTo>
                      <a:pt x="224" y="29"/>
                      <a:pt x="224" y="29"/>
                      <a:pt x="224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3" name="Freeform 201">
                <a:extLst>
                  <a:ext uri="{FF2B5EF4-FFF2-40B4-BE49-F238E27FC236}">
                    <a16:creationId xmlns:a16="http://schemas.microsoft.com/office/drawing/2014/main" id="{256E924C-C1F4-45CB-9941-E70518606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0 w 224"/>
                  <a:gd name="T1" fmla="*/ 0 h 30"/>
                  <a:gd name="T2" fmla="*/ 224 w 224"/>
                  <a:gd name="T3" fmla="*/ 30 h 30"/>
                  <a:gd name="T4" fmla="*/ 224 w 224"/>
                  <a:gd name="T5" fmla="*/ 30 h 30"/>
                  <a:gd name="T6" fmla="*/ 213 w 224"/>
                  <a:gd name="T7" fmla="*/ 29 h 30"/>
                  <a:gd name="T8" fmla="*/ 202 w 224"/>
                  <a:gd name="T9" fmla="*/ 27 h 30"/>
                  <a:gd name="T10" fmla="*/ 191 w 224"/>
                  <a:gd name="T11" fmla="*/ 26 h 30"/>
                  <a:gd name="T12" fmla="*/ 180 w 224"/>
                  <a:gd name="T13" fmla="*/ 24 h 30"/>
                  <a:gd name="T14" fmla="*/ 169 w 224"/>
                  <a:gd name="T15" fmla="*/ 23 h 30"/>
                  <a:gd name="T16" fmla="*/ 158 w 224"/>
                  <a:gd name="T17" fmla="*/ 21 h 30"/>
                  <a:gd name="T18" fmla="*/ 146 w 224"/>
                  <a:gd name="T19" fmla="*/ 20 h 30"/>
                  <a:gd name="T20" fmla="*/ 135 w 224"/>
                  <a:gd name="T21" fmla="*/ 18 h 30"/>
                  <a:gd name="T22" fmla="*/ 124 w 224"/>
                  <a:gd name="T23" fmla="*/ 17 h 30"/>
                  <a:gd name="T24" fmla="*/ 112 w 224"/>
                  <a:gd name="T25" fmla="*/ 15 h 30"/>
                  <a:gd name="T26" fmla="*/ 101 w 224"/>
                  <a:gd name="T27" fmla="*/ 14 h 30"/>
                  <a:gd name="T28" fmla="*/ 90 w 224"/>
                  <a:gd name="T29" fmla="*/ 12 h 30"/>
                  <a:gd name="T30" fmla="*/ 78 w 224"/>
                  <a:gd name="T31" fmla="*/ 11 h 30"/>
                  <a:gd name="T32" fmla="*/ 67 w 224"/>
                  <a:gd name="T33" fmla="*/ 9 h 30"/>
                  <a:gd name="T34" fmla="*/ 56 w 224"/>
                  <a:gd name="T35" fmla="*/ 8 h 30"/>
                  <a:gd name="T36" fmla="*/ 45 w 224"/>
                  <a:gd name="T37" fmla="*/ 6 h 30"/>
                  <a:gd name="T38" fmla="*/ 33 w 224"/>
                  <a:gd name="T39" fmla="*/ 5 h 30"/>
                  <a:gd name="T40" fmla="*/ 22 w 224"/>
                  <a:gd name="T41" fmla="*/ 3 h 30"/>
                  <a:gd name="T42" fmla="*/ 11 w 224"/>
                  <a:gd name="T43" fmla="*/ 2 h 30"/>
                  <a:gd name="T44" fmla="*/ 0 w 224"/>
                  <a:gd name="T45" fmla="*/ 0 h 30"/>
                  <a:gd name="T46" fmla="*/ 0 w 224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4" h="30">
                    <a:moveTo>
                      <a:pt x="0" y="0"/>
                    </a:moveTo>
                    <a:cubicBezTo>
                      <a:pt x="224" y="30"/>
                      <a:pt x="224" y="30"/>
                      <a:pt x="224" y="30"/>
                    </a:cubicBezTo>
                    <a:cubicBezTo>
                      <a:pt x="224" y="30"/>
                      <a:pt x="224" y="30"/>
                      <a:pt x="224" y="30"/>
                    </a:cubicBezTo>
                    <a:cubicBezTo>
                      <a:pt x="213" y="29"/>
                      <a:pt x="213" y="29"/>
                      <a:pt x="213" y="29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191" y="26"/>
                      <a:pt x="191" y="26"/>
                      <a:pt x="191" y="26"/>
                    </a:cubicBezTo>
                    <a:cubicBezTo>
                      <a:pt x="180" y="24"/>
                      <a:pt x="180" y="24"/>
                      <a:pt x="180" y="24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58" y="21"/>
                      <a:pt x="158" y="21"/>
                      <a:pt x="158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4" name="Freeform 202">
                <a:extLst>
                  <a:ext uri="{FF2B5EF4-FFF2-40B4-BE49-F238E27FC236}">
                    <a16:creationId xmlns:a16="http://schemas.microsoft.com/office/drawing/2014/main" id="{1A5B0FE0-B01B-45A3-9190-A20012D6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4"/>
                <a:ext cx="309" cy="42"/>
              </a:xfrm>
              <a:custGeom>
                <a:avLst/>
                <a:gdLst>
                  <a:gd name="T0" fmla="*/ 1 w 226"/>
                  <a:gd name="T1" fmla="*/ 0 h 31"/>
                  <a:gd name="T2" fmla="*/ 225 w 226"/>
                  <a:gd name="T3" fmla="*/ 30 h 31"/>
                  <a:gd name="T4" fmla="*/ 226 w 226"/>
                  <a:gd name="T5" fmla="*/ 31 h 31"/>
                  <a:gd name="T6" fmla="*/ 0 w 226"/>
                  <a:gd name="T7" fmla="*/ 1 h 31"/>
                  <a:gd name="T8" fmla="*/ 1 w 226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6" h="31">
                    <a:moveTo>
                      <a:pt x="1" y="0"/>
                    </a:moveTo>
                    <a:cubicBezTo>
                      <a:pt x="225" y="30"/>
                      <a:pt x="225" y="30"/>
                      <a:pt x="225" y="30"/>
                    </a:cubicBezTo>
                    <a:cubicBezTo>
                      <a:pt x="226" y="30"/>
                      <a:pt x="226" y="30"/>
                      <a:pt x="226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5" name="Freeform 203">
                <a:extLst>
                  <a:ext uri="{FF2B5EF4-FFF2-40B4-BE49-F238E27FC236}">
                    <a16:creationId xmlns:a16="http://schemas.microsoft.com/office/drawing/2014/main" id="{59F68526-A625-45C7-8455-E2B61194F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5"/>
                <a:ext cx="309" cy="41"/>
              </a:xfrm>
              <a:custGeom>
                <a:avLst/>
                <a:gdLst>
                  <a:gd name="T0" fmla="*/ 0 w 226"/>
                  <a:gd name="T1" fmla="*/ 0 h 30"/>
                  <a:gd name="T2" fmla="*/ 226 w 226"/>
                  <a:gd name="T3" fmla="*/ 30 h 30"/>
                  <a:gd name="T4" fmla="*/ 226 w 226"/>
                  <a:gd name="T5" fmla="*/ 30 h 30"/>
                  <a:gd name="T6" fmla="*/ 0 w 226"/>
                  <a:gd name="T7" fmla="*/ 0 h 30"/>
                  <a:gd name="T8" fmla="*/ 0 w 226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6" h="30">
                    <a:moveTo>
                      <a:pt x="0" y="0"/>
                    </a:moveTo>
                    <a:cubicBezTo>
                      <a:pt x="226" y="30"/>
                      <a:pt x="226" y="30"/>
                      <a:pt x="226" y="30"/>
                    </a:cubicBezTo>
                    <a:cubicBezTo>
                      <a:pt x="226" y="30"/>
                      <a:pt x="226" y="30"/>
                      <a:pt x="226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6" name="Freeform 204">
                <a:extLst>
                  <a:ext uri="{FF2B5EF4-FFF2-40B4-BE49-F238E27FC236}">
                    <a16:creationId xmlns:a16="http://schemas.microsoft.com/office/drawing/2014/main" id="{22322ED3-D776-419B-8878-9B3722576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5"/>
                <a:ext cx="311" cy="42"/>
              </a:xfrm>
              <a:custGeom>
                <a:avLst/>
                <a:gdLst>
                  <a:gd name="T0" fmla="*/ 0 w 227"/>
                  <a:gd name="T1" fmla="*/ 0 h 31"/>
                  <a:gd name="T2" fmla="*/ 226 w 227"/>
                  <a:gd name="T3" fmla="*/ 30 h 31"/>
                  <a:gd name="T4" fmla="*/ 227 w 227"/>
                  <a:gd name="T5" fmla="*/ 31 h 31"/>
                  <a:gd name="T6" fmla="*/ 0 w 227"/>
                  <a:gd name="T7" fmla="*/ 1 h 31"/>
                  <a:gd name="T8" fmla="*/ 0 w 227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31">
                    <a:moveTo>
                      <a:pt x="0" y="0"/>
                    </a:moveTo>
                    <a:cubicBezTo>
                      <a:pt x="226" y="30"/>
                      <a:pt x="226" y="30"/>
                      <a:pt x="226" y="30"/>
                    </a:cubicBezTo>
                    <a:cubicBezTo>
                      <a:pt x="226" y="30"/>
                      <a:pt x="226" y="30"/>
                      <a:pt x="227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727" name="Group 406">
              <a:extLst>
                <a:ext uri="{FF2B5EF4-FFF2-40B4-BE49-F238E27FC236}">
                  <a16:creationId xmlns:a16="http://schemas.microsoft.com/office/drawing/2014/main" id="{73912509-0557-4D9F-902A-411169229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1180"/>
              <a:ext cx="591" cy="572"/>
              <a:chOff x="2684" y="1180"/>
              <a:chExt cx="591" cy="572"/>
            </a:xfrm>
          </p:grpSpPr>
          <p:sp>
            <p:nvSpPr>
              <p:cNvPr id="3627" name="Freeform 206">
                <a:extLst>
                  <a:ext uri="{FF2B5EF4-FFF2-40B4-BE49-F238E27FC236}">
                    <a16:creationId xmlns:a16="http://schemas.microsoft.com/office/drawing/2014/main" id="{8E5E6A66-AB39-4530-8C8E-7C7C5C83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1"/>
              </a:xfrm>
              <a:custGeom>
                <a:avLst/>
                <a:gdLst>
                  <a:gd name="T0" fmla="*/ 1 w 228"/>
                  <a:gd name="T1" fmla="*/ 0 h 30"/>
                  <a:gd name="T2" fmla="*/ 228 w 228"/>
                  <a:gd name="T3" fmla="*/ 30 h 30"/>
                  <a:gd name="T4" fmla="*/ 228 w 228"/>
                  <a:gd name="T5" fmla="*/ 30 h 30"/>
                  <a:gd name="T6" fmla="*/ 0 w 228"/>
                  <a:gd name="T7" fmla="*/ 0 h 30"/>
                  <a:gd name="T8" fmla="*/ 1 w 228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0">
                    <a:moveTo>
                      <a:pt x="1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8" name="Freeform 207">
                <a:extLst>
                  <a:ext uri="{FF2B5EF4-FFF2-40B4-BE49-F238E27FC236}">
                    <a16:creationId xmlns:a16="http://schemas.microsoft.com/office/drawing/2014/main" id="{11F45DCB-5FAE-4F38-971D-7E18F593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1"/>
              </a:xfrm>
              <a:custGeom>
                <a:avLst/>
                <a:gdLst>
                  <a:gd name="T0" fmla="*/ 0 w 228"/>
                  <a:gd name="T1" fmla="*/ 0 h 30"/>
                  <a:gd name="T2" fmla="*/ 12 w 228"/>
                  <a:gd name="T3" fmla="*/ 1 h 30"/>
                  <a:gd name="T4" fmla="*/ 23 w 228"/>
                  <a:gd name="T5" fmla="*/ 3 h 30"/>
                  <a:gd name="T6" fmla="*/ 34 w 228"/>
                  <a:gd name="T7" fmla="*/ 4 h 30"/>
                  <a:gd name="T8" fmla="*/ 46 w 228"/>
                  <a:gd name="T9" fmla="*/ 6 h 30"/>
                  <a:gd name="T10" fmla="*/ 57 w 228"/>
                  <a:gd name="T11" fmla="*/ 7 h 30"/>
                  <a:gd name="T12" fmla="*/ 69 w 228"/>
                  <a:gd name="T13" fmla="*/ 9 h 30"/>
                  <a:gd name="T14" fmla="*/ 80 w 228"/>
                  <a:gd name="T15" fmla="*/ 10 h 30"/>
                  <a:gd name="T16" fmla="*/ 91 w 228"/>
                  <a:gd name="T17" fmla="*/ 12 h 30"/>
                  <a:gd name="T18" fmla="*/ 103 w 228"/>
                  <a:gd name="T19" fmla="*/ 13 h 30"/>
                  <a:gd name="T20" fmla="*/ 114 w 228"/>
                  <a:gd name="T21" fmla="*/ 15 h 30"/>
                  <a:gd name="T22" fmla="*/ 126 w 228"/>
                  <a:gd name="T23" fmla="*/ 16 h 30"/>
                  <a:gd name="T24" fmla="*/ 137 w 228"/>
                  <a:gd name="T25" fmla="*/ 18 h 30"/>
                  <a:gd name="T26" fmla="*/ 149 w 228"/>
                  <a:gd name="T27" fmla="*/ 19 h 30"/>
                  <a:gd name="T28" fmla="*/ 160 w 228"/>
                  <a:gd name="T29" fmla="*/ 21 h 30"/>
                  <a:gd name="T30" fmla="*/ 171 w 228"/>
                  <a:gd name="T31" fmla="*/ 22 h 30"/>
                  <a:gd name="T32" fmla="*/ 183 w 228"/>
                  <a:gd name="T33" fmla="*/ 24 h 30"/>
                  <a:gd name="T34" fmla="*/ 194 w 228"/>
                  <a:gd name="T35" fmla="*/ 25 h 30"/>
                  <a:gd name="T36" fmla="*/ 205 w 228"/>
                  <a:gd name="T37" fmla="*/ 27 h 30"/>
                  <a:gd name="T38" fmla="*/ 217 w 228"/>
                  <a:gd name="T39" fmla="*/ 28 h 30"/>
                  <a:gd name="T40" fmla="*/ 228 w 228"/>
                  <a:gd name="T41" fmla="*/ 30 h 30"/>
                  <a:gd name="T42" fmla="*/ 228 w 228"/>
                  <a:gd name="T43" fmla="*/ 30 h 30"/>
                  <a:gd name="T44" fmla="*/ 0 w 228"/>
                  <a:gd name="T45" fmla="*/ 0 h 30"/>
                  <a:gd name="T46" fmla="*/ 0 w 228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8" h="30">
                    <a:moveTo>
                      <a:pt x="0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49" y="19"/>
                      <a:pt x="149" y="19"/>
                      <a:pt x="149" y="19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71" y="22"/>
                      <a:pt x="171" y="22"/>
                      <a:pt x="171" y="22"/>
                    </a:cubicBezTo>
                    <a:cubicBezTo>
                      <a:pt x="183" y="24"/>
                      <a:pt x="183" y="24"/>
                      <a:pt x="183" y="24"/>
                    </a:cubicBezTo>
                    <a:cubicBezTo>
                      <a:pt x="194" y="25"/>
                      <a:pt x="194" y="25"/>
                      <a:pt x="194" y="25"/>
                    </a:cubicBezTo>
                    <a:cubicBezTo>
                      <a:pt x="205" y="27"/>
                      <a:pt x="205" y="27"/>
                      <a:pt x="205" y="27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9" name="Freeform 208">
                <a:extLst>
                  <a:ext uri="{FF2B5EF4-FFF2-40B4-BE49-F238E27FC236}">
                    <a16:creationId xmlns:a16="http://schemas.microsoft.com/office/drawing/2014/main" id="{5C785F66-0809-4D65-9D5C-CB1B143F4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3"/>
              </a:xfrm>
              <a:custGeom>
                <a:avLst/>
                <a:gdLst>
                  <a:gd name="T0" fmla="*/ 0 w 228"/>
                  <a:gd name="T1" fmla="*/ 0 h 31"/>
                  <a:gd name="T2" fmla="*/ 228 w 228"/>
                  <a:gd name="T3" fmla="*/ 30 h 31"/>
                  <a:gd name="T4" fmla="*/ 228 w 228"/>
                  <a:gd name="T5" fmla="*/ 31 h 31"/>
                  <a:gd name="T6" fmla="*/ 0 w 228"/>
                  <a:gd name="T7" fmla="*/ 0 h 31"/>
                  <a:gd name="T8" fmla="*/ 0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0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0" name="Freeform 209">
                <a:extLst>
                  <a:ext uri="{FF2B5EF4-FFF2-40B4-BE49-F238E27FC236}">
                    <a16:creationId xmlns:a16="http://schemas.microsoft.com/office/drawing/2014/main" id="{4DB225FF-E463-4F66-8949-90B17F80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6"/>
                <a:ext cx="315" cy="43"/>
              </a:xfrm>
              <a:custGeom>
                <a:avLst/>
                <a:gdLst>
                  <a:gd name="T0" fmla="*/ 1 w 230"/>
                  <a:gd name="T1" fmla="*/ 0 h 31"/>
                  <a:gd name="T2" fmla="*/ 229 w 230"/>
                  <a:gd name="T3" fmla="*/ 31 h 31"/>
                  <a:gd name="T4" fmla="*/ 230 w 230"/>
                  <a:gd name="T5" fmla="*/ 31 h 31"/>
                  <a:gd name="T6" fmla="*/ 0 w 230"/>
                  <a:gd name="T7" fmla="*/ 1 h 31"/>
                  <a:gd name="T8" fmla="*/ 1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1" y="0"/>
                    </a:moveTo>
                    <a:cubicBezTo>
                      <a:pt x="229" y="31"/>
                      <a:pt x="229" y="31"/>
                      <a:pt x="229" y="31"/>
                    </a:cubicBezTo>
                    <a:cubicBezTo>
                      <a:pt x="229" y="31"/>
                      <a:pt x="230" y="31"/>
                      <a:pt x="230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1" name="Freeform 210">
                <a:extLst>
                  <a:ext uri="{FF2B5EF4-FFF2-40B4-BE49-F238E27FC236}">
                    <a16:creationId xmlns:a16="http://schemas.microsoft.com/office/drawing/2014/main" id="{C6CA61E6-9201-4BD7-A5F6-848FDD1EB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2" name="Freeform 211">
                <a:extLst>
                  <a:ext uri="{FF2B5EF4-FFF2-40B4-BE49-F238E27FC236}">
                    <a16:creationId xmlns:a16="http://schemas.microsoft.com/office/drawing/2014/main" id="{46580B0F-06BD-4D27-8970-D27B8E31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3" name="Freeform 212">
                <a:extLst>
                  <a:ext uri="{FF2B5EF4-FFF2-40B4-BE49-F238E27FC236}">
                    <a16:creationId xmlns:a16="http://schemas.microsoft.com/office/drawing/2014/main" id="{3B3E3283-5B2D-43C1-A3FF-306402CC0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0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4" name="Freeform 213">
                <a:extLst>
                  <a:ext uri="{FF2B5EF4-FFF2-40B4-BE49-F238E27FC236}">
                    <a16:creationId xmlns:a16="http://schemas.microsoft.com/office/drawing/2014/main" id="{16FD399D-C755-4DB6-B43A-710A9A766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5" name="Freeform 214">
                <a:extLst>
                  <a:ext uri="{FF2B5EF4-FFF2-40B4-BE49-F238E27FC236}">
                    <a16:creationId xmlns:a16="http://schemas.microsoft.com/office/drawing/2014/main" id="{3A8C9E49-5360-4D3F-9716-67D550C1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1 w 232"/>
                  <a:gd name="T1" fmla="*/ 0 h 31"/>
                  <a:gd name="T2" fmla="*/ 231 w 232"/>
                  <a:gd name="T3" fmla="*/ 31 h 31"/>
                  <a:gd name="T4" fmla="*/ 232 w 232"/>
                  <a:gd name="T5" fmla="*/ 31 h 31"/>
                  <a:gd name="T6" fmla="*/ 0 w 232"/>
                  <a:gd name="T7" fmla="*/ 0 h 31"/>
                  <a:gd name="T8" fmla="*/ 1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1" y="0"/>
                    </a:moveTo>
                    <a:cubicBezTo>
                      <a:pt x="231" y="31"/>
                      <a:pt x="231" y="31"/>
                      <a:pt x="231" y="31"/>
                    </a:cubicBezTo>
                    <a:cubicBezTo>
                      <a:pt x="231" y="31"/>
                      <a:pt x="231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6" name="Freeform 215">
                <a:extLst>
                  <a:ext uri="{FF2B5EF4-FFF2-40B4-BE49-F238E27FC236}">
                    <a16:creationId xmlns:a16="http://schemas.microsoft.com/office/drawing/2014/main" id="{46657A66-0D83-4470-8ED8-B8D3113E1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0 w 232"/>
                  <a:gd name="T1" fmla="*/ 0 h 31"/>
                  <a:gd name="T2" fmla="*/ 12 w 232"/>
                  <a:gd name="T3" fmla="*/ 2 h 31"/>
                  <a:gd name="T4" fmla="*/ 24 w 232"/>
                  <a:gd name="T5" fmla="*/ 4 h 31"/>
                  <a:gd name="T6" fmla="*/ 35 w 232"/>
                  <a:gd name="T7" fmla="*/ 5 h 31"/>
                  <a:gd name="T8" fmla="*/ 47 w 232"/>
                  <a:gd name="T9" fmla="*/ 7 h 31"/>
                  <a:gd name="T10" fmla="*/ 58 w 232"/>
                  <a:gd name="T11" fmla="*/ 8 h 31"/>
                  <a:gd name="T12" fmla="*/ 70 w 232"/>
                  <a:gd name="T13" fmla="*/ 10 h 31"/>
                  <a:gd name="T14" fmla="*/ 81 w 232"/>
                  <a:gd name="T15" fmla="*/ 11 h 31"/>
                  <a:gd name="T16" fmla="*/ 93 w 232"/>
                  <a:gd name="T17" fmla="*/ 13 h 31"/>
                  <a:gd name="T18" fmla="*/ 104 w 232"/>
                  <a:gd name="T19" fmla="*/ 14 h 31"/>
                  <a:gd name="T20" fmla="*/ 116 w 232"/>
                  <a:gd name="T21" fmla="*/ 16 h 31"/>
                  <a:gd name="T22" fmla="*/ 128 w 232"/>
                  <a:gd name="T23" fmla="*/ 17 h 31"/>
                  <a:gd name="T24" fmla="*/ 139 w 232"/>
                  <a:gd name="T25" fmla="*/ 19 h 31"/>
                  <a:gd name="T26" fmla="*/ 151 w 232"/>
                  <a:gd name="T27" fmla="*/ 20 h 31"/>
                  <a:gd name="T28" fmla="*/ 162 w 232"/>
                  <a:gd name="T29" fmla="*/ 22 h 31"/>
                  <a:gd name="T30" fmla="*/ 174 w 232"/>
                  <a:gd name="T31" fmla="*/ 23 h 31"/>
                  <a:gd name="T32" fmla="*/ 185 w 232"/>
                  <a:gd name="T33" fmla="*/ 25 h 31"/>
                  <a:gd name="T34" fmla="*/ 197 w 232"/>
                  <a:gd name="T35" fmla="*/ 26 h 31"/>
                  <a:gd name="T36" fmla="*/ 208 w 232"/>
                  <a:gd name="T37" fmla="*/ 28 h 31"/>
                  <a:gd name="T38" fmla="*/ 220 w 232"/>
                  <a:gd name="T39" fmla="*/ 29 h 31"/>
                  <a:gd name="T40" fmla="*/ 232 w 232"/>
                  <a:gd name="T41" fmla="*/ 31 h 31"/>
                  <a:gd name="T42" fmla="*/ 232 w 232"/>
                  <a:gd name="T43" fmla="*/ 31 h 31"/>
                  <a:gd name="T44" fmla="*/ 220 w 232"/>
                  <a:gd name="T45" fmla="*/ 30 h 31"/>
                  <a:gd name="T46" fmla="*/ 209 w 232"/>
                  <a:gd name="T47" fmla="*/ 28 h 31"/>
                  <a:gd name="T48" fmla="*/ 197 w 232"/>
                  <a:gd name="T49" fmla="*/ 27 h 31"/>
                  <a:gd name="T50" fmla="*/ 186 w 232"/>
                  <a:gd name="T51" fmla="*/ 25 h 31"/>
                  <a:gd name="T52" fmla="*/ 174 w 232"/>
                  <a:gd name="T53" fmla="*/ 24 h 31"/>
                  <a:gd name="T54" fmla="*/ 162 w 232"/>
                  <a:gd name="T55" fmla="*/ 22 h 31"/>
                  <a:gd name="T56" fmla="*/ 151 w 232"/>
                  <a:gd name="T57" fmla="*/ 21 h 31"/>
                  <a:gd name="T58" fmla="*/ 139 w 232"/>
                  <a:gd name="T59" fmla="*/ 19 h 31"/>
                  <a:gd name="T60" fmla="*/ 128 w 232"/>
                  <a:gd name="T61" fmla="*/ 18 h 31"/>
                  <a:gd name="T62" fmla="*/ 116 w 232"/>
                  <a:gd name="T63" fmla="*/ 16 h 31"/>
                  <a:gd name="T64" fmla="*/ 104 w 232"/>
                  <a:gd name="T65" fmla="*/ 15 h 31"/>
                  <a:gd name="T66" fmla="*/ 93 w 232"/>
                  <a:gd name="T67" fmla="*/ 13 h 31"/>
                  <a:gd name="T68" fmla="*/ 81 w 232"/>
                  <a:gd name="T69" fmla="*/ 12 h 31"/>
                  <a:gd name="T70" fmla="*/ 70 w 232"/>
                  <a:gd name="T71" fmla="*/ 10 h 31"/>
                  <a:gd name="T72" fmla="*/ 58 w 232"/>
                  <a:gd name="T73" fmla="*/ 9 h 31"/>
                  <a:gd name="T74" fmla="*/ 46 w 232"/>
                  <a:gd name="T75" fmla="*/ 7 h 31"/>
                  <a:gd name="T76" fmla="*/ 35 w 232"/>
                  <a:gd name="T77" fmla="*/ 5 h 31"/>
                  <a:gd name="T78" fmla="*/ 23 w 232"/>
                  <a:gd name="T79" fmla="*/ 4 h 31"/>
                  <a:gd name="T80" fmla="*/ 12 w 232"/>
                  <a:gd name="T81" fmla="*/ 2 h 31"/>
                  <a:gd name="T82" fmla="*/ 0 w 232"/>
                  <a:gd name="T83" fmla="*/ 1 h 31"/>
                  <a:gd name="T84" fmla="*/ 0 w 232"/>
                  <a:gd name="T8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208" y="28"/>
                      <a:pt x="208" y="28"/>
                      <a:pt x="208" y="28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09" y="28"/>
                      <a:pt x="209" y="28"/>
                      <a:pt x="209" y="28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28" y="18"/>
                      <a:pt x="128" y="18"/>
                      <a:pt x="128" y="18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7" name="Freeform 216">
                <a:extLst>
                  <a:ext uri="{FF2B5EF4-FFF2-40B4-BE49-F238E27FC236}">
                    <a16:creationId xmlns:a16="http://schemas.microsoft.com/office/drawing/2014/main" id="{A4DE8E98-0DE9-40D5-A36A-2F3CEDDE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7" cy="390"/>
              </a:xfrm>
              <a:custGeom>
                <a:avLst/>
                <a:gdLst>
                  <a:gd name="T0" fmla="*/ 27 w 188"/>
                  <a:gd name="T1" fmla="*/ 0 h 285"/>
                  <a:gd name="T2" fmla="*/ 121 w 188"/>
                  <a:gd name="T3" fmla="*/ 22 h 285"/>
                  <a:gd name="T4" fmla="*/ 185 w 188"/>
                  <a:gd name="T5" fmla="*/ 90 h 285"/>
                  <a:gd name="T6" fmla="*/ 165 w 188"/>
                  <a:gd name="T7" fmla="*/ 90 h 285"/>
                  <a:gd name="T8" fmla="*/ 67 w 188"/>
                  <a:gd name="T9" fmla="*/ 114 h 285"/>
                  <a:gd name="T10" fmla="*/ 7 w 188"/>
                  <a:gd name="T11" fmla="*/ 285 h 285"/>
                  <a:gd name="T12" fmla="*/ 4 w 188"/>
                  <a:gd name="T13" fmla="*/ 282 h 285"/>
                  <a:gd name="T14" fmla="*/ 0 w 188"/>
                  <a:gd name="T15" fmla="*/ 277 h 285"/>
                  <a:gd name="T16" fmla="*/ 48 w 188"/>
                  <a:gd name="T17" fmla="*/ 130 h 285"/>
                  <a:gd name="T18" fmla="*/ 128 w 188"/>
                  <a:gd name="T19" fmla="*/ 79 h 285"/>
                  <a:gd name="T20" fmla="*/ 160 w 188"/>
                  <a:gd name="T21" fmla="*/ 82 h 285"/>
                  <a:gd name="T22" fmla="*/ 179 w 188"/>
                  <a:gd name="T23" fmla="*/ 85 h 285"/>
                  <a:gd name="T24" fmla="*/ 177 w 188"/>
                  <a:gd name="T25" fmla="*/ 86 h 285"/>
                  <a:gd name="T26" fmla="*/ 174 w 188"/>
                  <a:gd name="T27" fmla="*/ 82 h 285"/>
                  <a:gd name="T28" fmla="*/ 27 w 188"/>
                  <a:gd name="T29" fmla="*/ 8 h 285"/>
                  <a:gd name="T30" fmla="*/ 27 w 188"/>
                  <a:gd name="T3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8" h="285">
                    <a:moveTo>
                      <a:pt x="27" y="0"/>
                    </a:moveTo>
                    <a:cubicBezTo>
                      <a:pt x="45" y="1"/>
                      <a:pt x="86" y="2"/>
                      <a:pt x="121" y="22"/>
                    </a:cubicBezTo>
                    <a:cubicBezTo>
                      <a:pt x="164" y="46"/>
                      <a:pt x="188" y="86"/>
                      <a:pt x="185" y="90"/>
                    </a:cubicBezTo>
                    <a:cubicBezTo>
                      <a:pt x="183" y="93"/>
                      <a:pt x="175" y="92"/>
                      <a:pt x="165" y="90"/>
                    </a:cubicBezTo>
                    <a:cubicBezTo>
                      <a:pt x="137" y="86"/>
                      <a:pt x="95" y="78"/>
                      <a:pt x="67" y="114"/>
                    </a:cubicBezTo>
                    <a:cubicBezTo>
                      <a:pt x="50" y="134"/>
                      <a:pt x="13" y="230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  <a:cubicBezTo>
                      <a:pt x="2" y="280"/>
                      <a:pt x="2" y="279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6" y="86"/>
                      <a:pt x="175" y="85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8" name="Freeform 217">
                <a:extLst>
                  <a:ext uri="{FF2B5EF4-FFF2-40B4-BE49-F238E27FC236}">
                    <a16:creationId xmlns:a16="http://schemas.microsoft.com/office/drawing/2014/main" id="{B97C6396-10B2-4C65-BDAC-35FC824C0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7 w 185"/>
                  <a:gd name="T7" fmla="*/ 86 h 285"/>
                  <a:gd name="T8" fmla="*/ 27 w 185"/>
                  <a:gd name="T9" fmla="*/ 8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6" y="86"/>
                      <a:pt x="176" y="86"/>
                      <a:pt x="176" y="86"/>
                    </a:cubicBezTo>
                    <a:cubicBezTo>
                      <a:pt x="176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39" name="Freeform 218">
                <a:extLst>
                  <a:ext uri="{FF2B5EF4-FFF2-40B4-BE49-F238E27FC236}">
                    <a16:creationId xmlns:a16="http://schemas.microsoft.com/office/drawing/2014/main" id="{5D21DBF3-9B8E-49F6-9F9C-BC943EB02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7 w 185"/>
                  <a:gd name="T7" fmla="*/ 86 h 285"/>
                  <a:gd name="T8" fmla="*/ 27 w 185"/>
                  <a:gd name="T9" fmla="*/ 8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6" y="86"/>
                      <a:pt x="176" y="86"/>
                      <a:pt x="176" y="86"/>
                    </a:cubicBezTo>
                    <a:cubicBezTo>
                      <a:pt x="176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0" name="Freeform 219">
                <a:extLst>
                  <a:ext uri="{FF2B5EF4-FFF2-40B4-BE49-F238E27FC236}">
                    <a16:creationId xmlns:a16="http://schemas.microsoft.com/office/drawing/2014/main" id="{73C43B22-EB0D-4893-AE03-0F2205BC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99 w 185"/>
                  <a:gd name="T9" fmla="*/ 17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8" y="86"/>
                      <a:pt x="180" y="87"/>
                      <a:pt x="181" y="87"/>
                    </a:cubicBezTo>
                    <a:cubicBezTo>
                      <a:pt x="181" y="87"/>
                      <a:pt x="182" y="86"/>
                      <a:pt x="182" y="86"/>
                    </a:cubicBezTo>
                    <a:cubicBezTo>
                      <a:pt x="182" y="85"/>
                      <a:pt x="156" y="33"/>
                      <a:pt x="99" y="17"/>
                    </a:cubicBezTo>
                    <a:cubicBezTo>
                      <a:pt x="156" y="43"/>
                      <a:pt x="177" y="84"/>
                      <a:pt x="177" y="85"/>
                    </a:cubicBezTo>
                    <a:cubicBezTo>
                      <a:pt x="177" y="85"/>
                      <a:pt x="176" y="85"/>
                      <a:pt x="176" y="86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1" name="Freeform 220">
                <a:extLst>
                  <a:ext uri="{FF2B5EF4-FFF2-40B4-BE49-F238E27FC236}">
                    <a16:creationId xmlns:a16="http://schemas.microsoft.com/office/drawing/2014/main" id="{8C7A6C84-4F5A-4A8B-B13D-FF2F125A9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91 w 185"/>
                  <a:gd name="T9" fmla="*/ 14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7"/>
                      <a:pt x="182" y="87"/>
                      <a:pt x="182" y="86"/>
                    </a:cubicBezTo>
                    <a:cubicBezTo>
                      <a:pt x="182" y="86"/>
                      <a:pt x="155" y="29"/>
                      <a:pt x="91" y="14"/>
                    </a:cubicBezTo>
                    <a:cubicBezTo>
                      <a:pt x="157" y="41"/>
                      <a:pt x="177" y="84"/>
                      <a:pt x="177" y="85"/>
                    </a:cubicBezTo>
                    <a:cubicBezTo>
                      <a:pt x="177" y="85"/>
                      <a:pt x="176" y="85"/>
                      <a:pt x="176" y="85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2" name="Freeform 221">
                <a:extLst>
                  <a:ext uri="{FF2B5EF4-FFF2-40B4-BE49-F238E27FC236}">
                    <a16:creationId xmlns:a16="http://schemas.microsoft.com/office/drawing/2014/main" id="{51BE6F06-274A-4B9D-9DFE-A7C6A24A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83 w 185"/>
                  <a:gd name="T9" fmla="*/ 11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7"/>
                      <a:pt x="182" y="87"/>
                      <a:pt x="182" y="87"/>
                    </a:cubicBezTo>
                    <a:cubicBezTo>
                      <a:pt x="182" y="86"/>
                      <a:pt x="154" y="25"/>
                      <a:pt x="83" y="11"/>
                    </a:cubicBezTo>
                    <a:cubicBezTo>
                      <a:pt x="157" y="39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3" name="Freeform 222">
                <a:extLst>
                  <a:ext uri="{FF2B5EF4-FFF2-40B4-BE49-F238E27FC236}">
                    <a16:creationId xmlns:a16="http://schemas.microsoft.com/office/drawing/2014/main" id="{E10F048B-C23A-4286-BF1E-D4C22794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75 w 185"/>
                  <a:gd name="T9" fmla="*/ 9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8"/>
                      <a:pt x="182" y="87"/>
                      <a:pt x="182" y="87"/>
                    </a:cubicBezTo>
                    <a:cubicBezTo>
                      <a:pt x="183" y="86"/>
                      <a:pt x="152" y="21"/>
                      <a:pt x="75" y="9"/>
                    </a:cubicBezTo>
                    <a:cubicBezTo>
                      <a:pt x="155" y="35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5"/>
                      <a:pt x="174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4" name="Freeform 223">
                <a:extLst>
                  <a:ext uri="{FF2B5EF4-FFF2-40B4-BE49-F238E27FC236}">
                    <a16:creationId xmlns:a16="http://schemas.microsoft.com/office/drawing/2014/main" id="{879733EB-06B4-4C5F-BF98-D505B4082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176 w 185"/>
                  <a:gd name="T9" fmla="*/ 85 h 285"/>
                  <a:gd name="T10" fmla="*/ 27 w 185"/>
                  <a:gd name="T11" fmla="*/ 8 h 285"/>
                  <a:gd name="T12" fmla="*/ 53 w 185"/>
                  <a:gd name="T13" fmla="*/ 2 h 285"/>
                  <a:gd name="T14" fmla="*/ 86 w 185"/>
                  <a:gd name="T15" fmla="*/ 8 h 285"/>
                  <a:gd name="T16" fmla="*/ 113 w 185"/>
                  <a:gd name="T17" fmla="*/ 18 h 285"/>
                  <a:gd name="T18" fmla="*/ 135 w 185"/>
                  <a:gd name="T19" fmla="*/ 31 h 285"/>
                  <a:gd name="T20" fmla="*/ 153 w 185"/>
                  <a:gd name="T21" fmla="*/ 46 h 285"/>
                  <a:gd name="T22" fmla="*/ 168 w 185"/>
                  <a:gd name="T23" fmla="*/ 62 h 285"/>
                  <a:gd name="T24" fmla="*/ 180 w 185"/>
                  <a:gd name="T25" fmla="*/ 78 h 285"/>
                  <a:gd name="T26" fmla="*/ 182 w 185"/>
                  <a:gd name="T27" fmla="*/ 81 h 285"/>
                  <a:gd name="T28" fmla="*/ 184 w 185"/>
                  <a:gd name="T29" fmla="*/ 85 h 285"/>
                  <a:gd name="T30" fmla="*/ 185 w 185"/>
                  <a:gd name="T31" fmla="*/ 89 h 285"/>
                  <a:gd name="T32" fmla="*/ 183 w 185"/>
                  <a:gd name="T33" fmla="*/ 92 h 285"/>
                  <a:gd name="T34" fmla="*/ 181 w 185"/>
                  <a:gd name="T35" fmla="*/ 92 h 285"/>
                  <a:gd name="T36" fmla="*/ 179 w 185"/>
                  <a:gd name="T37" fmla="*/ 92 h 285"/>
                  <a:gd name="T38" fmla="*/ 176 w 185"/>
                  <a:gd name="T39" fmla="*/ 92 h 285"/>
                  <a:gd name="T40" fmla="*/ 174 w 185"/>
                  <a:gd name="T41" fmla="*/ 92 h 285"/>
                  <a:gd name="T42" fmla="*/ 171 w 185"/>
                  <a:gd name="T43" fmla="*/ 91 h 285"/>
                  <a:gd name="T44" fmla="*/ 167 w 185"/>
                  <a:gd name="T45" fmla="*/ 91 h 285"/>
                  <a:gd name="T46" fmla="*/ 164 w 185"/>
                  <a:gd name="T47" fmla="*/ 90 h 285"/>
                  <a:gd name="T48" fmla="*/ 160 w 185"/>
                  <a:gd name="T49" fmla="*/ 89 h 285"/>
                  <a:gd name="T50" fmla="*/ 156 w 185"/>
                  <a:gd name="T51" fmla="*/ 89 h 285"/>
                  <a:gd name="T52" fmla="*/ 152 w 185"/>
                  <a:gd name="T53" fmla="*/ 88 h 285"/>
                  <a:gd name="T54" fmla="*/ 147 w 185"/>
                  <a:gd name="T55" fmla="*/ 88 h 285"/>
                  <a:gd name="T56" fmla="*/ 143 w 185"/>
                  <a:gd name="T57" fmla="*/ 87 h 285"/>
                  <a:gd name="T58" fmla="*/ 138 w 185"/>
                  <a:gd name="T59" fmla="*/ 87 h 285"/>
                  <a:gd name="T60" fmla="*/ 133 w 185"/>
                  <a:gd name="T61" fmla="*/ 86 h 285"/>
                  <a:gd name="T62" fmla="*/ 128 w 185"/>
                  <a:gd name="T63" fmla="*/ 86 h 285"/>
                  <a:gd name="T64" fmla="*/ 116 w 185"/>
                  <a:gd name="T65" fmla="*/ 87 h 285"/>
                  <a:gd name="T66" fmla="*/ 104 w 185"/>
                  <a:gd name="T67" fmla="*/ 89 h 285"/>
                  <a:gd name="T68" fmla="*/ 92 w 185"/>
                  <a:gd name="T69" fmla="*/ 93 h 285"/>
                  <a:gd name="T70" fmla="*/ 81 w 185"/>
                  <a:gd name="T71" fmla="*/ 100 h 285"/>
                  <a:gd name="T72" fmla="*/ 70 w 185"/>
                  <a:gd name="T73" fmla="*/ 110 h 285"/>
                  <a:gd name="T74" fmla="*/ 61 w 185"/>
                  <a:gd name="T75" fmla="*/ 123 h 285"/>
                  <a:gd name="T76" fmla="*/ 55 w 185"/>
                  <a:gd name="T77" fmla="*/ 133 h 285"/>
                  <a:gd name="T78" fmla="*/ 38 w 185"/>
                  <a:gd name="T79" fmla="*/ 173 h 285"/>
                  <a:gd name="T80" fmla="*/ 26 w 185"/>
                  <a:gd name="T81" fmla="*/ 207 h 285"/>
                  <a:gd name="T82" fmla="*/ 17 w 185"/>
                  <a:gd name="T83" fmla="*/ 235 h 285"/>
                  <a:gd name="T84" fmla="*/ 12 w 185"/>
                  <a:gd name="T85" fmla="*/ 258 h 285"/>
                  <a:gd name="T86" fmla="*/ 7 w 185"/>
                  <a:gd name="T87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82" y="88"/>
                      <a:pt x="182" y="88"/>
                      <a:pt x="182" y="87"/>
                    </a:cubicBezTo>
                    <a:cubicBezTo>
                      <a:pt x="183" y="87"/>
                      <a:pt x="152" y="18"/>
                      <a:pt x="66" y="8"/>
                    </a:cubicBezTo>
                    <a:cubicBezTo>
                      <a:pt x="158" y="34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4"/>
                      <a:pt x="174" y="83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5" name="Freeform 224">
                <a:extLst>
                  <a:ext uri="{FF2B5EF4-FFF2-40B4-BE49-F238E27FC236}">
                    <a16:creationId xmlns:a16="http://schemas.microsoft.com/office/drawing/2014/main" id="{EA0D4479-E746-4D89-8903-20D7BC16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175 w 185"/>
                  <a:gd name="T9" fmla="*/ 85 h 285"/>
                  <a:gd name="T10" fmla="*/ 27 w 185"/>
                  <a:gd name="T11" fmla="*/ 0 h 285"/>
                  <a:gd name="T12" fmla="*/ 64 w 185"/>
                  <a:gd name="T13" fmla="*/ 3 h 285"/>
                  <a:gd name="T14" fmla="*/ 95 w 185"/>
                  <a:gd name="T15" fmla="*/ 11 h 285"/>
                  <a:gd name="T16" fmla="*/ 121 w 185"/>
                  <a:gd name="T17" fmla="*/ 22 h 285"/>
                  <a:gd name="T18" fmla="*/ 142 w 185"/>
                  <a:gd name="T19" fmla="*/ 35 h 285"/>
                  <a:gd name="T20" fmla="*/ 159 w 185"/>
                  <a:gd name="T21" fmla="*/ 51 h 285"/>
                  <a:gd name="T22" fmla="*/ 172 w 185"/>
                  <a:gd name="T23" fmla="*/ 67 h 285"/>
                  <a:gd name="T24" fmla="*/ 180 w 185"/>
                  <a:gd name="T25" fmla="*/ 78 h 285"/>
                  <a:gd name="T26" fmla="*/ 183 w 185"/>
                  <a:gd name="T27" fmla="*/ 82 h 285"/>
                  <a:gd name="T28" fmla="*/ 185 w 185"/>
                  <a:gd name="T29" fmla="*/ 88 h 285"/>
                  <a:gd name="T30" fmla="*/ 185 w 185"/>
                  <a:gd name="T31" fmla="*/ 90 h 285"/>
                  <a:gd name="T32" fmla="*/ 183 w 185"/>
                  <a:gd name="T33" fmla="*/ 92 h 285"/>
                  <a:gd name="T34" fmla="*/ 180 w 185"/>
                  <a:gd name="T35" fmla="*/ 92 h 285"/>
                  <a:gd name="T36" fmla="*/ 178 w 185"/>
                  <a:gd name="T37" fmla="*/ 92 h 285"/>
                  <a:gd name="T38" fmla="*/ 175 w 185"/>
                  <a:gd name="T39" fmla="*/ 92 h 285"/>
                  <a:gd name="T40" fmla="*/ 173 w 185"/>
                  <a:gd name="T41" fmla="*/ 92 h 285"/>
                  <a:gd name="T42" fmla="*/ 169 w 185"/>
                  <a:gd name="T43" fmla="*/ 91 h 285"/>
                  <a:gd name="T44" fmla="*/ 166 w 185"/>
                  <a:gd name="T45" fmla="*/ 91 h 285"/>
                  <a:gd name="T46" fmla="*/ 162 w 185"/>
                  <a:gd name="T47" fmla="*/ 90 h 285"/>
                  <a:gd name="T48" fmla="*/ 159 w 185"/>
                  <a:gd name="T49" fmla="*/ 89 h 285"/>
                  <a:gd name="T50" fmla="*/ 154 w 185"/>
                  <a:gd name="T51" fmla="*/ 89 h 285"/>
                  <a:gd name="T52" fmla="*/ 150 w 185"/>
                  <a:gd name="T53" fmla="*/ 88 h 285"/>
                  <a:gd name="T54" fmla="*/ 146 w 185"/>
                  <a:gd name="T55" fmla="*/ 87 h 285"/>
                  <a:gd name="T56" fmla="*/ 141 w 185"/>
                  <a:gd name="T57" fmla="*/ 87 h 285"/>
                  <a:gd name="T58" fmla="*/ 136 w 185"/>
                  <a:gd name="T59" fmla="*/ 87 h 285"/>
                  <a:gd name="T60" fmla="*/ 132 w 185"/>
                  <a:gd name="T61" fmla="*/ 86 h 285"/>
                  <a:gd name="T62" fmla="*/ 124 w 185"/>
                  <a:gd name="T63" fmla="*/ 86 h 285"/>
                  <a:gd name="T64" fmla="*/ 112 w 185"/>
                  <a:gd name="T65" fmla="*/ 88 h 285"/>
                  <a:gd name="T66" fmla="*/ 100 w 185"/>
                  <a:gd name="T67" fmla="*/ 90 h 285"/>
                  <a:gd name="T68" fmla="*/ 88 w 185"/>
                  <a:gd name="T69" fmla="*/ 95 h 285"/>
                  <a:gd name="T70" fmla="*/ 77 w 185"/>
                  <a:gd name="T71" fmla="*/ 103 h 285"/>
                  <a:gd name="T72" fmla="*/ 67 w 185"/>
                  <a:gd name="T73" fmla="*/ 114 h 285"/>
                  <a:gd name="T74" fmla="*/ 58 w 185"/>
                  <a:gd name="T75" fmla="*/ 128 h 285"/>
                  <a:gd name="T76" fmla="*/ 49 w 185"/>
                  <a:gd name="T77" fmla="*/ 147 h 285"/>
                  <a:gd name="T78" fmla="*/ 33 w 185"/>
                  <a:gd name="T79" fmla="*/ 185 h 285"/>
                  <a:gd name="T80" fmla="*/ 22 w 185"/>
                  <a:gd name="T81" fmla="*/ 217 h 285"/>
                  <a:gd name="T82" fmla="*/ 15 w 185"/>
                  <a:gd name="T83" fmla="*/ 243 h 285"/>
                  <a:gd name="T84" fmla="*/ 10 w 185"/>
                  <a:gd name="T85" fmla="*/ 264 h 285"/>
                  <a:gd name="T86" fmla="*/ 7 w 185"/>
                  <a:gd name="T8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82" y="88"/>
                      <a:pt x="182" y="88"/>
                      <a:pt x="182" y="88"/>
                    </a:cubicBezTo>
                    <a:cubicBezTo>
                      <a:pt x="183" y="87"/>
                      <a:pt x="156" y="15"/>
                      <a:pt x="54" y="6"/>
                    </a:cubicBezTo>
                    <a:cubicBezTo>
                      <a:pt x="78" y="12"/>
                      <a:pt x="150" y="30"/>
                      <a:pt x="175" y="85"/>
                    </a:cubicBezTo>
                    <a:cubicBezTo>
                      <a:pt x="175" y="84"/>
                      <a:pt x="174" y="83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6" name="Freeform 225">
                <a:extLst>
                  <a:ext uri="{FF2B5EF4-FFF2-40B4-BE49-F238E27FC236}">
                    <a16:creationId xmlns:a16="http://schemas.microsoft.com/office/drawing/2014/main" id="{A7D134E4-E629-459A-A310-3BFC15DF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41 w 185"/>
                  <a:gd name="T9" fmla="*/ 5 h 285"/>
                  <a:gd name="T10" fmla="*/ 27 w 185"/>
                  <a:gd name="T11" fmla="*/ 0 h 285"/>
                  <a:gd name="T12" fmla="*/ 64 w 185"/>
                  <a:gd name="T13" fmla="*/ 3 h 285"/>
                  <a:gd name="T14" fmla="*/ 95 w 185"/>
                  <a:gd name="T15" fmla="*/ 11 h 285"/>
                  <a:gd name="T16" fmla="*/ 121 w 185"/>
                  <a:gd name="T17" fmla="*/ 22 h 285"/>
                  <a:gd name="T18" fmla="*/ 142 w 185"/>
                  <a:gd name="T19" fmla="*/ 35 h 285"/>
                  <a:gd name="T20" fmla="*/ 159 w 185"/>
                  <a:gd name="T21" fmla="*/ 51 h 285"/>
                  <a:gd name="T22" fmla="*/ 172 w 185"/>
                  <a:gd name="T23" fmla="*/ 67 h 285"/>
                  <a:gd name="T24" fmla="*/ 180 w 185"/>
                  <a:gd name="T25" fmla="*/ 78 h 285"/>
                  <a:gd name="T26" fmla="*/ 183 w 185"/>
                  <a:gd name="T27" fmla="*/ 82 h 285"/>
                  <a:gd name="T28" fmla="*/ 185 w 185"/>
                  <a:gd name="T29" fmla="*/ 88 h 285"/>
                  <a:gd name="T30" fmla="*/ 185 w 185"/>
                  <a:gd name="T31" fmla="*/ 90 h 285"/>
                  <a:gd name="T32" fmla="*/ 183 w 185"/>
                  <a:gd name="T33" fmla="*/ 92 h 285"/>
                  <a:gd name="T34" fmla="*/ 180 w 185"/>
                  <a:gd name="T35" fmla="*/ 92 h 285"/>
                  <a:gd name="T36" fmla="*/ 178 w 185"/>
                  <a:gd name="T37" fmla="*/ 92 h 285"/>
                  <a:gd name="T38" fmla="*/ 175 w 185"/>
                  <a:gd name="T39" fmla="*/ 92 h 285"/>
                  <a:gd name="T40" fmla="*/ 173 w 185"/>
                  <a:gd name="T41" fmla="*/ 92 h 285"/>
                  <a:gd name="T42" fmla="*/ 169 w 185"/>
                  <a:gd name="T43" fmla="*/ 91 h 285"/>
                  <a:gd name="T44" fmla="*/ 166 w 185"/>
                  <a:gd name="T45" fmla="*/ 91 h 285"/>
                  <a:gd name="T46" fmla="*/ 162 w 185"/>
                  <a:gd name="T47" fmla="*/ 90 h 285"/>
                  <a:gd name="T48" fmla="*/ 159 w 185"/>
                  <a:gd name="T49" fmla="*/ 89 h 285"/>
                  <a:gd name="T50" fmla="*/ 154 w 185"/>
                  <a:gd name="T51" fmla="*/ 89 h 285"/>
                  <a:gd name="T52" fmla="*/ 150 w 185"/>
                  <a:gd name="T53" fmla="*/ 88 h 285"/>
                  <a:gd name="T54" fmla="*/ 146 w 185"/>
                  <a:gd name="T55" fmla="*/ 87 h 285"/>
                  <a:gd name="T56" fmla="*/ 141 w 185"/>
                  <a:gd name="T57" fmla="*/ 87 h 285"/>
                  <a:gd name="T58" fmla="*/ 136 w 185"/>
                  <a:gd name="T59" fmla="*/ 87 h 285"/>
                  <a:gd name="T60" fmla="*/ 132 w 185"/>
                  <a:gd name="T61" fmla="*/ 86 h 285"/>
                  <a:gd name="T62" fmla="*/ 124 w 185"/>
                  <a:gd name="T63" fmla="*/ 86 h 285"/>
                  <a:gd name="T64" fmla="*/ 112 w 185"/>
                  <a:gd name="T65" fmla="*/ 88 h 285"/>
                  <a:gd name="T66" fmla="*/ 100 w 185"/>
                  <a:gd name="T67" fmla="*/ 90 h 285"/>
                  <a:gd name="T68" fmla="*/ 88 w 185"/>
                  <a:gd name="T69" fmla="*/ 95 h 285"/>
                  <a:gd name="T70" fmla="*/ 77 w 185"/>
                  <a:gd name="T71" fmla="*/ 103 h 285"/>
                  <a:gd name="T72" fmla="*/ 67 w 185"/>
                  <a:gd name="T73" fmla="*/ 114 h 285"/>
                  <a:gd name="T74" fmla="*/ 58 w 185"/>
                  <a:gd name="T75" fmla="*/ 128 h 285"/>
                  <a:gd name="T76" fmla="*/ 49 w 185"/>
                  <a:gd name="T77" fmla="*/ 147 h 285"/>
                  <a:gd name="T78" fmla="*/ 33 w 185"/>
                  <a:gd name="T79" fmla="*/ 185 h 285"/>
                  <a:gd name="T80" fmla="*/ 22 w 185"/>
                  <a:gd name="T81" fmla="*/ 217 h 285"/>
                  <a:gd name="T82" fmla="*/ 15 w 185"/>
                  <a:gd name="T83" fmla="*/ 243 h 285"/>
                  <a:gd name="T84" fmla="*/ 10 w 185"/>
                  <a:gd name="T85" fmla="*/ 264 h 285"/>
                  <a:gd name="T86" fmla="*/ 7 w 185"/>
                  <a:gd name="T8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8"/>
                      <a:pt x="181" y="88"/>
                    </a:cubicBezTo>
                    <a:cubicBezTo>
                      <a:pt x="182" y="88"/>
                      <a:pt x="183" y="87"/>
                      <a:pt x="183" y="87"/>
                    </a:cubicBezTo>
                    <a:cubicBezTo>
                      <a:pt x="183" y="86"/>
                      <a:pt x="150" y="7"/>
                      <a:pt x="41" y="5"/>
                    </a:cubicBezTo>
                    <a:cubicBezTo>
                      <a:pt x="114" y="23"/>
                      <a:pt x="114" y="23"/>
                      <a:pt x="137" y="42"/>
                    </a:cubicBezTo>
                    <a:cubicBezTo>
                      <a:pt x="113" y="23"/>
                      <a:pt x="79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7" name="Freeform 226">
                <a:extLst>
                  <a:ext uri="{FF2B5EF4-FFF2-40B4-BE49-F238E27FC236}">
                    <a16:creationId xmlns:a16="http://schemas.microsoft.com/office/drawing/2014/main" id="{027DAD43-9874-46A4-BD4E-105D43708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27 w 185"/>
                  <a:gd name="T9" fmla="*/ 5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2" y="88"/>
                      <a:pt x="183" y="87"/>
                      <a:pt x="183" y="87"/>
                    </a:cubicBezTo>
                    <a:cubicBezTo>
                      <a:pt x="183" y="86"/>
                      <a:pt x="150" y="1"/>
                      <a:pt x="27" y="5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8" name="Freeform 227">
                <a:extLst>
                  <a:ext uri="{FF2B5EF4-FFF2-40B4-BE49-F238E27FC236}">
                    <a16:creationId xmlns:a16="http://schemas.microsoft.com/office/drawing/2014/main" id="{3750C02B-3527-4D24-9CF5-E618B9252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5" cy="390"/>
              </a:xfrm>
              <a:custGeom>
                <a:avLst/>
                <a:gdLst>
                  <a:gd name="T0" fmla="*/ 3 w 186"/>
                  <a:gd name="T1" fmla="*/ 281 h 285"/>
                  <a:gd name="T2" fmla="*/ 0 w 186"/>
                  <a:gd name="T3" fmla="*/ 277 h 285"/>
                  <a:gd name="T4" fmla="*/ 160 w 186"/>
                  <a:gd name="T5" fmla="*/ 82 h 285"/>
                  <a:gd name="T6" fmla="*/ 178 w 186"/>
                  <a:gd name="T7" fmla="*/ 86 h 285"/>
                  <a:gd name="T8" fmla="*/ 27 w 186"/>
                  <a:gd name="T9" fmla="*/ 4 h 285"/>
                  <a:gd name="T10" fmla="*/ 53 w 186"/>
                  <a:gd name="T11" fmla="*/ 2 h 285"/>
                  <a:gd name="T12" fmla="*/ 86 w 186"/>
                  <a:gd name="T13" fmla="*/ 8 h 285"/>
                  <a:gd name="T14" fmla="*/ 113 w 186"/>
                  <a:gd name="T15" fmla="*/ 18 h 285"/>
                  <a:gd name="T16" fmla="*/ 135 w 186"/>
                  <a:gd name="T17" fmla="*/ 31 h 285"/>
                  <a:gd name="T18" fmla="*/ 153 w 186"/>
                  <a:gd name="T19" fmla="*/ 46 h 285"/>
                  <a:gd name="T20" fmla="*/ 168 w 186"/>
                  <a:gd name="T21" fmla="*/ 62 h 285"/>
                  <a:gd name="T22" fmla="*/ 180 w 186"/>
                  <a:gd name="T23" fmla="*/ 78 h 285"/>
                  <a:gd name="T24" fmla="*/ 182 w 186"/>
                  <a:gd name="T25" fmla="*/ 81 h 285"/>
                  <a:gd name="T26" fmla="*/ 184 w 186"/>
                  <a:gd name="T27" fmla="*/ 85 h 285"/>
                  <a:gd name="T28" fmla="*/ 185 w 186"/>
                  <a:gd name="T29" fmla="*/ 89 h 285"/>
                  <a:gd name="T30" fmla="*/ 183 w 186"/>
                  <a:gd name="T31" fmla="*/ 92 h 285"/>
                  <a:gd name="T32" fmla="*/ 181 w 186"/>
                  <a:gd name="T33" fmla="*/ 92 h 285"/>
                  <a:gd name="T34" fmla="*/ 179 w 186"/>
                  <a:gd name="T35" fmla="*/ 92 h 285"/>
                  <a:gd name="T36" fmla="*/ 176 w 186"/>
                  <a:gd name="T37" fmla="*/ 92 h 285"/>
                  <a:gd name="T38" fmla="*/ 174 w 186"/>
                  <a:gd name="T39" fmla="*/ 92 h 285"/>
                  <a:gd name="T40" fmla="*/ 171 w 186"/>
                  <a:gd name="T41" fmla="*/ 91 h 285"/>
                  <a:gd name="T42" fmla="*/ 167 w 186"/>
                  <a:gd name="T43" fmla="*/ 91 h 285"/>
                  <a:gd name="T44" fmla="*/ 164 w 186"/>
                  <a:gd name="T45" fmla="*/ 90 h 285"/>
                  <a:gd name="T46" fmla="*/ 160 w 186"/>
                  <a:gd name="T47" fmla="*/ 89 h 285"/>
                  <a:gd name="T48" fmla="*/ 156 w 186"/>
                  <a:gd name="T49" fmla="*/ 89 h 285"/>
                  <a:gd name="T50" fmla="*/ 152 w 186"/>
                  <a:gd name="T51" fmla="*/ 88 h 285"/>
                  <a:gd name="T52" fmla="*/ 147 w 186"/>
                  <a:gd name="T53" fmla="*/ 88 h 285"/>
                  <a:gd name="T54" fmla="*/ 143 w 186"/>
                  <a:gd name="T55" fmla="*/ 87 h 285"/>
                  <a:gd name="T56" fmla="*/ 138 w 186"/>
                  <a:gd name="T57" fmla="*/ 87 h 285"/>
                  <a:gd name="T58" fmla="*/ 133 w 186"/>
                  <a:gd name="T59" fmla="*/ 86 h 285"/>
                  <a:gd name="T60" fmla="*/ 128 w 186"/>
                  <a:gd name="T61" fmla="*/ 86 h 285"/>
                  <a:gd name="T62" fmla="*/ 116 w 186"/>
                  <a:gd name="T63" fmla="*/ 87 h 285"/>
                  <a:gd name="T64" fmla="*/ 104 w 186"/>
                  <a:gd name="T65" fmla="*/ 89 h 285"/>
                  <a:gd name="T66" fmla="*/ 92 w 186"/>
                  <a:gd name="T67" fmla="*/ 93 h 285"/>
                  <a:gd name="T68" fmla="*/ 81 w 186"/>
                  <a:gd name="T69" fmla="*/ 100 h 285"/>
                  <a:gd name="T70" fmla="*/ 70 w 186"/>
                  <a:gd name="T71" fmla="*/ 110 h 285"/>
                  <a:gd name="T72" fmla="*/ 61 w 186"/>
                  <a:gd name="T73" fmla="*/ 123 h 285"/>
                  <a:gd name="T74" fmla="*/ 55 w 186"/>
                  <a:gd name="T75" fmla="*/ 133 h 285"/>
                  <a:gd name="T76" fmla="*/ 38 w 186"/>
                  <a:gd name="T77" fmla="*/ 173 h 285"/>
                  <a:gd name="T78" fmla="*/ 26 w 186"/>
                  <a:gd name="T79" fmla="*/ 207 h 285"/>
                  <a:gd name="T80" fmla="*/ 17 w 186"/>
                  <a:gd name="T81" fmla="*/ 235 h 285"/>
                  <a:gd name="T82" fmla="*/ 12 w 186"/>
                  <a:gd name="T83" fmla="*/ 258 h 285"/>
                  <a:gd name="T84" fmla="*/ 7 w 186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6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3" y="88"/>
                    </a:cubicBezTo>
                    <a:cubicBezTo>
                      <a:pt x="186" y="86"/>
                      <a:pt x="156" y="32"/>
                      <a:pt x="94" y="12"/>
                    </a:cubicBezTo>
                    <a:cubicBezTo>
                      <a:pt x="65" y="3"/>
                      <a:pt x="39" y="4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49" name="Freeform 228">
                <a:extLst>
                  <a:ext uri="{FF2B5EF4-FFF2-40B4-BE49-F238E27FC236}">
                    <a16:creationId xmlns:a16="http://schemas.microsoft.com/office/drawing/2014/main" id="{CB80D121-DF7F-4E8B-BF2F-2F6D8B238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27 w 185"/>
                  <a:gd name="T9" fmla="*/ 4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3" y="88"/>
                      <a:pt x="183" y="88"/>
                      <a:pt x="183" y="87"/>
                    </a:cubicBezTo>
                    <a:cubicBezTo>
                      <a:pt x="183" y="86"/>
                      <a:pt x="148" y="1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0" name="Freeform 229">
                <a:extLst>
                  <a:ext uri="{FF2B5EF4-FFF2-40B4-BE49-F238E27FC236}">
                    <a16:creationId xmlns:a16="http://schemas.microsoft.com/office/drawing/2014/main" id="{89B756C5-8442-4127-AA7B-0A18AB703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2 w 185"/>
                  <a:gd name="T5" fmla="*/ 272 h 285"/>
                  <a:gd name="T6" fmla="*/ 22 w 185"/>
                  <a:gd name="T7" fmla="*/ 200 h 285"/>
                  <a:gd name="T8" fmla="*/ 4 w 185"/>
                  <a:gd name="T9" fmla="*/ 255 h 285"/>
                  <a:gd name="T10" fmla="*/ 160 w 185"/>
                  <a:gd name="T11" fmla="*/ 82 h 285"/>
                  <a:gd name="T12" fmla="*/ 177 w 185"/>
                  <a:gd name="T13" fmla="*/ 86 h 285"/>
                  <a:gd name="T14" fmla="*/ 27 w 185"/>
                  <a:gd name="T15" fmla="*/ 0 h 285"/>
                  <a:gd name="T16" fmla="*/ 64 w 185"/>
                  <a:gd name="T17" fmla="*/ 3 h 285"/>
                  <a:gd name="T18" fmla="*/ 95 w 185"/>
                  <a:gd name="T19" fmla="*/ 11 h 285"/>
                  <a:gd name="T20" fmla="*/ 121 w 185"/>
                  <a:gd name="T21" fmla="*/ 22 h 285"/>
                  <a:gd name="T22" fmla="*/ 142 w 185"/>
                  <a:gd name="T23" fmla="*/ 35 h 285"/>
                  <a:gd name="T24" fmla="*/ 159 w 185"/>
                  <a:gd name="T25" fmla="*/ 51 h 285"/>
                  <a:gd name="T26" fmla="*/ 172 w 185"/>
                  <a:gd name="T27" fmla="*/ 67 h 285"/>
                  <a:gd name="T28" fmla="*/ 180 w 185"/>
                  <a:gd name="T29" fmla="*/ 78 h 285"/>
                  <a:gd name="T30" fmla="*/ 183 w 185"/>
                  <a:gd name="T31" fmla="*/ 82 h 285"/>
                  <a:gd name="T32" fmla="*/ 185 w 185"/>
                  <a:gd name="T33" fmla="*/ 88 h 285"/>
                  <a:gd name="T34" fmla="*/ 185 w 185"/>
                  <a:gd name="T35" fmla="*/ 90 h 285"/>
                  <a:gd name="T36" fmla="*/ 183 w 185"/>
                  <a:gd name="T37" fmla="*/ 92 h 285"/>
                  <a:gd name="T38" fmla="*/ 180 w 185"/>
                  <a:gd name="T39" fmla="*/ 92 h 285"/>
                  <a:gd name="T40" fmla="*/ 178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69 w 185"/>
                  <a:gd name="T47" fmla="*/ 91 h 285"/>
                  <a:gd name="T48" fmla="*/ 166 w 185"/>
                  <a:gd name="T49" fmla="*/ 91 h 285"/>
                  <a:gd name="T50" fmla="*/ 162 w 185"/>
                  <a:gd name="T51" fmla="*/ 90 h 285"/>
                  <a:gd name="T52" fmla="*/ 159 w 185"/>
                  <a:gd name="T53" fmla="*/ 89 h 285"/>
                  <a:gd name="T54" fmla="*/ 154 w 185"/>
                  <a:gd name="T55" fmla="*/ 89 h 285"/>
                  <a:gd name="T56" fmla="*/ 150 w 185"/>
                  <a:gd name="T57" fmla="*/ 88 h 285"/>
                  <a:gd name="T58" fmla="*/ 146 w 185"/>
                  <a:gd name="T59" fmla="*/ 87 h 285"/>
                  <a:gd name="T60" fmla="*/ 141 w 185"/>
                  <a:gd name="T61" fmla="*/ 87 h 285"/>
                  <a:gd name="T62" fmla="*/ 136 w 185"/>
                  <a:gd name="T63" fmla="*/ 87 h 285"/>
                  <a:gd name="T64" fmla="*/ 132 w 185"/>
                  <a:gd name="T65" fmla="*/ 86 h 285"/>
                  <a:gd name="T66" fmla="*/ 124 w 185"/>
                  <a:gd name="T67" fmla="*/ 86 h 285"/>
                  <a:gd name="T68" fmla="*/ 112 w 185"/>
                  <a:gd name="T69" fmla="*/ 88 h 285"/>
                  <a:gd name="T70" fmla="*/ 100 w 185"/>
                  <a:gd name="T71" fmla="*/ 90 h 285"/>
                  <a:gd name="T72" fmla="*/ 88 w 185"/>
                  <a:gd name="T73" fmla="*/ 95 h 285"/>
                  <a:gd name="T74" fmla="*/ 77 w 185"/>
                  <a:gd name="T75" fmla="*/ 103 h 285"/>
                  <a:gd name="T76" fmla="*/ 67 w 185"/>
                  <a:gd name="T77" fmla="*/ 114 h 285"/>
                  <a:gd name="T78" fmla="*/ 58 w 185"/>
                  <a:gd name="T79" fmla="*/ 128 h 285"/>
                  <a:gd name="T80" fmla="*/ 49 w 185"/>
                  <a:gd name="T81" fmla="*/ 147 h 285"/>
                  <a:gd name="T82" fmla="*/ 33 w 185"/>
                  <a:gd name="T83" fmla="*/ 185 h 285"/>
                  <a:gd name="T84" fmla="*/ 22 w 185"/>
                  <a:gd name="T85" fmla="*/ 217 h 285"/>
                  <a:gd name="T86" fmla="*/ 15 w 185"/>
                  <a:gd name="T87" fmla="*/ 243 h 285"/>
                  <a:gd name="T88" fmla="*/ 10 w 185"/>
                  <a:gd name="T89" fmla="*/ 264 h 285"/>
                  <a:gd name="T90" fmla="*/ 7 w 185"/>
                  <a:gd name="T9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6"/>
                      <a:pt x="0" y="275"/>
                    </a:cubicBezTo>
                    <a:cubicBezTo>
                      <a:pt x="0" y="275"/>
                      <a:pt x="0" y="275"/>
                      <a:pt x="1" y="275"/>
                    </a:cubicBezTo>
                    <a:cubicBezTo>
                      <a:pt x="1" y="274"/>
                      <a:pt x="1" y="273"/>
                      <a:pt x="2" y="272"/>
                    </a:cubicBezTo>
                    <a:cubicBezTo>
                      <a:pt x="3" y="272"/>
                      <a:pt x="4" y="272"/>
                      <a:pt x="4" y="272"/>
                    </a:cubicBezTo>
                    <a:cubicBezTo>
                      <a:pt x="6" y="271"/>
                      <a:pt x="6" y="267"/>
                      <a:pt x="7" y="262"/>
                    </a:cubicBezTo>
                    <a:cubicBezTo>
                      <a:pt x="10" y="242"/>
                      <a:pt x="22" y="201"/>
                      <a:pt x="22" y="200"/>
                    </a:cubicBezTo>
                    <a:cubicBezTo>
                      <a:pt x="14" y="221"/>
                      <a:pt x="12" y="227"/>
                      <a:pt x="6" y="248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10" y="231"/>
                      <a:pt x="22" y="187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9" y="87"/>
                      <a:pt x="181" y="90"/>
                      <a:pt x="183" y="88"/>
                    </a:cubicBezTo>
                    <a:cubicBezTo>
                      <a:pt x="184" y="87"/>
                      <a:pt x="151" y="1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1" name="Freeform 230">
                <a:extLst>
                  <a:ext uri="{FF2B5EF4-FFF2-40B4-BE49-F238E27FC236}">
                    <a16:creationId xmlns:a16="http://schemas.microsoft.com/office/drawing/2014/main" id="{032EE95F-22D2-487E-AA97-9A04495C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3 w 185"/>
                  <a:gd name="T5" fmla="*/ 273 h 285"/>
                  <a:gd name="T6" fmla="*/ 38 w 185"/>
                  <a:gd name="T7" fmla="*/ 158 h 285"/>
                  <a:gd name="T8" fmla="*/ 48 w 185"/>
                  <a:gd name="T9" fmla="*/ 130 h 285"/>
                  <a:gd name="T10" fmla="*/ 179 w 185"/>
                  <a:gd name="T11" fmla="*/ 85 h 285"/>
                  <a:gd name="T12" fmla="*/ 182 w 185"/>
                  <a:gd name="T13" fmla="*/ 88 h 285"/>
                  <a:gd name="T14" fmla="*/ 27 w 185"/>
                  <a:gd name="T15" fmla="*/ 0 h 285"/>
                  <a:gd name="T16" fmla="*/ 64 w 185"/>
                  <a:gd name="T17" fmla="*/ 3 h 285"/>
                  <a:gd name="T18" fmla="*/ 95 w 185"/>
                  <a:gd name="T19" fmla="*/ 11 h 285"/>
                  <a:gd name="T20" fmla="*/ 121 w 185"/>
                  <a:gd name="T21" fmla="*/ 22 h 285"/>
                  <a:gd name="T22" fmla="*/ 142 w 185"/>
                  <a:gd name="T23" fmla="*/ 35 h 285"/>
                  <a:gd name="T24" fmla="*/ 159 w 185"/>
                  <a:gd name="T25" fmla="*/ 51 h 285"/>
                  <a:gd name="T26" fmla="*/ 172 w 185"/>
                  <a:gd name="T27" fmla="*/ 67 h 285"/>
                  <a:gd name="T28" fmla="*/ 180 w 185"/>
                  <a:gd name="T29" fmla="*/ 78 h 285"/>
                  <a:gd name="T30" fmla="*/ 183 w 185"/>
                  <a:gd name="T31" fmla="*/ 82 h 285"/>
                  <a:gd name="T32" fmla="*/ 185 w 185"/>
                  <a:gd name="T33" fmla="*/ 88 h 285"/>
                  <a:gd name="T34" fmla="*/ 185 w 185"/>
                  <a:gd name="T35" fmla="*/ 90 h 285"/>
                  <a:gd name="T36" fmla="*/ 183 w 185"/>
                  <a:gd name="T37" fmla="*/ 92 h 285"/>
                  <a:gd name="T38" fmla="*/ 180 w 185"/>
                  <a:gd name="T39" fmla="*/ 92 h 285"/>
                  <a:gd name="T40" fmla="*/ 178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69 w 185"/>
                  <a:gd name="T47" fmla="*/ 91 h 285"/>
                  <a:gd name="T48" fmla="*/ 166 w 185"/>
                  <a:gd name="T49" fmla="*/ 91 h 285"/>
                  <a:gd name="T50" fmla="*/ 162 w 185"/>
                  <a:gd name="T51" fmla="*/ 90 h 285"/>
                  <a:gd name="T52" fmla="*/ 159 w 185"/>
                  <a:gd name="T53" fmla="*/ 89 h 285"/>
                  <a:gd name="T54" fmla="*/ 154 w 185"/>
                  <a:gd name="T55" fmla="*/ 89 h 285"/>
                  <a:gd name="T56" fmla="*/ 150 w 185"/>
                  <a:gd name="T57" fmla="*/ 88 h 285"/>
                  <a:gd name="T58" fmla="*/ 146 w 185"/>
                  <a:gd name="T59" fmla="*/ 87 h 285"/>
                  <a:gd name="T60" fmla="*/ 141 w 185"/>
                  <a:gd name="T61" fmla="*/ 87 h 285"/>
                  <a:gd name="T62" fmla="*/ 136 w 185"/>
                  <a:gd name="T63" fmla="*/ 87 h 285"/>
                  <a:gd name="T64" fmla="*/ 132 w 185"/>
                  <a:gd name="T65" fmla="*/ 86 h 285"/>
                  <a:gd name="T66" fmla="*/ 124 w 185"/>
                  <a:gd name="T67" fmla="*/ 86 h 285"/>
                  <a:gd name="T68" fmla="*/ 112 w 185"/>
                  <a:gd name="T69" fmla="*/ 88 h 285"/>
                  <a:gd name="T70" fmla="*/ 100 w 185"/>
                  <a:gd name="T71" fmla="*/ 90 h 285"/>
                  <a:gd name="T72" fmla="*/ 88 w 185"/>
                  <a:gd name="T73" fmla="*/ 95 h 285"/>
                  <a:gd name="T74" fmla="*/ 77 w 185"/>
                  <a:gd name="T75" fmla="*/ 103 h 285"/>
                  <a:gd name="T76" fmla="*/ 67 w 185"/>
                  <a:gd name="T77" fmla="*/ 114 h 285"/>
                  <a:gd name="T78" fmla="*/ 58 w 185"/>
                  <a:gd name="T79" fmla="*/ 128 h 285"/>
                  <a:gd name="T80" fmla="*/ 49 w 185"/>
                  <a:gd name="T81" fmla="*/ 147 h 285"/>
                  <a:gd name="T82" fmla="*/ 33 w 185"/>
                  <a:gd name="T83" fmla="*/ 185 h 285"/>
                  <a:gd name="T84" fmla="*/ 22 w 185"/>
                  <a:gd name="T85" fmla="*/ 217 h 285"/>
                  <a:gd name="T86" fmla="*/ 15 w 185"/>
                  <a:gd name="T87" fmla="*/ 243 h 285"/>
                  <a:gd name="T88" fmla="*/ 10 w 185"/>
                  <a:gd name="T89" fmla="*/ 264 h 285"/>
                  <a:gd name="T90" fmla="*/ 7 w 185"/>
                  <a:gd name="T9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5"/>
                    </a:cubicBezTo>
                    <a:cubicBezTo>
                      <a:pt x="0" y="275"/>
                      <a:pt x="1" y="275"/>
                      <a:pt x="1" y="276"/>
                    </a:cubicBezTo>
                    <a:cubicBezTo>
                      <a:pt x="2" y="275"/>
                      <a:pt x="2" y="273"/>
                      <a:pt x="3" y="273"/>
                    </a:cubicBezTo>
                    <a:cubicBezTo>
                      <a:pt x="3" y="273"/>
                      <a:pt x="3" y="274"/>
                      <a:pt x="4" y="274"/>
                    </a:cubicBezTo>
                    <a:cubicBezTo>
                      <a:pt x="4" y="274"/>
                      <a:pt x="6" y="274"/>
                      <a:pt x="7" y="263"/>
                    </a:cubicBezTo>
                    <a:cubicBezTo>
                      <a:pt x="14" y="224"/>
                      <a:pt x="31" y="177"/>
                      <a:pt x="38" y="158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2" y="170"/>
                      <a:pt x="29" y="175"/>
                      <a:pt x="27" y="179"/>
                    </a:cubicBezTo>
                    <a:cubicBezTo>
                      <a:pt x="33" y="164"/>
                      <a:pt x="40" y="148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3" y="88"/>
                      <a:pt x="183" y="88"/>
                      <a:pt x="183" y="87"/>
                    </a:cubicBezTo>
                    <a:cubicBezTo>
                      <a:pt x="184" y="86"/>
                      <a:pt x="151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2" name="Freeform 231">
                <a:extLst>
                  <a:ext uri="{FF2B5EF4-FFF2-40B4-BE49-F238E27FC236}">
                    <a16:creationId xmlns:a16="http://schemas.microsoft.com/office/drawing/2014/main" id="{A349C761-07B2-4F3D-A670-E93035BAD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2 w 185"/>
                  <a:gd name="T5" fmla="*/ 275 h 285"/>
                  <a:gd name="T6" fmla="*/ 22 w 185"/>
                  <a:gd name="T7" fmla="*/ 206 h 285"/>
                  <a:gd name="T8" fmla="*/ 160 w 185"/>
                  <a:gd name="T9" fmla="*/ 82 h 285"/>
                  <a:gd name="T10" fmla="*/ 178 w 185"/>
                  <a:gd name="T11" fmla="*/ 86 h 285"/>
                  <a:gd name="T12" fmla="*/ 27 w 185"/>
                  <a:gd name="T13" fmla="*/ 3 h 285"/>
                  <a:gd name="T14" fmla="*/ 53 w 185"/>
                  <a:gd name="T15" fmla="*/ 2 h 285"/>
                  <a:gd name="T16" fmla="*/ 86 w 185"/>
                  <a:gd name="T17" fmla="*/ 8 h 285"/>
                  <a:gd name="T18" fmla="*/ 113 w 185"/>
                  <a:gd name="T19" fmla="*/ 18 h 285"/>
                  <a:gd name="T20" fmla="*/ 135 w 185"/>
                  <a:gd name="T21" fmla="*/ 31 h 285"/>
                  <a:gd name="T22" fmla="*/ 153 w 185"/>
                  <a:gd name="T23" fmla="*/ 46 h 285"/>
                  <a:gd name="T24" fmla="*/ 168 w 185"/>
                  <a:gd name="T25" fmla="*/ 62 h 285"/>
                  <a:gd name="T26" fmla="*/ 180 w 185"/>
                  <a:gd name="T27" fmla="*/ 78 h 285"/>
                  <a:gd name="T28" fmla="*/ 182 w 185"/>
                  <a:gd name="T29" fmla="*/ 81 h 285"/>
                  <a:gd name="T30" fmla="*/ 184 w 185"/>
                  <a:gd name="T31" fmla="*/ 85 h 285"/>
                  <a:gd name="T32" fmla="*/ 185 w 185"/>
                  <a:gd name="T33" fmla="*/ 89 h 285"/>
                  <a:gd name="T34" fmla="*/ 183 w 185"/>
                  <a:gd name="T35" fmla="*/ 92 h 285"/>
                  <a:gd name="T36" fmla="*/ 181 w 185"/>
                  <a:gd name="T37" fmla="*/ 92 h 285"/>
                  <a:gd name="T38" fmla="*/ 179 w 185"/>
                  <a:gd name="T39" fmla="*/ 92 h 285"/>
                  <a:gd name="T40" fmla="*/ 176 w 185"/>
                  <a:gd name="T41" fmla="*/ 92 h 285"/>
                  <a:gd name="T42" fmla="*/ 174 w 185"/>
                  <a:gd name="T43" fmla="*/ 92 h 285"/>
                  <a:gd name="T44" fmla="*/ 171 w 185"/>
                  <a:gd name="T45" fmla="*/ 91 h 285"/>
                  <a:gd name="T46" fmla="*/ 167 w 185"/>
                  <a:gd name="T47" fmla="*/ 91 h 285"/>
                  <a:gd name="T48" fmla="*/ 164 w 185"/>
                  <a:gd name="T49" fmla="*/ 90 h 285"/>
                  <a:gd name="T50" fmla="*/ 160 w 185"/>
                  <a:gd name="T51" fmla="*/ 89 h 285"/>
                  <a:gd name="T52" fmla="*/ 156 w 185"/>
                  <a:gd name="T53" fmla="*/ 89 h 285"/>
                  <a:gd name="T54" fmla="*/ 152 w 185"/>
                  <a:gd name="T55" fmla="*/ 88 h 285"/>
                  <a:gd name="T56" fmla="*/ 147 w 185"/>
                  <a:gd name="T57" fmla="*/ 88 h 285"/>
                  <a:gd name="T58" fmla="*/ 143 w 185"/>
                  <a:gd name="T59" fmla="*/ 87 h 285"/>
                  <a:gd name="T60" fmla="*/ 138 w 185"/>
                  <a:gd name="T61" fmla="*/ 87 h 285"/>
                  <a:gd name="T62" fmla="*/ 133 w 185"/>
                  <a:gd name="T63" fmla="*/ 86 h 285"/>
                  <a:gd name="T64" fmla="*/ 128 w 185"/>
                  <a:gd name="T65" fmla="*/ 86 h 285"/>
                  <a:gd name="T66" fmla="*/ 116 w 185"/>
                  <a:gd name="T67" fmla="*/ 87 h 285"/>
                  <a:gd name="T68" fmla="*/ 104 w 185"/>
                  <a:gd name="T69" fmla="*/ 89 h 285"/>
                  <a:gd name="T70" fmla="*/ 92 w 185"/>
                  <a:gd name="T71" fmla="*/ 93 h 285"/>
                  <a:gd name="T72" fmla="*/ 81 w 185"/>
                  <a:gd name="T73" fmla="*/ 100 h 285"/>
                  <a:gd name="T74" fmla="*/ 70 w 185"/>
                  <a:gd name="T75" fmla="*/ 110 h 285"/>
                  <a:gd name="T76" fmla="*/ 61 w 185"/>
                  <a:gd name="T77" fmla="*/ 123 h 285"/>
                  <a:gd name="T78" fmla="*/ 55 w 185"/>
                  <a:gd name="T79" fmla="*/ 133 h 285"/>
                  <a:gd name="T80" fmla="*/ 38 w 185"/>
                  <a:gd name="T81" fmla="*/ 173 h 285"/>
                  <a:gd name="T82" fmla="*/ 26 w 185"/>
                  <a:gd name="T83" fmla="*/ 207 h 285"/>
                  <a:gd name="T84" fmla="*/ 17 w 185"/>
                  <a:gd name="T85" fmla="*/ 235 h 285"/>
                  <a:gd name="T86" fmla="*/ 12 w 185"/>
                  <a:gd name="T87" fmla="*/ 258 h 285"/>
                  <a:gd name="T88" fmla="*/ 7 w 185"/>
                  <a:gd name="T89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5"/>
                    </a:cubicBezTo>
                    <a:cubicBezTo>
                      <a:pt x="1" y="276"/>
                      <a:pt x="1" y="276"/>
                      <a:pt x="1" y="276"/>
                    </a:cubicBezTo>
                    <a:cubicBezTo>
                      <a:pt x="1" y="275"/>
                      <a:pt x="2" y="275"/>
                      <a:pt x="2" y="275"/>
                    </a:cubicBezTo>
                    <a:cubicBezTo>
                      <a:pt x="3" y="275"/>
                      <a:pt x="3" y="276"/>
                      <a:pt x="4" y="276"/>
                    </a:cubicBezTo>
                    <a:cubicBezTo>
                      <a:pt x="4" y="276"/>
                      <a:pt x="5" y="275"/>
                      <a:pt x="5" y="274"/>
                    </a:cubicBezTo>
                    <a:cubicBezTo>
                      <a:pt x="12" y="252"/>
                      <a:pt x="15" y="229"/>
                      <a:pt x="22" y="206"/>
                    </a:cubicBezTo>
                    <a:cubicBezTo>
                      <a:pt x="31" y="179"/>
                      <a:pt x="46" y="153"/>
                      <a:pt x="51" y="124"/>
                    </a:cubicBezTo>
                    <a:cubicBezTo>
                      <a:pt x="71" y="87"/>
                      <a:pt x="101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9"/>
                    </a:cubicBezTo>
                    <a:cubicBezTo>
                      <a:pt x="183" y="88"/>
                      <a:pt x="183" y="88"/>
                      <a:pt x="183" y="88"/>
                    </a:cubicBezTo>
                    <a:cubicBezTo>
                      <a:pt x="184" y="87"/>
                      <a:pt x="151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3" name="Freeform 232">
                <a:extLst>
                  <a:ext uri="{FF2B5EF4-FFF2-40B4-BE49-F238E27FC236}">
                    <a16:creationId xmlns:a16="http://schemas.microsoft.com/office/drawing/2014/main" id="{7C2BFAA9-D44F-4FDF-A3B3-43B15543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4 w 185"/>
                  <a:gd name="T5" fmla="*/ 277 h 285"/>
                  <a:gd name="T6" fmla="*/ 56 w 185"/>
                  <a:gd name="T7" fmla="*/ 117 h 285"/>
                  <a:gd name="T8" fmla="*/ 160 w 185"/>
                  <a:gd name="T9" fmla="*/ 82 h 285"/>
                  <a:gd name="T10" fmla="*/ 178 w 185"/>
                  <a:gd name="T11" fmla="*/ 86 h 285"/>
                  <a:gd name="T12" fmla="*/ 27 w 185"/>
                  <a:gd name="T13" fmla="*/ 3 h 285"/>
                  <a:gd name="T14" fmla="*/ 53 w 185"/>
                  <a:gd name="T15" fmla="*/ 2 h 285"/>
                  <a:gd name="T16" fmla="*/ 86 w 185"/>
                  <a:gd name="T17" fmla="*/ 8 h 285"/>
                  <a:gd name="T18" fmla="*/ 113 w 185"/>
                  <a:gd name="T19" fmla="*/ 18 h 285"/>
                  <a:gd name="T20" fmla="*/ 135 w 185"/>
                  <a:gd name="T21" fmla="*/ 31 h 285"/>
                  <a:gd name="T22" fmla="*/ 153 w 185"/>
                  <a:gd name="T23" fmla="*/ 46 h 285"/>
                  <a:gd name="T24" fmla="*/ 168 w 185"/>
                  <a:gd name="T25" fmla="*/ 62 h 285"/>
                  <a:gd name="T26" fmla="*/ 180 w 185"/>
                  <a:gd name="T27" fmla="*/ 78 h 285"/>
                  <a:gd name="T28" fmla="*/ 182 w 185"/>
                  <a:gd name="T29" fmla="*/ 81 h 285"/>
                  <a:gd name="T30" fmla="*/ 184 w 185"/>
                  <a:gd name="T31" fmla="*/ 85 h 285"/>
                  <a:gd name="T32" fmla="*/ 185 w 185"/>
                  <a:gd name="T33" fmla="*/ 89 h 285"/>
                  <a:gd name="T34" fmla="*/ 183 w 185"/>
                  <a:gd name="T35" fmla="*/ 92 h 285"/>
                  <a:gd name="T36" fmla="*/ 181 w 185"/>
                  <a:gd name="T37" fmla="*/ 92 h 285"/>
                  <a:gd name="T38" fmla="*/ 179 w 185"/>
                  <a:gd name="T39" fmla="*/ 92 h 285"/>
                  <a:gd name="T40" fmla="*/ 176 w 185"/>
                  <a:gd name="T41" fmla="*/ 92 h 285"/>
                  <a:gd name="T42" fmla="*/ 174 w 185"/>
                  <a:gd name="T43" fmla="*/ 92 h 285"/>
                  <a:gd name="T44" fmla="*/ 171 w 185"/>
                  <a:gd name="T45" fmla="*/ 91 h 285"/>
                  <a:gd name="T46" fmla="*/ 167 w 185"/>
                  <a:gd name="T47" fmla="*/ 91 h 285"/>
                  <a:gd name="T48" fmla="*/ 164 w 185"/>
                  <a:gd name="T49" fmla="*/ 90 h 285"/>
                  <a:gd name="T50" fmla="*/ 160 w 185"/>
                  <a:gd name="T51" fmla="*/ 89 h 285"/>
                  <a:gd name="T52" fmla="*/ 156 w 185"/>
                  <a:gd name="T53" fmla="*/ 89 h 285"/>
                  <a:gd name="T54" fmla="*/ 152 w 185"/>
                  <a:gd name="T55" fmla="*/ 88 h 285"/>
                  <a:gd name="T56" fmla="*/ 147 w 185"/>
                  <a:gd name="T57" fmla="*/ 88 h 285"/>
                  <a:gd name="T58" fmla="*/ 143 w 185"/>
                  <a:gd name="T59" fmla="*/ 87 h 285"/>
                  <a:gd name="T60" fmla="*/ 138 w 185"/>
                  <a:gd name="T61" fmla="*/ 87 h 285"/>
                  <a:gd name="T62" fmla="*/ 133 w 185"/>
                  <a:gd name="T63" fmla="*/ 86 h 285"/>
                  <a:gd name="T64" fmla="*/ 128 w 185"/>
                  <a:gd name="T65" fmla="*/ 86 h 285"/>
                  <a:gd name="T66" fmla="*/ 116 w 185"/>
                  <a:gd name="T67" fmla="*/ 87 h 285"/>
                  <a:gd name="T68" fmla="*/ 104 w 185"/>
                  <a:gd name="T69" fmla="*/ 89 h 285"/>
                  <a:gd name="T70" fmla="*/ 92 w 185"/>
                  <a:gd name="T71" fmla="*/ 93 h 285"/>
                  <a:gd name="T72" fmla="*/ 81 w 185"/>
                  <a:gd name="T73" fmla="*/ 100 h 285"/>
                  <a:gd name="T74" fmla="*/ 70 w 185"/>
                  <a:gd name="T75" fmla="*/ 110 h 285"/>
                  <a:gd name="T76" fmla="*/ 61 w 185"/>
                  <a:gd name="T77" fmla="*/ 123 h 285"/>
                  <a:gd name="T78" fmla="*/ 55 w 185"/>
                  <a:gd name="T79" fmla="*/ 133 h 285"/>
                  <a:gd name="T80" fmla="*/ 38 w 185"/>
                  <a:gd name="T81" fmla="*/ 173 h 285"/>
                  <a:gd name="T82" fmla="*/ 26 w 185"/>
                  <a:gd name="T83" fmla="*/ 207 h 285"/>
                  <a:gd name="T84" fmla="*/ 17 w 185"/>
                  <a:gd name="T85" fmla="*/ 235 h 285"/>
                  <a:gd name="T86" fmla="*/ 12 w 185"/>
                  <a:gd name="T87" fmla="*/ 258 h 285"/>
                  <a:gd name="T88" fmla="*/ 7 w 185"/>
                  <a:gd name="T89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6"/>
                    </a:cubicBezTo>
                    <a:cubicBezTo>
                      <a:pt x="0" y="276"/>
                      <a:pt x="1" y="276"/>
                      <a:pt x="1" y="276"/>
                    </a:cubicBezTo>
                    <a:cubicBezTo>
                      <a:pt x="2" y="276"/>
                      <a:pt x="3" y="278"/>
                      <a:pt x="4" y="277"/>
                    </a:cubicBezTo>
                    <a:cubicBezTo>
                      <a:pt x="6" y="276"/>
                      <a:pt x="6" y="273"/>
                      <a:pt x="6" y="270"/>
                    </a:cubicBezTo>
                    <a:cubicBezTo>
                      <a:pt x="19" y="217"/>
                      <a:pt x="26" y="185"/>
                      <a:pt x="55" y="120"/>
                    </a:cubicBezTo>
                    <a:cubicBezTo>
                      <a:pt x="56" y="117"/>
                      <a:pt x="56" y="117"/>
                      <a:pt x="56" y="117"/>
                    </a:cubicBezTo>
                    <a:cubicBezTo>
                      <a:pt x="57" y="116"/>
                      <a:pt x="58" y="114"/>
                      <a:pt x="58" y="112"/>
                    </a:cubicBezTo>
                    <a:cubicBezTo>
                      <a:pt x="77" y="85"/>
                      <a:pt x="104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8"/>
                      <a:pt x="182" y="89"/>
                    </a:cubicBezTo>
                    <a:cubicBezTo>
                      <a:pt x="182" y="89"/>
                      <a:pt x="183" y="88"/>
                      <a:pt x="183" y="88"/>
                    </a:cubicBezTo>
                    <a:cubicBezTo>
                      <a:pt x="184" y="87"/>
                      <a:pt x="150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4" name="Freeform 233">
                <a:extLst>
                  <a:ext uri="{FF2B5EF4-FFF2-40B4-BE49-F238E27FC236}">
                    <a16:creationId xmlns:a16="http://schemas.microsoft.com/office/drawing/2014/main" id="{F3DEEC98-8687-43A0-ADC7-30C052B6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180"/>
                <a:ext cx="251" cy="390"/>
              </a:xfrm>
              <a:custGeom>
                <a:avLst/>
                <a:gdLst>
                  <a:gd name="T0" fmla="*/ 62 w 183"/>
                  <a:gd name="T1" fmla="*/ 106 h 285"/>
                  <a:gd name="T2" fmla="*/ 158 w 183"/>
                  <a:gd name="T3" fmla="*/ 82 h 285"/>
                  <a:gd name="T4" fmla="*/ 176 w 183"/>
                  <a:gd name="T5" fmla="*/ 86 h 285"/>
                  <a:gd name="T6" fmla="*/ 25 w 183"/>
                  <a:gd name="T7" fmla="*/ 3 h 285"/>
                  <a:gd name="T8" fmla="*/ 51 w 183"/>
                  <a:gd name="T9" fmla="*/ 2 h 285"/>
                  <a:gd name="T10" fmla="*/ 84 w 183"/>
                  <a:gd name="T11" fmla="*/ 8 h 285"/>
                  <a:gd name="T12" fmla="*/ 111 w 183"/>
                  <a:gd name="T13" fmla="*/ 18 h 285"/>
                  <a:gd name="T14" fmla="*/ 133 w 183"/>
                  <a:gd name="T15" fmla="*/ 31 h 285"/>
                  <a:gd name="T16" fmla="*/ 151 w 183"/>
                  <a:gd name="T17" fmla="*/ 46 h 285"/>
                  <a:gd name="T18" fmla="*/ 166 w 183"/>
                  <a:gd name="T19" fmla="*/ 62 h 285"/>
                  <a:gd name="T20" fmla="*/ 178 w 183"/>
                  <a:gd name="T21" fmla="*/ 78 h 285"/>
                  <a:gd name="T22" fmla="*/ 180 w 183"/>
                  <a:gd name="T23" fmla="*/ 81 h 285"/>
                  <a:gd name="T24" fmla="*/ 182 w 183"/>
                  <a:gd name="T25" fmla="*/ 85 h 285"/>
                  <a:gd name="T26" fmla="*/ 183 w 183"/>
                  <a:gd name="T27" fmla="*/ 89 h 285"/>
                  <a:gd name="T28" fmla="*/ 181 w 183"/>
                  <a:gd name="T29" fmla="*/ 92 h 285"/>
                  <a:gd name="T30" fmla="*/ 179 w 183"/>
                  <a:gd name="T31" fmla="*/ 92 h 285"/>
                  <a:gd name="T32" fmla="*/ 177 w 183"/>
                  <a:gd name="T33" fmla="*/ 92 h 285"/>
                  <a:gd name="T34" fmla="*/ 174 w 183"/>
                  <a:gd name="T35" fmla="*/ 92 h 285"/>
                  <a:gd name="T36" fmla="*/ 172 w 183"/>
                  <a:gd name="T37" fmla="*/ 92 h 285"/>
                  <a:gd name="T38" fmla="*/ 169 w 183"/>
                  <a:gd name="T39" fmla="*/ 91 h 285"/>
                  <a:gd name="T40" fmla="*/ 165 w 183"/>
                  <a:gd name="T41" fmla="*/ 91 h 285"/>
                  <a:gd name="T42" fmla="*/ 162 w 183"/>
                  <a:gd name="T43" fmla="*/ 90 h 285"/>
                  <a:gd name="T44" fmla="*/ 158 w 183"/>
                  <a:gd name="T45" fmla="*/ 89 h 285"/>
                  <a:gd name="T46" fmla="*/ 154 w 183"/>
                  <a:gd name="T47" fmla="*/ 89 h 285"/>
                  <a:gd name="T48" fmla="*/ 150 w 183"/>
                  <a:gd name="T49" fmla="*/ 88 h 285"/>
                  <a:gd name="T50" fmla="*/ 145 w 183"/>
                  <a:gd name="T51" fmla="*/ 88 h 285"/>
                  <a:gd name="T52" fmla="*/ 141 w 183"/>
                  <a:gd name="T53" fmla="*/ 87 h 285"/>
                  <a:gd name="T54" fmla="*/ 136 w 183"/>
                  <a:gd name="T55" fmla="*/ 87 h 285"/>
                  <a:gd name="T56" fmla="*/ 131 w 183"/>
                  <a:gd name="T57" fmla="*/ 86 h 285"/>
                  <a:gd name="T58" fmla="*/ 126 w 183"/>
                  <a:gd name="T59" fmla="*/ 86 h 285"/>
                  <a:gd name="T60" fmla="*/ 114 w 183"/>
                  <a:gd name="T61" fmla="*/ 87 h 285"/>
                  <a:gd name="T62" fmla="*/ 102 w 183"/>
                  <a:gd name="T63" fmla="*/ 89 h 285"/>
                  <a:gd name="T64" fmla="*/ 90 w 183"/>
                  <a:gd name="T65" fmla="*/ 93 h 285"/>
                  <a:gd name="T66" fmla="*/ 79 w 183"/>
                  <a:gd name="T67" fmla="*/ 100 h 285"/>
                  <a:gd name="T68" fmla="*/ 68 w 183"/>
                  <a:gd name="T69" fmla="*/ 110 h 285"/>
                  <a:gd name="T70" fmla="*/ 59 w 183"/>
                  <a:gd name="T71" fmla="*/ 123 h 285"/>
                  <a:gd name="T72" fmla="*/ 53 w 183"/>
                  <a:gd name="T73" fmla="*/ 133 h 285"/>
                  <a:gd name="T74" fmla="*/ 36 w 183"/>
                  <a:gd name="T75" fmla="*/ 173 h 285"/>
                  <a:gd name="T76" fmla="*/ 24 w 183"/>
                  <a:gd name="T77" fmla="*/ 207 h 285"/>
                  <a:gd name="T78" fmla="*/ 15 w 183"/>
                  <a:gd name="T79" fmla="*/ 235 h 285"/>
                  <a:gd name="T80" fmla="*/ 10 w 183"/>
                  <a:gd name="T81" fmla="*/ 258 h 285"/>
                  <a:gd name="T82" fmla="*/ 5 w 183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3" h="285">
                    <a:moveTo>
                      <a:pt x="3" y="283"/>
                    </a:moveTo>
                    <a:cubicBezTo>
                      <a:pt x="0" y="276"/>
                      <a:pt x="24" y="179"/>
                      <a:pt x="60" y="109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82" y="84"/>
                      <a:pt x="105" y="79"/>
                      <a:pt x="126" y="79"/>
                    </a:cubicBezTo>
                    <a:cubicBezTo>
                      <a:pt x="138" y="79"/>
                      <a:pt x="149" y="80"/>
                      <a:pt x="158" y="82"/>
                    </a:cubicBezTo>
                    <a:cubicBezTo>
                      <a:pt x="167" y="83"/>
                      <a:pt x="174" y="85"/>
                      <a:pt x="177" y="85"/>
                    </a:cubicBezTo>
                    <a:cubicBezTo>
                      <a:pt x="177" y="85"/>
                      <a:pt x="176" y="86"/>
                      <a:pt x="175" y="86"/>
                    </a:cubicBezTo>
                    <a:cubicBezTo>
                      <a:pt x="175" y="86"/>
                      <a:pt x="175" y="86"/>
                      <a:pt x="176" y="86"/>
                    </a:cubicBezTo>
                    <a:cubicBezTo>
                      <a:pt x="177" y="87"/>
                      <a:pt x="178" y="89"/>
                      <a:pt x="180" y="89"/>
                    </a:cubicBezTo>
                    <a:cubicBezTo>
                      <a:pt x="181" y="89"/>
                      <a:pt x="182" y="88"/>
                      <a:pt x="182" y="88"/>
                    </a:cubicBezTo>
                    <a:cubicBezTo>
                      <a:pt x="182" y="87"/>
                      <a:pt x="151" y="2"/>
                      <a:pt x="25" y="3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1"/>
                      <a:pt x="43" y="1"/>
                      <a:pt x="51" y="2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6" y="4"/>
                      <a:pt x="70" y="4"/>
                      <a:pt x="73" y="5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6" y="8"/>
                      <a:pt x="90" y="10"/>
                      <a:pt x="93" y="11"/>
                    </a:cubicBezTo>
                    <a:cubicBezTo>
                      <a:pt x="102" y="14"/>
                      <a:pt x="102" y="14"/>
                      <a:pt x="102" y="14"/>
                    </a:cubicBezTo>
                    <a:cubicBezTo>
                      <a:pt x="105" y="15"/>
                      <a:pt x="108" y="16"/>
                      <a:pt x="111" y="18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21" y="23"/>
                      <a:pt x="124" y="25"/>
                      <a:pt x="126" y="26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5" y="32"/>
                      <a:pt x="138" y="34"/>
                      <a:pt x="140" y="35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8" y="42"/>
                      <a:pt x="150" y="44"/>
                      <a:pt x="151" y="46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8" y="52"/>
                      <a:pt x="160" y="55"/>
                      <a:pt x="162" y="56"/>
                    </a:cubicBezTo>
                    <a:cubicBezTo>
                      <a:pt x="166" y="62"/>
                      <a:pt x="166" y="62"/>
                      <a:pt x="166" y="62"/>
                    </a:cubicBezTo>
                    <a:cubicBezTo>
                      <a:pt x="167" y="63"/>
                      <a:pt x="169" y="65"/>
                      <a:pt x="170" y="67"/>
                    </a:cubicBezTo>
                    <a:cubicBezTo>
                      <a:pt x="174" y="72"/>
                      <a:pt x="174" y="72"/>
                      <a:pt x="174" y="72"/>
                    </a:cubicBezTo>
                    <a:cubicBezTo>
                      <a:pt x="175" y="74"/>
                      <a:pt x="177" y="76"/>
                      <a:pt x="178" y="78"/>
                    </a:cubicBezTo>
                    <a:cubicBezTo>
                      <a:pt x="178" y="78"/>
                      <a:pt x="178" y="78"/>
                      <a:pt x="178" y="78"/>
                    </a:cubicBezTo>
                    <a:cubicBezTo>
                      <a:pt x="179" y="79"/>
                      <a:pt x="179" y="79"/>
                      <a:pt x="179" y="79"/>
                    </a:cubicBezTo>
                    <a:cubicBezTo>
                      <a:pt x="180" y="81"/>
                      <a:pt x="180" y="81"/>
                      <a:pt x="180" y="81"/>
                    </a:cubicBezTo>
                    <a:cubicBezTo>
                      <a:pt x="181" y="82"/>
                      <a:pt x="181" y="82"/>
                      <a:pt x="181" y="82"/>
                    </a:cubicBezTo>
                    <a:cubicBezTo>
                      <a:pt x="181" y="83"/>
                      <a:pt x="181" y="83"/>
                      <a:pt x="182" y="84"/>
                    </a:cubicBezTo>
                    <a:cubicBezTo>
                      <a:pt x="182" y="85"/>
                      <a:pt x="182" y="85"/>
                      <a:pt x="182" y="85"/>
                    </a:cubicBezTo>
                    <a:cubicBezTo>
                      <a:pt x="183" y="86"/>
                      <a:pt x="183" y="87"/>
                      <a:pt x="183" y="88"/>
                    </a:cubicBezTo>
                    <a:cubicBezTo>
                      <a:pt x="183" y="89"/>
                      <a:pt x="183" y="89"/>
                      <a:pt x="183" y="89"/>
                    </a:cubicBezTo>
                    <a:cubicBezTo>
                      <a:pt x="183" y="89"/>
                      <a:pt x="183" y="89"/>
                      <a:pt x="183" y="89"/>
                    </a:cubicBezTo>
                    <a:cubicBezTo>
                      <a:pt x="183" y="90"/>
                      <a:pt x="183" y="90"/>
                      <a:pt x="183" y="90"/>
                    </a:cubicBezTo>
                    <a:cubicBezTo>
                      <a:pt x="182" y="91"/>
                      <a:pt x="182" y="91"/>
                      <a:pt x="182" y="91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1"/>
                      <a:pt x="170" y="91"/>
                      <a:pt x="170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1" y="86"/>
                      <a:pt x="120" y="86"/>
                      <a:pt x="118" y="87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3" y="87"/>
                      <a:pt x="111" y="87"/>
                      <a:pt x="110" y="88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5" y="89"/>
                      <a:pt x="103" y="89"/>
                      <a:pt x="102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1"/>
                      <a:pt x="95" y="91"/>
                      <a:pt x="94" y="92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89" y="94"/>
                      <a:pt x="87" y="95"/>
                      <a:pt x="86" y="95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1" y="98"/>
                      <a:pt x="80" y="99"/>
                      <a:pt x="79" y="100"/>
                    </a:cubicBezTo>
                    <a:cubicBezTo>
                      <a:pt x="75" y="103"/>
                      <a:pt x="75" y="103"/>
                      <a:pt x="75" y="103"/>
                    </a:cubicBezTo>
                    <a:cubicBezTo>
                      <a:pt x="74" y="104"/>
                      <a:pt x="73" y="105"/>
                      <a:pt x="72" y="106"/>
                    </a:cubicBezTo>
                    <a:cubicBezTo>
                      <a:pt x="68" y="110"/>
                      <a:pt x="68" y="110"/>
                      <a:pt x="68" y="110"/>
                    </a:cubicBezTo>
                    <a:cubicBezTo>
                      <a:pt x="67" y="111"/>
                      <a:pt x="66" y="113"/>
                      <a:pt x="65" y="114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1" y="119"/>
                      <a:pt x="59" y="121"/>
                      <a:pt x="59" y="123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5" y="129"/>
                      <a:pt x="54" y="132"/>
                      <a:pt x="53" y="133"/>
                    </a:cubicBezTo>
                    <a:cubicBezTo>
                      <a:pt x="53" y="133"/>
                      <a:pt x="53" y="133"/>
                      <a:pt x="53" y="133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1" y="160"/>
                      <a:pt x="41" y="160"/>
                      <a:pt x="41" y="160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5" y="176"/>
                      <a:pt x="31" y="181"/>
                      <a:pt x="31" y="185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4" y="207"/>
                      <a:pt x="24" y="207"/>
                      <a:pt x="24" y="20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20"/>
                      <a:pt x="18" y="224"/>
                      <a:pt x="18" y="227"/>
                    </a:cubicBezTo>
                    <a:cubicBezTo>
                      <a:pt x="15" y="235"/>
                      <a:pt x="15" y="235"/>
                      <a:pt x="15" y="235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7" y="270"/>
                      <a:pt x="7" y="271"/>
                      <a:pt x="6" y="278"/>
                    </a:cubicBezTo>
                    <a:cubicBezTo>
                      <a:pt x="5" y="281"/>
                      <a:pt x="5" y="281"/>
                      <a:pt x="5" y="281"/>
                    </a:cubicBezTo>
                    <a:cubicBezTo>
                      <a:pt x="5" y="282"/>
                      <a:pt x="5" y="284"/>
                      <a:pt x="5" y="285"/>
                    </a:cubicBezTo>
                    <a:cubicBezTo>
                      <a:pt x="5" y="285"/>
                      <a:pt x="5" y="285"/>
                      <a:pt x="3" y="283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5" name="Freeform 234">
                <a:extLst>
                  <a:ext uri="{FF2B5EF4-FFF2-40B4-BE49-F238E27FC236}">
                    <a16:creationId xmlns:a16="http://schemas.microsoft.com/office/drawing/2014/main" id="{BDD011AA-DD6A-444C-B6C5-9AD337EB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68 w 181"/>
                  <a:gd name="T1" fmla="*/ 97 h 285"/>
                  <a:gd name="T2" fmla="*/ 124 w 181"/>
                  <a:gd name="T3" fmla="*/ 79 h 285"/>
                  <a:gd name="T4" fmla="*/ 175 w 181"/>
                  <a:gd name="T5" fmla="*/ 85 h 285"/>
                  <a:gd name="T6" fmla="*/ 174 w 181"/>
                  <a:gd name="T7" fmla="*/ 86 h 285"/>
                  <a:gd name="T8" fmla="*/ 180 w 181"/>
                  <a:gd name="T9" fmla="*/ 88 h 285"/>
                  <a:gd name="T10" fmla="*/ 23 w 181"/>
                  <a:gd name="T11" fmla="*/ 0 h 285"/>
                  <a:gd name="T12" fmla="*/ 49 w 181"/>
                  <a:gd name="T13" fmla="*/ 2 h 285"/>
                  <a:gd name="T14" fmla="*/ 71 w 181"/>
                  <a:gd name="T15" fmla="*/ 5 h 285"/>
                  <a:gd name="T16" fmla="*/ 91 w 181"/>
                  <a:gd name="T17" fmla="*/ 11 h 285"/>
                  <a:gd name="T18" fmla="*/ 109 w 181"/>
                  <a:gd name="T19" fmla="*/ 18 h 285"/>
                  <a:gd name="T20" fmla="*/ 124 w 181"/>
                  <a:gd name="T21" fmla="*/ 26 h 285"/>
                  <a:gd name="T22" fmla="*/ 138 w 181"/>
                  <a:gd name="T23" fmla="*/ 35 h 285"/>
                  <a:gd name="T24" fmla="*/ 149 w 181"/>
                  <a:gd name="T25" fmla="*/ 46 h 285"/>
                  <a:gd name="T26" fmla="*/ 160 w 181"/>
                  <a:gd name="T27" fmla="*/ 56 h 285"/>
                  <a:gd name="T28" fmla="*/ 168 w 181"/>
                  <a:gd name="T29" fmla="*/ 67 h 285"/>
                  <a:gd name="T30" fmla="*/ 176 w 181"/>
                  <a:gd name="T31" fmla="*/ 78 h 285"/>
                  <a:gd name="T32" fmla="*/ 177 w 181"/>
                  <a:gd name="T33" fmla="*/ 79 h 285"/>
                  <a:gd name="T34" fmla="*/ 179 w 181"/>
                  <a:gd name="T35" fmla="*/ 82 h 285"/>
                  <a:gd name="T36" fmla="*/ 180 w 181"/>
                  <a:gd name="T37" fmla="*/ 85 h 285"/>
                  <a:gd name="T38" fmla="*/ 181 w 181"/>
                  <a:gd name="T39" fmla="*/ 89 h 285"/>
                  <a:gd name="T40" fmla="*/ 181 w 181"/>
                  <a:gd name="T41" fmla="*/ 90 h 285"/>
                  <a:gd name="T42" fmla="*/ 179 w 181"/>
                  <a:gd name="T43" fmla="*/ 92 h 285"/>
                  <a:gd name="T44" fmla="*/ 178 w 181"/>
                  <a:gd name="T45" fmla="*/ 92 h 285"/>
                  <a:gd name="T46" fmla="*/ 176 w 181"/>
                  <a:gd name="T47" fmla="*/ 92 h 285"/>
                  <a:gd name="T48" fmla="*/ 175 w 181"/>
                  <a:gd name="T49" fmla="*/ 92 h 285"/>
                  <a:gd name="T50" fmla="*/ 173 w 181"/>
                  <a:gd name="T51" fmla="*/ 92 h 285"/>
                  <a:gd name="T52" fmla="*/ 171 w 181"/>
                  <a:gd name="T53" fmla="*/ 92 h 285"/>
                  <a:gd name="T54" fmla="*/ 170 w 181"/>
                  <a:gd name="T55" fmla="*/ 92 h 285"/>
                  <a:gd name="T56" fmla="*/ 168 w 181"/>
                  <a:gd name="T57" fmla="*/ 91 h 285"/>
                  <a:gd name="T58" fmla="*/ 165 w 181"/>
                  <a:gd name="T59" fmla="*/ 91 h 285"/>
                  <a:gd name="T60" fmla="*/ 163 w 181"/>
                  <a:gd name="T61" fmla="*/ 91 h 285"/>
                  <a:gd name="T62" fmla="*/ 161 w 181"/>
                  <a:gd name="T63" fmla="*/ 90 h 285"/>
                  <a:gd name="T64" fmla="*/ 158 w 181"/>
                  <a:gd name="T65" fmla="*/ 90 h 285"/>
                  <a:gd name="T66" fmla="*/ 156 w 181"/>
                  <a:gd name="T67" fmla="*/ 89 h 285"/>
                  <a:gd name="T68" fmla="*/ 153 w 181"/>
                  <a:gd name="T69" fmla="*/ 89 h 285"/>
                  <a:gd name="T70" fmla="*/ 150 w 181"/>
                  <a:gd name="T71" fmla="*/ 89 h 285"/>
                  <a:gd name="T72" fmla="*/ 148 w 181"/>
                  <a:gd name="T73" fmla="*/ 88 h 285"/>
                  <a:gd name="T74" fmla="*/ 145 w 181"/>
                  <a:gd name="T75" fmla="*/ 88 h 285"/>
                  <a:gd name="T76" fmla="*/ 142 w 181"/>
                  <a:gd name="T77" fmla="*/ 87 h 285"/>
                  <a:gd name="T78" fmla="*/ 139 w 181"/>
                  <a:gd name="T79" fmla="*/ 87 h 285"/>
                  <a:gd name="T80" fmla="*/ 136 w 181"/>
                  <a:gd name="T81" fmla="*/ 87 h 285"/>
                  <a:gd name="T82" fmla="*/ 132 w 181"/>
                  <a:gd name="T83" fmla="*/ 87 h 285"/>
                  <a:gd name="T84" fmla="*/ 129 w 181"/>
                  <a:gd name="T85" fmla="*/ 86 h 285"/>
                  <a:gd name="T86" fmla="*/ 126 w 181"/>
                  <a:gd name="T87" fmla="*/ 86 h 285"/>
                  <a:gd name="T88" fmla="*/ 120 w 181"/>
                  <a:gd name="T89" fmla="*/ 86 h 285"/>
                  <a:gd name="T90" fmla="*/ 112 w 181"/>
                  <a:gd name="T91" fmla="*/ 87 h 285"/>
                  <a:gd name="T92" fmla="*/ 104 w 181"/>
                  <a:gd name="T93" fmla="*/ 88 h 285"/>
                  <a:gd name="T94" fmla="*/ 96 w 181"/>
                  <a:gd name="T95" fmla="*/ 90 h 285"/>
                  <a:gd name="T96" fmla="*/ 88 w 181"/>
                  <a:gd name="T97" fmla="*/ 93 h 285"/>
                  <a:gd name="T98" fmla="*/ 80 w 181"/>
                  <a:gd name="T99" fmla="*/ 98 h 285"/>
                  <a:gd name="T100" fmla="*/ 73 w 181"/>
                  <a:gd name="T101" fmla="*/ 103 h 285"/>
                  <a:gd name="T102" fmla="*/ 66 w 181"/>
                  <a:gd name="T103" fmla="*/ 110 h 285"/>
                  <a:gd name="T104" fmla="*/ 60 w 181"/>
                  <a:gd name="T105" fmla="*/ 118 h 285"/>
                  <a:gd name="T106" fmla="*/ 54 w 181"/>
                  <a:gd name="T107" fmla="*/ 128 h 285"/>
                  <a:gd name="T108" fmla="*/ 51 w 181"/>
                  <a:gd name="T109" fmla="*/ 133 h 285"/>
                  <a:gd name="T110" fmla="*/ 39 w 181"/>
                  <a:gd name="T111" fmla="*/ 160 h 285"/>
                  <a:gd name="T112" fmla="*/ 29 w 181"/>
                  <a:gd name="T113" fmla="*/ 185 h 285"/>
                  <a:gd name="T114" fmla="*/ 22 w 181"/>
                  <a:gd name="T115" fmla="*/ 207 h 285"/>
                  <a:gd name="T116" fmla="*/ 16 w 181"/>
                  <a:gd name="T117" fmla="*/ 227 h 285"/>
                  <a:gd name="T118" fmla="*/ 11 w 181"/>
                  <a:gd name="T119" fmla="*/ 243 h 285"/>
                  <a:gd name="T120" fmla="*/ 8 w 181"/>
                  <a:gd name="T121" fmla="*/ 258 h 285"/>
                  <a:gd name="T122" fmla="*/ 4 w 181"/>
                  <a:gd name="T123" fmla="*/ 278 h 285"/>
                  <a:gd name="T124" fmla="*/ 3 w 181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" h="285">
                    <a:moveTo>
                      <a:pt x="1" y="284"/>
                    </a:moveTo>
                    <a:cubicBezTo>
                      <a:pt x="0" y="279"/>
                      <a:pt x="31" y="141"/>
                      <a:pt x="68" y="97"/>
                    </a:cubicBezTo>
                    <a:cubicBezTo>
                      <a:pt x="69" y="97"/>
                      <a:pt x="70" y="96"/>
                      <a:pt x="70" y="95"/>
                    </a:cubicBezTo>
                    <a:cubicBezTo>
                      <a:pt x="87" y="82"/>
                      <a:pt x="106" y="79"/>
                      <a:pt x="124" y="79"/>
                    </a:cubicBezTo>
                    <a:cubicBezTo>
                      <a:pt x="136" y="79"/>
                      <a:pt x="147" y="80"/>
                      <a:pt x="156" y="82"/>
                    </a:cubicBezTo>
                    <a:cubicBezTo>
                      <a:pt x="165" y="83"/>
                      <a:pt x="172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5" y="87"/>
                      <a:pt x="176" y="89"/>
                      <a:pt x="178" y="89"/>
                    </a:cubicBezTo>
                    <a:cubicBezTo>
                      <a:pt x="179" y="89"/>
                      <a:pt x="180" y="88"/>
                      <a:pt x="180" y="88"/>
                    </a:cubicBezTo>
                    <a:cubicBezTo>
                      <a:pt x="180" y="87"/>
                      <a:pt x="146" y="1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1" y="284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6" name="Freeform 235">
                <a:extLst>
                  <a:ext uri="{FF2B5EF4-FFF2-40B4-BE49-F238E27FC236}">
                    <a16:creationId xmlns:a16="http://schemas.microsoft.com/office/drawing/2014/main" id="{909301F6-8AE2-46D2-8115-8B03BAA6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72 w 181"/>
                  <a:gd name="T1" fmla="*/ 95 h 285"/>
                  <a:gd name="T2" fmla="*/ 156 w 181"/>
                  <a:gd name="T3" fmla="*/ 82 h 285"/>
                  <a:gd name="T4" fmla="*/ 174 w 181"/>
                  <a:gd name="T5" fmla="*/ 86 h 285"/>
                  <a:gd name="T6" fmla="*/ 23 w 181"/>
                  <a:gd name="T7" fmla="*/ 2 h 285"/>
                  <a:gd name="T8" fmla="*/ 49 w 181"/>
                  <a:gd name="T9" fmla="*/ 2 h 285"/>
                  <a:gd name="T10" fmla="*/ 82 w 181"/>
                  <a:gd name="T11" fmla="*/ 8 h 285"/>
                  <a:gd name="T12" fmla="*/ 109 w 181"/>
                  <a:gd name="T13" fmla="*/ 18 h 285"/>
                  <a:gd name="T14" fmla="*/ 131 w 181"/>
                  <a:gd name="T15" fmla="*/ 31 h 285"/>
                  <a:gd name="T16" fmla="*/ 149 w 181"/>
                  <a:gd name="T17" fmla="*/ 46 h 285"/>
                  <a:gd name="T18" fmla="*/ 164 w 181"/>
                  <a:gd name="T19" fmla="*/ 62 h 285"/>
                  <a:gd name="T20" fmla="*/ 176 w 181"/>
                  <a:gd name="T21" fmla="*/ 78 h 285"/>
                  <a:gd name="T22" fmla="*/ 178 w 181"/>
                  <a:gd name="T23" fmla="*/ 81 h 285"/>
                  <a:gd name="T24" fmla="*/ 180 w 181"/>
                  <a:gd name="T25" fmla="*/ 85 h 285"/>
                  <a:gd name="T26" fmla="*/ 181 w 181"/>
                  <a:gd name="T27" fmla="*/ 89 h 285"/>
                  <a:gd name="T28" fmla="*/ 179 w 181"/>
                  <a:gd name="T29" fmla="*/ 92 h 285"/>
                  <a:gd name="T30" fmla="*/ 177 w 181"/>
                  <a:gd name="T31" fmla="*/ 92 h 285"/>
                  <a:gd name="T32" fmla="*/ 175 w 181"/>
                  <a:gd name="T33" fmla="*/ 92 h 285"/>
                  <a:gd name="T34" fmla="*/ 172 w 181"/>
                  <a:gd name="T35" fmla="*/ 92 h 285"/>
                  <a:gd name="T36" fmla="*/ 170 w 181"/>
                  <a:gd name="T37" fmla="*/ 92 h 285"/>
                  <a:gd name="T38" fmla="*/ 167 w 181"/>
                  <a:gd name="T39" fmla="*/ 91 h 285"/>
                  <a:gd name="T40" fmla="*/ 163 w 181"/>
                  <a:gd name="T41" fmla="*/ 91 h 285"/>
                  <a:gd name="T42" fmla="*/ 160 w 181"/>
                  <a:gd name="T43" fmla="*/ 90 h 285"/>
                  <a:gd name="T44" fmla="*/ 156 w 181"/>
                  <a:gd name="T45" fmla="*/ 89 h 285"/>
                  <a:gd name="T46" fmla="*/ 152 w 181"/>
                  <a:gd name="T47" fmla="*/ 89 h 285"/>
                  <a:gd name="T48" fmla="*/ 148 w 181"/>
                  <a:gd name="T49" fmla="*/ 88 h 285"/>
                  <a:gd name="T50" fmla="*/ 143 w 181"/>
                  <a:gd name="T51" fmla="*/ 88 h 285"/>
                  <a:gd name="T52" fmla="*/ 139 w 181"/>
                  <a:gd name="T53" fmla="*/ 87 h 285"/>
                  <a:gd name="T54" fmla="*/ 134 w 181"/>
                  <a:gd name="T55" fmla="*/ 87 h 285"/>
                  <a:gd name="T56" fmla="*/ 129 w 181"/>
                  <a:gd name="T57" fmla="*/ 86 h 285"/>
                  <a:gd name="T58" fmla="*/ 124 w 181"/>
                  <a:gd name="T59" fmla="*/ 86 h 285"/>
                  <a:gd name="T60" fmla="*/ 112 w 181"/>
                  <a:gd name="T61" fmla="*/ 87 h 285"/>
                  <a:gd name="T62" fmla="*/ 100 w 181"/>
                  <a:gd name="T63" fmla="*/ 89 h 285"/>
                  <a:gd name="T64" fmla="*/ 88 w 181"/>
                  <a:gd name="T65" fmla="*/ 93 h 285"/>
                  <a:gd name="T66" fmla="*/ 77 w 181"/>
                  <a:gd name="T67" fmla="*/ 100 h 285"/>
                  <a:gd name="T68" fmla="*/ 66 w 181"/>
                  <a:gd name="T69" fmla="*/ 110 h 285"/>
                  <a:gd name="T70" fmla="*/ 57 w 181"/>
                  <a:gd name="T71" fmla="*/ 123 h 285"/>
                  <a:gd name="T72" fmla="*/ 51 w 181"/>
                  <a:gd name="T73" fmla="*/ 133 h 285"/>
                  <a:gd name="T74" fmla="*/ 34 w 181"/>
                  <a:gd name="T75" fmla="*/ 173 h 285"/>
                  <a:gd name="T76" fmla="*/ 22 w 181"/>
                  <a:gd name="T77" fmla="*/ 207 h 285"/>
                  <a:gd name="T78" fmla="*/ 13 w 181"/>
                  <a:gd name="T79" fmla="*/ 235 h 285"/>
                  <a:gd name="T80" fmla="*/ 8 w 181"/>
                  <a:gd name="T81" fmla="*/ 258 h 285"/>
                  <a:gd name="T82" fmla="*/ 3 w 181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1" h="285">
                    <a:moveTo>
                      <a:pt x="2" y="284"/>
                    </a:moveTo>
                    <a:cubicBezTo>
                      <a:pt x="0" y="279"/>
                      <a:pt x="32" y="138"/>
                      <a:pt x="69" y="98"/>
                    </a:cubicBezTo>
                    <a:cubicBezTo>
                      <a:pt x="72" y="95"/>
                      <a:pt x="72" y="95"/>
                      <a:pt x="72" y="95"/>
                    </a:cubicBezTo>
                    <a:cubicBezTo>
                      <a:pt x="77" y="91"/>
                      <a:pt x="77" y="91"/>
                      <a:pt x="80" y="89"/>
                    </a:cubicBezTo>
                    <a:cubicBezTo>
                      <a:pt x="94" y="81"/>
                      <a:pt x="110" y="79"/>
                      <a:pt x="124" y="79"/>
                    </a:cubicBezTo>
                    <a:cubicBezTo>
                      <a:pt x="136" y="79"/>
                      <a:pt x="147" y="80"/>
                      <a:pt x="156" y="82"/>
                    </a:cubicBezTo>
                    <a:cubicBezTo>
                      <a:pt x="165" y="83"/>
                      <a:pt x="172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5" y="87"/>
                      <a:pt x="176" y="89"/>
                      <a:pt x="178" y="89"/>
                    </a:cubicBezTo>
                    <a:cubicBezTo>
                      <a:pt x="179" y="89"/>
                      <a:pt x="180" y="89"/>
                      <a:pt x="180" y="88"/>
                    </a:cubicBezTo>
                    <a:cubicBezTo>
                      <a:pt x="180" y="87"/>
                      <a:pt x="147" y="1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2" y="284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7" name="Freeform 236">
                <a:extLst>
                  <a:ext uri="{FF2B5EF4-FFF2-40B4-BE49-F238E27FC236}">
                    <a16:creationId xmlns:a16="http://schemas.microsoft.com/office/drawing/2014/main" id="{6CB456C6-5760-4479-A181-E56FB4353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9" cy="390"/>
              </a:xfrm>
              <a:custGeom>
                <a:avLst/>
                <a:gdLst>
                  <a:gd name="T0" fmla="*/ 84 w 182"/>
                  <a:gd name="T1" fmla="*/ 87 h 285"/>
                  <a:gd name="T2" fmla="*/ 155 w 182"/>
                  <a:gd name="T3" fmla="*/ 82 h 285"/>
                  <a:gd name="T4" fmla="*/ 173 w 182"/>
                  <a:gd name="T5" fmla="*/ 86 h 285"/>
                  <a:gd name="T6" fmla="*/ 22 w 182"/>
                  <a:gd name="T7" fmla="*/ 2 h 285"/>
                  <a:gd name="T8" fmla="*/ 48 w 182"/>
                  <a:gd name="T9" fmla="*/ 2 h 285"/>
                  <a:gd name="T10" fmla="*/ 81 w 182"/>
                  <a:gd name="T11" fmla="*/ 8 h 285"/>
                  <a:gd name="T12" fmla="*/ 108 w 182"/>
                  <a:gd name="T13" fmla="*/ 18 h 285"/>
                  <a:gd name="T14" fmla="*/ 130 w 182"/>
                  <a:gd name="T15" fmla="*/ 31 h 285"/>
                  <a:gd name="T16" fmla="*/ 148 w 182"/>
                  <a:gd name="T17" fmla="*/ 46 h 285"/>
                  <a:gd name="T18" fmla="*/ 163 w 182"/>
                  <a:gd name="T19" fmla="*/ 62 h 285"/>
                  <a:gd name="T20" fmla="*/ 175 w 182"/>
                  <a:gd name="T21" fmla="*/ 78 h 285"/>
                  <a:gd name="T22" fmla="*/ 177 w 182"/>
                  <a:gd name="T23" fmla="*/ 81 h 285"/>
                  <a:gd name="T24" fmla="*/ 179 w 182"/>
                  <a:gd name="T25" fmla="*/ 85 h 285"/>
                  <a:gd name="T26" fmla="*/ 180 w 182"/>
                  <a:gd name="T27" fmla="*/ 89 h 285"/>
                  <a:gd name="T28" fmla="*/ 178 w 182"/>
                  <a:gd name="T29" fmla="*/ 92 h 285"/>
                  <a:gd name="T30" fmla="*/ 176 w 182"/>
                  <a:gd name="T31" fmla="*/ 92 h 285"/>
                  <a:gd name="T32" fmla="*/ 174 w 182"/>
                  <a:gd name="T33" fmla="*/ 92 h 285"/>
                  <a:gd name="T34" fmla="*/ 171 w 182"/>
                  <a:gd name="T35" fmla="*/ 92 h 285"/>
                  <a:gd name="T36" fmla="*/ 169 w 182"/>
                  <a:gd name="T37" fmla="*/ 92 h 285"/>
                  <a:gd name="T38" fmla="*/ 166 w 182"/>
                  <a:gd name="T39" fmla="*/ 91 h 285"/>
                  <a:gd name="T40" fmla="*/ 162 w 182"/>
                  <a:gd name="T41" fmla="*/ 91 h 285"/>
                  <a:gd name="T42" fmla="*/ 159 w 182"/>
                  <a:gd name="T43" fmla="*/ 90 h 285"/>
                  <a:gd name="T44" fmla="*/ 155 w 182"/>
                  <a:gd name="T45" fmla="*/ 89 h 285"/>
                  <a:gd name="T46" fmla="*/ 151 w 182"/>
                  <a:gd name="T47" fmla="*/ 89 h 285"/>
                  <a:gd name="T48" fmla="*/ 147 w 182"/>
                  <a:gd name="T49" fmla="*/ 88 h 285"/>
                  <a:gd name="T50" fmla="*/ 142 w 182"/>
                  <a:gd name="T51" fmla="*/ 88 h 285"/>
                  <a:gd name="T52" fmla="*/ 138 w 182"/>
                  <a:gd name="T53" fmla="*/ 87 h 285"/>
                  <a:gd name="T54" fmla="*/ 133 w 182"/>
                  <a:gd name="T55" fmla="*/ 87 h 285"/>
                  <a:gd name="T56" fmla="*/ 128 w 182"/>
                  <a:gd name="T57" fmla="*/ 86 h 285"/>
                  <a:gd name="T58" fmla="*/ 123 w 182"/>
                  <a:gd name="T59" fmla="*/ 86 h 285"/>
                  <a:gd name="T60" fmla="*/ 111 w 182"/>
                  <a:gd name="T61" fmla="*/ 87 h 285"/>
                  <a:gd name="T62" fmla="*/ 99 w 182"/>
                  <a:gd name="T63" fmla="*/ 89 h 285"/>
                  <a:gd name="T64" fmla="*/ 87 w 182"/>
                  <a:gd name="T65" fmla="*/ 93 h 285"/>
                  <a:gd name="T66" fmla="*/ 76 w 182"/>
                  <a:gd name="T67" fmla="*/ 100 h 285"/>
                  <a:gd name="T68" fmla="*/ 65 w 182"/>
                  <a:gd name="T69" fmla="*/ 110 h 285"/>
                  <a:gd name="T70" fmla="*/ 56 w 182"/>
                  <a:gd name="T71" fmla="*/ 123 h 285"/>
                  <a:gd name="T72" fmla="*/ 50 w 182"/>
                  <a:gd name="T73" fmla="*/ 133 h 285"/>
                  <a:gd name="T74" fmla="*/ 33 w 182"/>
                  <a:gd name="T75" fmla="*/ 173 h 285"/>
                  <a:gd name="T76" fmla="*/ 21 w 182"/>
                  <a:gd name="T77" fmla="*/ 207 h 285"/>
                  <a:gd name="T78" fmla="*/ 12 w 182"/>
                  <a:gd name="T79" fmla="*/ 235 h 285"/>
                  <a:gd name="T80" fmla="*/ 7 w 182"/>
                  <a:gd name="T81" fmla="*/ 258 h 285"/>
                  <a:gd name="T82" fmla="*/ 2 w 182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2" h="285">
                    <a:moveTo>
                      <a:pt x="1" y="284"/>
                    </a:moveTo>
                    <a:cubicBezTo>
                      <a:pt x="0" y="283"/>
                      <a:pt x="29" y="125"/>
                      <a:pt x="80" y="89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6" y="86"/>
                      <a:pt x="89" y="84"/>
                      <a:pt x="92" y="83"/>
                    </a:cubicBezTo>
                    <a:cubicBezTo>
                      <a:pt x="102" y="80"/>
                      <a:pt x="113" y="79"/>
                      <a:pt x="123" y="79"/>
                    </a:cubicBezTo>
                    <a:cubicBezTo>
                      <a:pt x="135" y="79"/>
                      <a:pt x="146" y="80"/>
                      <a:pt x="155" y="82"/>
                    </a:cubicBezTo>
                    <a:cubicBezTo>
                      <a:pt x="164" y="83"/>
                      <a:pt x="171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2" y="86"/>
                      <a:pt x="173" y="86"/>
                    </a:cubicBezTo>
                    <a:cubicBezTo>
                      <a:pt x="175" y="87"/>
                      <a:pt x="176" y="90"/>
                      <a:pt x="178" y="89"/>
                    </a:cubicBezTo>
                    <a:cubicBezTo>
                      <a:pt x="182" y="87"/>
                      <a:pt x="151" y="27"/>
                      <a:pt x="81" y="9"/>
                    </a:cubicBezTo>
                    <a:cubicBezTo>
                      <a:pt x="58" y="3"/>
                      <a:pt x="34" y="2"/>
                      <a:pt x="22" y="2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4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8" name="Freeform 237">
                <a:extLst>
                  <a:ext uri="{FF2B5EF4-FFF2-40B4-BE49-F238E27FC236}">
                    <a16:creationId xmlns:a16="http://schemas.microsoft.com/office/drawing/2014/main" id="{01491282-21C6-4E4C-9906-D8E179022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2" cy="390"/>
              </a:xfrm>
              <a:custGeom>
                <a:avLst/>
                <a:gdLst>
                  <a:gd name="T0" fmla="*/ 106 w 184"/>
                  <a:gd name="T1" fmla="*/ 80 h 285"/>
                  <a:gd name="T2" fmla="*/ 111 w 184"/>
                  <a:gd name="T3" fmla="*/ 79 h 285"/>
                  <a:gd name="T4" fmla="*/ 155 w 184"/>
                  <a:gd name="T5" fmla="*/ 82 h 285"/>
                  <a:gd name="T6" fmla="*/ 172 w 184"/>
                  <a:gd name="T7" fmla="*/ 86 h 285"/>
                  <a:gd name="T8" fmla="*/ 178 w 184"/>
                  <a:gd name="T9" fmla="*/ 89 h 285"/>
                  <a:gd name="T10" fmla="*/ 22 w 184"/>
                  <a:gd name="T11" fmla="*/ 2 h 285"/>
                  <a:gd name="T12" fmla="*/ 48 w 184"/>
                  <a:gd name="T13" fmla="*/ 2 h 285"/>
                  <a:gd name="T14" fmla="*/ 70 w 184"/>
                  <a:gd name="T15" fmla="*/ 5 h 285"/>
                  <a:gd name="T16" fmla="*/ 90 w 184"/>
                  <a:gd name="T17" fmla="*/ 11 h 285"/>
                  <a:gd name="T18" fmla="*/ 108 w 184"/>
                  <a:gd name="T19" fmla="*/ 18 h 285"/>
                  <a:gd name="T20" fmla="*/ 123 w 184"/>
                  <a:gd name="T21" fmla="*/ 26 h 285"/>
                  <a:gd name="T22" fmla="*/ 137 w 184"/>
                  <a:gd name="T23" fmla="*/ 35 h 285"/>
                  <a:gd name="T24" fmla="*/ 148 w 184"/>
                  <a:gd name="T25" fmla="*/ 46 h 285"/>
                  <a:gd name="T26" fmla="*/ 159 w 184"/>
                  <a:gd name="T27" fmla="*/ 56 h 285"/>
                  <a:gd name="T28" fmla="*/ 167 w 184"/>
                  <a:gd name="T29" fmla="*/ 67 h 285"/>
                  <a:gd name="T30" fmla="*/ 175 w 184"/>
                  <a:gd name="T31" fmla="*/ 78 h 285"/>
                  <a:gd name="T32" fmla="*/ 176 w 184"/>
                  <a:gd name="T33" fmla="*/ 79 h 285"/>
                  <a:gd name="T34" fmla="*/ 178 w 184"/>
                  <a:gd name="T35" fmla="*/ 82 h 285"/>
                  <a:gd name="T36" fmla="*/ 179 w 184"/>
                  <a:gd name="T37" fmla="*/ 85 h 285"/>
                  <a:gd name="T38" fmla="*/ 180 w 184"/>
                  <a:gd name="T39" fmla="*/ 89 h 285"/>
                  <a:gd name="T40" fmla="*/ 180 w 184"/>
                  <a:gd name="T41" fmla="*/ 90 h 285"/>
                  <a:gd name="T42" fmla="*/ 178 w 184"/>
                  <a:gd name="T43" fmla="*/ 92 h 285"/>
                  <a:gd name="T44" fmla="*/ 177 w 184"/>
                  <a:gd name="T45" fmla="*/ 92 h 285"/>
                  <a:gd name="T46" fmla="*/ 175 w 184"/>
                  <a:gd name="T47" fmla="*/ 92 h 285"/>
                  <a:gd name="T48" fmla="*/ 174 w 184"/>
                  <a:gd name="T49" fmla="*/ 92 h 285"/>
                  <a:gd name="T50" fmla="*/ 172 w 184"/>
                  <a:gd name="T51" fmla="*/ 92 h 285"/>
                  <a:gd name="T52" fmla="*/ 170 w 184"/>
                  <a:gd name="T53" fmla="*/ 92 h 285"/>
                  <a:gd name="T54" fmla="*/ 169 w 184"/>
                  <a:gd name="T55" fmla="*/ 92 h 285"/>
                  <a:gd name="T56" fmla="*/ 167 w 184"/>
                  <a:gd name="T57" fmla="*/ 91 h 285"/>
                  <a:gd name="T58" fmla="*/ 164 w 184"/>
                  <a:gd name="T59" fmla="*/ 91 h 285"/>
                  <a:gd name="T60" fmla="*/ 162 w 184"/>
                  <a:gd name="T61" fmla="*/ 91 h 285"/>
                  <a:gd name="T62" fmla="*/ 160 w 184"/>
                  <a:gd name="T63" fmla="*/ 90 h 285"/>
                  <a:gd name="T64" fmla="*/ 157 w 184"/>
                  <a:gd name="T65" fmla="*/ 90 h 285"/>
                  <a:gd name="T66" fmla="*/ 155 w 184"/>
                  <a:gd name="T67" fmla="*/ 89 h 285"/>
                  <a:gd name="T68" fmla="*/ 152 w 184"/>
                  <a:gd name="T69" fmla="*/ 89 h 285"/>
                  <a:gd name="T70" fmla="*/ 149 w 184"/>
                  <a:gd name="T71" fmla="*/ 89 h 285"/>
                  <a:gd name="T72" fmla="*/ 147 w 184"/>
                  <a:gd name="T73" fmla="*/ 88 h 285"/>
                  <a:gd name="T74" fmla="*/ 144 w 184"/>
                  <a:gd name="T75" fmla="*/ 88 h 285"/>
                  <a:gd name="T76" fmla="*/ 141 w 184"/>
                  <a:gd name="T77" fmla="*/ 87 h 285"/>
                  <a:gd name="T78" fmla="*/ 138 w 184"/>
                  <a:gd name="T79" fmla="*/ 87 h 285"/>
                  <a:gd name="T80" fmla="*/ 135 w 184"/>
                  <a:gd name="T81" fmla="*/ 87 h 285"/>
                  <a:gd name="T82" fmla="*/ 131 w 184"/>
                  <a:gd name="T83" fmla="*/ 87 h 285"/>
                  <a:gd name="T84" fmla="*/ 128 w 184"/>
                  <a:gd name="T85" fmla="*/ 86 h 285"/>
                  <a:gd name="T86" fmla="*/ 125 w 184"/>
                  <a:gd name="T87" fmla="*/ 86 h 285"/>
                  <a:gd name="T88" fmla="*/ 119 w 184"/>
                  <a:gd name="T89" fmla="*/ 86 h 285"/>
                  <a:gd name="T90" fmla="*/ 111 w 184"/>
                  <a:gd name="T91" fmla="*/ 87 h 285"/>
                  <a:gd name="T92" fmla="*/ 103 w 184"/>
                  <a:gd name="T93" fmla="*/ 88 h 285"/>
                  <a:gd name="T94" fmla="*/ 95 w 184"/>
                  <a:gd name="T95" fmla="*/ 90 h 285"/>
                  <a:gd name="T96" fmla="*/ 87 w 184"/>
                  <a:gd name="T97" fmla="*/ 93 h 285"/>
                  <a:gd name="T98" fmla="*/ 79 w 184"/>
                  <a:gd name="T99" fmla="*/ 98 h 285"/>
                  <a:gd name="T100" fmla="*/ 72 w 184"/>
                  <a:gd name="T101" fmla="*/ 103 h 285"/>
                  <a:gd name="T102" fmla="*/ 65 w 184"/>
                  <a:gd name="T103" fmla="*/ 110 h 285"/>
                  <a:gd name="T104" fmla="*/ 59 w 184"/>
                  <a:gd name="T105" fmla="*/ 118 h 285"/>
                  <a:gd name="T106" fmla="*/ 53 w 184"/>
                  <a:gd name="T107" fmla="*/ 128 h 285"/>
                  <a:gd name="T108" fmla="*/ 50 w 184"/>
                  <a:gd name="T109" fmla="*/ 133 h 285"/>
                  <a:gd name="T110" fmla="*/ 38 w 184"/>
                  <a:gd name="T111" fmla="*/ 160 h 285"/>
                  <a:gd name="T112" fmla="*/ 28 w 184"/>
                  <a:gd name="T113" fmla="*/ 185 h 285"/>
                  <a:gd name="T114" fmla="*/ 21 w 184"/>
                  <a:gd name="T115" fmla="*/ 207 h 285"/>
                  <a:gd name="T116" fmla="*/ 15 w 184"/>
                  <a:gd name="T117" fmla="*/ 227 h 285"/>
                  <a:gd name="T118" fmla="*/ 10 w 184"/>
                  <a:gd name="T119" fmla="*/ 243 h 285"/>
                  <a:gd name="T120" fmla="*/ 7 w 184"/>
                  <a:gd name="T121" fmla="*/ 258 h 285"/>
                  <a:gd name="T122" fmla="*/ 3 w 184"/>
                  <a:gd name="T123" fmla="*/ 278 h 285"/>
                  <a:gd name="T124" fmla="*/ 2 w 184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4" h="285">
                    <a:moveTo>
                      <a:pt x="1" y="284"/>
                    </a:moveTo>
                    <a:cubicBezTo>
                      <a:pt x="0" y="282"/>
                      <a:pt x="24" y="97"/>
                      <a:pt x="106" y="80"/>
                    </a:cubicBezTo>
                    <a:cubicBezTo>
                      <a:pt x="110" y="79"/>
                      <a:pt x="110" y="79"/>
                      <a:pt x="110" y="79"/>
                    </a:cubicBezTo>
                    <a:cubicBezTo>
                      <a:pt x="111" y="79"/>
                      <a:pt x="111" y="79"/>
                      <a:pt x="111" y="79"/>
                    </a:cubicBezTo>
                    <a:cubicBezTo>
                      <a:pt x="115" y="79"/>
                      <a:pt x="119" y="79"/>
                      <a:pt x="123" y="79"/>
                    </a:cubicBezTo>
                    <a:cubicBezTo>
                      <a:pt x="135" y="79"/>
                      <a:pt x="146" y="80"/>
                      <a:pt x="155" y="82"/>
                    </a:cubicBezTo>
                    <a:cubicBezTo>
                      <a:pt x="164" y="83"/>
                      <a:pt x="171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2" y="86"/>
                      <a:pt x="173" y="86"/>
                    </a:cubicBezTo>
                    <a:cubicBezTo>
                      <a:pt x="175" y="87"/>
                      <a:pt x="176" y="90"/>
                      <a:pt x="178" y="89"/>
                    </a:cubicBezTo>
                    <a:cubicBezTo>
                      <a:pt x="184" y="86"/>
                      <a:pt x="153" y="36"/>
                      <a:pt x="100" y="15"/>
                    </a:cubicBezTo>
                    <a:cubicBezTo>
                      <a:pt x="68" y="2"/>
                      <a:pt x="37" y="2"/>
                      <a:pt x="22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4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59" name="Freeform 238">
                <a:extLst>
                  <a:ext uri="{FF2B5EF4-FFF2-40B4-BE49-F238E27FC236}">
                    <a16:creationId xmlns:a16="http://schemas.microsoft.com/office/drawing/2014/main" id="{599FB50C-EF87-4439-A47A-50AC3877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2" cy="390"/>
              </a:xfrm>
              <a:custGeom>
                <a:avLst/>
                <a:gdLst>
                  <a:gd name="T0" fmla="*/ 98 w 184"/>
                  <a:gd name="T1" fmla="*/ 83 h 285"/>
                  <a:gd name="T2" fmla="*/ 153 w 184"/>
                  <a:gd name="T3" fmla="*/ 81 h 285"/>
                  <a:gd name="T4" fmla="*/ 167 w 184"/>
                  <a:gd name="T5" fmla="*/ 84 h 285"/>
                  <a:gd name="T6" fmla="*/ 173 w 184"/>
                  <a:gd name="T7" fmla="*/ 86 h 285"/>
                  <a:gd name="T8" fmla="*/ 100 w 184"/>
                  <a:gd name="T9" fmla="*/ 15 h 285"/>
                  <a:gd name="T10" fmla="*/ 49 w 184"/>
                  <a:gd name="T11" fmla="*/ 2 h 285"/>
                  <a:gd name="T12" fmla="*/ 82 w 184"/>
                  <a:gd name="T13" fmla="*/ 8 h 285"/>
                  <a:gd name="T14" fmla="*/ 109 w 184"/>
                  <a:gd name="T15" fmla="*/ 18 h 285"/>
                  <a:gd name="T16" fmla="*/ 131 w 184"/>
                  <a:gd name="T17" fmla="*/ 31 h 285"/>
                  <a:gd name="T18" fmla="*/ 149 w 184"/>
                  <a:gd name="T19" fmla="*/ 46 h 285"/>
                  <a:gd name="T20" fmla="*/ 164 w 184"/>
                  <a:gd name="T21" fmla="*/ 62 h 285"/>
                  <a:gd name="T22" fmla="*/ 176 w 184"/>
                  <a:gd name="T23" fmla="*/ 78 h 285"/>
                  <a:gd name="T24" fmla="*/ 178 w 184"/>
                  <a:gd name="T25" fmla="*/ 81 h 285"/>
                  <a:gd name="T26" fmla="*/ 180 w 184"/>
                  <a:gd name="T27" fmla="*/ 85 h 285"/>
                  <a:gd name="T28" fmla="*/ 181 w 184"/>
                  <a:gd name="T29" fmla="*/ 89 h 285"/>
                  <a:gd name="T30" fmla="*/ 179 w 184"/>
                  <a:gd name="T31" fmla="*/ 92 h 285"/>
                  <a:gd name="T32" fmla="*/ 177 w 184"/>
                  <a:gd name="T33" fmla="*/ 92 h 285"/>
                  <a:gd name="T34" fmla="*/ 175 w 184"/>
                  <a:gd name="T35" fmla="*/ 92 h 285"/>
                  <a:gd name="T36" fmla="*/ 172 w 184"/>
                  <a:gd name="T37" fmla="*/ 92 h 285"/>
                  <a:gd name="T38" fmla="*/ 170 w 184"/>
                  <a:gd name="T39" fmla="*/ 92 h 285"/>
                  <a:gd name="T40" fmla="*/ 167 w 184"/>
                  <a:gd name="T41" fmla="*/ 91 h 285"/>
                  <a:gd name="T42" fmla="*/ 163 w 184"/>
                  <a:gd name="T43" fmla="*/ 91 h 285"/>
                  <a:gd name="T44" fmla="*/ 160 w 184"/>
                  <a:gd name="T45" fmla="*/ 90 h 285"/>
                  <a:gd name="T46" fmla="*/ 156 w 184"/>
                  <a:gd name="T47" fmla="*/ 89 h 285"/>
                  <a:gd name="T48" fmla="*/ 152 w 184"/>
                  <a:gd name="T49" fmla="*/ 89 h 285"/>
                  <a:gd name="T50" fmla="*/ 148 w 184"/>
                  <a:gd name="T51" fmla="*/ 88 h 285"/>
                  <a:gd name="T52" fmla="*/ 143 w 184"/>
                  <a:gd name="T53" fmla="*/ 88 h 285"/>
                  <a:gd name="T54" fmla="*/ 139 w 184"/>
                  <a:gd name="T55" fmla="*/ 87 h 285"/>
                  <a:gd name="T56" fmla="*/ 134 w 184"/>
                  <a:gd name="T57" fmla="*/ 87 h 285"/>
                  <a:gd name="T58" fmla="*/ 129 w 184"/>
                  <a:gd name="T59" fmla="*/ 86 h 285"/>
                  <a:gd name="T60" fmla="*/ 124 w 184"/>
                  <a:gd name="T61" fmla="*/ 86 h 285"/>
                  <a:gd name="T62" fmla="*/ 112 w 184"/>
                  <a:gd name="T63" fmla="*/ 87 h 285"/>
                  <a:gd name="T64" fmla="*/ 100 w 184"/>
                  <a:gd name="T65" fmla="*/ 89 h 285"/>
                  <a:gd name="T66" fmla="*/ 88 w 184"/>
                  <a:gd name="T67" fmla="*/ 93 h 285"/>
                  <a:gd name="T68" fmla="*/ 77 w 184"/>
                  <a:gd name="T69" fmla="*/ 100 h 285"/>
                  <a:gd name="T70" fmla="*/ 66 w 184"/>
                  <a:gd name="T71" fmla="*/ 110 h 285"/>
                  <a:gd name="T72" fmla="*/ 57 w 184"/>
                  <a:gd name="T73" fmla="*/ 123 h 285"/>
                  <a:gd name="T74" fmla="*/ 51 w 184"/>
                  <a:gd name="T75" fmla="*/ 133 h 285"/>
                  <a:gd name="T76" fmla="*/ 34 w 184"/>
                  <a:gd name="T77" fmla="*/ 173 h 285"/>
                  <a:gd name="T78" fmla="*/ 22 w 184"/>
                  <a:gd name="T79" fmla="*/ 207 h 285"/>
                  <a:gd name="T80" fmla="*/ 13 w 184"/>
                  <a:gd name="T81" fmla="*/ 235 h 285"/>
                  <a:gd name="T82" fmla="*/ 8 w 184"/>
                  <a:gd name="T83" fmla="*/ 258 h 285"/>
                  <a:gd name="T84" fmla="*/ 3 w 184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4" h="285">
                    <a:moveTo>
                      <a:pt x="2" y="284"/>
                    </a:moveTo>
                    <a:cubicBezTo>
                      <a:pt x="0" y="277"/>
                      <a:pt x="30" y="153"/>
                      <a:pt x="63" y="108"/>
                    </a:cubicBezTo>
                    <a:cubicBezTo>
                      <a:pt x="67" y="102"/>
                      <a:pt x="79" y="89"/>
                      <a:pt x="98" y="83"/>
                    </a:cubicBezTo>
                    <a:cubicBezTo>
                      <a:pt x="109" y="80"/>
                      <a:pt x="121" y="78"/>
                      <a:pt x="134" y="79"/>
                    </a:cubicBezTo>
                    <a:cubicBezTo>
                      <a:pt x="141" y="80"/>
                      <a:pt x="147" y="80"/>
                      <a:pt x="152" y="81"/>
                    </a:cubicBezTo>
                    <a:cubicBezTo>
                      <a:pt x="153" y="81"/>
                      <a:pt x="153" y="81"/>
                      <a:pt x="153" y="81"/>
                    </a:cubicBezTo>
                    <a:cubicBezTo>
                      <a:pt x="154" y="81"/>
                      <a:pt x="154" y="81"/>
                      <a:pt x="154" y="81"/>
                    </a:cubicBezTo>
                    <a:cubicBezTo>
                      <a:pt x="154" y="81"/>
                      <a:pt x="155" y="82"/>
                      <a:pt x="156" y="82"/>
                    </a:cubicBezTo>
                    <a:cubicBezTo>
                      <a:pt x="160" y="82"/>
                      <a:pt x="164" y="83"/>
                      <a:pt x="167" y="84"/>
                    </a:cubicBezTo>
                    <a:cubicBezTo>
                      <a:pt x="167" y="84"/>
                      <a:pt x="168" y="84"/>
                      <a:pt x="168" y="84"/>
                    </a:cubicBezTo>
                    <a:cubicBezTo>
                      <a:pt x="172" y="84"/>
                      <a:pt x="172" y="84"/>
                      <a:pt x="174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6" y="87"/>
                      <a:pt x="177" y="90"/>
                      <a:pt x="179" y="89"/>
                    </a:cubicBezTo>
                    <a:cubicBezTo>
                      <a:pt x="184" y="87"/>
                      <a:pt x="155" y="36"/>
                      <a:pt x="100" y="15"/>
                    </a:cubicBezTo>
                    <a:cubicBezTo>
                      <a:pt x="68" y="2"/>
                      <a:pt x="35" y="2"/>
                      <a:pt x="23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2" y="284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0" name="Freeform 239">
                <a:extLst>
                  <a:ext uri="{FF2B5EF4-FFF2-40B4-BE49-F238E27FC236}">
                    <a16:creationId xmlns:a16="http://schemas.microsoft.com/office/drawing/2014/main" id="{EEFEE3C4-1A11-4F48-B57B-C0DEBF5B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4 w 180"/>
                  <a:gd name="T1" fmla="*/ 106 h 285"/>
                  <a:gd name="T2" fmla="*/ 173 w 180"/>
                  <a:gd name="T3" fmla="*/ 85 h 285"/>
                  <a:gd name="T4" fmla="*/ 173 w 180"/>
                  <a:gd name="T5" fmla="*/ 86 h 285"/>
                  <a:gd name="T6" fmla="*/ 179 w 180"/>
                  <a:gd name="T7" fmla="*/ 88 h 285"/>
                  <a:gd name="T8" fmla="*/ 22 w 180"/>
                  <a:gd name="T9" fmla="*/ 0 h 285"/>
                  <a:gd name="T10" fmla="*/ 59 w 180"/>
                  <a:gd name="T11" fmla="*/ 3 h 285"/>
                  <a:gd name="T12" fmla="*/ 81 w 180"/>
                  <a:gd name="T13" fmla="*/ 8 h 285"/>
                  <a:gd name="T14" fmla="*/ 99 w 180"/>
                  <a:gd name="T15" fmla="*/ 14 h 285"/>
                  <a:gd name="T16" fmla="*/ 116 w 180"/>
                  <a:gd name="T17" fmla="*/ 22 h 285"/>
                  <a:gd name="T18" fmla="*/ 130 w 180"/>
                  <a:gd name="T19" fmla="*/ 31 h 285"/>
                  <a:gd name="T20" fmla="*/ 143 w 180"/>
                  <a:gd name="T21" fmla="*/ 40 h 285"/>
                  <a:gd name="T22" fmla="*/ 154 w 180"/>
                  <a:gd name="T23" fmla="*/ 51 h 285"/>
                  <a:gd name="T24" fmla="*/ 163 w 180"/>
                  <a:gd name="T25" fmla="*/ 62 h 285"/>
                  <a:gd name="T26" fmla="*/ 171 w 180"/>
                  <a:gd name="T27" fmla="*/ 72 h 285"/>
                  <a:gd name="T28" fmla="*/ 175 w 180"/>
                  <a:gd name="T29" fmla="*/ 78 h 285"/>
                  <a:gd name="T30" fmla="*/ 177 w 180"/>
                  <a:gd name="T31" fmla="*/ 81 h 285"/>
                  <a:gd name="T32" fmla="*/ 179 w 180"/>
                  <a:gd name="T33" fmla="*/ 84 h 285"/>
                  <a:gd name="T34" fmla="*/ 180 w 180"/>
                  <a:gd name="T35" fmla="*/ 88 h 285"/>
                  <a:gd name="T36" fmla="*/ 180 w 180"/>
                  <a:gd name="T37" fmla="*/ 89 h 285"/>
                  <a:gd name="T38" fmla="*/ 179 w 180"/>
                  <a:gd name="T39" fmla="*/ 91 h 285"/>
                  <a:gd name="T40" fmla="*/ 178 w 180"/>
                  <a:gd name="T41" fmla="*/ 92 h 285"/>
                  <a:gd name="T42" fmla="*/ 176 w 180"/>
                  <a:gd name="T43" fmla="*/ 92 h 285"/>
                  <a:gd name="T44" fmla="*/ 174 w 180"/>
                  <a:gd name="T45" fmla="*/ 92 h 285"/>
                  <a:gd name="T46" fmla="*/ 173 w 180"/>
                  <a:gd name="T47" fmla="*/ 92 h 285"/>
                  <a:gd name="T48" fmla="*/ 171 w 180"/>
                  <a:gd name="T49" fmla="*/ 92 h 285"/>
                  <a:gd name="T50" fmla="*/ 170 w 180"/>
                  <a:gd name="T51" fmla="*/ 92 h 285"/>
                  <a:gd name="T52" fmla="*/ 168 w 180"/>
                  <a:gd name="T53" fmla="*/ 92 h 285"/>
                  <a:gd name="T54" fmla="*/ 166 w 180"/>
                  <a:gd name="T55" fmla="*/ 91 h 285"/>
                  <a:gd name="T56" fmla="*/ 163 w 180"/>
                  <a:gd name="T57" fmla="*/ 91 h 285"/>
                  <a:gd name="T58" fmla="*/ 161 w 180"/>
                  <a:gd name="T59" fmla="*/ 91 h 285"/>
                  <a:gd name="T60" fmla="*/ 159 w 180"/>
                  <a:gd name="T61" fmla="*/ 90 h 285"/>
                  <a:gd name="T62" fmla="*/ 156 w 180"/>
                  <a:gd name="T63" fmla="*/ 90 h 285"/>
                  <a:gd name="T64" fmla="*/ 154 w 180"/>
                  <a:gd name="T65" fmla="*/ 89 h 285"/>
                  <a:gd name="T66" fmla="*/ 151 w 180"/>
                  <a:gd name="T67" fmla="*/ 89 h 285"/>
                  <a:gd name="T68" fmla="*/ 148 w 180"/>
                  <a:gd name="T69" fmla="*/ 88 h 285"/>
                  <a:gd name="T70" fmla="*/ 145 w 180"/>
                  <a:gd name="T71" fmla="*/ 88 h 285"/>
                  <a:gd name="T72" fmla="*/ 142 w 180"/>
                  <a:gd name="T73" fmla="*/ 88 h 285"/>
                  <a:gd name="T74" fmla="*/ 139 w 180"/>
                  <a:gd name="T75" fmla="*/ 87 h 285"/>
                  <a:gd name="T76" fmla="*/ 136 w 180"/>
                  <a:gd name="T77" fmla="*/ 87 h 285"/>
                  <a:gd name="T78" fmla="*/ 133 w 180"/>
                  <a:gd name="T79" fmla="*/ 87 h 285"/>
                  <a:gd name="T80" fmla="*/ 130 w 180"/>
                  <a:gd name="T81" fmla="*/ 86 h 285"/>
                  <a:gd name="T82" fmla="*/ 127 w 180"/>
                  <a:gd name="T83" fmla="*/ 86 h 285"/>
                  <a:gd name="T84" fmla="*/ 123 w 180"/>
                  <a:gd name="T85" fmla="*/ 86 h 285"/>
                  <a:gd name="T86" fmla="*/ 115 w 180"/>
                  <a:gd name="T87" fmla="*/ 87 h 285"/>
                  <a:gd name="T88" fmla="*/ 107 w 180"/>
                  <a:gd name="T89" fmla="*/ 88 h 285"/>
                  <a:gd name="T90" fmla="*/ 99 w 180"/>
                  <a:gd name="T91" fmla="*/ 89 h 285"/>
                  <a:gd name="T92" fmla="*/ 91 w 180"/>
                  <a:gd name="T93" fmla="*/ 92 h 285"/>
                  <a:gd name="T94" fmla="*/ 83 w 180"/>
                  <a:gd name="T95" fmla="*/ 95 h 285"/>
                  <a:gd name="T96" fmla="*/ 76 w 180"/>
                  <a:gd name="T97" fmla="*/ 100 h 285"/>
                  <a:gd name="T98" fmla="*/ 69 w 180"/>
                  <a:gd name="T99" fmla="*/ 106 h 285"/>
                  <a:gd name="T100" fmla="*/ 62 w 180"/>
                  <a:gd name="T101" fmla="*/ 114 h 285"/>
                  <a:gd name="T102" fmla="*/ 56 w 180"/>
                  <a:gd name="T103" fmla="*/ 123 h 285"/>
                  <a:gd name="T104" fmla="*/ 50 w 180"/>
                  <a:gd name="T105" fmla="*/ 133 h 285"/>
                  <a:gd name="T106" fmla="*/ 44 w 180"/>
                  <a:gd name="T107" fmla="*/ 147 h 285"/>
                  <a:gd name="T108" fmla="*/ 33 w 180"/>
                  <a:gd name="T109" fmla="*/ 173 h 285"/>
                  <a:gd name="T110" fmla="*/ 24 w 180"/>
                  <a:gd name="T111" fmla="*/ 196 h 285"/>
                  <a:gd name="T112" fmla="*/ 17 w 180"/>
                  <a:gd name="T113" fmla="*/ 217 h 285"/>
                  <a:gd name="T114" fmla="*/ 12 w 180"/>
                  <a:gd name="T115" fmla="*/ 235 h 285"/>
                  <a:gd name="T116" fmla="*/ 8 w 180"/>
                  <a:gd name="T117" fmla="*/ 251 h 285"/>
                  <a:gd name="T118" fmla="*/ 5 w 180"/>
                  <a:gd name="T119" fmla="*/ 264 h 285"/>
                  <a:gd name="T120" fmla="*/ 2 w 180"/>
                  <a:gd name="T121" fmla="*/ 281 h 285"/>
                  <a:gd name="T122" fmla="*/ 1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0"/>
                      <a:pt x="31" y="144"/>
                      <a:pt x="64" y="106"/>
                    </a:cubicBezTo>
                    <a:cubicBezTo>
                      <a:pt x="69" y="101"/>
                      <a:pt x="81" y="86"/>
                      <a:pt x="106" y="81"/>
                    </a:cubicBezTo>
                    <a:cubicBezTo>
                      <a:pt x="129" y="77"/>
                      <a:pt x="151" y="85"/>
                      <a:pt x="173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5" y="90"/>
                      <a:pt x="178" y="89"/>
                    </a:cubicBezTo>
                    <a:cubicBezTo>
                      <a:pt x="179" y="89"/>
                      <a:pt x="179" y="89"/>
                      <a:pt x="179" y="88"/>
                    </a:cubicBezTo>
                    <a:cubicBezTo>
                      <a:pt x="180" y="87"/>
                      <a:pt x="148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1" name="Freeform 240">
                <a:extLst>
                  <a:ext uri="{FF2B5EF4-FFF2-40B4-BE49-F238E27FC236}">
                    <a16:creationId xmlns:a16="http://schemas.microsoft.com/office/drawing/2014/main" id="{99DFD9DB-E739-4305-9D07-C487D680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6 w 180"/>
                  <a:gd name="T1" fmla="*/ 105 h 285"/>
                  <a:gd name="T2" fmla="*/ 173 w 180"/>
                  <a:gd name="T3" fmla="*/ 85 h 285"/>
                  <a:gd name="T4" fmla="*/ 172 w 180"/>
                  <a:gd name="T5" fmla="*/ 86 h 285"/>
                  <a:gd name="T6" fmla="*/ 178 w 180"/>
                  <a:gd name="T7" fmla="*/ 89 h 285"/>
                  <a:gd name="T8" fmla="*/ 22 w 180"/>
                  <a:gd name="T9" fmla="*/ 1 h 285"/>
                  <a:gd name="T10" fmla="*/ 48 w 180"/>
                  <a:gd name="T11" fmla="*/ 2 h 285"/>
                  <a:gd name="T12" fmla="*/ 70 w 180"/>
                  <a:gd name="T13" fmla="*/ 5 h 285"/>
                  <a:gd name="T14" fmla="*/ 90 w 180"/>
                  <a:gd name="T15" fmla="*/ 11 h 285"/>
                  <a:gd name="T16" fmla="*/ 108 w 180"/>
                  <a:gd name="T17" fmla="*/ 18 h 285"/>
                  <a:gd name="T18" fmla="*/ 123 w 180"/>
                  <a:gd name="T19" fmla="*/ 26 h 285"/>
                  <a:gd name="T20" fmla="*/ 137 w 180"/>
                  <a:gd name="T21" fmla="*/ 35 h 285"/>
                  <a:gd name="T22" fmla="*/ 148 w 180"/>
                  <a:gd name="T23" fmla="*/ 46 h 285"/>
                  <a:gd name="T24" fmla="*/ 159 w 180"/>
                  <a:gd name="T25" fmla="*/ 56 h 285"/>
                  <a:gd name="T26" fmla="*/ 167 w 180"/>
                  <a:gd name="T27" fmla="*/ 67 h 285"/>
                  <a:gd name="T28" fmla="*/ 175 w 180"/>
                  <a:gd name="T29" fmla="*/ 78 h 285"/>
                  <a:gd name="T30" fmla="*/ 176 w 180"/>
                  <a:gd name="T31" fmla="*/ 79 h 285"/>
                  <a:gd name="T32" fmla="*/ 178 w 180"/>
                  <a:gd name="T33" fmla="*/ 82 h 285"/>
                  <a:gd name="T34" fmla="*/ 179 w 180"/>
                  <a:gd name="T35" fmla="*/ 85 h 285"/>
                  <a:gd name="T36" fmla="*/ 180 w 180"/>
                  <a:gd name="T37" fmla="*/ 89 h 285"/>
                  <a:gd name="T38" fmla="*/ 180 w 180"/>
                  <a:gd name="T39" fmla="*/ 90 h 285"/>
                  <a:gd name="T40" fmla="*/ 178 w 180"/>
                  <a:gd name="T41" fmla="*/ 92 h 285"/>
                  <a:gd name="T42" fmla="*/ 177 w 180"/>
                  <a:gd name="T43" fmla="*/ 92 h 285"/>
                  <a:gd name="T44" fmla="*/ 175 w 180"/>
                  <a:gd name="T45" fmla="*/ 92 h 285"/>
                  <a:gd name="T46" fmla="*/ 174 w 180"/>
                  <a:gd name="T47" fmla="*/ 92 h 285"/>
                  <a:gd name="T48" fmla="*/ 172 w 180"/>
                  <a:gd name="T49" fmla="*/ 92 h 285"/>
                  <a:gd name="T50" fmla="*/ 170 w 180"/>
                  <a:gd name="T51" fmla="*/ 92 h 285"/>
                  <a:gd name="T52" fmla="*/ 169 w 180"/>
                  <a:gd name="T53" fmla="*/ 92 h 285"/>
                  <a:gd name="T54" fmla="*/ 167 w 180"/>
                  <a:gd name="T55" fmla="*/ 91 h 285"/>
                  <a:gd name="T56" fmla="*/ 164 w 180"/>
                  <a:gd name="T57" fmla="*/ 91 h 285"/>
                  <a:gd name="T58" fmla="*/ 162 w 180"/>
                  <a:gd name="T59" fmla="*/ 91 h 285"/>
                  <a:gd name="T60" fmla="*/ 160 w 180"/>
                  <a:gd name="T61" fmla="*/ 90 h 285"/>
                  <a:gd name="T62" fmla="*/ 157 w 180"/>
                  <a:gd name="T63" fmla="*/ 90 h 285"/>
                  <a:gd name="T64" fmla="*/ 155 w 180"/>
                  <a:gd name="T65" fmla="*/ 89 h 285"/>
                  <a:gd name="T66" fmla="*/ 152 w 180"/>
                  <a:gd name="T67" fmla="*/ 89 h 285"/>
                  <a:gd name="T68" fmla="*/ 149 w 180"/>
                  <a:gd name="T69" fmla="*/ 89 h 285"/>
                  <a:gd name="T70" fmla="*/ 147 w 180"/>
                  <a:gd name="T71" fmla="*/ 88 h 285"/>
                  <a:gd name="T72" fmla="*/ 144 w 180"/>
                  <a:gd name="T73" fmla="*/ 88 h 285"/>
                  <a:gd name="T74" fmla="*/ 141 w 180"/>
                  <a:gd name="T75" fmla="*/ 87 h 285"/>
                  <a:gd name="T76" fmla="*/ 138 w 180"/>
                  <a:gd name="T77" fmla="*/ 87 h 285"/>
                  <a:gd name="T78" fmla="*/ 135 w 180"/>
                  <a:gd name="T79" fmla="*/ 87 h 285"/>
                  <a:gd name="T80" fmla="*/ 131 w 180"/>
                  <a:gd name="T81" fmla="*/ 87 h 285"/>
                  <a:gd name="T82" fmla="*/ 128 w 180"/>
                  <a:gd name="T83" fmla="*/ 86 h 285"/>
                  <a:gd name="T84" fmla="*/ 125 w 180"/>
                  <a:gd name="T85" fmla="*/ 86 h 285"/>
                  <a:gd name="T86" fmla="*/ 119 w 180"/>
                  <a:gd name="T87" fmla="*/ 86 h 285"/>
                  <a:gd name="T88" fmla="*/ 111 w 180"/>
                  <a:gd name="T89" fmla="*/ 87 h 285"/>
                  <a:gd name="T90" fmla="*/ 103 w 180"/>
                  <a:gd name="T91" fmla="*/ 88 h 285"/>
                  <a:gd name="T92" fmla="*/ 95 w 180"/>
                  <a:gd name="T93" fmla="*/ 90 h 285"/>
                  <a:gd name="T94" fmla="*/ 87 w 180"/>
                  <a:gd name="T95" fmla="*/ 93 h 285"/>
                  <a:gd name="T96" fmla="*/ 79 w 180"/>
                  <a:gd name="T97" fmla="*/ 98 h 285"/>
                  <a:gd name="T98" fmla="*/ 72 w 180"/>
                  <a:gd name="T99" fmla="*/ 103 h 285"/>
                  <a:gd name="T100" fmla="*/ 65 w 180"/>
                  <a:gd name="T101" fmla="*/ 110 h 285"/>
                  <a:gd name="T102" fmla="*/ 59 w 180"/>
                  <a:gd name="T103" fmla="*/ 118 h 285"/>
                  <a:gd name="T104" fmla="*/ 53 w 180"/>
                  <a:gd name="T105" fmla="*/ 128 h 285"/>
                  <a:gd name="T106" fmla="*/ 50 w 180"/>
                  <a:gd name="T107" fmla="*/ 133 h 285"/>
                  <a:gd name="T108" fmla="*/ 38 w 180"/>
                  <a:gd name="T109" fmla="*/ 160 h 285"/>
                  <a:gd name="T110" fmla="*/ 28 w 180"/>
                  <a:gd name="T111" fmla="*/ 185 h 285"/>
                  <a:gd name="T112" fmla="*/ 21 w 180"/>
                  <a:gd name="T113" fmla="*/ 207 h 285"/>
                  <a:gd name="T114" fmla="*/ 15 w 180"/>
                  <a:gd name="T115" fmla="*/ 227 h 285"/>
                  <a:gd name="T116" fmla="*/ 10 w 180"/>
                  <a:gd name="T117" fmla="*/ 243 h 285"/>
                  <a:gd name="T118" fmla="*/ 7 w 180"/>
                  <a:gd name="T119" fmla="*/ 258 h 285"/>
                  <a:gd name="T120" fmla="*/ 3 w 180"/>
                  <a:gd name="T121" fmla="*/ 278 h 285"/>
                  <a:gd name="T122" fmla="*/ 2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0"/>
                      <a:pt x="29" y="147"/>
                      <a:pt x="66" y="105"/>
                    </a:cubicBezTo>
                    <a:cubicBezTo>
                      <a:pt x="80" y="88"/>
                      <a:pt x="99" y="83"/>
                      <a:pt x="106" y="82"/>
                    </a:cubicBezTo>
                    <a:cubicBezTo>
                      <a:pt x="129" y="78"/>
                      <a:pt x="151" y="88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5" y="90"/>
                      <a:pt x="178" y="89"/>
                    </a:cubicBezTo>
                    <a:cubicBezTo>
                      <a:pt x="179" y="89"/>
                      <a:pt x="179" y="89"/>
                      <a:pt x="180" y="89"/>
                    </a:cubicBezTo>
                    <a:cubicBezTo>
                      <a:pt x="180" y="88"/>
                      <a:pt x="150" y="3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2" name="Freeform 241">
                <a:extLst>
                  <a:ext uri="{FF2B5EF4-FFF2-40B4-BE49-F238E27FC236}">
                    <a16:creationId xmlns:a16="http://schemas.microsoft.com/office/drawing/2014/main" id="{1EBDC243-7D2F-483F-B8D8-BFF8F5BA6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6 w 180"/>
                  <a:gd name="T1" fmla="*/ 105 h 285"/>
                  <a:gd name="T2" fmla="*/ 173 w 180"/>
                  <a:gd name="T3" fmla="*/ 86 h 285"/>
                  <a:gd name="T4" fmla="*/ 174 w 180"/>
                  <a:gd name="T5" fmla="*/ 85 h 285"/>
                  <a:gd name="T6" fmla="*/ 173 w 180"/>
                  <a:gd name="T7" fmla="*/ 86 h 285"/>
                  <a:gd name="T8" fmla="*/ 22 w 180"/>
                  <a:gd name="T9" fmla="*/ 1 h 285"/>
                  <a:gd name="T10" fmla="*/ 48 w 180"/>
                  <a:gd name="T11" fmla="*/ 2 h 285"/>
                  <a:gd name="T12" fmla="*/ 70 w 180"/>
                  <a:gd name="T13" fmla="*/ 5 h 285"/>
                  <a:gd name="T14" fmla="*/ 90 w 180"/>
                  <a:gd name="T15" fmla="*/ 11 h 285"/>
                  <a:gd name="T16" fmla="*/ 108 w 180"/>
                  <a:gd name="T17" fmla="*/ 18 h 285"/>
                  <a:gd name="T18" fmla="*/ 123 w 180"/>
                  <a:gd name="T19" fmla="*/ 26 h 285"/>
                  <a:gd name="T20" fmla="*/ 137 w 180"/>
                  <a:gd name="T21" fmla="*/ 35 h 285"/>
                  <a:gd name="T22" fmla="*/ 148 w 180"/>
                  <a:gd name="T23" fmla="*/ 46 h 285"/>
                  <a:gd name="T24" fmla="*/ 159 w 180"/>
                  <a:gd name="T25" fmla="*/ 56 h 285"/>
                  <a:gd name="T26" fmla="*/ 167 w 180"/>
                  <a:gd name="T27" fmla="*/ 67 h 285"/>
                  <a:gd name="T28" fmla="*/ 175 w 180"/>
                  <a:gd name="T29" fmla="*/ 78 h 285"/>
                  <a:gd name="T30" fmla="*/ 176 w 180"/>
                  <a:gd name="T31" fmla="*/ 79 h 285"/>
                  <a:gd name="T32" fmla="*/ 178 w 180"/>
                  <a:gd name="T33" fmla="*/ 82 h 285"/>
                  <a:gd name="T34" fmla="*/ 179 w 180"/>
                  <a:gd name="T35" fmla="*/ 85 h 285"/>
                  <a:gd name="T36" fmla="*/ 180 w 180"/>
                  <a:gd name="T37" fmla="*/ 89 h 285"/>
                  <a:gd name="T38" fmla="*/ 180 w 180"/>
                  <a:gd name="T39" fmla="*/ 90 h 285"/>
                  <a:gd name="T40" fmla="*/ 178 w 180"/>
                  <a:gd name="T41" fmla="*/ 92 h 285"/>
                  <a:gd name="T42" fmla="*/ 177 w 180"/>
                  <a:gd name="T43" fmla="*/ 92 h 285"/>
                  <a:gd name="T44" fmla="*/ 175 w 180"/>
                  <a:gd name="T45" fmla="*/ 92 h 285"/>
                  <a:gd name="T46" fmla="*/ 174 w 180"/>
                  <a:gd name="T47" fmla="*/ 92 h 285"/>
                  <a:gd name="T48" fmla="*/ 172 w 180"/>
                  <a:gd name="T49" fmla="*/ 92 h 285"/>
                  <a:gd name="T50" fmla="*/ 170 w 180"/>
                  <a:gd name="T51" fmla="*/ 92 h 285"/>
                  <a:gd name="T52" fmla="*/ 169 w 180"/>
                  <a:gd name="T53" fmla="*/ 92 h 285"/>
                  <a:gd name="T54" fmla="*/ 167 w 180"/>
                  <a:gd name="T55" fmla="*/ 91 h 285"/>
                  <a:gd name="T56" fmla="*/ 164 w 180"/>
                  <a:gd name="T57" fmla="*/ 91 h 285"/>
                  <a:gd name="T58" fmla="*/ 162 w 180"/>
                  <a:gd name="T59" fmla="*/ 91 h 285"/>
                  <a:gd name="T60" fmla="*/ 160 w 180"/>
                  <a:gd name="T61" fmla="*/ 90 h 285"/>
                  <a:gd name="T62" fmla="*/ 157 w 180"/>
                  <a:gd name="T63" fmla="*/ 90 h 285"/>
                  <a:gd name="T64" fmla="*/ 155 w 180"/>
                  <a:gd name="T65" fmla="*/ 89 h 285"/>
                  <a:gd name="T66" fmla="*/ 152 w 180"/>
                  <a:gd name="T67" fmla="*/ 89 h 285"/>
                  <a:gd name="T68" fmla="*/ 149 w 180"/>
                  <a:gd name="T69" fmla="*/ 89 h 285"/>
                  <a:gd name="T70" fmla="*/ 147 w 180"/>
                  <a:gd name="T71" fmla="*/ 88 h 285"/>
                  <a:gd name="T72" fmla="*/ 144 w 180"/>
                  <a:gd name="T73" fmla="*/ 88 h 285"/>
                  <a:gd name="T74" fmla="*/ 141 w 180"/>
                  <a:gd name="T75" fmla="*/ 87 h 285"/>
                  <a:gd name="T76" fmla="*/ 138 w 180"/>
                  <a:gd name="T77" fmla="*/ 87 h 285"/>
                  <a:gd name="T78" fmla="*/ 135 w 180"/>
                  <a:gd name="T79" fmla="*/ 87 h 285"/>
                  <a:gd name="T80" fmla="*/ 131 w 180"/>
                  <a:gd name="T81" fmla="*/ 87 h 285"/>
                  <a:gd name="T82" fmla="*/ 128 w 180"/>
                  <a:gd name="T83" fmla="*/ 86 h 285"/>
                  <a:gd name="T84" fmla="*/ 125 w 180"/>
                  <a:gd name="T85" fmla="*/ 86 h 285"/>
                  <a:gd name="T86" fmla="*/ 119 w 180"/>
                  <a:gd name="T87" fmla="*/ 86 h 285"/>
                  <a:gd name="T88" fmla="*/ 111 w 180"/>
                  <a:gd name="T89" fmla="*/ 87 h 285"/>
                  <a:gd name="T90" fmla="*/ 103 w 180"/>
                  <a:gd name="T91" fmla="*/ 88 h 285"/>
                  <a:gd name="T92" fmla="*/ 95 w 180"/>
                  <a:gd name="T93" fmla="*/ 90 h 285"/>
                  <a:gd name="T94" fmla="*/ 87 w 180"/>
                  <a:gd name="T95" fmla="*/ 93 h 285"/>
                  <a:gd name="T96" fmla="*/ 79 w 180"/>
                  <a:gd name="T97" fmla="*/ 98 h 285"/>
                  <a:gd name="T98" fmla="*/ 72 w 180"/>
                  <a:gd name="T99" fmla="*/ 103 h 285"/>
                  <a:gd name="T100" fmla="*/ 65 w 180"/>
                  <a:gd name="T101" fmla="*/ 110 h 285"/>
                  <a:gd name="T102" fmla="*/ 59 w 180"/>
                  <a:gd name="T103" fmla="*/ 118 h 285"/>
                  <a:gd name="T104" fmla="*/ 53 w 180"/>
                  <a:gd name="T105" fmla="*/ 128 h 285"/>
                  <a:gd name="T106" fmla="*/ 50 w 180"/>
                  <a:gd name="T107" fmla="*/ 133 h 285"/>
                  <a:gd name="T108" fmla="*/ 38 w 180"/>
                  <a:gd name="T109" fmla="*/ 160 h 285"/>
                  <a:gd name="T110" fmla="*/ 28 w 180"/>
                  <a:gd name="T111" fmla="*/ 185 h 285"/>
                  <a:gd name="T112" fmla="*/ 21 w 180"/>
                  <a:gd name="T113" fmla="*/ 207 h 285"/>
                  <a:gd name="T114" fmla="*/ 15 w 180"/>
                  <a:gd name="T115" fmla="*/ 227 h 285"/>
                  <a:gd name="T116" fmla="*/ 10 w 180"/>
                  <a:gd name="T117" fmla="*/ 243 h 285"/>
                  <a:gd name="T118" fmla="*/ 7 w 180"/>
                  <a:gd name="T119" fmla="*/ 258 h 285"/>
                  <a:gd name="T120" fmla="*/ 3 w 180"/>
                  <a:gd name="T121" fmla="*/ 278 h 285"/>
                  <a:gd name="T122" fmla="*/ 2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1"/>
                      <a:pt x="30" y="147"/>
                      <a:pt x="66" y="105"/>
                    </a:cubicBezTo>
                    <a:cubicBezTo>
                      <a:pt x="94" y="73"/>
                      <a:pt x="138" y="80"/>
                      <a:pt x="162" y="85"/>
                    </a:cubicBezTo>
                    <a:cubicBezTo>
                      <a:pt x="171" y="86"/>
                      <a:pt x="171" y="86"/>
                      <a:pt x="173" y="86"/>
                    </a:cubicBezTo>
                    <a:cubicBezTo>
                      <a:pt x="173" y="85"/>
                      <a:pt x="173" y="85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7" y="92"/>
                      <a:pt x="179" y="89"/>
                    </a:cubicBezTo>
                    <a:cubicBezTo>
                      <a:pt x="180" y="88"/>
                      <a:pt x="152" y="3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3" name="Freeform 242">
                <a:extLst>
                  <a:ext uri="{FF2B5EF4-FFF2-40B4-BE49-F238E27FC236}">
                    <a16:creationId xmlns:a16="http://schemas.microsoft.com/office/drawing/2014/main" id="{EFE65DA9-F145-45AB-ADD3-090D0BEE0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5 w 180"/>
                  <a:gd name="T1" fmla="*/ 106 h 285"/>
                  <a:gd name="T2" fmla="*/ 173 w 180"/>
                  <a:gd name="T3" fmla="*/ 86 h 285"/>
                  <a:gd name="T4" fmla="*/ 174 w 180"/>
                  <a:gd name="T5" fmla="*/ 85 h 285"/>
                  <a:gd name="T6" fmla="*/ 173 w 180"/>
                  <a:gd name="T7" fmla="*/ 86 h 285"/>
                  <a:gd name="T8" fmla="*/ 180 w 180"/>
                  <a:gd name="T9" fmla="*/ 88 h 285"/>
                  <a:gd name="T10" fmla="*/ 22 w 180"/>
                  <a:gd name="T11" fmla="*/ 0 h 285"/>
                  <a:gd name="T12" fmla="*/ 59 w 180"/>
                  <a:gd name="T13" fmla="*/ 3 h 285"/>
                  <a:gd name="T14" fmla="*/ 81 w 180"/>
                  <a:gd name="T15" fmla="*/ 8 h 285"/>
                  <a:gd name="T16" fmla="*/ 99 w 180"/>
                  <a:gd name="T17" fmla="*/ 14 h 285"/>
                  <a:gd name="T18" fmla="*/ 116 w 180"/>
                  <a:gd name="T19" fmla="*/ 22 h 285"/>
                  <a:gd name="T20" fmla="*/ 130 w 180"/>
                  <a:gd name="T21" fmla="*/ 31 h 285"/>
                  <a:gd name="T22" fmla="*/ 143 w 180"/>
                  <a:gd name="T23" fmla="*/ 40 h 285"/>
                  <a:gd name="T24" fmla="*/ 154 w 180"/>
                  <a:gd name="T25" fmla="*/ 51 h 285"/>
                  <a:gd name="T26" fmla="*/ 163 w 180"/>
                  <a:gd name="T27" fmla="*/ 62 h 285"/>
                  <a:gd name="T28" fmla="*/ 171 w 180"/>
                  <a:gd name="T29" fmla="*/ 72 h 285"/>
                  <a:gd name="T30" fmla="*/ 175 w 180"/>
                  <a:gd name="T31" fmla="*/ 78 h 285"/>
                  <a:gd name="T32" fmla="*/ 177 w 180"/>
                  <a:gd name="T33" fmla="*/ 81 h 285"/>
                  <a:gd name="T34" fmla="*/ 179 w 180"/>
                  <a:gd name="T35" fmla="*/ 84 h 285"/>
                  <a:gd name="T36" fmla="*/ 180 w 180"/>
                  <a:gd name="T37" fmla="*/ 88 h 285"/>
                  <a:gd name="T38" fmla="*/ 180 w 180"/>
                  <a:gd name="T39" fmla="*/ 89 h 285"/>
                  <a:gd name="T40" fmla="*/ 179 w 180"/>
                  <a:gd name="T41" fmla="*/ 91 h 285"/>
                  <a:gd name="T42" fmla="*/ 178 w 180"/>
                  <a:gd name="T43" fmla="*/ 92 h 285"/>
                  <a:gd name="T44" fmla="*/ 176 w 180"/>
                  <a:gd name="T45" fmla="*/ 92 h 285"/>
                  <a:gd name="T46" fmla="*/ 174 w 180"/>
                  <a:gd name="T47" fmla="*/ 92 h 285"/>
                  <a:gd name="T48" fmla="*/ 173 w 180"/>
                  <a:gd name="T49" fmla="*/ 92 h 285"/>
                  <a:gd name="T50" fmla="*/ 171 w 180"/>
                  <a:gd name="T51" fmla="*/ 92 h 285"/>
                  <a:gd name="T52" fmla="*/ 170 w 180"/>
                  <a:gd name="T53" fmla="*/ 92 h 285"/>
                  <a:gd name="T54" fmla="*/ 168 w 180"/>
                  <a:gd name="T55" fmla="*/ 92 h 285"/>
                  <a:gd name="T56" fmla="*/ 166 w 180"/>
                  <a:gd name="T57" fmla="*/ 91 h 285"/>
                  <a:gd name="T58" fmla="*/ 163 w 180"/>
                  <a:gd name="T59" fmla="*/ 91 h 285"/>
                  <a:gd name="T60" fmla="*/ 161 w 180"/>
                  <a:gd name="T61" fmla="*/ 91 h 285"/>
                  <a:gd name="T62" fmla="*/ 159 w 180"/>
                  <a:gd name="T63" fmla="*/ 90 h 285"/>
                  <a:gd name="T64" fmla="*/ 156 w 180"/>
                  <a:gd name="T65" fmla="*/ 90 h 285"/>
                  <a:gd name="T66" fmla="*/ 154 w 180"/>
                  <a:gd name="T67" fmla="*/ 89 h 285"/>
                  <a:gd name="T68" fmla="*/ 151 w 180"/>
                  <a:gd name="T69" fmla="*/ 89 h 285"/>
                  <a:gd name="T70" fmla="*/ 148 w 180"/>
                  <a:gd name="T71" fmla="*/ 88 h 285"/>
                  <a:gd name="T72" fmla="*/ 145 w 180"/>
                  <a:gd name="T73" fmla="*/ 88 h 285"/>
                  <a:gd name="T74" fmla="*/ 142 w 180"/>
                  <a:gd name="T75" fmla="*/ 88 h 285"/>
                  <a:gd name="T76" fmla="*/ 139 w 180"/>
                  <a:gd name="T77" fmla="*/ 87 h 285"/>
                  <a:gd name="T78" fmla="*/ 136 w 180"/>
                  <a:gd name="T79" fmla="*/ 87 h 285"/>
                  <a:gd name="T80" fmla="*/ 133 w 180"/>
                  <a:gd name="T81" fmla="*/ 87 h 285"/>
                  <a:gd name="T82" fmla="*/ 130 w 180"/>
                  <a:gd name="T83" fmla="*/ 86 h 285"/>
                  <a:gd name="T84" fmla="*/ 127 w 180"/>
                  <a:gd name="T85" fmla="*/ 86 h 285"/>
                  <a:gd name="T86" fmla="*/ 123 w 180"/>
                  <a:gd name="T87" fmla="*/ 86 h 285"/>
                  <a:gd name="T88" fmla="*/ 115 w 180"/>
                  <a:gd name="T89" fmla="*/ 87 h 285"/>
                  <a:gd name="T90" fmla="*/ 107 w 180"/>
                  <a:gd name="T91" fmla="*/ 88 h 285"/>
                  <a:gd name="T92" fmla="*/ 99 w 180"/>
                  <a:gd name="T93" fmla="*/ 89 h 285"/>
                  <a:gd name="T94" fmla="*/ 91 w 180"/>
                  <a:gd name="T95" fmla="*/ 92 h 285"/>
                  <a:gd name="T96" fmla="*/ 83 w 180"/>
                  <a:gd name="T97" fmla="*/ 95 h 285"/>
                  <a:gd name="T98" fmla="*/ 76 w 180"/>
                  <a:gd name="T99" fmla="*/ 100 h 285"/>
                  <a:gd name="T100" fmla="*/ 69 w 180"/>
                  <a:gd name="T101" fmla="*/ 106 h 285"/>
                  <a:gd name="T102" fmla="*/ 62 w 180"/>
                  <a:gd name="T103" fmla="*/ 114 h 285"/>
                  <a:gd name="T104" fmla="*/ 56 w 180"/>
                  <a:gd name="T105" fmla="*/ 123 h 285"/>
                  <a:gd name="T106" fmla="*/ 50 w 180"/>
                  <a:gd name="T107" fmla="*/ 133 h 285"/>
                  <a:gd name="T108" fmla="*/ 44 w 180"/>
                  <a:gd name="T109" fmla="*/ 147 h 285"/>
                  <a:gd name="T110" fmla="*/ 33 w 180"/>
                  <a:gd name="T111" fmla="*/ 173 h 285"/>
                  <a:gd name="T112" fmla="*/ 24 w 180"/>
                  <a:gd name="T113" fmla="*/ 196 h 285"/>
                  <a:gd name="T114" fmla="*/ 17 w 180"/>
                  <a:gd name="T115" fmla="*/ 217 h 285"/>
                  <a:gd name="T116" fmla="*/ 12 w 180"/>
                  <a:gd name="T117" fmla="*/ 235 h 285"/>
                  <a:gd name="T118" fmla="*/ 8 w 180"/>
                  <a:gd name="T119" fmla="*/ 251 h 285"/>
                  <a:gd name="T120" fmla="*/ 5 w 180"/>
                  <a:gd name="T121" fmla="*/ 264 h 285"/>
                  <a:gd name="T122" fmla="*/ 2 w 180"/>
                  <a:gd name="T123" fmla="*/ 281 h 285"/>
                  <a:gd name="T124" fmla="*/ 2 w 180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285">
                    <a:moveTo>
                      <a:pt x="2" y="285"/>
                    </a:moveTo>
                    <a:cubicBezTo>
                      <a:pt x="0" y="280"/>
                      <a:pt x="31" y="146"/>
                      <a:pt x="65" y="106"/>
                    </a:cubicBezTo>
                    <a:cubicBezTo>
                      <a:pt x="94" y="73"/>
                      <a:pt x="136" y="81"/>
                      <a:pt x="162" y="85"/>
                    </a:cubicBezTo>
                    <a:cubicBezTo>
                      <a:pt x="171" y="87"/>
                      <a:pt x="171" y="87"/>
                      <a:pt x="173" y="86"/>
                    </a:cubicBezTo>
                    <a:cubicBezTo>
                      <a:pt x="173" y="85"/>
                      <a:pt x="173" y="85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6" y="91"/>
                      <a:pt x="179" y="90"/>
                    </a:cubicBezTo>
                    <a:cubicBezTo>
                      <a:pt x="179" y="90"/>
                      <a:pt x="180" y="89"/>
                      <a:pt x="180" y="88"/>
                    </a:cubicBezTo>
                    <a:cubicBezTo>
                      <a:pt x="180" y="88"/>
                      <a:pt x="146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4" name="Freeform 243">
                <a:extLst>
                  <a:ext uri="{FF2B5EF4-FFF2-40B4-BE49-F238E27FC236}">
                    <a16:creationId xmlns:a16="http://schemas.microsoft.com/office/drawing/2014/main" id="{031A0565-2FD1-4652-8783-F84FFB13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0" cy="390"/>
              </a:xfrm>
              <a:custGeom>
                <a:avLst/>
                <a:gdLst>
                  <a:gd name="T0" fmla="*/ 63 w 183"/>
                  <a:gd name="T1" fmla="*/ 109 h 285"/>
                  <a:gd name="T2" fmla="*/ 173 w 183"/>
                  <a:gd name="T3" fmla="*/ 86 h 285"/>
                  <a:gd name="T4" fmla="*/ 174 w 183"/>
                  <a:gd name="T5" fmla="*/ 85 h 285"/>
                  <a:gd name="T6" fmla="*/ 173 w 183"/>
                  <a:gd name="T7" fmla="*/ 86 h 285"/>
                  <a:gd name="T8" fmla="*/ 24 w 183"/>
                  <a:gd name="T9" fmla="*/ 1 h 285"/>
                  <a:gd name="T10" fmla="*/ 22 w 183"/>
                  <a:gd name="T11" fmla="*/ 0 h 285"/>
                  <a:gd name="T12" fmla="*/ 59 w 183"/>
                  <a:gd name="T13" fmla="*/ 3 h 285"/>
                  <a:gd name="T14" fmla="*/ 81 w 183"/>
                  <a:gd name="T15" fmla="*/ 8 h 285"/>
                  <a:gd name="T16" fmla="*/ 99 w 183"/>
                  <a:gd name="T17" fmla="*/ 14 h 285"/>
                  <a:gd name="T18" fmla="*/ 116 w 183"/>
                  <a:gd name="T19" fmla="*/ 22 h 285"/>
                  <a:gd name="T20" fmla="*/ 130 w 183"/>
                  <a:gd name="T21" fmla="*/ 31 h 285"/>
                  <a:gd name="T22" fmla="*/ 143 w 183"/>
                  <a:gd name="T23" fmla="*/ 40 h 285"/>
                  <a:gd name="T24" fmla="*/ 154 w 183"/>
                  <a:gd name="T25" fmla="*/ 51 h 285"/>
                  <a:gd name="T26" fmla="*/ 163 w 183"/>
                  <a:gd name="T27" fmla="*/ 62 h 285"/>
                  <a:gd name="T28" fmla="*/ 171 w 183"/>
                  <a:gd name="T29" fmla="*/ 72 h 285"/>
                  <a:gd name="T30" fmla="*/ 175 w 183"/>
                  <a:gd name="T31" fmla="*/ 78 h 285"/>
                  <a:gd name="T32" fmla="*/ 177 w 183"/>
                  <a:gd name="T33" fmla="*/ 81 h 285"/>
                  <a:gd name="T34" fmla="*/ 179 w 183"/>
                  <a:gd name="T35" fmla="*/ 84 h 285"/>
                  <a:gd name="T36" fmla="*/ 180 w 183"/>
                  <a:gd name="T37" fmla="*/ 88 h 285"/>
                  <a:gd name="T38" fmla="*/ 180 w 183"/>
                  <a:gd name="T39" fmla="*/ 89 h 285"/>
                  <a:gd name="T40" fmla="*/ 179 w 183"/>
                  <a:gd name="T41" fmla="*/ 91 h 285"/>
                  <a:gd name="T42" fmla="*/ 178 w 183"/>
                  <a:gd name="T43" fmla="*/ 92 h 285"/>
                  <a:gd name="T44" fmla="*/ 176 w 183"/>
                  <a:gd name="T45" fmla="*/ 92 h 285"/>
                  <a:gd name="T46" fmla="*/ 174 w 183"/>
                  <a:gd name="T47" fmla="*/ 92 h 285"/>
                  <a:gd name="T48" fmla="*/ 173 w 183"/>
                  <a:gd name="T49" fmla="*/ 92 h 285"/>
                  <a:gd name="T50" fmla="*/ 171 w 183"/>
                  <a:gd name="T51" fmla="*/ 92 h 285"/>
                  <a:gd name="T52" fmla="*/ 170 w 183"/>
                  <a:gd name="T53" fmla="*/ 92 h 285"/>
                  <a:gd name="T54" fmla="*/ 168 w 183"/>
                  <a:gd name="T55" fmla="*/ 92 h 285"/>
                  <a:gd name="T56" fmla="*/ 166 w 183"/>
                  <a:gd name="T57" fmla="*/ 91 h 285"/>
                  <a:gd name="T58" fmla="*/ 163 w 183"/>
                  <a:gd name="T59" fmla="*/ 91 h 285"/>
                  <a:gd name="T60" fmla="*/ 161 w 183"/>
                  <a:gd name="T61" fmla="*/ 91 h 285"/>
                  <a:gd name="T62" fmla="*/ 159 w 183"/>
                  <a:gd name="T63" fmla="*/ 90 h 285"/>
                  <a:gd name="T64" fmla="*/ 156 w 183"/>
                  <a:gd name="T65" fmla="*/ 90 h 285"/>
                  <a:gd name="T66" fmla="*/ 154 w 183"/>
                  <a:gd name="T67" fmla="*/ 89 h 285"/>
                  <a:gd name="T68" fmla="*/ 151 w 183"/>
                  <a:gd name="T69" fmla="*/ 89 h 285"/>
                  <a:gd name="T70" fmla="*/ 148 w 183"/>
                  <a:gd name="T71" fmla="*/ 88 h 285"/>
                  <a:gd name="T72" fmla="*/ 145 w 183"/>
                  <a:gd name="T73" fmla="*/ 88 h 285"/>
                  <a:gd name="T74" fmla="*/ 142 w 183"/>
                  <a:gd name="T75" fmla="*/ 88 h 285"/>
                  <a:gd name="T76" fmla="*/ 139 w 183"/>
                  <a:gd name="T77" fmla="*/ 87 h 285"/>
                  <a:gd name="T78" fmla="*/ 136 w 183"/>
                  <a:gd name="T79" fmla="*/ 87 h 285"/>
                  <a:gd name="T80" fmla="*/ 133 w 183"/>
                  <a:gd name="T81" fmla="*/ 87 h 285"/>
                  <a:gd name="T82" fmla="*/ 130 w 183"/>
                  <a:gd name="T83" fmla="*/ 86 h 285"/>
                  <a:gd name="T84" fmla="*/ 127 w 183"/>
                  <a:gd name="T85" fmla="*/ 86 h 285"/>
                  <a:gd name="T86" fmla="*/ 123 w 183"/>
                  <a:gd name="T87" fmla="*/ 86 h 285"/>
                  <a:gd name="T88" fmla="*/ 115 w 183"/>
                  <a:gd name="T89" fmla="*/ 87 h 285"/>
                  <a:gd name="T90" fmla="*/ 107 w 183"/>
                  <a:gd name="T91" fmla="*/ 88 h 285"/>
                  <a:gd name="T92" fmla="*/ 99 w 183"/>
                  <a:gd name="T93" fmla="*/ 89 h 285"/>
                  <a:gd name="T94" fmla="*/ 91 w 183"/>
                  <a:gd name="T95" fmla="*/ 92 h 285"/>
                  <a:gd name="T96" fmla="*/ 83 w 183"/>
                  <a:gd name="T97" fmla="*/ 95 h 285"/>
                  <a:gd name="T98" fmla="*/ 76 w 183"/>
                  <a:gd name="T99" fmla="*/ 100 h 285"/>
                  <a:gd name="T100" fmla="*/ 69 w 183"/>
                  <a:gd name="T101" fmla="*/ 106 h 285"/>
                  <a:gd name="T102" fmla="*/ 62 w 183"/>
                  <a:gd name="T103" fmla="*/ 114 h 285"/>
                  <a:gd name="T104" fmla="*/ 56 w 183"/>
                  <a:gd name="T105" fmla="*/ 123 h 285"/>
                  <a:gd name="T106" fmla="*/ 50 w 183"/>
                  <a:gd name="T107" fmla="*/ 133 h 285"/>
                  <a:gd name="T108" fmla="*/ 44 w 183"/>
                  <a:gd name="T109" fmla="*/ 147 h 285"/>
                  <a:gd name="T110" fmla="*/ 33 w 183"/>
                  <a:gd name="T111" fmla="*/ 173 h 285"/>
                  <a:gd name="T112" fmla="*/ 24 w 183"/>
                  <a:gd name="T113" fmla="*/ 196 h 285"/>
                  <a:gd name="T114" fmla="*/ 17 w 183"/>
                  <a:gd name="T115" fmla="*/ 217 h 285"/>
                  <a:gd name="T116" fmla="*/ 12 w 183"/>
                  <a:gd name="T117" fmla="*/ 235 h 285"/>
                  <a:gd name="T118" fmla="*/ 8 w 183"/>
                  <a:gd name="T119" fmla="*/ 251 h 285"/>
                  <a:gd name="T120" fmla="*/ 5 w 183"/>
                  <a:gd name="T121" fmla="*/ 264 h 285"/>
                  <a:gd name="T122" fmla="*/ 2 w 183"/>
                  <a:gd name="T123" fmla="*/ 281 h 285"/>
                  <a:gd name="T124" fmla="*/ 2 w 183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285">
                    <a:moveTo>
                      <a:pt x="2" y="285"/>
                    </a:moveTo>
                    <a:cubicBezTo>
                      <a:pt x="0" y="279"/>
                      <a:pt x="31" y="150"/>
                      <a:pt x="63" y="109"/>
                    </a:cubicBezTo>
                    <a:cubicBezTo>
                      <a:pt x="92" y="73"/>
                      <a:pt x="137" y="81"/>
                      <a:pt x="162" y="86"/>
                    </a:cubicBezTo>
                    <a:cubicBezTo>
                      <a:pt x="172" y="87"/>
                      <a:pt x="172" y="87"/>
                      <a:pt x="173" y="86"/>
                    </a:cubicBezTo>
                    <a:cubicBezTo>
                      <a:pt x="173" y="86"/>
                      <a:pt x="173" y="86"/>
                      <a:pt x="173" y="86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7" y="92"/>
                      <a:pt x="179" y="90"/>
                    </a:cubicBezTo>
                    <a:cubicBezTo>
                      <a:pt x="183" y="86"/>
                      <a:pt x="148" y="2"/>
                      <a:pt x="24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5" name="Freeform 244">
                <a:extLst>
                  <a:ext uri="{FF2B5EF4-FFF2-40B4-BE49-F238E27FC236}">
                    <a16:creationId xmlns:a16="http://schemas.microsoft.com/office/drawing/2014/main" id="{69F53560-5BA4-461A-BEB4-02ABB34CC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2" cy="390"/>
              </a:xfrm>
              <a:custGeom>
                <a:avLst/>
                <a:gdLst>
                  <a:gd name="T0" fmla="*/ 65 w 184"/>
                  <a:gd name="T1" fmla="*/ 109 h 285"/>
                  <a:gd name="T2" fmla="*/ 174 w 184"/>
                  <a:gd name="T3" fmla="*/ 88 h 285"/>
                  <a:gd name="T4" fmla="*/ 175 w 184"/>
                  <a:gd name="T5" fmla="*/ 85 h 285"/>
                  <a:gd name="T6" fmla="*/ 173 w 184"/>
                  <a:gd name="T7" fmla="*/ 86 h 285"/>
                  <a:gd name="T8" fmla="*/ 180 w 184"/>
                  <a:gd name="T9" fmla="*/ 90 h 285"/>
                  <a:gd name="T10" fmla="*/ 23 w 184"/>
                  <a:gd name="T11" fmla="*/ 1 h 285"/>
                  <a:gd name="T12" fmla="*/ 49 w 184"/>
                  <a:gd name="T13" fmla="*/ 2 h 285"/>
                  <a:gd name="T14" fmla="*/ 71 w 184"/>
                  <a:gd name="T15" fmla="*/ 5 h 285"/>
                  <a:gd name="T16" fmla="*/ 91 w 184"/>
                  <a:gd name="T17" fmla="*/ 11 h 285"/>
                  <a:gd name="T18" fmla="*/ 109 w 184"/>
                  <a:gd name="T19" fmla="*/ 18 h 285"/>
                  <a:gd name="T20" fmla="*/ 124 w 184"/>
                  <a:gd name="T21" fmla="*/ 26 h 285"/>
                  <a:gd name="T22" fmla="*/ 138 w 184"/>
                  <a:gd name="T23" fmla="*/ 35 h 285"/>
                  <a:gd name="T24" fmla="*/ 149 w 184"/>
                  <a:gd name="T25" fmla="*/ 46 h 285"/>
                  <a:gd name="T26" fmla="*/ 160 w 184"/>
                  <a:gd name="T27" fmla="*/ 56 h 285"/>
                  <a:gd name="T28" fmla="*/ 168 w 184"/>
                  <a:gd name="T29" fmla="*/ 67 h 285"/>
                  <a:gd name="T30" fmla="*/ 176 w 184"/>
                  <a:gd name="T31" fmla="*/ 78 h 285"/>
                  <a:gd name="T32" fmla="*/ 177 w 184"/>
                  <a:gd name="T33" fmla="*/ 79 h 285"/>
                  <a:gd name="T34" fmla="*/ 179 w 184"/>
                  <a:gd name="T35" fmla="*/ 82 h 285"/>
                  <a:gd name="T36" fmla="*/ 180 w 184"/>
                  <a:gd name="T37" fmla="*/ 85 h 285"/>
                  <a:gd name="T38" fmla="*/ 181 w 184"/>
                  <a:gd name="T39" fmla="*/ 89 h 285"/>
                  <a:gd name="T40" fmla="*/ 181 w 184"/>
                  <a:gd name="T41" fmla="*/ 90 h 285"/>
                  <a:gd name="T42" fmla="*/ 179 w 184"/>
                  <a:gd name="T43" fmla="*/ 92 h 285"/>
                  <a:gd name="T44" fmla="*/ 178 w 184"/>
                  <a:gd name="T45" fmla="*/ 92 h 285"/>
                  <a:gd name="T46" fmla="*/ 176 w 184"/>
                  <a:gd name="T47" fmla="*/ 92 h 285"/>
                  <a:gd name="T48" fmla="*/ 175 w 184"/>
                  <a:gd name="T49" fmla="*/ 92 h 285"/>
                  <a:gd name="T50" fmla="*/ 173 w 184"/>
                  <a:gd name="T51" fmla="*/ 92 h 285"/>
                  <a:gd name="T52" fmla="*/ 171 w 184"/>
                  <a:gd name="T53" fmla="*/ 92 h 285"/>
                  <a:gd name="T54" fmla="*/ 170 w 184"/>
                  <a:gd name="T55" fmla="*/ 92 h 285"/>
                  <a:gd name="T56" fmla="*/ 168 w 184"/>
                  <a:gd name="T57" fmla="*/ 91 h 285"/>
                  <a:gd name="T58" fmla="*/ 165 w 184"/>
                  <a:gd name="T59" fmla="*/ 91 h 285"/>
                  <a:gd name="T60" fmla="*/ 163 w 184"/>
                  <a:gd name="T61" fmla="*/ 91 h 285"/>
                  <a:gd name="T62" fmla="*/ 161 w 184"/>
                  <a:gd name="T63" fmla="*/ 90 h 285"/>
                  <a:gd name="T64" fmla="*/ 158 w 184"/>
                  <a:gd name="T65" fmla="*/ 90 h 285"/>
                  <a:gd name="T66" fmla="*/ 156 w 184"/>
                  <a:gd name="T67" fmla="*/ 89 h 285"/>
                  <a:gd name="T68" fmla="*/ 153 w 184"/>
                  <a:gd name="T69" fmla="*/ 89 h 285"/>
                  <a:gd name="T70" fmla="*/ 150 w 184"/>
                  <a:gd name="T71" fmla="*/ 89 h 285"/>
                  <a:gd name="T72" fmla="*/ 148 w 184"/>
                  <a:gd name="T73" fmla="*/ 88 h 285"/>
                  <a:gd name="T74" fmla="*/ 145 w 184"/>
                  <a:gd name="T75" fmla="*/ 88 h 285"/>
                  <a:gd name="T76" fmla="*/ 142 w 184"/>
                  <a:gd name="T77" fmla="*/ 87 h 285"/>
                  <a:gd name="T78" fmla="*/ 139 w 184"/>
                  <a:gd name="T79" fmla="*/ 87 h 285"/>
                  <a:gd name="T80" fmla="*/ 136 w 184"/>
                  <a:gd name="T81" fmla="*/ 87 h 285"/>
                  <a:gd name="T82" fmla="*/ 132 w 184"/>
                  <a:gd name="T83" fmla="*/ 87 h 285"/>
                  <a:gd name="T84" fmla="*/ 129 w 184"/>
                  <a:gd name="T85" fmla="*/ 86 h 285"/>
                  <a:gd name="T86" fmla="*/ 126 w 184"/>
                  <a:gd name="T87" fmla="*/ 86 h 285"/>
                  <a:gd name="T88" fmla="*/ 120 w 184"/>
                  <a:gd name="T89" fmla="*/ 86 h 285"/>
                  <a:gd name="T90" fmla="*/ 112 w 184"/>
                  <a:gd name="T91" fmla="*/ 87 h 285"/>
                  <a:gd name="T92" fmla="*/ 104 w 184"/>
                  <a:gd name="T93" fmla="*/ 88 h 285"/>
                  <a:gd name="T94" fmla="*/ 96 w 184"/>
                  <a:gd name="T95" fmla="*/ 90 h 285"/>
                  <a:gd name="T96" fmla="*/ 88 w 184"/>
                  <a:gd name="T97" fmla="*/ 93 h 285"/>
                  <a:gd name="T98" fmla="*/ 80 w 184"/>
                  <a:gd name="T99" fmla="*/ 98 h 285"/>
                  <a:gd name="T100" fmla="*/ 73 w 184"/>
                  <a:gd name="T101" fmla="*/ 103 h 285"/>
                  <a:gd name="T102" fmla="*/ 66 w 184"/>
                  <a:gd name="T103" fmla="*/ 110 h 285"/>
                  <a:gd name="T104" fmla="*/ 60 w 184"/>
                  <a:gd name="T105" fmla="*/ 118 h 285"/>
                  <a:gd name="T106" fmla="*/ 54 w 184"/>
                  <a:gd name="T107" fmla="*/ 128 h 285"/>
                  <a:gd name="T108" fmla="*/ 51 w 184"/>
                  <a:gd name="T109" fmla="*/ 133 h 285"/>
                  <a:gd name="T110" fmla="*/ 39 w 184"/>
                  <a:gd name="T111" fmla="*/ 160 h 285"/>
                  <a:gd name="T112" fmla="*/ 29 w 184"/>
                  <a:gd name="T113" fmla="*/ 185 h 285"/>
                  <a:gd name="T114" fmla="*/ 22 w 184"/>
                  <a:gd name="T115" fmla="*/ 207 h 285"/>
                  <a:gd name="T116" fmla="*/ 16 w 184"/>
                  <a:gd name="T117" fmla="*/ 227 h 285"/>
                  <a:gd name="T118" fmla="*/ 11 w 184"/>
                  <a:gd name="T119" fmla="*/ 243 h 285"/>
                  <a:gd name="T120" fmla="*/ 8 w 184"/>
                  <a:gd name="T121" fmla="*/ 258 h 285"/>
                  <a:gd name="T122" fmla="*/ 4 w 184"/>
                  <a:gd name="T123" fmla="*/ 278 h 285"/>
                  <a:gd name="T124" fmla="*/ 3 w 184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4" h="285">
                    <a:moveTo>
                      <a:pt x="3" y="285"/>
                    </a:moveTo>
                    <a:cubicBezTo>
                      <a:pt x="0" y="278"/>
                      <a:pt x="34" y="144"/>
                      <a:pt x="65" y="109"/>
                    </a:cubicBezTo>
                    <a:cubicBezTo>
                      <a:pt x="93" y="77"/>
                      <a:pt x="128" y="80"/>
                      <a:pt x="163" y="86"/>
                    </a:cubicBezTo>
                    <a:cubicBezTo>
                      <a:pt x="171" y="88"/>
                      <a:pt x="173" y="88"/>
                      <a:pt x="174" y="88"/>
                    </a:cubicBezTo>
                    <a:cubicBezTo>
                      <a:pt x="174" y="87"/>
                      <a:pt x="174" y="87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4" y="86"/>
                      <a:pt x="174" y="86"/>
                    </a:cubicBezTo>
                    <a:cubicBezTo>
                      <a:pt x="176" y="87"/>
                      <a:pt x="177" y="92"/>
                      <a:pt x="180" y="90"/>
                    </a:cubicBezTo>
                    <a:cubicBezTo>
                      <a:pt x="184" y="87"/>
                      <a:pt x="151" y="22"/>
                      <a:pt x="72" y="5"/>
                    </a:cubicBezTo>
                    <a:cubicBezTo>
                      <a:pt x="50" y="1"/>
                      <a:pt x="30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6" name="Freeform 245">
                <a:extLst>
                  <a:ext uri="{FF2B5EF4-FFF2-40B4-BE49-F238E27FC236}">
                    <a16:creationId xmlns:a16="http://schemas.microsoft.com/office/drawing/2014/main" id="{FB432E69-660C-4A00-8F46-A3365D21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0" cy="390"/>
              </a:xfrm>
              <a:custGeom>
                <a:avLst/>
                <a:gdLst>
                  <a:gd name="T0" fmla="*/ 66 w 183"/>
                  <a:gd name="T1" fmla="*/ 107 h 285"/>
                  <a:gd name="T2" fmla="*/ 174 w 183"/>
                  <a:gd name="T3" fmla="*/ 88 h 285"/>
                  <a:gd name="T4" fmla="*/ 174 w 183"/>
                  <a:gd name="T5" fmla="*/ 85 h 285"/>
                  <a:gd name="T6" fmla="*/ 172 w 183"/>
                  <a:gd name="T7" fmla="*/ 86 h 285"/>
                  <a:gd name="T8" fmla="*/ 179 w 183"/>
                  <a:gd name="T9" fmla="*/ 90 h 285"/>
                  <a:gd name="T10" fmla="*/ 22 w 183"/>
                  <a:gd name="T11" fmla="*/ 1 h 285"/>
                  <a:gd name="T12" fmla="*/ 48 w 183"/>
                  <a:gd name="T13" fmla="*/ 2 h 285"/>
                  <a:gd name="T14" fmla="*/ 70 w 183"/>
                  <a:gd name="T15" fmla="*/ 5 h 285"/>
                  <a:gd name="T16" fmla="*/ 90 w 183"/>
                  <a:gd name="T17" fmla="*/ 11 h 285"/>
                  <a:gd name="T18" fmla="*/ 108 w 183"/>
                  <a:gd name="T19" fmla="*/ 18 h 285"/>
                  <a:gd name="T20" fmla="*/ 123 w 183"/>
                  <a:gd name="T21" fmla="*/ 26 h 285"/>
                  <a:gd name="T22" fmla="*/ 137 w 183"/>
                  <a:gd name="T23" fmla="*/ 35 h 285"/>
                  <a:gd name="T24" fmla="*/ 148 w 183"/>
                  <a:gd name="T25" fmla="*/ 46 h 285"/>
                  <a:gd name="T26" fmla="*/ 159 w 183"/>
                  <a:gd name="T27" fmla="*/ 56 h 285"/>
                  <a:gd name="T28" fmla="*/ 167 w 183"/>
                  <a:gd name="T29" fmla="*/ 67 h 285"/>
                  <a:gd name="T30" fmla="*/ 175 w 183"/>
                  <a:gd name="T31" fmla="*/ 78 h 285"/>
                  <a:gd name="T32" fmla="*/ 176 w 183"/>
                  <a:gd name="T33" fmla="*/ 79 h 285"/>
                  <a:gd name="T34" fmla="*/ 178 w 183"/>
                  <a:gd name="T35" fmla="*/ 82 h 285"/>
                  <a:gd name="T36" fmla="*/ 179 w 183"/>
                  <a:gd name="T37" fmla="*/ 85 h 285"/>
                  <a:gd name="T38" fmla="*/ 180 w 183"/>
                  <a:gd name="T39" fmla="*/ 89 h 285"/>
                  <a:gd name="T40" fmla="*/ 180 w 183"/>
                  <a:gd name="T41" fmla="*/ 90 h 285"/>
                  <a:gd name="T42" fmla="*/ 178 w 183"/>
                  <a:gd name="T43" fmla="*/ 92 h 285"/>
                  <a:gd name="T44" fmla="*/ 177 w 183"/>
                  <a:gd name="T45" fmla="*/ 92 h 285"/>
                  <a:gd name="T46" fmla="*/ 175 w 183"/>
                  <a:gd name="T47" fmla="*/ 92 h 285"/>
                  <a:gd name="T48" fmla="*/ 174 w 183"/>
                  <a:gd name="T49" fmla="*/ 92 h 285"/>
                  <a:gd name="T50" fmla="*/ 172 w 183"/>
                  <a:gd name="T51" fmla="*/ 92 h 285"/>
                  <a:gd name="T52" fmla="*/ 170 w 183"/>
                  <a:gd name="T53" fmla="*/ 92 h 285"/>
                  <a:gd name="T54" fmla="*/ 169 w 183"/>
                  <a:gd name="T55" fmla="*/ 92 h 285"/>
                  <a:gd name="T56" fmla="*/ 167 w 183"/>
                  <a:gd name="T57" fmla="*/ 91 h 285"/>
                  <a:gd name="T58" fmla="*/ 164 w 183"/>
                  <a:gd name="T59" fmla="*/ 91 h 285"/>
                  <a:gd name="T60" fmla="*/ 162 w 183"/>
                  <a:gd name="T61" fmla="*/ 91 h 285"/>
                  <a:gd name="T62" fmla="*/ 160 w 183"/>
                  <a:gd name="T63" fmla="*/ 90 h 285"/>
                  <a:gd name="T64" fmla="*/ 157 w 183"/>
                  <a:gd name="T65" fmla="*/ 90 h 285"/>
                  <a:gd name="T66" fmla="*/ 155 w 183"/>
                  <a:gd name="T67" fmla="*/ 89 h 285"/>
                  <a:gd name="T68" fmla="*/ 152 w 183"/>
                  <a:gd name="T69" fmla="*/ 89 h 285"/>
                  <a:gd name="T70" fmla="*/ 149 w 183"/>
                  <a:gd name="T71" fmla="*/ 89 h 285"/>
                  <a:gd name="T72" fmla="*/ 147 w 183"/>
                  <a:gd name="T73" fmla="*/ 88 h 285"/>
                  <a:gd name="T74" fmla="*/ 144 w 183"/>
                  <a:gd name="T75" fmla="*/ 88 h 285"/>
                  <a:gd name="T76" fmla="*/ 141 w 183"/>
                  <a:gd name="T77" fmla="*/ 87 h 285"/>
                  <a:gd name="T78" fmla="*/ 138 w 183"/>
                  <a:gd name="T79" fmla="*/ 87 h 285"/>
                  <a:gd name="T80" fmla="*/ 135 w 183"/>
                  <a:gd name="T81" fmla="*/ 87 h 285"/>
                  <a:gd name="T82" fmla="*/ 131 w 183"/>
                  <a:gd name="T83" fmla="*/ 87 h 285"/>
                  <a:gd name="T84" fmla="*/ 128 w 183"/>
                  <a:gd name="T85" fmla="*/ 86 h 285"/>
                  <a:gd name="T86" fmla="*/ 125 w 183"/>
                  <a:gd name="T87" fmla="*/ 86 h 285"/>
                  <a:gd name="T88" fmla="*/ 119 w 183"/>
                  <a:gd name="T89" fmla="*/ 86 h 285"/>
                  <a:gd name="T90" fmla="*/ 111 w 183"/>
                  <a:gd name="T91" fmla="*/ 87 h 285"/>
                  <a:gd name="T92" fmla="*/ 103 w 183"/>
                  <a:gd name="T93" fmla="*/ 88 h 285"/>
                  <a:gd name="T94" fmla="*/ 95 w 183"/>
                  <a:gd name="T95" fmla="*/ 90 h 285"/>
                  <a:gd name="T96" fmla="*/ 87 w 183"/>
                  <a:gd name="T97" fmla="*/ 93 h 285"/>
                  <a:gd name="T98" fmla="*/ 79 w 183"/>
                  <a:gd name="T99" fmla="*/ 98 h 285"/>
                  <a:gd name="T100" fmla="*/ 72 w 183"/>
                  <a:gd name="T101" fmla="*/ 103 h 285"/>
                  <a:gd name="T102" fmla="*/ 65 w 183"/>
                  <a:gd name="T103" fmla="*/ 110 h 285"/>
                  <a:gd name="T104" fmla="*/ 59 w 183"/>
                  <a:gd name="T105" fmla="*/ 118 h 285"/>
                  <a:gd name="T106" fmla="*/ 53 w 183"/>
                  <a:gd name="T107" fmla="*/ 128 h 285"/>
                  <a:gd name="T108" fmla="*/ 50 w 183"/>
                  <a:gd name="T109" fmla="*/ 133 h 285"/>
                  <a:gd name="T110" fmla="*/ 38 w 183"/>
                  <a:gd name="T111" fmla="*/ 160 h 285"/>
                  <a:gd name="T112" fmla="*/ 28 w 183"/>
                  <a:gd name="T113" fmla="*/ 185 h 285"/>
                  <a:gd name="T114" fmla="*/ 21 w 183"/>
                  <a:gd name="T115" fmla="*/ 207 h 285"/>
                  <a:gd name="T116" fmla="*/ 15 w 183"/>
                  <a:gd name="T117" fmla="*/ 227 h 285"/>
                  <a:gd name="T118" fmla="*/ 10 w 183"/>
                  <a:gd name="T119" fmla="*/ 243 h 285"/>
                  <a:gd name="T120" fmla="*/ 7 w 183"/>
                  <a:gd name="T121" fmla="*/ 258 h 285"/>
                  <a:gd name="T122" fmla="*/ 3 w 183"/>
                  <a:gd name="T123" fmla="*/ 278 h 285"/>
                  <a:gd name="T124" fmla="*/ 2 w 183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285">
                    <a:moveTo>
                      <a:pt x="2" y="285"/>
                    </a:moveTo>
                    <a:cubicBezTo>
                      <a:pt x="0" y="281"/>
                      <a:pt x="30" y="148"/>
                      <a:pt x="66" y="107"/>
                    </a:cubicBezTo>
                    <a:cubicBezTo>
                      <a:pt x="94" y="75"/>
                      <a:pt x="139" y="83"/>
                      <a:pt x="160" y="86"/>
                    </a:cubicBezTo>
                    <a:cubicBezTo>
                      <a:pt x="171" y="88"/>
                      <a:pt x="173" y="89"/>
                      <a:pt x="174" y="88"/>
                    </a:cubicBezTo>
                    <a:cubicBezTo>
                      <a:pt x="174" y="88"/>
                      <a:pt x="174" y="87"/>
                      <a:pt x="174" y="86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6" y="92"/>
                      <a:pt x="179" y="90"/>
                    </a:cubicBezTo>
                    <a:cubicBezTo>
                      <a:pt x="183" y="87"/>
                      <a:pt x="149" y="17"/>
                      <a:pt x="60" y="3"/>
                    </a:cubicBezTo>
                    <a:cubicBezTo>
                      <a:pt x="43" y="1"/>
                      <a:pt x="27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7" name="Freeform 246">
                <a:extLst>
                  <a:ext uri="{FF2B5EF4-FFF2-40B4-BE49-F238E27FC236}">
                    <a16:creationId xmlns:a16="http://schemas.microsoft.com/office/drawing/2014/main" id="{7B5AF7C8-93DD-4868-8445-D118F117F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80"/>
                <a:ext cx="244" cy="390"/>
              </a:xfrm>
              <a:custGeom>
                <a:avLst/>
                <a:gdLst>
                  <a:gd name="T0" fmla="*/ 65 w 178"/>
                  <a:gd name="T1" fmla="*/ 106 h 285"/>
                  <a:gd name="T2" fmla="*/ 177 w 178"/>
                  <a:gd name="T3" fmla="*/ 90 h 285"/>
                  <a:gd name="T4" fmla="*/ 20 w 178"/>
                  <a:gd name="T5" fmla="*/ 1 h 285"/>
                  <a:gd name="T6" fmla="*/ 46 w 178"/>
                  <a:gd name="T7" fmla="*/ 2 h 285"/>
                  <a:gd name="T8" fmla="*/ 68 w 178"/>
                  <a:gd name="T9" fmla="*/ 5 h 285"/>
                  <a:gd name="T10" fmla="*/ 88 w 178"/>
                  <a:gd name="T11" fmla="*/ 11 h 285"/>
                  <a:gd name="T12" fmla="*/ 106 w 178"/>
                  <a:gd name="T13" fmla="*/ 18 h 285"/>
                  <a:gd name="T14" fmla="*/ 121 w 178"/>
                  <a:gd name="T15" fmla="*/ 26 h 285"/>
                  <a:gd name="T16" fmla="*/ 135 w 178"/>
                  <a:gd name="T17" fmla="*/ 35 h 285"/>
                  <a:gd name="T18" fmla="*/ 146 w 178"/>
                  <a:gd name="T19" fmla="*/ 46 h 285"/>
                  <a:gd name="T20" fmla="*/ 157 w 178"/>
                  <a:gd name="T21" fmla="*/ 56 h 285"/>
                  <a:gd name="T22" fmla="*/ 165 w 178"/>
                  <a:gd name="T23" fmla="*/ 67 h 285"/>
                  <a:gd name="T24" fmla="*/ 173 w 178"/>
                  <a:gd name="T25" fmla="*/ 78 h 285"/>
                  <a:gd name="T26" fmla="*/ 174 w 178"/>
                  <a:gd name="T27" fmla="*/ 79 h 285"/>
                  <a:gd name="T28" fmla="*/ 176 w 178"/>
                  <a:gd name="T29" fmla="*/ 82 h 285"/>
                  <a:gd name="T30" fmla="*/ 177 w 178"/>
                  <a:gd name="T31" fmla="*/ 85 h 285"/>
                  <a:gd name="T32" fmla="*/ 178 w 178"/>
                  <a:gd name="T33" fmla="*/ 89 h 285"/>
                  <a:gd name="T34" fmla="*/ 178 w 178"/>
                  <a:gd name="T35" fmla="*/ 90 h 285"/>
                  <a:gd name="T36" fmla="*/ 176 w 178"/>
                  <a:gd name="T37" fmla="*/ 92 h 285"/>
                  <a:gd name="T38" fmla="*/ 175 w 178"/>
                  <a:gd name="T39" fmla="*/ 92 h 285"/>
                  <a:gd name="T40" fmla="*/ 173 w 178"/>
                  <a:gd name="T41" fmla="*/ 92 h 285"/>
                  <a:gd name="T42" fmla="*/ 172 w 178"/>
                  <a:gd name="T43" fmla="*/ 92 h 285"/>
                  <a:gd name="T44" fmla="*/ 170 w 178"/>
                  <a:gd name="T45" fmla="*/ 92 h 285"/>
                  <a:gd name="T46" fmla="*/ 168 w 178"/>
                  <a:gd name="T47" fmla="*/ 92 h 285"/>
                  <a:gd name="T48" fmla="*/ 167 w 178"/>
                  <a:gd name="T49" fmla="*/ 92 h 285"/>
                  <a:gd name="T50" fmla="*/ 165 w 178"/>
                  <a:gd name="T51" fmla="*/ 91 h 285"/>
                  <a:gd name="T52" fmla="*/ 162 w 178"/>
                  <a:gd name="T53" fmla="*/ 91 h 285"/>
                  <a:gd name="T54" fmla="*/ 160 w 178"/>
                  <a:gd name="T55" fmla="*/ 91 h 285"/>
                  <a:gd name="T56" fmla="*/ 158 w 178"/>
                  <a:gd name="T57" fmla="*/ 90 h 285"/>
                  <a:gd name="T58" fmla="*/ 155 w 178"/>
                  <a:gd name="T59" fmla="*/ 90 h 285"/>
                  <a:gd name="T60" fmla="*/ 153 w 178"/>
                  <a:gd name="T61" fmla="*/ 89 h 285"/>
                  <a:gd name="T62" fmla="*/ 150 w 178"/>
                  <a:gd name="T63" fmla="*/ 89 h 285"/>
                  <a:gd name="T64" fmla="*/ 147 w 178"/>
                  <a:gd name="T65" fmla="*/ 89 h 285"/>
                  <a:gd name="T66" fmla="*/ 145 w 178"/>
                  <a:gd name="T67" fmla="*/ 88 h 285"/>
                  <a:gd name="T68" fmla="*/ 142 w 178"/>
                  <a:gd name="T69" fmla="*/ 88 h 285"/>
                  <a:gd name="T70" fmla="*/ 139 w 178"/>
                  <a:gd name="T71" fmla="*/ 87 h 285"/>
                  <a:gd name="T72" fmla="*/ 136 w 178"/>
                  <a:gd name="T73" fmla="*/ 87 h 285"/>
                  <a:gd name="T74" fmla="*/ 133 w 178"/>
                  <a:gd name="T75" fmla="*/ 87 h 285"/>
                  <a:gd name="T76" fmla="*/ 129 w 178"/>
                  <a:gd name="T77" fmla="*/ 87 h 285"/>
                  <a:gd name="T78" fmla="*/ 126 w 178"/>
                  <a:gd name="T79" fmla="*/ 86 h 285"/>
                  <a:gd name="T80" fmla="*/ 123 w 178"/>
                  <a:gd name="T81" fmla="*/ 86 h 285"/>
                  <a:gd name="T82" fmla="*/ 117 w 178"/>
                  <a:gd name="T83" fmla="*/ 86 h 285"/>
                  <a:gd name="T84" fmla="*/ 109 w 178"/>
                  <a:gd name="T85" fmla="*/ 87 h 285"/>
                  <a:gd name="T86" fmla="*/ 101 w 178"/>
                  <a:gd name="T87" fmla="*/ 88 h 285"/>
                  <a:gd name="T88" fmla="*/ 93 w 178"/>
                  <a:gd name="T89" fmla="*/ 90 h 285"/>
                  <a:gd name="T90" fmla="*/ 85 w 178"/>
                  <a:gd name="T91" fmla="*/ 93 h 285"/>
                  <a:gd name="T92" fmla="*/ 77 w 178"/>
                  <a:gd name="T93" fmla="*/ 98 h 285"/>
                  <a:gd name="T94" fmla="*/ 70 w 178"/>
                  <a:gd name="T95" fmla="*/ 103 h 285"/>
                  <a:gd name="T96" fmla="*/ 63 w 178"/>
                  <a:gd name="T97" fmla="*/ 110 h 285"/>
                  <a:gd name="T98" fmla="*/ 57 w 178"/>
                  <a:gd name="T99" fmla="*/ 118 h 285"/>
                  <a:gd name="T100" fmla="*/ 51 w 178"/>
                  <a:gd name="T101" fmla="*/ 128 h 285"/>
                  <a:gd name="T102" fmla="*/ 48 w 178"/>
                  <a:gd name="T103" fmla="*/ 133 h 285"/>
                  <a:gd name="T104" fmla="*/ 36 w 178"/>
                  <a:gd name="T105" fmla="*/ 160 h 285"/>
                  <a:gd name="T106" fmla="*/ 26 w 178"/>
                  <a:gd name="T107" fmla="*/ 185 h 285"/>
                  <a:gd name="T108" fmla="*/ 19 w 178"/>
                  <a:gd name="T109" fmla="*/ 207 h 285"/>
                  <a:gd name="T110" fmla="*/ 13 w 178"/>
                  <a:gd name="T111" fmla="*/ 227 h 285"/>
                  <a:gd name="T112" fmla="*/ 8 w 178"/>
                  <a:gd name="T113" fmla="*/ 243 h 285"/>
                  <a:gd name="T114" fmla="*/ 5 w 178"/>
                  <a:gd name="T115" fmla="*/ 258 h 285"/>
                  <a:gd name="T116" fmla="*/ 1 w 178"/>
                  <a:gd name="T117" fmla="*/ 278 h 285"/>
                  <a:gd name="T118" fmla="*/ 0 w 178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8" h="285">
                    <a:moveTo>
                      <a:pt x="0" y="285"/>
                    </a:moveTo>
                    <a:cubicBezTo>
                      <a:pt x="0" y="284"/>
                      <a:pt x="26" y="149"/>
                      <a:pt x="65" y="106"/>
                    </a:cubicBezTo>
                    <a:cubicBezTo>
                      <a:pt x="93" y="75"/>
                      <a:pt x="137" y="83"/>
                      <a:pt x="158" y="87"/>
                    </a:cubicBezTo>
                    <a:cubicBezTo>
                      <a:pt x="164" y="88"/>
                      <a:pt x="170" y="92"/>
                      <a:pt x="177" y="90"/>
                    </a:cubicBezTo>
                    <a:cubicBezTo>
                      <a:pt x="177" y="90"/>
                      <a:pt x="178" y="90"/>
                      <a:pt x="178" y="89"/>
                    </a:cubicBezTo>
                    <a:cubicBezTo>
                      <a:pt x="178" y="88"/>
                      <a:pt x="147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8" y="1"/>
                      <a:pt x="38" y="1"/>
                      <a:pt x="46" y="2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4"/>
                      <a:pt x="65" y="4"/>
                      <a:pt x="68" y="5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8"/>
                      <a:pt x="85" y="10"/>
                      <a:pt x="88" y="11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100" y="15"/>
                      <a:pt x="103" y="16"/>
                      <a:pt x="106" y="18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6" y="23"/>
                      <a:pt x="119" y="25"/>
                      <a:pt x="121" y="26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32"/>
                      <a:pt x="133" y="34"/>
                      <a:pt x="135" y="35"/>
                    </a:cubicBezTo>
                    <a:cubicBezTo>
                      <a:pt x="141" y="40"/>
                      <a:pt x="141" y="40"/>
                      <a:pt x="141" y="40"/>
                    </a:cubicBezTo>
                    <a:cubicBezTo>
                      <a:pt x="143" y="42"/>
                      <a:pt x="145" y="44"/>
                      <a:pt x="146" y="46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3" y="52"/>
                      <a:pt x="155" y="55"/>
                      <a:pt x="157" y="56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62" y="63"/>
                      <a:pt x="164" y="65"/>
                      <a:pt x="165" y="67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70" y="74"/>
                      <a:pt x="172" y="76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4" y="79"/>
                      <a:pt x="174" y="79"/>
                      <a:pt x="174" y="79"/>
                    </a:cubicBezTo>
                    <a:cubicBezTo>
                      <a:pt x="175" y="81"/>
                      <a:pt x="175" y="81"/>
                      <a:pt x="175" y="81"/>
                    </a:cubicBezTo>
                    <a:cubicBezTo>
                      <a:pt x="176" y="82"/>
                      <a:pt x="176" y="82"/>
                      <a:pt x="176" y="82"/>
                    </a:cubicBezTo>
                    <a:cubicBezTo>
                      <a:pt x="176" y="83"/>
                      <a:pt x="176" y="83"/>
                      <a:pt x="177" y="84"/>
                    </a:cubicBez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6"/>
                      <a:pt x="178" y="87"/>
                      <a:pt x="178" y="88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90"/>
                      <a:pt x="178" y="90"/>
                      <a:pt x="178" y="90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2"/>
                      <a:pt x="167" y="92"/>
                      <a:pt x="167" y="92"/>
                    </a:cubicBezTo>
                    <a:cubicBezTo>
                      <a:pt x="166" y="92"/>
                      <a:pt x="166" y="92"/>
                      <a:pt x="166" y="92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5" y="90"/>
                      <a:pt x="155" y="90"/>
                      <a:pt x="155" y="90"/>
                    </a:cubicBezTo>
                    <a:cubicBezTo>
                      <a:pt x="154" y="90"/>
                      <a:pt x="154" y="90"/>
                      <a:pt x="154" y="90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6" y="86"/>
                      <a:pt x="115" y="86"/>
                      <a:pt x="113" y="87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08" y="87"/>
                      <a:pt x="106" y="87"/>
                      <a:pt x="105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0" y="89"/>
                      <a:pt x="98" y="89"/>
                      <a:pt x="97" y="89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2" y="91"/>
                      <a:pt x="90" y="91"/>
                      <a:pt x="89" y="92"/>
                    </a:cubicBezTo>
                    <a:cubicBezTo>
                      <a:pt x="85" y="93"/>
                      <a:pt x="85" y="93"/>
                      <a:pt x="85" y="93"/>
                    </a:cubicBezTo>
                    <a:cubicBezTo>
                      <a:pt x="84" y="94"/>
                      <a:pt x="82" y="95"/>
                      <a:pt x="81" y="95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76" y="98"/>
                      <a:pt x="75" y="99"/>
                      <a:pt x="74" y="100"/>
                    </a:cubicBezTo>
                    <a:cubicBezTo>
                      <a:pt x="70" y="103"/>
                      <a:pt x="70" y="103"/>
                      <a:pt x="70" y="103"/>
                    </a:cubicBezTo>
                    <a:cubicBezTo>
                      <a:pt x="69" y="104"/>
                      <a:pt x="68" y="105"/>
                      <a:pt x="67" y="106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2" y="111"/>
                      <a:pt x="61" y="113"/>
                      <a:pt x="60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56" y="119"/>
                      <a:pt x="54" y="121"/>
                      <a:pt x="54" y="123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29"/>
                      <a:pt x="49" y="132"/>
                      <a:pt x="48" y="133"/>
                    </a:cubicBezTo>
                    <a:cubicBezTo>
                      <a:pt x="48" y="133"/>
                      <a:pt x="48" y="133"/>
                      <a:pt x="48" y="133"/>
                    </a:cubicBezTo>
                    <a:cubicBezTo>
                      <a:pt x="42" y="147"/>
                      <a:pt x="42" y="147"/>
                      <a:pt x="42" y="147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0" y="176"/>
                      <a:pt x="26" y="181"/>
                      <a:pt x="26" y="185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19" y="207"/>
                      <a:pt x="19" y="207"/>
                      <a:pt x="19" y="207"/>
                    </a:cubicBezTo>
                    <a:cubicBezTo>
                      <a:pt x="15" y="217"/>
                      <a:pt x="15" y="217"/>
                      <a:pt x="15" y="217"/>
                    </a:cubicBezTo>
                    <a:cubicBezTo>
                      <a:pt x="15" y="220"/>
                      <a:pt x="13" y="224"/>
                      <a:pt x="13" y="227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8" y="243"/>
                      <a:pt x="8" y="243"/>
                      <a:pt x="8" y="243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5" y="258"/>
                      <a:pt x="5" y="258"/>
                      <a:pt x="5" y="258"/>
                    </a:cubicBezTo>
                    <a:cubicBezTo>
                      <a:pt x="3" y="264"/>
                      <a:pt x="3" y="264"/>
                      <a:pt x="3" y="264"/>
                    </a:cubicBezTo>
                    <a:cubicBezTo>
                      <a:pt x="2" y="270"/>
                      <a:pt x="2" y="271"/>
                      <a:pt x="1" y="278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0" y="282"/>
                      <a:pt x="0" y="284"/>
                      <a:pt x="0" y="285"/>
                    </a:cubicBezTo>
                    <a:cubicBezTo>
                      <a:pt x="0" y="285"/>
                      <a:pt x="0" y="285"/>
                      <a:pt x="0" y="285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8" name="Freeform 247">
                <a:extLst>
                  <a:ext uri="{FF2B5EF4-FFF2-40B4-BE49-F238E27FC236}">
                    <a16:creationId xmlns:a16="http://schemas.microsoft.com/office/drawing/2014/main" id="{9C2C0483-9023-4CCF-A543-BC3CE8FF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80"/>
                <a:ext cx="250" cy="390"/>
              </a:xfrm>
              <a:custGeom>
                <a:avLst/>
                <a:gdLst>
                  <a:gd name="T0" fmla="*/ 65 w 182"/>
                  <a:gd name="T1" fmla="*/ 106 h 285"/>
                  <a:gd name="T2" fmla="*/ 177 w 182"/>
                  <a:gd name="T3" fmla="*/ 90 h 285"/>
                  <a:gd name="T4" fmla="*/ 20 w 182"/>
                  <a:gd name="T5" fmla="*/ 1 h 285"/>
                  <a:gd name="T6" fmla="*/ 46 w 182"/>
                  <a:gd name="T7" fmla="*/ 2 h 285"/>
                  <a:gd name="T8" fmla="*/ 68 w 182"/>
                  <a:gd name="T9" fmla="*/ 5 h 285"/>
                  <a:gd name="T10" fmla="*/ 88 w 182"/>
                  <a:gd name="T11" fmla="*/ 11 h 285"/>
                  <a:gd name="T12" fmla="*/ 106 w 182"/>
                  <a:gd name="T13" fmla="*/ 18 h 285"/>
                  <a:gd name="T14" fmla="*/ 121 w 182"/>
                  <a:gd name="T15" fmla="*/ 26 h 285"/>
                  <a:gd name="T16" fmla="*/ 135 w 182"/>
                  <a:gd name="T17" fmla="*/ 35 h 285"/>
                  <a:gd name="T18" fmla="*/ 146 w 182"/>
                  <a:gd name="T19" fmla="*/ 46 h 285"/>
                  <a:gd name="T20" fmla="*/ 157 w 182"/>
                  <a:gd name="T21" fmla="*/ 56 h 285"/>
                  <a:gd name="T22" fmla="*/ 165 w 182"/>
                  <a:gd name="T23" fmla="*/ 67 h 285"/>
                  <a:gd name="T24" fmla="*/ 173 w 182"/>
                  <a:gd name="T25" fmla="*/ 78 h 285"/>
                  <a:gd name="T26" fmla="*/ 174 w 182"/>
                  <a:gd name="T27" fmla="*/ 79 h 285"/>
                  <a:gd name="T28" fmla="*/ 176 w 182"/>
                  <a:gd name="T29" fmla="*/ 82 h 285"/>
                  <a:gd name="T30" fmla="*/ 177 w 182"/>
                  <a:gd name="T31" fmla="*/ 85 h 285"/>
                  <a:gd name="T32" fmla="*/ 178 w 182"/>
                  <a:gd name="T33" fmla="*/ 89 h 285"/>
                  <a:gd name="T34" fmla="*/ 178 w 182"/>
                  <a:gd name="T35" fmla="*/ 90 h 285"/>
                  <a:gd name="T36" fmla="*/ 176 w 182"/>
                  <a:gd name="T37" fmla="*/ 92 h 285"/>
                  <a:gd name="T38" fmla="*/ 175 w 182"/>
                  <a:gd name="T39" fmla="*/ 92 h 285"/>
                  <a:gd name="T40" fmla="*/ 173 w 182"/>
                  <a:gd name="T41" fmla="*/ 92 h 285"/>
                  <a:gd name="T42" fmla="*/ 172 w 182"/>
                  <a:gd name="T43" fmla="*/ 92 h 285"/>
                  <a:gd name="T44" fmla="*/ 170 w 182"/>
                  <a:gd name="T45" fmla="*/ 92 h 285"/>
                  <a:gd name="T46" fmla="*/ 168 w 182"/>
                  <a:gd name="T47" fmla="*/ 92 h 285"/>
                  <a:gd name="T48" fmla="*/ 167 w 182"/>
                  <a:gd name="T49" fmla="*/ 92 h 285"/>
                  <a:gd name="T50" fmla="*/ 165 w 182"/>
                  <a:gd name="T51" fmla="*/ 91 h 285"/>
                  <a:gd name="T52" fmla="*/ 162 w 182"/>
                  <a:gd name="T53" fmla="*/ 91 h 285"/>
                  <a:gd name="T54" fmla="*/ 160 w 182"/>
                  <a:gd name="T55" fmla="*/ 91 h 285"/>
                  <a:gd name="T56" fmla="*/ 158 w 182"/>
                  <a:gd name="T57" fmla="*/ 90 h 285"/>
                  <a:gd name="T58" fmla="*/ 155 w 182"/>
                  <a:gd name="T59" fmla="*/ 90 h 285"/>
                  <a:gd name="T60" fmla="*/ 153 w 182"/>
                  <a:gd name="T61" fmla="*/ 89 h 285"/>
                  <a:gd name="T62" fmla="*/ 150 w 182"/>
                  <a:gd name="T63" fmla="*/ 89 h 285"/>
                  <a:gd name="T64" fmla="*/ 147 w 182"/>
                  <a:gd name="T65" fmla="*/ 89 h 285"/>
                  <a:gd name="T66" fmla="*/ 145 w 182"/>
                  <a:gd name="T67" fmla="*/ 88 h 285"/>
                  <a:gd name="T68" fmla="*/ 142 w 182"/>
                  <a:gd name="T69" fmla="*/ 88 h 285"/>
                  <a:gd name="T70" fmla="*/ 139 w 182"/>
                  <a:gd name="T71" fmla="*/ 87 h 285"/>
                  <a:gd name="T72" fmla="*/ 136 w 182"/>
                  <a:gd name="T73" fmla="*/ 87 h 285"/>
                  <a:gd name="T74" fmla="*/ 133 w 182"/>
                  <a:gd name="T75" fmla="*/ 87 h 285"/>
                  <a:gd name="T76" fmla="*/ 129 w 182"/>
                  <a:gd name="T77" fmla="*/ 87 h 285"/>
                  <a:gd name="T78" fmla="*/ 126 w 182"/>
                  <a:gd name="T79" fmla="*/ 86 h 285"/>
                  <a:gd name="T80" fmla="*/ 123 w 182"/>
                  <a:gd name="T81" fmla="*/ 86 h 285"/>
                  <a:gd name="T82" fmla="*/ 117 w 182"/>
                  <a:gd name="T83" fmla="*/ 86 h 285"/>
                  <a:gd name="T84" fmla="*/ 109 w 182"/>
                  <a:gd name="T85" fmla="*/ 87 h 285"/>
                  <a:gd name="T86" fmla="*/ 101 w 182"/>
                  <a:gd name="T87" fmla="*/ 88 h 285"/>
                  <a:gd name="T88" fmla="*/ 93 w 182"/>
                  <a:gd name="T89" fmla="*/ 90 h 285"/>
                  <a:gd name="T90" fmla="*/ 85 w 182"/>
                  <a:gd name="T91" fmla="*/ 93 h 285"/>
                  <a:gd name="T92" fmla="*/ 77 w 182"/>
                  <a:gd name="T93" fmla="*/ 98 h 285"/>
                  <a:gd name="T94" fmla="*/ 70 w 182"/>
                  <a:gd name="T95" fmla="*/ 103 h 285"/>
                  <a:gd name="T96" fmla="*/ 63 w 182"/>
                  <a:gd name="T97" fmla="*/ 110 h 285"/>
                  <a:gd name="T98" fmla="*/ 57 w 182"/>
                  <a:gd name="T99" fmla="*/ 118 h 285"/>
                  <a:gd name="T100" fmla="*/ 51 w 182"/>
                  <a:gd name="T101" fmla="*/ 128 h 285"/>
                  <a:gd name="T102" fmla="*/ 48 w 182"/>
                  <a:gd name="T103" fmla="*/ 133 h 285"/>
                  <a:gd name="T104" fmla="*/ 36 w 182"/>
                  <a:gd name="T105" fmla="*/ 160 h 285"/>
                  <a:gd name="T106" fmla="*/ 26 w 182"/>
                  <a:gd name="T107" fmla="*/ 185 h 285"/>
                  <a:gd name="T108" fmla="*/ 19 w 182"/>
                  <a:gd name="T109" fmla="*/ 207 h 285"/>
                  <a:gd name="T110" fmla="*/ 13 w 182"/>
                  <a:gd name="T111" fmla="*/ 227 h 285"/>
                  <a:gd name="T112" fmla="*/ 8 w 182"/>
                  <a:gd name="T113" fmla="*/ 243 h 285"/>
                  <a:gd name="T114" fmla="*/ 5 w 182"/>
                  <a:gd name="T115" fmla="*/ 258 h 285"/>
                  <a:gd name="T116" fmla="*/ 1 w 182"/>
                  <a:gd name="T117" fmla="*/ 278 h 285"/>
                  <a:gd name="T118" fmla="*/ 0 w 182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2" h="285">
                    <a:moveTo>
                      <a:pt x="0" y="285"/>
                    </a:moveTo>
                    <a:cubicBezTo>
                      <a:pt x="0" y="285"/>
                      <a:pt x="26" y="149"/>
                      <a:pt x="65" y="106"/>
                    </a:cubicBezTo>
                    <a:cubicBezTo>
                      <a:pt x="93" y="76"/>
                      <a:pt x="137" y="84"/>
                      <a:pt x="158" y="87"/>
                    </a:cubicBezTo>
                    <a:cubicBezTo>
                      <a:pt x="173" y="90"/>
                      <a:pt x="177" y="90"/>
                      <a:pt x="177" y="90"/>
                    </a:cubicBezTo>
                    <a:cubicBezTo>
                      <a:pt x="182" y="87"/>
                      <a:pt x="146" y="12"/>
                      <a:pt x="46" y="2"/>
                    </a:cubicBezTo>
                    <a:cubicBezTo>
                      <a:pt x="43" y="2"/>
                      <a:pt x="34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8" y="1"/>
                      <a:pt x="38" y="1"/>
                      <a:pt x="46" y="2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4"/>
                      <a:pt x="65" y="4"/>
                      <a:pt x="68" y="5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8"/>
                      <a:pt x="85" y="10"/>
                      <a:pt x="88" y="11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100" y="15"/>
                      <a:pt x="103" y="16"/>
                      <a:pt x="106" y="18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6" y="23"/>
                      <a:pt x="119" y="25"/>
                      <a:pt x="121" y="26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32"/>
                      <a:pt x="133" y="34"/>
                      <a:pt x="135" y="35"/>
                    </a:cubicBezTo>
                    <a:cubicBezTo>
                      <a:pt x="141" y="40"/>
                      <a:pt x="141" y="40"/>
                      <a:pt x="141" y="40"/>
                    </a:cubicBezTo>
                    <a:cubicBezTo>
                      <a:pt x="143" y="42"/>
                      <a:pt x="145" y="44"/>
                      <a:pt x="146" y="46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3" y="52"/>
                      <a:pt x="155" y="55"/>
                      <a:pt x="157" y="56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62" y="63"/>
                      <a:pt x="164" y="65"/>
                      <a:pt x="165" y="67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70" y="74"/>
                      <a:pt x="172" y="76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4" y="79"/>
                      <a:pt x="174" y="79"/>
                      <a:pt x="174" y="79"/>
                    </a:cubicBezTo>
                    <a:cubicBezTo>
                      <a:pt x="175" y="81"/>
                      <a:pt x="175" y="81"/>
                      <a:pt x="175" y="81"/>
                    </a:cubicBezTo>
                    <a:cubicBezTo>
                      <a:pt x="176" y="82"/>
                      <a:pt x="176" y="82"/>
                      <a:pt x="176" y="82"/>
                    </a:cubicBezTo>
                    <a:cubicBezTo>
                      <a:pt x="176" y="83"/>
                      <a:pt x="176" y="83"/>
                      <a:pt x="177" y="84"/>
                    </a:cubicBez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6"/>
                      <a:pt x="178" y="87"/>
                      <a:pt x="178" y="88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90"/>
                      <a:pt x="178" y="90"/>
                      <a:pt x="178" y="90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2"/>
                      <a:pt x="167" y="92"/>
                      <a:pt x="167" y="92"/>
                    </a:cubicBezTo>
                    <a:cubicBezTo>
                      <a:pt x="166" y="92"/>
                      <a:pt x="166" y="92"/>
                      <a:pt x="166" y="92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5" y="90"/>
                      <a:pt x="155" y="90"/>
                      <a:pt x="155" y="90"/>
                    </a:cubicBezTo>
                    <a:cubicBezTo>
                      <a:pt x="154" y="90"/>
                      <a:pt x="154" y="90"/>
                      <a:pt x="154" y="90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6" y="86"/>
                      <a:pt x="115" y="86"/>
                      <a:pt x="113" y="87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08" y="87"/>
                      <a:pt x="106" y="87"/>
                      <a:pt x="105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0" y="89"/>
                      <a:pt x="98" y="89"/>
                      <a:pt x="97" y="89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2" y="91"/>
                      <a:pt x="90" y="91"/>
                      <a:pt x="89" y="92"/>
                    </a:cubicBezTo>
                    <a:cubicBezTo>
                      <a:pt x="85" y="93"/>
                      <a:pt x="85" y="93"/>
                      <a:pt x="85" y="93"/>
                    </a:cubicBezTo>
                    <a:cubicBezTo>
                      <a:pt x="84" y="94"/>
                      <a:pt x="82" y="95"/>
                      <a:pt x="81" y="95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76" y="98"/>
                      <a:pt x="75" y="99"/>
                      <a:pt x="74" y="100"/>
                    </a:cubicBezTo>
                    <a:cubicBezTo>
                      <a:pt x="70" y="103"/>
                      <a:pt x="70" y="103"/>
                      <a:pt x="70" y="103"/>
                    </a:cubicBezTo>
                    <a:cubicBezTo>
                      <a:pt x="69" y="104"/>
                      <a:pt x="68" y="105"/>
                      <a:pt x="67" y="106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2" y="111"/>
                      <a:pt x="61" y="113"/>
                      <a:pt x="60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56" y="119"/>
                      <a:pt x="54" y="121"/>
                      <a:pt x="54" y="123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29"/>
                      <a:pt x="49" y="132"/>
                      <a:pt x="48" y="133"/>
                    </a:cubicBezTo>
                    <a:cubicBezTo>
                      <a:pt x="48" y="133"/>
                      <a:pt x="48" y="133"/>
                      <a:pt x="48" y="133"/>
                    </a:cubicBezTo>
                    <a:cubicBezTo>
                      <a:pt x="42" y="147"/>
                      <a:pt x="42" y="147"/>
                      <a:pt x="42" y="147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0" y="176"/>
                      <a:pt x="26" y="181"/>
                      <a:pt x="26" y="185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19" y="207"/>
                      <a:pt x="19" y="207"/>
                      <a:pt x="19" y="207"/>
                    </a:cubicBezTo>
                    <a:cubicBezTo>
                      <a:pt x="15" y="217"/>
                      <a:pt x="15" y="217"/>
                      <a:pt x="15" y="217"/>
                    </a:cubicBezTo>
                    <a:cubicBezTo>
                      <a:pt x="15" y="220"/>
                      <a:pt x="13" y="224"/>
                      <a:pt x="13" y="227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8" y="243"/>
                      <a:pt x="8" y="243"/>
                      <a:pt x="8" y="243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5" y="258"/>
                      <a:pt x="5" y="258"/>
                      <a:pt x="5" y="258"/>
                    </a:cubicBezTo>
                    <a:cubicBezTo>
                      <a:pt x="3" y="264"/>
                      <a:pt x="3" y="264"/>
                      <a:pt x="3" y="264"/>
                    </a:cubicBezTo>
                    <a:cubicBezTo>
                      <a:pt x="2" y="270"/>
                      <a:pt x="2" y="271"/>
                      <a:pt x="1" y="278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0" y="282"/>
                      <a:pt x="0" y="284"/>
                      <a:pt x="0" y="285"/>
                    </a:cubicBezTo>
                    <a:cubicBezTo>
                      <a:pt x="0" y="285"/>
                      <a:pt x="0" y="285"/>
                      <a:pt x="0" y="285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69" name="Freeform 248">
                <a:extLst>
                  <a:ext uri="{FF2B5EF4-FFF2-40B4-BE49-F238E27FC236}">
                    <a16:creationId xmlns:a16="http://schemas.microsoft.com/office/drawing/2014/main" id="{B00786C2-0FA6-41EC-BB4C-029E970C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2" cy="390"/>
              </a:xfrm>
              <a:custGeom>
                <a:avLst/>
                <a:gdLst>
                  <a:gd name="T0" fmla="*/ 62 w 184"/>
                  <a:gd name="T1" fmla="*/ 112 h 285"/>
                  <a:gd name="T2" fmla="*/ 177 w 184"/>
                  <a:gd name="T3" fmla="*/ 81 h 285"/>
                  <a:gd name="T4" fmla="*/ 22 w 184"/>
                  <a:gd name="T5" fmla="*/ 1 h 285"/>
                  <a:gd name="T6" fmla="*/ 48 w 184"/>
                  <a:gd name="T7" fmla="*/ 2 h 285"/>
                  <a:gd name="T8" fmla="*/ 70 w 184"/>
                  <a:gd name="T9" fmla="*/ 5 h 285"/>
                  <a:gd name="T10" fmla="*/ 90 w 184"/>
                  <a:gd name="T11" fmla="*/ 11 h 285"/>
                  <a:gd name="T12" fmla="*/ 108 w 184"/>
                  <a:gd name="T13" fmla="*/ 18 h 285"/>
                  <a:gd name="T14" fmla="*/ 123 w 184"/>
                  <a:gd name="T15" fmla="*/ 26 h 285"/>
                  <a:gd name="T16" fmla="*/ 137 w 184"/>
                  <a:gd name="T17" fmla="*/ 35 h 285"/>
                  <a:gd name="T18" fmla="*/ 148 w 184"/>
                  <a:gd name="T19" fmla="*/ 46 h 285"/>
                  <a:gd name="T20" fmla="*/ 159 w 184"/>
                  <a:gd name="T21" fmla="*/ 56 h 285"/>
                  <a:gd name="T22" fmla="*/ 167 w 184"/>
                  <a:gd name="T23" fmla="*/ 67 h 285"/>
                  <a:gd name="T24" fmla="*/ 175 w 184"/>
                  <a:gd name="T25" fmla="*/ 78 h 285"/>
                  <a:gd name="T26" fmla="*/ 176 w 184"/>
                  <a:gd name="T27" fmla="*/ 79 h 285"/>
                  <a:gd name="T28" fmla="*/ 178 w 184"/>
                  <a:gd name="T29" fmla="*/ 82 h 285"/>
                  <a:gd name="T30" fmla="*/ 179 w 184"/>
                  <a:gd name="T31" fmla="*/ 85 h 285"/>
                  <a:gd name="T32" fmla="*/ 180 w 184"/>
                  <a:gd name="T33" fmla="*/ 89 h 285"/>
                  <a:gd name="T34" fmla="*/ 180 w 184"/>
                  <a:gd name="T35" fmla="*/ 90 h 285"/>
                  <a:gd name="T36" fmla="*/ 178 w 184"/>
                  <a:gd name="T37" fmla="*/ 92 h 285"/>
                  <a:gd name="T38" fmla="*/ 177 w 184"/>
                  <a:gd name="T39" fmla="*/ 92 h 285"/>
                  <a:gd name="T40" fmla="*/ 175 w 184"/>
                  <a:gd name="T41" fmla="*/ 92 h 285"/>
                  <a:gd name="T42" fmla="*/ 174 w 184"/>
                  <a:gd name="T43" fmla="*/ 92 h 285"/>
                  <a:gd name="T44" fmla="*/ 172 w 184"/>
                  <a:gd name="T45" fmla="*/ 92 h 285"/>
                  <a:gd name="T46" fmla="*/ 170 w 184"/>
                  <a:gd name="T47" fmla="*/ 92 h 285"/>
                  <a:gd name="T48" fmla="*/ 169 w 184"/>
                  <a:gd name="T49" fmla="*/ 92 h 285"/>
                  <a:gd name="T50" fmla="*/ 167 w 184"/>
                  <a:gd name="T51" fmla="*/ 91 h 285"/>
                  <a:gd name="T52" fmla="*/ 164 w 184"/>
                  <a:gd name="T53" fmla="*/ 91 h 285"/>
                  <a:gd name="T54" fmla="*/ 162 w 184"/>
                  <a:gd name="T55" fmla="*/ 91 h 285"/>
                  <a:gd name="T56" fmla="*/ 160 w 184"/>
                  <a:gd name="T57" fmla="*/ 90 h 285"/>
                  <a:gd name="T58" fmla="*/ 157 w 184"/>
                  <a:gd name="T59" fmla="*/ 90 h 285"/>
                  <a:gd name="T60" fmla="*/ 155 w 184"/>
                  <a:gd name="T61" fmla="*/ 89 h 285"/>
                  <a:gd name="T62" fmla="*/ 152 w 184"/>
                  <a:gd name="T63" fmla="*/ 89 h 285"/>
                  <a:gd name="T64" fmla="*/ 149 w 184"/>
                  <a:gd name="T65" fmla="*/ 89 h 285"/>
                  <a:gd name="T66" fmla="*/ 147 w 184"/>
                  <a:gd name="T67" fmla="*/ 88 h 285"/>
                  <a:gd name="T68" fmla="*/ 144 w 184"/>
                  <a:gd name="T69" fmla="*/ 88 h 285"/>
                  <a:gd name="T70" fmla="*/ 141 w 184"/>
                  <a:gd name="T71" fmla="*/ 87 h 285"/>
                  <a:gd name="T72" fmla="*/ 138 w 184"/>
                  <a:gd name="T73" fmla="*/ 87 h 285"/>
                  <a:gd name="T74" fmla="*/ 135 w 184"/>
                  <a:gd name="T75" fmla="*/ 87 h 285"/>
                  <a:gd name="T76" fmla="*/ 131 w 184"/>
                  <a:gd name="T77" fmla="*/ 87 h 285"/>
                  <a:gd name="T78" fmla="*/ 128 w 184"/>
                  <a:gd name="T79" fmla="*/ 86 h 285"/>
                  <a:gd name="T80" fmla="*/ 125 w 184"/>
                  <a:gd name="T81" fmla="*/ 86 h 285"/>
                  <a:gd name="T82" fmla="*/ 119 w 184"/>
                  <a:gd name="T83" fmla="*/ 86 h 285"/>
                  <a:gd name="T84" fmla="*/ 111 w 184"/>
                  <a:gd name="T85" fmla="*/ 87 h 285"/>
                  <a:gd name="T86" fmla="*/ 103 w 184"/>
                  <a:gd name="T87" fmla="*/ 88 h 285"/>
                  <a:gd name="T88" fmla="*/ 95 w 184"/>
                  <a:gd name="T89" fmla="*/ 90 h 285"/>
                  <a:gd name="T90" fmla="*/ 87 w 184"/>
                  <a:gd name="T91" fmla="*/ 93 h 285"/>
                  <a:gd name="T92" fmla="*/ 79 w 184"/>
                  <a:gd name="T93" fmla="*/ 98 h 285"/>
                  <a:gd name="T94" fmla="*/ 72 w 184"/>
                  <a:gd name="T95" fmla="*/ 103 h 285"/>
                  <a:gd name="T96" fmla="*/ 65 w 184"/>
                  <a:gd name="T97" fmla="*/ 110 h 285"/>
                  <a:gd name="T98" fmla="*/ 59 w 184"/>
                  <a:gd name="T99" fmla="*/ 118 h 285"/>
                  <a:gd name="T100" fmla="*/ 53 w 184"/>
                  <a:gd name="T101" fmla="*/ 128 h 285"/>
                  <a:gd name="T102" fmla="*/ 50 w 184"/>
                  <a:gd name="T103" fmla="*/ 133 h 285"/>
                  <a:gd name="T104" fmla="*/ 38 w 184"/>
                  <a:gd name="T105" fmla="*/ 160 h 285"/>
                  <a:gd name="T106" fmla="*/ 28 w 184"/>
                  <a:gd name="T107" fmla="*/ 185 h 285"/>
                  <a:gd name="T108" fmla="*/ 21 w 184"/>
                  <a:gd name="T109" fmla="*/ 207 h 285"/>
                  <a:gd name="T110" fmla="*/ 15 w 184"/>
                  <a:gd name="T111" fmla="*/ 227 h 285"/>
                  <a:gd name="T112" fmla="*/ 10 w 184"/>
                  <a:gd name="T113" fmla="*/ 243 h 285"/>
                  <a:gd name="T114" fmla="*/ 7 w 184"/>
                  <a:gd name="T115" fmla="*/ 258 h 285"/>
                  <a:gd name="T116" fmla="*/ 3 w 184"/>
                  <a:gd name="T117" fmla="*/ 278 h 285"/>
                  <a:gd name="T118" fmla="*/ 2 w 184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4" h="285">
                    <a:moveTo>
                      <a:pt x="2" y="285"/>
                    </a:moveTo>
                    <a:cubicBezTo>
                      <a:pt x="0" y="278"/>
                      <a:pt x="32" y="150"/>
                      <a:pt x="62" y="112"/>
                    </a:cubicBezTo>
                    <a:cubicBezTo>
                      <a:pt x="89" y="79"/>
                      <a:pt x="127" y="82"/>
                      <a:pt x="160" y="88"/>
                    </a:cubicBezTo>
                    <a:cubicBezTo>
                      <a:pt x="184" y="92"/>
                      <a:pt x="184" y="92"/>
                      <a:pt x="177" y="81"/>
                    </a:cubicBezTo>
                    <a:cubicBezTo>
                      <a:pt x="172" y="73"/>
                      <a:pt x="154" y="46"/>
                      <a:pt x="123" y="26"/>
                    </a:cubicBezTo>
                    <a:cubicBezTo>
                      <a:pt x="97" y="9"/>
                      <a:pt x="63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0" name="Freeform 249">
                <a:extLst>
                  <a:ext uri="{FF2B5EF4-FFF2-40B4-BE49-F238E27FC236}">
                    <a16:creationId xmlns:a16="http://schemas.microsoft.com/office/drawing/2014/main" id="{57944C7E-B5BE-4B26-9E03-104D43BF8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62 w 181"/>
                  <a:gd name="T1" fmla="*/ 114 h 285"/>
                  <a:gd name="T2" fmla="*/ 181 w 181"/>
                  <a:gd name="T3" fmla="*/ 90 h 285"/>
                  <a:gd name="T4" fmla="*/ 23 w 181"/>
                  <a:gd name="T5" fmla="*/ 0 h 285"/>
                  <a:gd name="T6" fmla="*/ 60 w 181"/>
                  <a:gd name="T7" fmla="*/ 3 h 285"/>
                  <a:gd name="T8" fmla="*/ 82 w 181"/>
                  <a:gd name="T9" fmla="*/ 8 h 285"/>
                  <a:gd name="T10" fmla="*/ 100 w 181"/>
                  <a:gd name="T11" fmla="*/ 14 h 285"/>
                  <a:gd name="T12" fmla="*/ 117 w 181"/>
                  <a:gd name="T13" fmla="*/ 22 h 285"/>
                  <a:gd name="T14" fmla="*/ 131 w 181"/>
                  <a:gd name="T15" fmla="*/ 31 h 285"/>
                  <a:gd name="T16" fmla="*/ 144 w 181"/>
                  <a:gd name="T17" fmla="*/ 40 h 285"/>
                  <a:gd name="T18" fmla="*/ 155 w 181"/>
                  <a:gd name="T19" fmla="*/ 51 h 285"/>
                  <a:gd name="T20" fmla="*/ 164 w 181"/>
                  <a:gd name="T21" fmla="*/ 62 h 285"/>
                  <a:gd name="T22" fmla="*/ 172 w 181"/>
                  <a:gd name="T23" fmla="*/ 72 h 285"/>
                  <a:gd name="T24" fmla="*/ 176 w 181"/>
                  <a:gd name="T25" fmla="*/ 78 h 285"/>
                  <a:gd name="T26" fmla="*/ 178 w 181"/>
                  <a:gd name="T27" fmla="*/ 81 h 285"/>
                  <a:gd name="T28" fmla="*/ 180 w 181"/>
                  <a:gd name="T29" fmla="*/ 84 h 285"/>
                  <a:gd name="T30" fmla="*/ 181 w 181"/>
                  <a:gd name="T31" fmla="*/ 88 h 285"/>
                  <a:gd name="T32" fmla="*/ 181 w 181"/>
                  <a:gd name="T33" fmla="*/ 89 h 285"/>
                  <a:gd name="T34" fmla="*/ 180 w 181"/>
                  <a:gd name="T35" fmla="*/ 91 h 285"/>
                  <a:gd name="T36" fmla="*/ 179 w 181"/>
                  <a:gd name="T37" fmla="*/ 92 h 285"/>
                  <a:gd name="T38" fmla="*/ 177 w 181"/>
                  <a:gd name="T39" fmla="*/ 92 h 285"/>
                  <a:gd name="T40" fmla="*/ 175 w 181"/>
                  <a:gd name="T41" fmla="*/ 92 h 285"/>
                  <a:gd name="T42" fmla="*/ 174 w 181"/>
                  <a:gd name="T43" fmla="*/ 92 h 285"/>
                  <a:gd name="T44" fmla="*/ 172 w 181"/>
                  <a:gd name="T45" fmla="*/ 92 h 285"/>
                  <a:gd name="T46" fmla="*/ 171 w 181"/>
                  <a:gd name="T47" fmla="*/ 92 h 285"/>
                  <a:gd name="T48" fmla="*/ 169 w 181"/>
                  <a:gd name="T49" fmla="*/ 92 h 285"/>
                  <a:gd name="T50" fmla="*/ 167 w 181"/>
                  <a:gd name="T51" fmla="*/ 91 h 285"/>
                  <a:gd name="T52" fmla="*/ 164 w 181"/>
                  <a:gd name="T53" fmla="*/ 91 h 285"/>
                  <a:gd name="T54" fmla="*/ 162 w 181"/>
                  <a:gd name="T55" fmla="*/ 91 h 285"/>
                  <a:gd name="T56" fmla="*/ 160 w 181"/>
                  <a:gd name="T57" fmla="*/ 90 h 285"/>
                  <a:gd name="T58" fmla="*/ 157 w 181"/>
                  <a:gd name="T59" fmla="*/ 90 h 285"/>
                  <a:gd name="T60" fmla="*/ 155 w 181"/>
                  <a:gd name="T61" fmla="*/ 89 h 285"/>
                  <a:gd name="T62" fmla="*/ 152 w 181"/>
                  <a:gd name="T63" fmla="*/ 89 h 285"/>
                  <a:gd name="T64" fmla="*/ 149 w 181"/>
                  <a:gd name="T65" fmla="*/ 88 h 285"/>
                  <a:gd name="T66" fmla="*/ 146 w 181"/>
                  <a:gd name="T67" fmla="*/ 88 h 285"/>
                  <a:gd name="T68" fmla="*/ 143 w 181"/>
                  <a:gd name="T69" fmla="*/ 88 h 285"/>
                  <a:gd name="T70" fmla="*/ 140 w 181"/>
                  <a:gd name="T71" fmla="*/ 87 h 285"/>
                  <a:gd name="T72" fmla="*/ 137 w 181"/>
                  <a:gd name="T73" fmla="*/ 87 h 285"/>
                  <a:gd name="T74" fmla="*/ 134 w 181"/>
                  <a:gd name="T75" fmla="*/ 87 h 285"/>
                  <a:gd name="T76" fmla="*/ 131 w 181"/>
                  <a:gd name="T77" fmla="*/ 86 h 285"/>
                  <a:gd name="T78" fmla="*/ 128 w 181"/>
                  <a:gd name="T79" fmla="*/ 86 h 285"/>
                  <a:gd name="T80" fmla="*/ 124 w 181"/>
                  <a:gd name="T81" fmla="*/ 86 h 285"/>
                  <a:gd name="T82" fmla="*/ 116 w 181"/>
                  <a:gd name="T83" fmla="*/ 87 h 285"/>
                  <a:gd name="T84" fmla="*/ 108 w 181"/>
                  <a:gd name="T85" fmla="*/ 88 h 285"/>
                  <a:gd name="T86" fmla="*/ 100 w 181"/>
                  <a:gd name="T87" fmla="*/ 89 h 285"/>
                  <a:gd name="T88" fmla="*/ 92 w 181"/>
                  <a:gd name="T89" fmla="*/ 92 h 285"/>
                  <a:gd name="T90" fmla="*/ 84 w 181"/>
                  <a:gd name="T91" fmla="*/ 95 h 285"/>
                  <a:gd name="T92" fmla="*/ 77 w 181"/>
                  <a:gd name="T93" fmla="*/ 100 h 285"/>
                  <a:gd name="T94" fmla="*/ 70 w 181"/>
                  <a:gd name="T95" fmla="*/ 106 h 285"/>
                  <a:gd name="T96" fmla="*/ 63 w 181"/>
                  <a:gd name="T97" fmla="*/ 114 h 285"/>
                  <a:gd name="T98" fmla="*/ 57 w 181"/>
                  <a:gd name="T99" fmla="*/ 123 h 285"/>
                  <a:gd name="T100" fmla="*/ 51 w 181"/>
                  <a:gd name="T101" fmla="*/ 133 h 285"/>
                  <a:gd name="T102" fmla="*/ 45 w 181"/>
                  <a:gd name="T103" fmla="*/ 147 h 285"/>
                  <a:gd name="T104" fmla="*/ 34 w 181"/>
                  <a:gd name="T105" fmla="*/ 173 h 285"/>
                  <a:gd name="T106" fmla="*/ 25 w 181"/>
                  <a:gd name="T107" fmla="*/ 196 h 285"/>
                  <a:gd name="T108" fmla="*/ 18 w 181"/>
                  <a:gd name="T109" fmla="*/ 217 h 285"/>
                  <a:gd name="T110" fmla="*/ 13 w 181"/>
                  <a:gd name="T111" fmla="*/ 235 h 285"/>
                  <a:gd name="T112" fmla="*/ 9 w 181"/>
                  <a:gd name="T113" fmla="*/ 251 h 285"/>
                  <a:gd name="T114" fmla="*/ 6 w 181"/>
                  <a:gd name="T115" fmla="*/ 264 h 285"/>
                  <a:gd name="T116" fmla="*/ 3 w 181"/>
                  <a:gd name="T117" fmla="*/ 281 h 285"/>
                  <a:gd name="T118" fmla="*/ 3 w 181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1" h="285">
                    <a:moveTo>
                      <a:pt x="3" y="285"/>
                    </a:moveTo>
                    <a:cubicBezTo>
                      <a:pt x="0" y="276"/>
                      <a:pt x="35" y="148"/>
                      <a:pt x="62" y="114"/>
                    </a:cubicBezTo>
                    <a:cubicBezTo>
                      <a:pt x="87" y="82"/>
                      <a:pt x="119" y="81"/>
                      <a:pt x="161" y="88"/>
                    </a:cubicBezTo>
                    <a:cubicBezTo>
                      <a:pt x="180" y="91"/>
                      <a:pt x="180" y="91"/>
                      <a:pt x="181" y="90"/>
                    </a:cubicBezTo>
                    <a:cubicBezTo>
                      <a:pt x="181" y="89"/>
                      <a:pt x="150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1" name="Freeform 250">
                <a:extLst>
                  <a:ext uri="{FF2B5EF4-FFF2-40B4-BE49-F238E27FC236}">
                    <a16:creationId xmlns:a16="http://schemas.microsoft.com/office/drawing/2014/main" id="{DDF11ABB-13E2-415A-BFE5-18B075B7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4" cy="390"/>
              </a:xfrm>
              <a:custGeom>
                <a:avLst/>
                <a:gdLst>
                  <a:gd name="T0" fmla="*/ 62 w 185"/>
                  <a:gd name="T1" fmla="*/ 113 h 285"/>
                  <a:gd name="T2" fmla="*/ 178 w 185"/>
                  <a:gd name="T3" fmla="*/ 81 h 285"/>
                  <a:gd name="T4" fmla="*/ 23 w 185"/>
                  <a:gd name="T5" fmla="*/ 1 h 285"/>
                  <a:gd name="T6" fmla="*/ 49 w 185"/>
                  <a:gd name="T7" fmla="*/ 2 h 285"/>
                  <a:gd name="T8" fmla="*/ 71 w 185"/>
                  <a:gd name="T9" fmla="*/ 5 h 285"/>
                  <a:gd name="T10" fmla="*/ 91 w 185"/>
                  <a:gd name="T11" fmla="*/ 11 h 285"/>
                  <a:gd name="T12" fmla="*/ 109 w 185"/>
                  <a:gd name="T13" fmla="*/ 18 h 285"/>
                  <a:gd name="T14" fmla="*/ 124 w 185"/>
                  <a:gd name="T15" fmla="*/ 26 h 285"/>
                  <a:gd name="T16" fmla="*/ 138 w 185"/>
                  <a:gd name="T17" fmla="*/ 35 h 285"/>
                  <a:gd name="T18" fmla="*/ 149 w 185"/>
                  <a:gd name="T19" fmla="*/ 46 h 285"/>
                  <a:gd name="T20" fmla="*/ 160 w 185"/>
                  <a:gd name="T21" fmla="*/ 56 h 285"/>
                  <a:gd name="T22" fmla="*/ 168 w 185"/>
                  <a:gd name="T23" fmla="*/ 67 h 285"/>
                  <a:gd name="T24" fmla="*/ 176 w 185"/>
                  <a:gd name="T25" fmla="*/ 78 h 285"/>
                  <a:gd name="T26" fmla="*/ 177 w 185"/>
                  <a:gd name="T27" fmla="*/ 79 h 285"/>
                  <a:gd name="T28" fmla="*/ 179 w 185"/>
                  <a:gd name="T29" fmla="*/ 82 h 285"/>
                  <a:gd name="T30" fmla="*/ 180 w 185"/>
                  <a:gd name="T31" fmla="*/ 85 h 285"/>
                  <a:gd name="T32" fmla="*/ 181 w 185"/>
                  <a:gd name="T33" fmla="*/ 89 h 285"/>
                  <a:gd name="T34" fmla="*/ 181 w 185"/>
                  <a:gd name="T35" fmla="*/ 90 h 285"/>
                  <a:gd name="T36" fmla="*/ 179 w 185"/>
                  <a:gd name="T37" fmla="*/ 92 h 285"/>
                  <a:gd name="T38" fmla="*/ 178 w 185"/>
                  <a:gd name="T39" fmla="*/ 92 h 285"/>
                  <a:gd name="T40" fmla="*/ 176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71 w 185"/>
                  <a:gd name="T47" fmla="*/ 92 h 285"/>
                  <a:gd name="T48" fmla="*/ 170 w 185"/>
                  <a:gd name="T49" fmla="*/ 92 h 285"/>
                  <a:gd name="T50" fmla="*/ 168 w 185"/>
                  <a:gd name="T51" fmla="*/ 91 h 285"/>
                  <a:gd name="T52" fmla="*/ 165 w 185"/>
                  <a:gd name="T53" fmla="*/ 91 h 285"/>
                  <a:gd name="T54" fmla="*/ 163 w 185"/>
                  <a:gd name="T55" fmla="*/ 91 h 285"/>
                  <a:gd name="T56" fmla="*/ 161 w 185"/>
                  <a:gd name="T57" fmla="*/ 90 h 285"/>
                  <a:gd name="T58" fmla="*/ 158 w 185"/>
                  <a:gd name="T59" fmla="*/ 90 h 285"/>
                  <a:gd name="T60" fmla="*/ 156 w 185"/>
                  <a:gd name="T61" fmla="*/ 89 h 285"/>
                  <a:gd name="T62" fmla="*/ 153 w 185"/>
                  <a:gd name="T63" fmla="*/ 89 h 285"/>
                  <a:gd name="T64" fmla="*/ 150 w 185"/>
                  <a:gd name="T65" fmla="*/ 89 h 285"/>
                  <a:gd name="T66" fmla="*/ 148 w 185"/>
                  <a:gd name="T67" fmla="*/ 88 h 285"/>
                  <a:gd name="T68" fmla="*/ 145 w 185"/>
                  <a:gd name="T69" fmla="*/ 88 h 285"/>
                  <a:gd name="T70" fmla="*/ 142 w 185"/>
                  <a:gd name="T71" fmla="*/ 87 h 285"/>
                  <a:gd name="T72" fmla="*/ 139 w 185"/>
                  <a:gd name="T73" fmla="*/ 87 h 285"/>
                  <a:gd name="T74" fmla="*/ 136 w 185"/>
                  <a:gd name="T75" fmla="*/ 87 h 285"/>
                  <a:gd name="T76" fmla="*/ 132 w 185"/>
                  <a:gd name="T77" fmla="*/ 87 h 285"/>
                  <a:gd name="T78" fmla="*/ 129 w 185"/>
                  <a:gd name="T79" fmla="*/ 86 h 285"/>
                  <a:gd name="T80" fmla="*/ 126 w 185"/>
                  <a:gd name="T81" fmla="*/ 86 h 285"/>
                  <a:gd name="T82" fmla="*/ 120 w 185"/>
                  <a:gd name="T83" fmla="*/ 86 h 285"/>
                  <a:gd name="T84" fmla="*/ 112 w 185"/>
                  <a:gd name="T85" fmla="*/ 87 h 285"/>
                  <a:gd name="T86" fmla="*/ 104 w 185"/>
                  <a:gd name="T87" fmla="*/ 88 h 285"/>
                  <a:gd name="T88" fmla="*/ 96 w 185"/>
                  <a:gd name="T89" fmla="*/ 90 h 285"/>
                  <a:gd name="T90" fmla="*/ 88 w 185"/>
                  <a:gd name="T91" fmla="*/ 93 h 285"/>
                  <a:gd name="T92" fmla="*/ 80 w 185"/>
                  <a:gd name="T93" fmla="*/ 98 h 285"/>
                  <a:gd name="T94" fmla="*/ 73 w 185"/>
                  <a:gd name="T95" fmla="*/ 103 h 285"/>
                  <a:gd name="T96" fmla="*/ 66 w 185"/>
                  <a:gd name="T97" fmla="*/ 110 h 285"/>
                  <a:gd name="T98" fmla="*/ 60 w 185"/>
                  <a:gd name="T99" fmla="*/ 118 h 285"/>
                  <a:gd name="T100" fmla="*/ 54 w 185"/>
                  <a:gd name="T101" fmla="*/ 128 h 285"/>
                  <a:gd name="T102" fmla="*/ 51 w 185"/>
                  <a:gd name="T103" fmla="*/ 133 h 285"/>
                  <a:gd name="T104" fmla="*/ 39 w 185"/>
                  <a:gd name="T105" fmla="*/ 160 h 285"/>
                  <a:gd name="T106" fmla="*/ 29 w 185"/>
                  <a:gd name="T107" fmla="*/ 185 h 285"/>
                  <a:gd name="T108" fmla="*/ 22 w 185"/>
                  <a:gd name="T109" fmla="*/ 207 h 285"/>
                  <a:gd name="T110" fmla="*/ 16 w 185"/>
                  <a:gd name="T111" fmla="*/ 227 h 285"/>
                  <a:gd name="T112" fmla="*/ 11 w 185"/>
                  <a:gd name="T113" fmla="*/ 243 h 285"/>
                  <a:gd name="T114" fmla="*/ 8 w 185"/>
                  <a:gd name="T115" fmla="*/ 258 h 285"/>
                  <a:gd name="T116" fmla="*/ 4 w 185"/>
                  <a:gd name="T117" fmla="*/ 278 h 285"/>
                  <a:gd name="T118" fmla="*/ 3 w 185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285">
                    <a:moveTo>
                      <a:pt x="3" y="285"/>
                    </a:moveTo>
                    <a:cubicBezTo>
                      <a:pt x="0" y="276"/>
                      <a:pt x="34" y="149"/>
                      <a:pt x="62" y="113"/>
                    </a:cubicBezTo>
                    <a:cubicBezTo>
                      <a:pt x="90" y="79"/>
                      <a:pt x="126" y="82"/>
                      <a:pt x="161" y="88"/>
                    </a:cubicBezTo>
                    <a:cubicBezTo>
                      <a:pt x="184" y="92"/>
                      <a:pt x="185" y="92"/>
                      <a:pt x="178" y="81"/>
                    </a:cubicBezTo>
                    <a:cubicBezTo>
                      <a:pt x="173" y="73"/>
                      <a:pt x="156" y="46"/>
                      <a:pt x="124" y="26"/>
                    </a:cubicBezTo>
                    <a:cubicBezTo>
                      <a:pt x="85" y="1"/>
                      <a:pt x="39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2" name="Freeform 251">
                <a:extLst>
                  <a:ext uri="{FF2B5EF4-FFF2-40B4-BE49-F238E27FC236}">
                    <a16:creationId xmlns:a16="http://schemas.microsoft.com/office/drawing/2014/main" id="{7ED25517-ABE3-43FD-9D09-FA60DABF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0" cy="390"/>
              </a:xfrm>
              <a:custGeom>
                <a:avLst/>
                <a:gdLst>
                  <a:gd name="T0" fmla="*/ 62 w 182"/>
                  <a:gd name="T1" fmla="*/ 114 h 285"/>
                  <a:gd name="T2" fmla="*/ 180 w 182"/>
                  <a:gd name="T3" fmla="*/ 91 h 285"/>
                  <a:gd name="T4" fmla="*/ 124 w 182"/>
                  <a:gd name="T5" fmla="*/ 26 h 285"/>
                  <a:gd name="T6" fmla="*/ 23 w 182"/>
                  <a:gd name="T7" fmla="*/ 0 h 285"/>
                  <a:gd name="T8" fmla="*/ 60 w 182"/>
                  <a:gd name="T9" fmla="*/ 3 h 285"/>
                  <a:gd name="T10" fmla="*/ 82 w 182"/>
                  <a:gd name="T11" fmla="*/ 8 h 285"/>
                  <a:gd name="T12" fmla="*/ 100 w 182"/>
                  <a:gd name="T13" fmla="*/ 14 h 285"/>
                  <a:gd name="T14" fmla="*/ 117 w 182"/>
                  <a:gd name="T15" fmla="*/ 22 h 285"/>
                  <a:gd name="T16" fmla="*/ 131 w 182"/>
                  <a:gd name="T17" fmla="*/ 31 h 285"/>
                  <a:gd name="T18" fmla="*/ 144 w 182"/>
                  <a:gd name="T19" fmla="*/ 40 h 285"/>
                  <a:gd name="T20" fmla="*/ 155 w 182"/>
                  <a:gd name="T21" fmla="*/ 51 h 285"/>
                  <a:gd name="T22" fmla="*/ 164 w 182"/>
                  <a:gd name="T23" fmla="*/ 62 h 285"/>
                  <a:gd name="T24" fmla="*/ 172 w 182"/>
                  <a:gd name="T25" fmla="*/ 72 h 285"/>
                  <a:gd name="T26" fmla="*/ 176 w 182"/>
                  <a:gd name="T27" fmla="*/ 78 h 285"/>
                  <a:gd name="T28" fmla="*/ 178 w 182"/>
                  <a:gd name="T29" fmla="*/ 81 h 285"/>
                  <a:gd name="T30" fmla="*/ 180 w 182"/>
                  <a:gd name="T31" fmla="*/ 84 h 285"/>
                  <a:gd name="T32" fmla="*/ 181 w 182"/>
                  <a:gd name="T33" fmla="*/ 88 h 285"/>
                  <a:gd name="T34" fmla="*/ 181 w 182"/>
                  <a:gd name="T35" fmla="*/ 89 h 285"/>
                  <a:gd name="T36" fmla="*/ 180 w 182"/>
                  <a:gd name="T37" fmla="*/ 91 h 285"/>
                  <a:gd name="T38" fmla="*/ 179 w 182"/>
                  <a:gd name="T39" fmla="*/ 92 h 285"/>
                  <a:gd name="T40" fmla="*/ 177 w 182"/>
                  <a:gd name="T41" fmla="*/ 92 h 285"/>
                  <a:gd name="T42" fmla="*/ 175 w 182"/>
                  <a:gd name="T43" fmla="*/ 92 h 285"/>
                  <a:gd name="T44" fmla="*/ 174 w 182"/>
                  <a:gd name="T45" fmla="*/ 92 h 285"/>
                  <a:gd name="T46" fmla="*/ 172 w 182"/>
                  <a:gd name="T47" fmla="*/ 92 h 285"/>
                  <a:gd name="T48" fmla="*/ 171 w 182"/>
                  <a:gd name="T49" fmla="*/ 92 h 285"/>
                  <a:gd name="T50" fmla="*/ 169 w 182"/>
                  <a:gd name="T51" fmla="*/ 92 h 285"/>
                  <a:gd name="T52" fmla="*/ 167 w 182"/>
                  <a:gd name="T53" fmla="*/ 91 h 285"/>
                  <a:gd name="T54" fmla="*/ 164 w 182"/>
                  <a:gd name="T55" fmla="*/ 91 h 285"/>
                  <a:gd name="T56" fmla="*/ 162 w 182"/>
                  <a:gd name="T57" fmla="*/ 91 h 285"/>
                  <a:gd name="T58" fmla="*/ 160 w 182"/>
                  <a:gd name="T59" fmla="*/ 90 h 285"/>
                  <a:gd name="T60" fmla="*/ 157 w 182"/>
                  <a:gd name="T61" fmla="*/ 90 h 285"/>
                  <a:gd name="T62" fmla="*/ 155 w 182"/>
                  <a:gd name="T63" fmla="*/ 89 h 285"/>
                  <a:gd name="T64" fmla="*/ 152 w 182"/>
                  <a:gd name="T65" fmla="*/ 89 h 285"/>
                  <a:gd name="T66" fmla="*/ 149 w 182"/>
                  <a:gd name="T67" fmla="*/ 88 h 285"/>
                  <a:gd name="T68" fmla="*/ 146 w 182"/>
                  <a:gd name="T69" fmla="*/ 88 h 285"/>
                  <a:gd name="T70" fmla="*/ 143 w 182"/>
                  <a:gd name="T71" fmla="*/ 88 h 285"/>
                  <a:gd name="T72" fmla="*/ 140 w 182"/>
                  <a:gd name="T73" fmla="*/ 87 h 285"/>
                  <a:gd name="T74" fmla="*/ 137 w 182"/>
                  <a:gd name="T75" fmla="*/ 87 h 285"/>
                  <a:gd name="T76" fmla="*/ 134 w 182"/>
                  <a:gd name="T77" fmla="*/ 87 h 285"/>
                  <a:gd name="T78" fmla="*/ 131 w 182"/>
                  <a:gd name="T79" fmla="*/ 86 h 285"/>
                  <a:gd name="T80" fmla="*/ 128 w 182"/>
                  <a:gd name="T81" fmla="*/ 86 h 285"/>
                  <a:gd name="T82" fmla="*/ 124 w 182"/>
                  <a:gd name="T83" fmla="*/ 86 h 285"/>
                  <a:gd name="T84" fmla="*/ 116 w 182"/>
                  <a:gd name="T85" fmla="*/ 87 h 285"/>
                  <a:gd name="T86" fmla="*/ 108 w 182"/>
                  <a:gd name="T87" fmla="*/ 88 h 285"/>
                  <a:gd name="T88" fmla="*/ 100 w 182"/>
                  <a:gd name="T89" fmla="*/ 89 h 285"/>
                  <a:gd name="T90" fmla="*/ 92 w 182"/>
                  <a:gd name="T91" fmla="*/ 92 h 285"/>
                  <a:gd name="T92" fmla="*/ 84 w 182"/>
                  <a:gd name="T93" fmla="*/ 95 h 285"/>
                  <a:gd name="T94" fmla="*/ 77 w 182"/>
                  <a:gd name="T95" fmla="*/ 100 h 285"/>
                  <a:gd name="T96" fmla="*/ 70 w 182"/>
                  <a:gd name="T97" fmla="*/ 106 h 285"/>
                  <a:gd name="T98" fmla="*/ 63 w 182"/>
                  <a:gd name="T99" fmla="*/ 114 h 285"/>
                  <a:gd name="T100" fmla="*/ 57 w 182"/>
                  <a:gd name="T101" fmla="*/ 123 h 285"/>
                  <a:gd name="T102" fmla="*/ 51 w 182"/>
                  <a:gd name="T103" fmla="*/ 133 h 285"/>
                  <a:gd name="T104" fmla="*/ 45 w 182"/>
                  <a:gd name="T105" fmla="*/ 147 h 285"/>
                  <a:gd name="T106" fmla="*/ 34 w 182"/>
                  <a:gd name="T107" fmla="*/ 173 h 285"/>
                  <a:gd name="T108" fmla="*/ 25 w 182"/>
                  <a:gd name="T109" fmla="*/ 196 h 285"/>
                  <a:gd name="T110" fmla="*/ 18 w 182"/>
                  <a:gd name="T111" fmla="*/ 217 h 285"/>
                  <a:gd name="T112" fmla="*/ 13 w 182"/>
                  <a:gd name="T113" fmla="*/ 235 h 285"/>
                  <a:gd name="T114" fmla="*/ 9 w 182"/>
                  <a:gd name="T115" fmla="*/ 251 h 285"/>
                  <a:gd name="T116" fmla="*/ 6 w 182"/>
                  <a:gd name="T117" fmla="*/ 264 h 285"/>
                  <a:gd name="T118" fmla="*/ 3 w 182"/>
                  <a:gd name="T119" fmla="*/ 281 h 285"/>
                  <a:gd name="T120" fmla="*/ 3 w 182"/>
                  <a:gd name="T12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2" h="285">
                    <a:moveTo>
                      <a:pt x="3" y="285"/>
                    </a:moveTo>
                    <a:cubicBezTo>
                      <a:pt x="0" y="276"/>
                      <a:pt x="35" y="148"/>
                      <a:pt x="62" y="114"/>
                    </a:cubicBezTo>
                    <a:cubicBezTo>
                      <a:pt x="90" y="80"/>
                      <a:pt x="126" y="83"/>
                      <a:pt x="161" y="89"/>
                    </a:cubicBezTo>
                    <a:cubicBezTo>
                      <a:pt x="178" y="91"/>
                      <a:pt x="179" y="91"/>
                      <a:pt x="180" y="91"/>
                    </a:cubicBezTo>
                    <a:cubicBezTo>
                      <a:pt x="181" y="90"/>
                      <a:pt x="182" y="88"/>
                      <a:pt x="178" y="81"/>
                    </a:cubicBezTo>
                    <a:cubicBezTo>
                      <a:pt x="174" y="73"/>
                      <a:pt x="156" y="46"/>
                      <a:pt x="124" y="26"/>
                    </a:cubicBezTo>
                    <a:cubicBezTo>
                      <a:pt x="106" y="14"/>
                      <a:pt x="7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3" name="Freeform 252">
                <a:extLst>
                  <a:ext uri="{FF2B5EF4-FFF2-40B4-BE49-F238E27FC236}">
                    <a16:creationId xmlns:a16="http://schemas.microsoft.com/office/drawing/2014/main" id="{2858CE18-F043-47B0-B77E-F1088EF8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127" cy="29"/>
              </a:xfrm>
              <a:custGeom>
                <a:avLst/>
                <a:gdLst>
                  <a:gd name="T0" fmla="*/ 68 w 93"/>
                  <a:gd name="T1" fmla="*/ 11 h 21"/>
                  <a:gd name="T2" fmla="*/ 0 w 93"/>
                  <a:gd name="T3" fmla="*/ 0 h 21"/>
                  <a:gd name="T4" fmla="*/ 0 w 93"/>
                  <a:gd name="T5" fmla="*/ 0 h 21"/>
                  <a:gd name="T6" fmla="*/ 26 w 93"/>
                  <a:gd name="T7" fmla="*/ 2 h 21"/>
                  <a:gd name="T8" fmla="*/ 37 w 93"/>
                  <a:gd name="T9" fmla="*/ 3 h 21"/>
                  <a:gd name="T10" fmla="*/ 48 w 93"/>
                  <a:gd name="T11" fmla="*/ 5 h 21"/>
                  <a:gd name="T12" fmla="*/ 59 w 93"/>
                  <a:gd name="T13" fmla="*/ 8 h 21"/>
                  <a:gd name="T14" fmla="*/ 68 w 93"/>
                  <a:gd name="T15" fmla="*/ 11 h 21"/>
                  <a:gd name="T16" fmla="*/ 77 w 93"/>
                  <a:gd name="T17" fmla="*/ 14 h 21"/>
                  <a:gd name="T18" fmla="*/ 86 w 93"/>
                  <a:gd name="T19" fmla="*/ 18 h 21"/>
                  <a:gd name="T20" fmla="*/ 93 w 93"/>
                  <a:gd name="T21" fmla="*/ 21 h 21"/>
                  <a:gd name="T22" fmla="*/ 85 w 93"/>
                  <a:gd name="T23" fmla="*/ 17 h 21"/>
                  <a:gd name="T24" fmla="*/ 68 w 93"/>
                  <a:gd name="T2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21">
                    <a:moveTo>
                      <a:pt x="68" y="11"/>
                    </a:moveTo>
                    <a:cubicBezTo>
                      <a:pt x="48" y="4"/>
                      <a:pt x="2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1" y="4"/>
                      <a:pt x="45" y="4"/>
                      <a:pt x="48" y="5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61" y="8"/>
                      <a:pt x="65" y="10"/>
                      <a:pt x="68" y="11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80" y="15"/>
                      <a:pt x="83" y="16"/>
                      <a:pt x="86" y="18"/>
                    </a:cubicBezTo>
                    <a:cubicBezTo>
                      <a:pt x="88" y="19"/>
                      <a:pt x="91" y="20"/>
                      <a:pt x="93" y="21"/>
                    </a:cubicBezTo>
                    <a:cubicBezTo>
                      <a:pt x="91" y="20"/>
                      <a:pt x="88" y="19"/>
                      <a:pt x="85" y="17"/>
                    </a:cubicBezTo>
                    <a:cubicBezTo>
                      <a:pt x="80" y="15"/>
                      <a:pt x="73" y="12"/>
                      <a:pt x="68" y="11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4" name="Freeform 253">
                <a:extLst>
                  <a:ext uri="{FF2B5EF4-FFF2-40B4-BE49-F238E27FC236}">
                    <a16:creationId xmlns:a16="http://schemas.microsoft.com/office/drawing/2014/main" id="{C99B50E0-C5A4-4164-97CA-6FFC97DA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90"/>
                <a:ext cx="251" cy="280"/>
              </a:xfrm>
              <a:custGeom>
                <a:avLst/>
                <a:gdLst>
                  <a:gd name="T0" fmla="*/ 62 w 183"/>
                  <a:gd name="T1" fmla="*/ 34 h 205"/>
                  <a:gd name="T2" fmla="*/ 180 w 183"/>
                  <a:gd name="T3" fmla="*/ 5 h 205"/>
                  <a:gd name="T4" fmla="*/ 181 w 183"/>
                  <a:gd name="T5" fmla="*/ 8 h 205"/>
                  <a:gd name="T6" fmla="*/ 181 w 183"/>
                  <a:gd name="T7" fmla="*/ 9 h 205"/>
                  <a:gd name="T8" fmla="*/ 180 w 183"/>
                  <a:gd name="T9" fmla="*/ 11 h 205"/>
                  <a:gd name="T10" fmla="*/ 179 w 183"/>
                  <a:gd name="T11" fmla="*/ 12 h 205"/>
                  <a:gd name="T12" fmla="*/ 177 w 183"/>
                  <a:gd name="T13" fmla="*/ 12 h 205"/>
                  <a:gd name="T14" fmla="*/ 175 w 183"/>
                  <a:gd name="T15" fmla="*/ 12 h 205"/>
                  <a:gd name="T16" fmla="*/ 174 w 183"/>
                  <a:gd name="T17" fmla="*/ 12 h 205"/>
                  <a:gd name="T18" fmla="*/ 172 w 183"/>
                  <a:gd name="T19" fmla="*/ 12 h 205"/>
                  <a:gd name="T20" fmla="*/ 171 w 183"/>
                  <a:gd name="T21" fmla="*/ 12 h 205"/>
                  <a:gd name="T22" fmla="*/ 169 w 183"/>
                  <a:gd name="T23" fmla="*/ 12 h 205"/>
                  <a:gd name="T24" fmla="*/ 167 w 183"/>
                  <a:gd name="T25" fmla="*/ 11 h 205"/>
                  <a:gd name="T26" fmla="*/ 164 w 183"/>
                  <a:gd name="T27" fmla="*/ 11 h 205"/>
                  <a:gd name="T28" fmla="*/ 162 w 183"/>
                  <a:gd name="T29" fmla="*/ 11 h 205"/>
                  <a:gd name="T30" fmla="*/ 160 w 183"/>
                  <a:gd name="T31" fmla="*/ 10 h 205"/>
                  <a:gd name="T32" fmla="*/ 157 w 183"/>
                  <a:gd name="T33" fmla="*/ 10 h 205"/>
                  <a:gd name="T34" fmla="*/ 155 w 183"/>
                  <a:gd name="T35" fmla="*/ 9 h 205"/>
                  <a:gd name="T36" fmla="*/ 152 w 183"/>
                  <a:gd name="T37" fmla="*/ 9 h 205"/>
                  <a:gd name="T38" fmla="*/ 149 w 183"/>
                  <a:gd name="T39" fmla="*/ 8 h 205"/>
                  <a:gd name="T40" fmla="*/ 146 w 183"/>
                  <a:gd name="T41" fmla="*/ 8 h 205"/>
                  <a:gd name="T42" fmla="*/ 143 w 183"/>
                  <a:gd name="T43" fmla="*/ 8 h 205"/>
                  <a:gd name="T44" fmla="*/ 140 w 183"/>
                  <a:gd name="T45" fmla="*/ 7 h 205"/>
                  <a:gd name="T46" fmla="*/ 137 w 183"/>
                  <a:gd name="T47" fmla="*/ 7 h 205"/>
                  <a:gd name="T48" fmla="*/ 134 w 183"/>
                  <a:gd name="T49" fmla="*/ 7 h 205"/>
                  <a:gd name="T50" fmla="*/ 131 w 183"/>
                  <a:gd name="T51" fmla="*/ 6 h 205"/>
                  <a:gd name="T52" fmla="*/ 128 w 183"/>
                  <a:gd name="T53" fmla="*/ 6 h 205"/>
                  <a:gd name="T54" fmla="*/ 124 w 183"/>
                  <a:gd name="T55" fmla="*/ 6 h 205"/>
                  <a:gd name="T56" fmla="*/ 116 w 183"/>
                  <a:gd name="T57" fmla="*/ 7 h 205"/>
                  <a:gd name="T58" fmla="*/ 108 w 183"/>
                  <a:gd name="T59" fmla="*/ 8 h 205"/>
                  <a:gd name="T60" fmla="*/ 100 w 183"/>
                  <a:gd name="T61" fmla="*/ 9 h 205"/>
                  <a:gd name="T62" fmla="*/ 92 w 183"/>
                  <a:gd name="T63" fmla="*/ 12 h 205"/>
                  <a:gd name="T64" fmla="*/ 84 w 183"/>
                  <a:gd name="T65" fmla="*/ 15 h 205"/>
                  <a:gd name="T66" fmla="*/ 77 w 183"/>
                  <a:gd name="T67" fmla="*/ 20 h 205"/>
                  <a:gd name="T68" fmla="*/ 70 w 183"/>
                  <a:gd name="T69" fmla="*/ 26 h 205"/>
                  <a:gd name="T70" fmla="*/ 63 w 183"/>
                  <a:gd name="T71" fmla="*/ 34 h 205"/>
                  <a:gd name="T72" fmla="*/ 57 w 183"/>
                  <a:gd name="T73" fmla="*/ 43 h 205"/>
                  <a:gd name="T74" fmla="*/ 51 w 183"/>
                  <a:gd name="T75" fmla="*/ 53 h 205"/>
                  <a:gd name="T76" fmla="*/ 45 w 183"/>
                  <a:gd name="T77" fmla="*/ 67 h 205"/>
                  <a:gd name="T78" fmla="*/ 34 w 183"/>
                  <a:gd name="T79" fmla="*/ 93 h 205"/>
                  <a:gd name="T80" fmla="*/ 25 w 183"/>
                  <a:gd name="T81" fmla="*/ 116 h 205"/>
                  <a:gd name="T82" fmla="*/ 18 w 183"/>
                  <a:gd name="T83" fmla="*/ 137 h 205"/>
                  <a:gd name="T84" fmla="*/ 13 w 183"/>
                  <a:gd name="T85" fmla="*/ 155 h 205"/>
                  <a:gd name="T86" fmla="*/ 9 w 183"/>
                  <a:gd name="T87" fmla="*/ 171 h 205"/>
                  <a:gd name="T88" fmla="*/ 6 w 183"/>
                  <a:gd name="T89" fmla="*/ 184 h 205"/>
                  <a:gd name="T90" fmla="*/ 3 w 183"/>
                  <a:gd name="T91" fmla="*/ 201 h 205"/>
                  <a:gd name="T92" fmla="*/ 3 w 183"/>
                  <a:gd name="T9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205">
                    <a:moveTo>
                      <a:pt x="3" y="205"/>
                    </a:moveTo>
                    <a:cubicBezTo>
                      <a:pt x="0" y="196"/>
                      <a:pt x="34" y="69"/>
                      <a:pt x="62" y="34"/>
                    </a:cubicBezTo>
                    <a:cubicBezTo>
                      <a:pt x="90" y="0"/>
                      <a:pt x="127" y="3"/>
                      <a:pt x="160" y="9"/>
                    </a:cubicBezTo>
                    <a:cubicBezTo>
                      <a:pt x="181" y="12"/>
                      <a:pt x="183" y="12"/>
                      <a:pt x="180" y="5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10"/>
                      <a:pt x="181" y="10"/>
                      <a:pt x="181" y="10"/>
                    </a:cubicBezTo>
                    <a:cubicBezTo>
                      <a:pt x="181" y="10"/>
                      <a:pt x="180" y="11"/>
                      <a:pt x="180" y="11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9" y="6"/>
                      <a:pt x="118" y="6"/>
                      <a:pt x="116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1" y="7"/>
                      <a:pt x="109" y="7"/>
                      <a:pt x="108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3" y="9"/>
                      <a:pt x="101" y="9"/>
                      <a:pt x="100" y="9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5" y="11"/>
                      <a:pt x="93" y="11"/>
                      <a:pt x="92" y="12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4"/>
                      <a:pt x="85" y="15"/>
                      <a:pt x="84" y="15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9" y="18"/>
                      <a:pt x="78" y="19"/>
                      <a:pt x="77" y="20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4"/>
                      <a:pt x="71" y="25"/>
                      <a:pt x="70" y="26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1"/>
                      <a:pt x="64" y="33"/>
                      <a:pt x="63" y="34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9"/>
                      <a:pt x="57" y="41"/>
                      <a:pt x="57" y="43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3" y="49"/>
                      <a:pt x="52" y="52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3" y="96"/>
                      <a:pt x="29" y="101"/>
                      <a:pt x="29" y="10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18" y="140"/>
                      <a:pt x="16" y="144"/>
                      <a:pt x="16" y="147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9" y="171"/>
                      <a:pt x="9" y="171"/>
                      <a:pt x="9" y="171"/>
                    </a:cubicBezTo>
                    <a:cubicBezTo>
                      <a:pt x="8" y="178"/>
                      <a:pt x="8" y="178"/>
                      <a:pt x="8" y="178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90"/>
                      <a:pt x="5" y="191"/>
                      <a:pt x="4" y="198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3" y="202"/>
                      <a:pt x="3" y="204"/>
                      <a:pt x="3" y="205"/>
                    </a:cubicBezTo>
                    <a:cubicBezTo>
                      <a:pt x="3" y="205"/>
                      <a:pt x="3" y="205"/>
                      <a:pt x="3" y="205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5" name="Freeform 254">
                <a:extLst>
                  <a:ext uri="{FF2B5EF4-FFF2-40B4-BE49-F238E27FC236}">
                    <a16:creationId xmlns:a16="http://schemas.microsoft.com/office/drawing/2014/main" id="{A9692F25-FC14-4C0F-BFD3-7B6A7CE9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87" cy="13"/>
              </a:xfrm>
              <a:custGeom>
                <a:avLst/>
                <a:gdLst>
                  <a:gd name="T0" fmla="*/ 37 w 64"/>
                  <a:gd name="T1" fmla="*/ 3 h 9"/>
                  <a:gd name="T2" fmla="*/ 0 w 64"/>
                  <a:gd name="T3" fmla="*/ 0 h 9"/>
                  <a:gd name="T4" fmla="*/ 0 w 64"/>
                  <a:gd name="T5" fmla="*/ 0 h 9"/>
                  <a:gd name="T6" fmla="*/ 26 w 64"/>
                  <a:gd name="T7" fmla="*/ 2 h 9"/>
                  <a:gd name="T8" fmla="*/ 37 w 64"/>
                  <a:gd name="T9" fmla="*/ 3 h 9"/>
                  <a:gd name="T10" fmla="*/ 48 w 64"/>
                  <a:gd name="T11" fmla="*/ 5 h 9"/>
                  <a:gd name="T12" fmla="*/ 59 w 64"/>
                  <a:gd name="T13" fmla="*/ 8 h 9"/>
                  <a:gd name="T14" fmla="*/ 64 w 64"/>
                  <a:gd name="T15" fmla="*/ 9 h 9"/>
                  <a:gd name="T16" fmla="*/ 54 w 64"/>
                  <a:gd name="T17" fmla="*/ 6 h 9"/>
                  <a:gd name="T18" fmla="*/ 37 w 64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9">
                    <a:moveTo>
                      <a:pt x="37" y="3"/>
                    </a:moveTo>
                    <a:cubicBezTo>
                      <a:pt x="21" y="1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1" y="4"/>
                      <a:pt x="45" y="4"/>
                      <a:pt x="48" y="5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49" y="5"/>
                      <a:pt x="42" y="4"/>
                      <a:pt x="37" y="3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6" name="Freeform 255">
                <a:extLst>
                  <a:ext uri="{FF2B5EF4-FFF2-40B4-BE49-F238E27FC236}">
                    <a16:creationId xmlns:a16="http://schemas.microsoft.com/office/drawing/2014/main" id="{7A065C4E-C3A7-482D-AB75-8888769E7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90"/>
                <a:ext cx="250" cy="280"/>
              </a:xfrm>
              <a:custGeom>
                <a:avLst/>
                <a:gdLst>
                  <a:gd name="T0" fmla="*/ 62 w 182"/>
                  <a:gd name="T1" fmla="*/ 34 h 205"/>
                  <a:gd name="T2" fmla="*/ 181 w 182"/>
                  <a:gd name="T3" fmla="*/ 8 h 205"/>
                  <a:gd name="T4" fmla="*/ 181 w 182"/>
                  <a:gd name="T5" fmla="*/ 9 h 205"/>
                  <a:gd name="T6" fmla="*/ 180 w 182"/>
                  <a:gd name="T7" fmla="*/ 11 h 205"/>
                  <a:gd name="T8" fmla="*/ 179 w 182"/>
                  <a:gd name="T9" fmla="*/ 12 h 205"/>
                  <a:gd name="T10" fmla="*/ 177 w 182"/>
                  <a:gd name="T11" fmla="*/ 12 h 205"/>
                  <a:gd name="T12" fmla="*/ 175 w 182"/>
                  <a:gd name="T13" fmla="*/ 12 h 205"/>
                  <a:gd name="T14" fmla="*/ 174 w 182"/>
                  <a:gd name="T15" fmla="*/ 12 h 205"/>
                  <a:gd name="T16" fmla="*/ 172 w 182"/>
                  <a:gd name="T17" fmla="*/ 12 h 205"/>
                  <a:gd name="T18" fmla="*/ 171 w 182"/>
                  <a:gd name="T19" fmla="*/ 12 h 205"/>
                  <a:gd name="T20" fmla="*/ 169 w 182"/>
                  <a:gd name="T21" fmla="*/ 12 h 205"/>
                  <a:gd name="T22" fmla="*/ 167 w 182"/>
                  <a:gd name="T23" fmla="*/ 11 h 205"/>
                  <a:gd name="T24" fmla="*/ 164 w 182"/>
                  <a:gd name="T25" fmla="*/ 11 h 205"/>
                  <a:gd name="T26" fmla="*/ 162 w 182"/>
                  <a:gd name="T27" fmla="*/ 11 h 205"/>
                  <a:gd name="T28" fmla="*/ 160 w 182"/>
                  <a:gd name="T29" fmla="*/ 10 h 205"/>
                  <a:gd name="T30" fmla="*/ 157 w 182"/>
                  <a:gd name="T31" fmla="*/ 10 h 205"/>
                  <a:gd name="T32" fmla="*/ 155 w 182"/>
                  <a:gd name="T33" fmla="*/ 9 h 205"/>
                  <a:gd name="T34" fmla="*/ 152 w 182"/>
                  <a:gd name="T35" fmla="*/ 9 h 205"/>
                  <a:gd name="T36" fmla="*/ 149 w 182"/>
                  <a:gd name="T37" fmla="*/ 8 h 205"/>
                  <a:gd name="T38" fmla="*/ 146 w 182"/>
                  <a:gd name="T39" fmla="*/ 8 h 205"/>
                  <a:gd name="T40" fmla="*/ 143 w 182"/>
                  <a:gd name="T41" fmla="*/ 8 h 205"/>
                  <a:gd name="T42" fmla="*/ 140 w 182"/>
                  <a:gd name="T43" fmla="*/ 7 h 205"/>
                  <a:gd name="T44" fmla="*/ 137 w 182"/>
                  <a:gd name="T45" fmla="*/ 7 h 205"/>
                  <a:gd name="T46" fmla="*/ 134 w 182"/>
                  <a:gd name="T47" fmla="*/ 7 h 205"/>
                  <a:gd name="T48" fmla="*/ 131 w 182"/>
                  <a:gd name="T49" fmla="*/ 6 h 205"/>
                  <a:gd name="T50" fmla="*/ 128 w 182"/>
                  <a:gd name="T51" fmla="*/ 6 h 205"/>
                  <a:gd name="T52" fmla="*/ 124 w 182"/>
                  <a:gd name="T53" fmla="*/ 6 h 205"/>
                  <a:gd name="T54" fmla="*/ 116 w 182"/>
                  <a:gd name="T55" fmla="*/ 7 h 205"/>
                  <a:gd name="T56" fmla="*/ 108 w 182"/>
                  <a:gd name="T57" fmla="*/ 8 h 205"/>
                  <a:gd name="T58" fmla="*/ 100 w 182"/>
                  <a:gd name="T59" fmla="*/ 9 h 205"/>
                  <a:gd name="T60" fmla="*/ 92 w 182"/>
                  <a:gd name="T61" fmla="*/ 12 h 205"/>
                  <a:gd name="T62" fmla="*/ 84 w 182"/>
                  <a:gd name="T63" fmla="*/ 15 h 205"/>
                  <a:gd name="T64" fmla="*/ 77 w 182"/>
                  <a:gd name="T65" fmla="*/ 20 h 205"/>
                  <a:gd name="T66" fmla="*/ 70 w 182"/>
                  <a:gd name="T67" fmla="*/ 26 h 205"/>
                  <a:gd name="T68" fmla="*/ 63 w 182"/>
                  <a:gd name="T69" fmla="*/ 34 h 205"/>
                  <a:gd name="T70" fmla="*/ 57 w 182"/>
                  <a:gd name="T71" fmla="*/ 43 h 205"/>
                  <a:gd name="T72" fmla="*/ 51 w 182"/>
                  <a:gd name="T73" fmla="*/ 53 h 205"/>
                  <a:gd name="T74" fmla="*/ 45 w 182"/>
                  <a:gd name="T75" fmla="*/ 67 h 205"/>
                  <a:gd name="T76" fmla="*/ 34 w 182"/>
                  <a:gd name="T77" fmla="*/ 93 h 205"/>
                  <a:gd name="T78" fmla="*/ 25 w 182"/>
                  <a:gd name="T79" fmla="*/ 116 h 205"/>
                  <a:gd name="T80" fmla="*/ 18 w 182"/>
                  <a:gd name="T81" fmla="*/ 137 h 205"/>
                  <a:gd name="T82" fmla="*/ 13 w 182"/>
                  <a:gd name="T83" fmla="*/ 155 h 205"/>
                  <a:gd name="T84" fmla="*/ 9 w 182"/>
                  <a:gd name="T85" fmla="*/ 171 h 205"/>
                  <a:gd name="T86" fmla="*/ 6 w 182"/>
                  <a:gd name="T87" fmla="*/ 184 h 205"/>
                  <a:gd name="T88" fmla="*/ 3 w 182"/>
                  <a:gd name="T89" fmla="*/ 201 h 205"/>
                  <a:gd name="T90" fmla="*/ 3 w 182"/>
                  <a:gd name="T9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2" h="205">
                    <a:moveTo>
                      <a:pt x="3" y="205"/>
                    </a:moveTo>
                    <a:cubicBezTo>
                      <a:pt x="0" y="196"/>
                      <a:pt x="34" y="69"/>
                      <a:pt x="62" y="34"/>
                    </a:cubicBezTo>
                    <a:cubicBezTo>
                      <a:pt x="90" y="0"/>
                      <a:pt x="127" y="3"/>
                      <a:pt x="160" y="9"/>
                    </a:cubicBezTo>
                    <a:cubicBezTo>
                      <a:pt x="182" y="13"/>
                      <a:pt x="182" y="12"/>
                      <a:pt x="181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10"/>
                      <a:pt x="181" y="10"/>
                      <a:pt x="181" y="10"/>
                    </a:cubicBezTo>
                    <a:cubicBezTo>
                      <a:pt x="181" y="10"/>
                      <a:pt x="180" y="11"/>
                      <a:pt x="180" y="11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9" y="6"/>
                      <a:pt x="118" y="6"/>
                      <a:pt x="116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1" y="7"/>
                      <a:pt x="109" y="7"/>
                      <a:pt x="108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3" y="9"/>
                      <a:pt x="101" y="9"/>
                      <a:pt x="100" y="9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5" y="11"/>
                      <a:pt x="93" y="11"/>
                      <a:pt x="92" y="12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4"/>
                      <a:pt x="85" y="15"/>
                      <a:pt x="84" y="15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9" y="18"/>
                      <a:pt x="78" y="19"/>
                      <a:pt x="77" y="20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4"/>
                      <a:pt x="71" y="25"/>
                      <a:pt x="70" y="26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1"/>
                      <a:pt x="64" y="33"/>
                      <a:pt x="63" y="34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9"/>
                      <a:pt x="57" y="41"/>
                      <a:pt x="57" y="43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3" y="49"/>
                      <a:pt x="52" y="52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3" y="96"/>
                      <a:pt x="29" y="101"/>
                      <a:pt x="29" y="10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18" y="140"/>
                      <a:pt x="16" y="144"/>
                      <a:pt x="16" y="147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9" y="171"/>
                      <a:pt x="9" y="171"/>
                      <a:pt x="9" y="171"/>
                    </a:cubicBezTo>
                    <a:cubicBezTo>
                      <a:pt x="8" y="178"/>
                      <a:pt x="8" y="178"/>
                      <a:pt x="8" y="178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90"/>
                      <a:pt x="5" y="191"/>
                      <a:pt x="4" y="198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3" y="202"/>
                      <a:pt x="3" y="204"/>
                      <a:pt x="3" y="205"/>
                    </a:cubicBezTo>
                    <a:cubicBezTo>
                      <a:pt x="3" y="205"/>
                      <a:pt x="3" y="205"/>
                      <a:pt x="3" y="205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7" name="Freeform 256">
                <a:extLst>
                  <a:ext uri="{FF2B5EF4-FFF2-40B4-BE49-F238E27FC236}">
                    <a16:creationId xmlns:a16="http://schemas.microsoft.com/office/drawing/2014/main" id="{8223EB00-1485-42B6-B6B8-940D49B6F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45" cy="7"/>
              </a:xfrm>
              <a:custGeom>
                <a:avLst/>
                <a:gdLst>
                  <a:gd name="T0" fmla="*/ 0 w 33"/>
                  <a:gd name="T1" fmla="*/ 0 h 5"/>
                  <a:gd name="T2" fmla="*/ 0 w 33"/>
                  <a:gd name="T3" fmla="*/ 0 h 5"/>
                  <a:gd name="T4" fmla="*/ 26 w 33"/>
                  <a:gd name="T5" fmla="*/ 2 h 5"/>
                  <a:gd name="T6" fmla="*/ 33 w 33"/>
                  <a:gd name="T7" fmla="*/ 3 h 5"/>
                  <a:gd name="T8" fmla="*/ 21 w 33"/>
                  <a:gd name="T9" fmla="*/ 1 h 5"/>
                  <a:gd name="T10" fmla="*/ 0 w 3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28" y="2"/>
                      <a:pt x="31" y="2"/>
                      <a:pt x="33" y="3"/>
                    </a:cubicBezTo>
                    <a:cubicBezTo>
                      <a:pt x="30" y="2"/>
                      <a:pt x="25" y="2"/>
                      <a:pt x="21" y="1"/>
                    </a:cubicBezTo>
                    <a:cubicBezTo>
                      <a:pt x="15" y="1"/>
                      <a:pt x="5" y="5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8" name="Freeform 257">
                <a:extLst>
                  <a:ext uri="{FF2B5EF4-FFF2-40B4-BE49-F238E27FC236}">
                    <a16:creationId xmlns:a16="http://schemas.microsoft.com/office/drawing/2014/main" id="{F130B5E9-B56E-4F62-98A5-32996EFFA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290"/>
                <a:ext cx="246" cy="280"/>
              </a:xfrm>
              <a:custGeom>
                <a:avLst/>
                <a:gdLst>
                  <a:gd name="T0" fmla="*/ 62 w 180"/>
                  <a:gd name="T1" fmla="*/ 34 h 205"/>
                  <a:gd name="T2" fmla="*/ 180 w 180"/>
                  <a:gd name="T3" fmla="*/ 9 h 205"/>
                  <a:gd name="T4" fmla="*/ 179 w 180"/>
                  <a:gd name="T5" fmla="*/ 11 h 205"/>
                  <a:gd name="T6" fmla="*/ 178 w 180"/>
                  <a:gd name="T7" fmla="*/ 12 h 205"/>
                  <a:gd name="T8" fmla="*/ 176 w 180"/>
                  <a:gd name="T9" fmla="*/ 12 h 205"/>
                  <a:gd name="T10" fmla="*/ 174 w 180"/>
                  <a:gd name="T11" fmla="*/ 12 h 205"/>
                  <a:gd name="T12" fmla="*/ 173 w 180"/>
                  <a:gd name="T13" fmla="*/ 12 h 205"/>
                  <a:gd name="T14" fmla="*/ 171 w 180"/>
                  <a:gd name="T15" fmla="*/ 12 h 205"/>
                  <a:gd name="T16" fmla="*/ 170 w 180"/>
                  <a:gd name="T17" fmla="*/ 12 h 205"/>
                  <a:gd name="T18" fmla="*/ 168 w 180"/>
                  <a:gd name="T19" fmla="*/ 12 h 205"/>
                  <a:gd name="T20" fmla="*/ 166 w 180"/>
                  <a:gd name="T21" fmla="*/ 11 h 205"/>
                  <a:gd name="T22" fmla="*/ 163 w 180"/>
                  <a:gd name="T23" fmla="*/ 11 h 205"/>
                  <a:gd name="T24" fmla="*/ 161 w 180"/>
                  <a:gd name="T25" fmla="*/ 11 h 205"/>
                  <a:gd name="T26" fmla="*/ 159 w 180"/>
                  <a:gd name="T27" fmla="*/ 10 h 205"/>
                  <a:gd name="T28" fmla="*/ 156 w 180"/>
                  <a:gd name="T29" fmla="*/ 10 h 205"/>
                  <a:gd name="T30" fmla="*/ 154 w 180"/>
                  <a:gd name="T31" fmla="*/ 9 h 205"/>
                  <a:gd name="T32" fmla="*/ 151 w 180"/>
                  <a:gd name="T33" fmla="*/ 9 h 205"/>
                  <a:gd name="T34" fmla="*/ 148 w 180"/>
                  <a:gd name="T35" fmla="*/ 8 h 205"/>
                  <a:gd name="T36" fmla="*/ 145 w 180"/>
                  <a:gd name="T37" fmla="*/ 8 h 205"/>
                  <a:gd name="T38" fmla="*/ 142 w 180"/>
                  <a:gd name="T39" fmla="*/ 8 h 205"/>
                  <a:gd name="T40" fmla="*/ 139 w 180"/>
                  <a:gd name="T41" fmla="*/ 7 h 205"/>
                  <a:gd name="T42" fmla="*/ 136 w 180"/>
                  <a:gd name="T43" fmla="*/ 7 h 205"/>
                  <a:gd name="T44" fmla="*/ 133 w 180"/>
                  <a:gd name="T45" fmla="*/ 7 h 205"/>
                  <a:gd name="T46" fmla="*/ 130 w 180"/>
                  <a:gd name="T47" fmla="*/ 6 h 205"/>
                  <a:gd name="T48" fmla="*/ 127 w 180"/>
                  <a:gd name="T49" fmla="*/ 6 h 205"/>
                  <a:gd name="T50" fmla="*/ 123 w 180"/>
                  <a:gd name="T51" fmla="*/ 6 h 205"/>
                  <a:gd name="T52" fmla="*/ 115 w 180"/>
                  <a:gd name="T53" fmla="*/ 7 h 205"/>
                  <a:gd name="T54" fmla="*/ 107 w 180"/>
                  <a:gd name="T55" fmla="*/ 8 h 205"/>
                  <a:gd name="T56" fmla="*/ 99 w 180"/>
                  <a:gd name="T57" fmla="*/ 9 h 205"/>
                  <a:gd name="T58" fmla="*/ 91 w 180"/>
                  <a:gd name="T59" fmla="*/ 12 h 205"/>
                  <a:gd name="T60" fmla="*/ 83 w 180"/>
                  <a:gd name="T61" fmla="*/ 15 h 205"/>
                  <a:gd name="T62" fmla="*/ 76 w 180"/>
                  <a:gd name="T63" fmla="*/ 20 h 205"/>
                  <a:gd name="T64" fmla="*/ 69 w 180"/>
                  <a:gd name="T65" fmla="*/ 26 h 205"/>
                  <a:gd name="T66" fmla="*/ 62 w 180"/>
                  <a:gd name="T67" fmla="*/ 34 h 205"/>
                  <a:gd name="T68" fmla="*/ 56 w 180"/>
                  <a:gd name="T69" fmla="*/ 43 h 205"/>
                  <a:gd name="T70" fmla="*/ 50 w 180"/>
                  <a:gd name="T71" fmla="*/ 53 h 205"/>
                  <a:gd name="T72" fmla="*/ 44 w 180"/>
                  <a:gd name="T73" fmla="*/ 67 h 205"/>
                  <a:gd name="T74" fmla="*/ 33 w 180"/>
                  <a:gd name="T75" fmla="*/ 93 h 205"/>
                  <a:gd name="T76" fmla="*/ 24 w 180"/>
                  <a:gd name="T77" fmla="*/ 116 h 205"/>
                  <a:gd name="T78" fmla="*/ 17 w 180"/>
                  <a:gd name="T79" fmla="*/ 137 h 205"/>
                  <a:gd name="T80" fmla="*/ 12 w 180"/>
                  <a:gd name="T81" fmla="*/ 155 h 205"/>
                  <a:gd name="T82" fmla="*/ 8 w 180"/>
                  <a:gd name="T83" fmla="*/ 171 h 205"/>
                  <a:gd name="T84" fmla="*/ 5 w 180"/>
                  <a:gd name="T85" fmla="*/ 184 h 205"/>
                  <a:gd name="T86" fmla="*/ 2 w 180"/>
                  <a:gd name="T87" fmla="*/ 201 h 205"/>
                  <a:gd name="T88" fmla="*/ 2 w 180"/>
                  <a:gd name="T89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205">
                    <a:moveTo>
                      <a:pt x="2" y="205"/>
                    </a:moveTo>
                    <a:cubicBezTo>
                      <a:pt x="0" y="198"/>
                      <a:pt x="32" y="71"/>
                      <a:pt x="62" y="34"/>
                    </a:cubicBezTo>
                    <a:cubicBezTo>
                      <a:pt x="89" y="0"/>
                      <a:pt x="124" y="3"/>
                      <a:pt x="161" y="10"/>
                    </a:cubicBezTo>
                    <a:cubicBezTo>
                      <a:pt x="180" y="13"/>
                      <a:pt x="180" y="12"/>
                      <a:pt x="180" y="9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80" y="10"/>
                      <a:pt x="179" y="11"/>
                      <a:pt x="179" y="11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6" y="11"/>
                      <a:pt x="166" y="11"/>
                      <a:pt x="166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4" y="9"/>
                      <a:pt x="154" y="9"/>
                      <a:pt x="154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1" y="7"/>
                      <a:pt x="141" y="7"/>
                      <a:pt x="141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19" y="6"/>
                      <a:pt x="119" y="6"/>
                      <a:pt x="119" y="6"/>
                    </a:cubicBezTo>
                    <a:cubicBezTo>
                      <a:pt x="118" y="6"/>
                      <a:pt x="117" y="6"/>
                      <a:pt x="115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0" y="7"/>
                      <a:pt x="108" y="7"/>
                      <a:pt x="107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2" y="9"/>
                      <a:pt x="100" y="9"/>
                      <a:pt x="99" y="9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4" y="11"/>
                      <a:pt x="92" y="11"/>
                      <a:pt x="91" y="12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6" y="14"/>
                      <a:pt x="84" y="15"/>
                      <a:pt x="83" y="15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78" y="18"/>
                      <a:pt x="77" y="19"/>
                      <a:pt x="76" y="20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4"/>
                      <a:pt x="70" y="25"/>
                      <a:pt x="69" y="26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4" y="31"/>
                      <a:pt x="63" y="33"/>
                      <a:pt x="62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9"/>
                      <a:pt x="56" y="41"/>
                      <a:pt x="56" y="43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2" y="49"/>
                      <a:pt x="51" y="52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2" y="96"/>
                      <a:pt x="28" y="101"/>
                      <a:pt x="28" y="105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1" y="127"/>
                      <a:pt x="21" y="127"/>
                      <a:pt x="21" y="12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7" y="140"/>
                      <a:pt x="15" y="144"/>
                      <a:pt x="15" y="147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7" y="178"/>
                      <a:pt x="7" y="178"/>
                      <a:pt x="7" y="178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4" y="190"/>
                      <a:pt x="4" y="191"/>
                      <a:pt x="3" y="198"/>
                    </a:cubicBezTo>
                    <a:cubicBezTo>
                      <a:pt x="2" y="201"/>
                      <a:pt x="2" y="201"/>
                      <a:pt x="2" y="201"/>
                    </a:cubicBezTo>
                    <a:cubicBezTo>
                      <a:pt x="2" y="202"/>
                      <a:pt x="2" y="204"/>
                      <a:pt x="2" y="205"/>
                    </a:cubicBezTo>
                    <a:cubicBezTo>
                      <a:pt x="2" y="205"/>
                      <a:pt x="2" y="205"/>
                      <a:pt x="2" y="205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79" name="Freeform 258">
                <a:extLst>
                  <a:ext uri="{FF2B5EF4-FFF2-40B4-BE49-F238E27FC236}">
                    <a16:creationId xmlns:a16="http://schemas.microsoft.com/office/drawing/2014/main" id="{63F617D1-54DB-47DB-8F87-99B7FE7C4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8" cy="2"/>
              </a:xfrm>
              <a:custGeom>
                <a:avLst/>
                <a:gdLst>
                  <a:gd name="T0" fmla="*/ 0 w 6"/>
                  <a:gd name="T1" fmla="*/ 0 h 1"/>
                  <a:gd name="T2" fmla="*/ 0 w 6"/>
                  <a:gd name="T3" fmla="*/ 0 h 1"/>
                  <a:gd name="T4" fmla="*/ 6 w 6"/>
                  <a:gd name="T5" fmla="*/ 0 h 1"/>
                  <a:gd name="T6" fmla="*/ 0 w 6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0" name="Freeform 259">
                <a:extLst>
                  <a:ext uri="{FF2B5EF4-FFF2-40B4-BE49-F238E27FC236}">
                    <a16:creationId xmlns:a16="http://schemas.microsoft.com/office/drawing/2014/main" id="{11F600A5-2C47-44D7-B346-F69B7329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291"/>
                <a:ext cx="238" cy="248"/>
              </a:xfrm>
              <a:custGeom>
                <a:avLst/>
                <a:gdLst>
                  <a:gd name="T0" fmla="*/ 59 w 174"/>
                  <a:gd name="T1" fmla="*/ 29 h 181"/>
                  <a:gd name="T2" fmla="*/ 174 w 174"/>
                  <a:gd name="T3" fmla="*/ 8 h 181"/>
                  <a:gd name="T4" fmla="*/ 174 w 174"/>
                  <a:gd name="T5" fmla="*/ 9 h 181"/>
                  <a:gd name="T6" fmla="*/ 173 w 174"/>
                  <a:gd name="T7" fmla="*/ 10 h 181"/>
                  <a:gd name="T8" fmla="*/ 172 w 174"/>
                  <a:gd name="T9" fmla="*/ 11 h 181"/>
                  <a:gd name="T10" fmla="*/ 170 w 174"/>
                  <a:gd name="T11" fmla="*/ 11 h 181"/>
                  <a:gd name="T12" fmla="*/ 168 w 174"/>
                  <a:gd name="T13" fmla="*/ 11 h 181"/>
                  <a:gd name="T14" fmla="*/ 167 w 174"/>
                  <a:gd name="T15" fmla="*/ 11 h 181"/>
                  <a:gd name="T16" fmla="*/ 165 w 174"/>
                  <a:gd name="T17" fmla="*/ 11 h 181"/>
                  <a:gd name="T18" fmla="*/ 164 w 174"/>
                  <a:gd name="T19" fmla="*/ 11 h 181"/>
                  <a:gd name="T20" fmla="*/ 162 w 174"/>
                  <a:gd name="T21" fmla="*/ 11 h 181"/>
                  <a:gd name="T22" fmla="*/ 160 w 174"/>
                  <a:gd name="T23" fmla="*/ 10 h 181"/>
                  <a:gd name="T24" fmla="*/ 157 w 174"/>
                  <a:gd name="T25" fmla="*/ 10 h 181"/>
                  <a:gd name="T26" fmla="*/ 155 w 174"/>
                  <a:gd name="T27" fmla="*/ 10 h 181"/>
                  <a:gd name="T28" fmla="*/ 153 w 174"/>
                  <a:gd name="T29" fmla="*/ 9 h 181"/>
                  <a:gd name="T30" fmla="*/ 150 w 174"/>
                  <a:gd name="T31" fmla="*/ 9 h 181"/>
                  <a:gd name="T32" fmla="*/ 148 w 174"/>
                  <a:gd name="T33" fmla="*/ 8 h 181"/>
                  <a:gd name="T34" fmla="*/ 145 w 174"/>
                  <a:gd name="T35" fmla="*/ 8 h 181"/>
                  <a:gd name="T36" fmla="*/ 142 w 174"/>
                  <a:gd name="T37" fmla="*/ 7 h 181"/>
                  <a:gd name="T38" fmla="*/ 139 w 174"/>
                  <a:gd name="T39" fmla="*/ 7 h 181"/>
                  <a:gd name="T40" fmla="*/ 136 w 174"/>
                  <a:gd name="T41" fmla="*/ 7 h 181"/>
                  <a:gd name="T42" fmla="*/ 133 w 174"/>
                  <a:gd name="T43" fmla="*/ 6 h 181"/>
                  <a:gd name="T44" fmla="*/ 130 w 174"/>
                  <a:gd name="T45" fmla="*/ 6 h 181"/>
                  <a:gd name="T46" fmla="*/ 127 w 174"/>
                  <a:gd name="T47" fmla="*/ 6 h 181"/>
                  <a:gd name="T48" fmla="*/ 124 w 174"/>
                  <a:gd name="T49" fmla="*/ 5 h 181"/>
                  <a:gd name="T50" fmla="*/ 121 w 174"/>
                  <a:gd name="T51" fmla="*/ 5 h 181"/>
                  <a:gd name="T52" fmla="*/ 117 w 174"/>
                  <a:gd name="T53" fmla="*/ 5 h 181"/>
                  <a:gd name="T54" fmla="*/ 109 w 174"/>
                  <a:gd name="T55" fmla="*/ 6 h 181"/>
                  <a:gd name="T56" fmla="*/ 101 w 174"/>
                  <a:gd name="T57" fmla="*/ 7 h 181"/>
                  <a:gd name="T58" fmla="*/ 93 w 174"/>
                  <a:gd name="T59" fmla="*/ 8 h 181"/>
                  <a:gd name="T60" fmla="*/ 85 w 174"/>
                  <a:gd name="T61" fmla="*/ 11 h 181"/>
                  <a:gd name="T62" fmla="*/ 77 w 174"/>
                  <a:gd name="T63" fmla="*/ 14 h 181"/>
                  <a:gd name="T64" fmla="*/ 70 w 174"/>
                  <a:gd name="T65" fmla="*/ 19 h 181"/>
                  <a:gd name="T66" fmla="*/ 63 w 174"/>
                  <a:gd name="T67" fmla="*/ 25 h 181"/>
                  <a:gd name="T68" fmla="*/ 56 w 174"/>
                  <a:gd name="T69" fmla="*/ 33 h 181"/>
                  <a:gd name="T70" fmla="*/ 50 w 174"/>
                  <a:gd name="T71" fmla="*/ 42 h 181"/>
                  <a:gd name="T72" fmla="*/ 44 w 174"/>
                  <a:gd name="T73" fmla="*/ 52 h 181"/>
                  <a:gd name="T74" fmla="*/ 38 w 174"/>
                  <a:gd name="T75" fmla="*/ 66 h 181"/>
                  <a:gd name="T76" fmla="*/ 27 w 174"/>
                  <a:gd name="T77" fmla="*/ 92 h 181"/>
                  <a:gd name="T78" fmla="*/ 18 w 174"/>
                  <a:gd name="T79" fmla="*/ 115 h 181"/>
                  <a:gd name="T80" fmla="*/ 11 w 174"/>
                  <a:gd name="T81" fmla="*/ 136 h 181"/>
                  <a:gd name="T82" fmla="*/ 6 w 174"/>
                  <a:gd name="T83" fmla="*/ 154 h 181"/>
                  <a:gd name="T84" fmla="*/ 2 w 174"/>
                  <a:gd name="T85" fmla="*/ 170 h 181"/>
                  <a:gd name="T86" fmla="*/ 0 w 174"/>
                  <a:gd name="T87" fmla="*/ 181 h 181"/>
                  <a:gd name="T88" fmla="*/ 2 w 174"/>
                  <a:gd name="T89" fmla="*/ 17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4" h="181">
                    <a:moveTo>
                      <a:pt x="2" y="170"/>
                    </a:moveTo>
                    <a:cubicBezTo>
                      <a:pt x="11" y="133"/>
                      <a:pt x="40" y="49"/>
                      <a:pt x="59" y="29"/>
                    </a:cubicBezTo>
                    <a:cubicBezTo>
                      <a:pt x="86" y="0"/>
                      <a:pt x="120" y="3"/>
                      <a:pt x="153" y="8"/>
                    </a:cubicBezTo>
                    <a:cubicBezTo>
                      <a:pt x="172" y="12"/>
                      <a:pt x="173" y="11"/>
                      <a:pt x="174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6" y="11"/>
                      <a:pt x="166" y="11"/>
                      <a:pt x="166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9"/>
                      <a:pt x="154" y="9"/>
                      <a:pt x="154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7"/>
                      <a:pt x="141" y="7"/>
                      <a:pt x="141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2" y="6"/>
                      <a:pt x="132" y="6"/>
                      <a:pt x="132" y="6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4" y="5"/>
                      <a:pt x="124" y="5"/>
                      <a:pt x="124" y="5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5"/>
                      <a:pt x="119" y="5"/>
                      <a:pt x="119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2" y="5"/>
                      <a:pt x="111" y="5"/>
                      <a:pt x="109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4" y="6"/>
                      <a:pt x="102" y="6"/>
                      <a:pt x="101" y="7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8"/>
                      <a:pt x="94" y="8"/>
                      <a:pt x="93" y="8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8" y="10"/>
                      <a:pt x="86" y="10"/>
                      <a:pt x="85" y="11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0" y="13"/>
                      <a:pt x="78" y="14"/>
                      <a:pt x="77" y="14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2" y="17"/>
                      <a:pt x="71" y="18"/>
                      <a:pt x="70" y="19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3"/>
                      <a:pt x="64" y="24"/>
                      <a:pt x="63" y="2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30"/>
                      <a:pt x="57" y="32"/>
                      <a:pt x="56" y="33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2" y="38"/>
                      <a:pt x="50" y="40"/>
                      <a:pt x="50" y="42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6" y="48"/>
                      <a:pt x="45" y="51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5"/>
                      <a:pt x="22" y="100"/>
                      <a:pt x="22" y="10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1" y="136"/>
                      <a:pt x="11" y="136"/>
                      <a:pt x="11" y="136"/>
                    </a:cubicBezTo>
                    <a:cubicBezTo>
                      <a:pt x="11" y="139"/>
                      <a:pt x="9" y="143"/>
                      <a:pt x="9" y="146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4" y="162"/>
                      <a:pt x="4" y="162"/>
                      <a:pt x="4" y="162"/>
                    </a:cubicBezTo>
                    <a:cubicBezTo>
                      <a:pt x="2" y="170"/>
                      <a:pt x="2" y="170"/>
                      <a:pt x="2" y="170"/>
                    </a:cubicBezTo>
                    <a:cubicBezTo>
                      <a:pt x="1" y="177"/>
                      <a:pt x="1" y="177"/>
                      <a:pt x="1" y="177"/>
                    </a:cubicBezTo>
                    <a:cubicBezTo>
                      <a:pt x="0" y="178"/>
                      <a:pt x="0" y="180"/>
                      <a:pt x="0" y="181"/>
                    </a:cubicBezTo>
                    <a:cubicBezTo>
                      <a:pt x="0" y="179"/>
                      <a:pt x="1" y="177"/>
                      <a:pt x="1" y="175"/>
                    </a:cubicBezTo>
                    <a:cubicBezTo>
                      <a:pt x="1" y="173"/>
                      <a:pt x="2" y="171"/>
                      <a:pt x="2" y="17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1" name="Freeform 260">
                <a:extLst>
                  <a:ext uri="{FF2B5EF4-FFF2-40B4-BE49-F238E27FC236}">
                    <a16:creationId xmlns:a16="http://schemas.microsoft.com/office/drawing/2014/main" id="{6173EF18-44F5-4629-9083-E7100417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283"/>
                <a:ext cx="204" cy="141"/>
              </a:xfrm>
              <a:custGeom>
                <a:avLst/>
                <a:gdLst>
                  <a:gd name="T0" fmla="*/ 128 w 149"/>
                  <a:gd name="T1" fmla="*/ 14 h 103"/>
                  <a:gd name="T2" fmla="*/ 148 w 149"/>
                  <a:gd name="T3" fmla="*/ 16 h 103"/>
                  <a:gd name="T4" fmla="*/ 147 w 149"/>
                  <a:gd name="T5" fmla="*/ 17 h 103"/>
                  <a:gd name="T6" fmla="*/ 146 w 149"/>
                  <a:gd name="T7" fmla="*/ 17 h 103"/>
                  <a:gd name="T8" fmla="*/ 144 w 149"/>
                  <a:gd name="T9" fmla="*/ 17 h 103"/>
                  <a:gd name="T10" fmla="*/ 143 w 149"/>
                  <a:gd name="T11" fmla="*/ 17 h 103"/>
                  <a:gd name="T12" fmla="*/ 141 w 149"/>
                  <a:gd name="T13" fmla="*/ 17 h 103"/>
                  <a:gd name="T14" fmla="*/ 139 w 149"/>
                  <a:gd name="T15" fmla="*/ 17 h 103"/>
                  <a:gd name="T16" fmla="*/ 138 w 149"/>
                  <a:gd name="T17" fmla="*/ 17 h 103"/>
                  <a:gd name="T18" fmla="*/ 136 w 149"/>
                  <a:gd name="T19" fmla="*/ 16 h 103"/>
                  <a:gd name="T20" fmla="*/ 133 w 149"/>
                  <a:gd name="T21" fmla="*/ 16 h 103"/>
                  <a:gd name="T22" fmla="*/ 131 w 149"/>
                  <a:gd name="T23" fmla="*/ 16 h 103"/>
                  <a:gd name="T24" fmla="*/ 129 w 149"/>
                  <a:gd name="T25" fmla="*/ 15 h 103"/>
                  <a:gd name="T26" fmla="*/ 126 w 149"/>
                  <a:gd name="T27" fmla="*/ 15 h 103"/>
                  <a:gd name="T28" fmla="*/ 124 w 149"/>
                  <a:gd name="T29" fmla="*/ 14 h 103"/>
                  <a:gd name="T30" fmla="*/ 121 w 149"/>
                  <a:gd name="T31" fmla="*/ 14 h 103"/>
                  <a:gd name="T32" fmla="*/ 118 w 149"/>
                  <a:gd name="T33" fmla="*/ 14 h 103"/>
                  <a:gd name="T34" fmla="*/ 116 w 149"/>
                  <a:gd name="T35" fmla="*/ 13 h 103"/>
                  <a:gd name="T36" fmla="*/ 113 w 149"/>
                  <a:gd name="T37" fmla="*/ 13 h 103"/>
                  <a:gd name="T38" fmla="*/ 110 w 149"/>
                  <a:gd name="T39" fmla="*/ 12 h 103"/>
                  <a:gd name="T40" fmla="*/ 107 w 149"/>
                  <a:gd name="T41" fmla="*/ 12 h 103"/>
                  <a:gd name="T42" fmla="*/ 104 w 149"/>
                  <a:gd name="T43" fmla="*/ 12 h 103"/>
                  <a:gd name="T44" fmla="*/ 100 w 149"/>
                  <a:gd name="T45" fmla="*/ 12 h 103"/>
                  <a:gd name="T46" fmla="*/ 97 w 149"/>
                  <a:gd name="T47" fmla="*/ 11 h 103"/>
                  <a:gd name="T48" fmla="*/ 94 w 149"/>
                  <a:gd name="T49" fmla="*/ 11 h 103"/>
                  <a:gd name="T50" fmla="*/ 88 w 149"/>
                  <a:gd name="T51" fmla="*/ 11 h 103"/>
                  <a:gd name="T52" fmla="*/ 80 w 149"/>
                  <a:gd name="T53" fmla="*/ 12 h 103"/>
                  <a:gd name="T54" fmla="*/ 72 w 149"/>
                  <a:gd name="T55" fmla="*/ 13 h 103"/>
                  <a:gd name="T56" fmla="*/ 64 w 149"/>
                  <a:gd name="T57" fmla="*/ 15 h 103"/>
                  <a:gd name="T58" fmla="*/ 56 w 149"/>
                  <a:gd name="T59" fmla="*/ 18 h 103"/>
                  <a:gd name="T60" fmla="*/ 48 w 149"/>
                  <a:gd name="T61" fmla="*/ 23 h 103"/>
                  <a:gd name="T62" fmla="*/ 41 w 149"/>
                  <a:gd name="T63" fmla="*/ 28 h 103"/>
                  <a:gd name="T64" fmla="*/ 34 w 149"/>
                  <a:gd name="T65" fmla="*/ 35 h 103"/>
                  <a:gd name="T66" fmla="*/ 28 w 149"/>
                  <a:gd name="T67" fmla="*/ 43 h 103"/>
                  <a:gd name="T68" fmla="*/ 22 w 149"/>
                  <a:gd name="T69" fmla="*/ 53 h 103"/>
                  <a:gd name="T70" fmla="*/ 19 w 149"/>
                  <a:gd name="T71" fmla="*/ 58 h 103"/>
                  <a:gd name="T72" fmla="*/ 7 w 149"/>
                  <a:gd name="T73" fmla="*/ 85 h 103"/>
                  <a:gd name="T74" fmla="*/ 0 w 149"/>
                  <a:gd name="T75" fmla="*/ 103 h 103"/>
                  <a:gd name="T76" fmla="*/ 7 w 149"/>
                  <a:gd name="T77" fmla="*/ 85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9" h="103">
                    <a:moveTo>
                      <a:pt x="7" y="85"/>
                    </a:moveTo>
                    <a:cubicBezTo>
                      <a:pt x="27" y="38"/>
                      <a:pt x="43" y="0"/>
                      <a:pt x="128" y="14"/>
                    </a:cubicBezTo>
                    <a:cubicBezTo>
                      <a:pt x="142" y="17"/>
                      <a:pt x="148" y="18"/>
                      <a:pt x="149" y="15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7" y="17"/>
                      <a:pt x="147" y="17"/>
                      <a:pt x="147" y="17"/>
                    </a:cubicBezTo>
                    <a:cubicBezTo>
                      <a:pt x="147" y="17"/>
                      <a:pt x="147" y="17"/>
                      <a:pt x="147" y="17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5" y="17"/>
                      <a:pt x="145" y="17"/>
                      <a:pt x="145" y="17"/>
                    </a:cubicBezTo>
                    <a:cubicBezTo>
                      <a:pt x="144" y="17"/>
                      <a:pt x="144" y="17"/>
                      <a:pt x="144" y="17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1" y="17"/>
                      <a:pt x="141" y="17"/>
                      <a:pt x="141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6" y="16"/>
                      <a:pt x="136" y="16"/>
                      <a:pt x="136" y="16"/>
                    </a:cubicBezTo>
                    <a:cubicBezTo>
                      <a:pt x="135" y="16"/>
                      <a:pt x="135" y="16"/>
                      <a:pt x="135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2" y="16"/>
                      <a:pt x="132" y="16"/>
                      <a:pt x="132" y="16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0" y="16"/>
                      <a:pt x="130" y="16"/>
                      <a:pt x="130" y="16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5" y="15"/>
                      <a:pt x="125" y="15"/>
                      <a:pt x="125" y="15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0" y="14"/>
                      <a:pt x="120" y="14"/>
                      <a:pt x="120" y="14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6" y="11"/>
                      <a:pt x="84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9" y="12"/>
                      <a:pt x="77" y="12"/>
                      <a:pt x="76" y="13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14"/>
                      <a:pt x="69" y="14"/>
                      <a:pt x="68" y="14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6"/>
                      <a:pt x="61" y="16"/>
                      <a:pt x="60" y="17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6" y="24"/>
                      <a:pt x="45" y="25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0" y="29"/>
                      <a:pt x="39" y="30"/>
                      <a:pt x="38" y="31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2" y="38"/>
                      <a:pt x="31" y="39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5" y="46"/>
                      <a:pt x="25" y="48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1" y="54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6" y="89"/>
                      <a:pt x="6" y="87"/>
                      <a:pt x="7" y="85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2" name="Freeform 261">
                <a:extLst>
                  <a:ext uri="{FF2B5EF4-FFF2-40B4-BE49-F238E27FC236}">
                    <a16:creationId xmlns:a16="http://schemas.microsoft.com/office/drawing/2014/main" id="{A57BCED8-8BC8-48F6-878F-95DCC891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291"/>
                <a:ext cx="167" cy="54"/>
              </a:xfrm>
              <a:custGeom>
                <a:avLst/>
                <a:gdLst>
                  <a:gd name="T0" fmla="*/ 101 w 122"/>
                  <a:gd name="T1" fmla="*/ 9 h 39"/>
                  <a:gd name="T2" fmla="*/ 121 w 122"/>
                  <a:gd name="T3" fmla="*/ 10 h 39"/>
                  <a:gd name="T4" fmla="*/ 120 w 122"/>
                  <a:gd name="T5" fmla="*/ 11 h 39"/>
                  <a:gd name="T6" fmla="*/ 119 w 122"/>
                  <a:gd name="T7" fmla="*/ 11 h 39"/>
                  <a:gd name="T8" fmla="*/ 117 w 122"/>
                  <a:gd name="T9" fmla="*/ 11 h 39"/>
                  <a:gd name="T10" fmla="*/ 116 w 122"/>
                  <a:gd name="T11" fmla="*/ 11 h 39"/>
                  <a:gd name="T12" fmla="*/ 114 w 122"/>
                  <a:gd name="T13" fmla="*/ 11 h 39"/>
                  <a:gd name="T14" fmla="*/ 112 w 122"/>
                  <a:gd name="T15" fmla="*/ 11 h 39"/>
                  <a:gd name="T16" fmla="*/ 111 w 122"/>
                  <a:gd name="T17" fmla="*/ 11 h 39"/>
                  <a:gd name="T18" fmla="*/ 109 w 122"/>
                  <a:gd name="T19" fmla="*/ 10 h 39"/>
                  <a:gd name="T20" fmla="*/ 106 w 122"/>
                  <a:gd name="T21" fmla="*/ 10 h 39"/>
                  <a:gd name="T22" fmla="*/ 104 w 122"/>
                  <a:gd name="T23" fmla="*/ 10 h 39"/>
                  <a:gd name="T24" fmla="*/ 102 w 122"/>
                  <a:gd name="T25" fmla="*/ 9 h 39"/>
                  <a:gd name="T26" fmla="*/ 99 w 122"/>
                  <a:gd name="T27" fmla="*/ 9 h 39"/>
                  <a:gd name="T28" fmla="*/ 97 w 122"/>
                  <a:gd name="T29" fmla="*/ 8 h 39"/>
                  <a:gd name="T30" fmla="*/ 94 w 122"/>
                  <a:gd name="T31" fmla="*/ 8 h 39"/>
                  <a:gd name="T32" fmla="*/ 91 w 122"/>
                  <a:gd name="T33" fmla="*/ 8 h 39"/>
                  <a:gd name="T34" fmla="*/ 89 w 122"/>
                  <a:gd name="T35" fmla="*/ 7 h 39"/>
                  <a:gd name="T36" fmla="*/ 86 w 122"/>
                  <a:gd name="T37" fmla="*/ 7 h 39"/>
                  <a:gd name="T38" fmla="*/ 83 w 122"/>
                  <a:gd name="T39" fmla="*/ 6 h 39"/>
                  <a:gd name="T40" fmla="*/ 80 w 122"/>
                  <a:gd name="T41" fmla="*/ 6 h 39"/>
                  <a:gd name="T42" fmla="*/ 77 w 122"/>
                  <a:gd name="T43" fmla="*/ 6 h 39"/>
                  <a:gd name="T44" fmla="*/ 73 w 122"/>
                  <a:gd name="T45" fmla="*/ 6 h 39"/>
                  <a:gd name="T46" fmla="*/ 70 w 122"/>
                  <a:gd name="T47" fmla="*/ 5 h 39"/>
                  <a:gd name="T48" fmla="*/ 67 w 122"/>
                  <a:gd name="T49" fmla="*/ 5 h 39"/>
                  <a:gd name="T50" fmla="*/ 61 w 122"/>
                  <a:gd name="T51" fmla="*/ 5 h 39"/>
                  <a:gd name="T52" fmla="*/ 53 w 122"/>
                  <a:gd name="T53" fmla="*/ 6 h 39"/>
                  <a:gd name="T54" fmla="*/ 45 w 122"/>
                  <a:gd name="T55" fmla="*/ 7 h 39"/>
                  <a:gd name="T56" fmla="*/ 37 w 122"/>
                  <a:gd name="T57" fmla="*/ 9 h 39"/>
                  <a:gd name="T58" fmla="*/ 29 w 122"/>
                  <a:gd name="T59" fmla="*/ 12 h 39"/>
                  <a:gd name="T60" fmla="*/ 21 w 122"/>
                  <a:gd name="T61" fmla="*/ 17 h 39"/>
                  <a:gd name="T62" fmla="*/ 14 w 122"/>
                  <a:gd name="T63" fmla="*/ 22 h 39"/>
                  <a:gd name="T64" fmla="*/ 7 w 122"/>
                  <a:gd name="T65" fmla="*/ 29 h 39"/>
                  <a:gd name="T66" fmla="*/ 1 w 122"/>
                  <a:gd name="T67" fmla="*/ 37 h 39"/>
                  <a:gd name="T68" fmla="*/ 3 w 122"/>
                  <a:gd name="T69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2" h="39">
                    <a:moveTo>
                      <a:pt x="4" y="33"/>
                    </a:moveTo>
                    <a:cubicBezTo>
                      <a:pt x="30" y="0"/>
                      <a:pt x="68" y="3"/>
                      <a:pt x="101" y="9"/>
                    </a:cubicBezTo>
                    <a:cubicBezTo>
                      <a:pt x="112" y="11"/>
                      <a:pt x="120" y="12"/>
                      <a:pt x="122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1" y="11"/>
                      <a:pt x="111" y="11"/>
                      <a:pt x="111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6" y="10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1" y="6"/>
                      <a:pt x="81" y="6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59" y="5"/>
                      <a:pt x="57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6"/>
                      <a:pt x="50" y="6"/>
                      <a:pt x="49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8"/>
                      <a:pt x="42" y="8"/>
                      <a:pt x="41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0"/>
                      <a:pt x="33" y="11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3"/>
                      <a:pt x="26" y="14"/>
                      <a:pt x="25" y="14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19" y="18"/>
                      <a:pt x="18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3"/>
                      <a:pt x="12" y="24"/>
                      <a:pt x="11" y="25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0"/>
                      <a:pt x="5" y="32"/>
                      <a:pt x="4" y="33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3" y="33"/>
                      <a:pt x="4" y="33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3" name="Freeform 262">
                <a:extLst>
                  <a:ext uri="{FF2B5EF4-FFF2-40B4-BE49-F238E27FC236}">
                    <a16:creationId xmlns:a16="http://schemas.microsoft.com/office/drawing/2014/main" id="{B91EAB57-8787-449E-A4A3-77839675F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208"/>
                <a:ext cx="103" cy="93"/>
              </a:xfrm>
              <a:custGeom>
                <a:avLst/>
                <a:gdLst>
                  <a:gd name="T0" fmla="*/ 72 w 75"/>
                  <a:gd name="T1" fmla="*/ 66 h 68"/>
                  <a:gd name="T2" fmla="*/ 69 w 75"/>
                  <a:gd name="T3" fmla="*/ 63 h 68"/>
                  <a:gd name="T4" fmla="*/ 0 w 75"/>
                  <a:gd name="T5" fmla="*/ 0 h 68"/>
                  <a:gd name="T6" fmla="*/ 75 w 75"/>
                  <a:gd name="T7" fmla="*/ 66 h 68"/>
                  <a:gd name="T8" fmla="*/ 72 w 75"/>
                  <a:gd name="T9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68">
                    <a:moveTo>
                      <a:pt x="72" y="66"/>
                    </a:moveTo>
                    <a:cubicBezTo>
                      <a:pt x="70" y="65"/>
                      <a:pt x="70" y="64"/>
                      <a:pt x="69" y="63"/>
                    </a:cubicBezTo>
                    <a:cubicBezTo>
                      <a:pt x="69" y="62"/>
                      <a:pt x="49" y="25"/>
                      <a:pt x="0" y="0"/>
                    </a:cubicBezTo>
                    <a:cubicBezTo>
                      <a:pt x="51" y="18"/>
                      <a:pt x="75" y="66"/>
                      <a:pt x="75" y="66"/>
                    </a:cubicBezTo>
                    <a:cubicBezTo>
                      <a:pt x="75" y="67"/>
                      <a:pt x="74" y="68"/>
                      <a:pt x="72" y="66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4" name="Freeform 263">
                <a:extLst>
                  <a:ext uri="{FF2B5EF4-FFF2-40B4-BE49-F238E27FC236}">
                    <a16:creationId xmlns:a16="http://schemas.microsoft.com/office/drawing/2014/main" id="{ADF920F7-0412-4999-9E8C-3B167FDC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212"/>
                <a:ext cx="92" cy="87"/>
              </a:xfrm>
              <a:custGeom>
                <a:avLst/>
                <a:gdLst>
                  <a:gd name="T0" fmla="*/ 64 w 67"/>
                  <a:gd name="T1" fmla="*/ 63 h 64"/>
                  <a:gd name="T2" fmla="*/ 62 w 67"/>
                  <a:gd name="T3" fmla="*/ 60 h 64"/>
                  <a:gd name="T4" fmla="*/ 0 w 67"/>
                  <a:gd name="T5" fmla="*/ 0 h 64"/>
                  <a:gd name="T6" fmla="*/ 66 w 67"/>
                  <a:gd name="T7" fmla="*/ 63 h 64"/>
                  <a:gd name="T8" fmla="*/ 64 w 67"/>
                  <a:gd name="T9" fmla="*/ 6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4">
                    <a:moveTo>
                      <a:pt x="64" y="63"/>
                    </a:moveTo>
                    <a:cubicBezTo>
                      <a:pt x="63" y="62"/>
                      <a:pt x="63" y="62"/>
                      <a:pt x="62" y="60"/>
                    </a:cubicBezTo>
                    <a:cubicBezTo>
                      <a:pt x="62" y="60"/>
                      <a:pt x="44" y="27"/>
                      <a:pt x="0" y="0"/>
                    </a:cubicBezTo>
                    <a:cubicBezTo>
                      <a:pt x="43" y="18"/>
                      <a:pt x="67" y="62"/>
                      <a:pt x="66" y="63"/>
                    </a:cubicBezTo>
                    <a:cubicBezTo>
                      <a:pt x="66" y="64"/>
                      <a:pt x="65" y="63"/>
                      <a:pt x="64" y="63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5" name="Freeform 264">
                <a:extLst>
                  <a:ext uri="{FF2B5EF4-FFF2-40B4-BE49-F238E27FC236}">
                    <a16:creationId xmlns:a16="http://schemas.microsoft.com/office/drawing/2014/main" id="{F8BD4354-E602-4F65-8509-23BBB8F4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219"/>
                <a:ext cx="78" cy="80"/>
              </a:xfrm>
              <a:custGeom>
                <a:avLst/>
                <a:gdLst>
                  <a:gd name="T0" fmla="*/ 56 w 57"/>
                  <a:gd name="T1" fmla="*/ 58 h 59"/>
                  <a:gd name="T2" fmla="*/ 53 w 57"/>
                  <a:gd name="T3" fmla="*/ 55 h 59"/>
                  <a:gd name="T4" fmla="*/ 0 w 57"/>
                  <a:gd name="T5" fmla="*/ 0 h 59"/>
                  <a:gd name="T6" fmla="*/ 57 w 57"/>
                  <a:gd name="T7" fmla="*/ 58 h 59"/>
                  <a:gd name="T8" fmla="*/ 56 w 57"/>
                  <a:gd name="T9" fmla="*/ 59 h 59"/>
                  <a:gd name="T10" fmla="*/ 56 w 57"/>
                  <a:gd name="T11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59">
                    <a:moveTo>
                      <a:pt x="56" y="58"/>
                    </a:moveTo>
                    <a:cubicBezTo>
                      <a:pt x="54" y="57"/>
                      <a:pt x="54" y="57"/>
                      <a:pt x="53" y="55"/>
                    </a:cubicBezTo>
                    <a:cubicBezTo>
                      <a:pt x="53" y="55"/>
                      <a:pt x="35" y="23"/>
                      <a:pt x="0" y="0"/>
                    </a:cubicBezTo>
                    <a:cubicBezTo>
                      <a:pt x="39" y="20"/>
                      <a:pt x="57" y="57"/>
                      <a:pt x="57" y="58"/>
                    </a:cubicBezTo>
                    <a:cubicBezTo>
                      <a:pt x="57" y="58"/>
                      <a:pt x="57" y="59"/>
                      <a:pt x="56" y="59"/>
                    </a:cubicBezTo>
                    <a:cubicBezTo>
                      <a:pt x="56" y="59"/>
                      <a:pt x="56" y="58"/>
                      <a:pt x="56" y="58"/>
                    </a:cubicBezTo>
                  </a:path>
                </a:pathLst>
              </a:custGeom>
              <a:solidFill>
                <a:srgbClr val="C78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6" name="Freeform 265">
                <a:extLst>
                  <a:ext uri="{FF2B5EF4-FFF2-40B4-BE49-F238E27FC236}">
                    <a16:creationId xmlns:a16="http://schemas.microsoft.com/office/drawing/2014/main" id="{E0B6FDF7-11A6-42EA-9AFA-EBB01B951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227"/>
                <a:ext cx="68" cy="71"/>
              </a:xfrm>
              <a:custGeom>
                <a:avLst/>
                <a:gdLst>
                  <a:gd name="T0" fmla="*/ 47 w 50"/>
                  <a:gd name="T1" fmla="*/ 52 h 52"/>
                  <a:gd name="T2" fmla="*/ 44 w 50"/>
                  <a:gd name="T3" fmla="*/ 49 h 52"/>
                  <a:gd name="T4" fmla="*/ 0 w 50"/>
                  <a:gd name="T5" fmla="*/ 0 h 52"/>
                  <a:gd name="T6" fmla="*/ 47 w 50"/>
                  <a:gd name="T7" fmla="*/ 52 h 52"/>
                  <a:gd name="T8" fmla="*/ 47 w 50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2">
                    <a:moveTo>
                      <a:pt x="47" y="52"/>
                    </a:moveTo>
                    <a:cubicBezTo>
                      <a:pt x="46" y="51"/>
                      <a:pt x="45" y="50"/>
                      <a:pt x="44" y="49"/>
                    </a:cubicBezTo>
                    <a:cubicBezTo>
                      <a:pt x="44" y="48"/>
                      <a:pt x="28" y="21"/>
                      <a:pt x="0" y="0"/>
                    </a:cubicBezTo>
                    <a:cubicBezTo>
                      <a:pt x="31" y="18"/>
                      <a:pt x="50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</a:path>
                </a:pathLst>
              </a:custGeom>
              <a:solidFill>
                <a:srgbClr val="C78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7" name="Freeform 266">
                <a:extLst>
                  <a:ext uri="{FF2B5EF4-FFF2-40B4-BE49-F238E27FC236}">
                    <a16:creationId xmlns:a16="http://schemas.microsoft.com/office/drawing/2014/main" id="{3E6D7CF7-B730-4526-88E7-BAA6ACCFF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6" cy="4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1 w 4"/>
                  <a:gd name="T5" fmla="*/ 1 h 3"/>
                  <a:gd name="T6" fmla="*/ 3 w 4"/>
                  <a:gd name="T7" fmla="*/ 3 h 3"/>
                  <a:gd name="T8" fmla="*/ 3 w 4"/>
                  <a:gd name="T9" fmla="*/ 3 h 3"/>
                  <a:gd name="T10" fmla="*/ 3 w 4"/>
                  <a:gd name="T11" fmla="*/ 2 h 3"/>
                  <a:gd name="T12" fmla="*/ 2 w 4"/>
                  <a:gd name="T13" fmla="*/ 1 h 3"/>
                  <a:gd name="T14" fmla="*/ 2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8" name="Freeform 267">
                <a:extLst>
                  <a:ext uri="{FF2B5EF4-FFF2-40B4-BE49-F238E27FC236}">
                    <a16:creationId xmlns:a16="http://schemas.microsoft.com/office/drawing/2014/main" id="{0D6CBB4C-7C34-4EF2-93AA-008DB549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1 h 3"/>
                  <a:gd name="T12" fmla="*/ 2 w 3"/>
                  <a:gd name="T13" fmla="*/ 0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89" name="Freeform 268">
                <a:extLst>
                  <a:ext uri="{FF2B5EF4-FFF2-40B4-BE49-F238E27FC236}">
                    <a16:creationId xmlns:a16="http://schemas.microsoft.com/office/drawing/2014/main" id="{4C87F105-63A7-4251-9B54-D893551BD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2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0" name="Freeform 269">
                <a:extLst>
                  <a:ext uri="{FF2B5EF4-FFF2-40B4-BE49-F238E27FC236}">
                    <a16:creationId xmlns:a16="http://schemas.microsoft.com/office/drawing/2014/main" id="{DDE405B5-C38B-45D2-8D20-C6A354154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2 w 3"/>
                  <a:gd name="T9" fmla="*/ 0 h 3"/>
                  <a:gd name="T10" fmla="*/ 2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3" y="2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1" name="Freeform 270">
                <a:extLst>
                  <a:ext uri="{FF2B5EF4-FFF2-40B4-BE49-F238E27FC236}">
                    <a16:creationId xmlns:a16="http://schemas.microsoft.com/office/drawing/2014/main" id="{AF409D7A-7E8A-458F-8EDD-6AAF87E6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0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2" name="Freeform 271">
                <a:extLst>
                  <a:ext uri="{FF2B5EF4-FFF2-40B4-BE49-F238E27FC236}">
                    <a16:creationId xmlns:a16="http://schemas.microsoft.com/office/drawing/2014/main" id="{E0991D47-08F0-4E84-8D3A-F8AFA620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1 h 2"/>
                  <a:gd name="T10" fmla="*/ 2 w 3"/>
                  <a:gd name="T11" fmla="*/ 0 h 2"/>
                  <a:gd name="T12" fmla="*/ 2 w 3"/>
                  <a:gd name="T13" fmla="*/ 0 h 2"/>
                  <a:gd name="T14" fmla="*/ 2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3" name="Freeform 272">
                <a:extLst>
                  <a:ext uri="{FF2B5EF4-FFF2-40B4-BE49-F238E27FC236}">
                    <a16:creationId xmlns:a16="http://schemas.microsoft.com/office/drawing/2014/main" id="{0543C6C2-24DD-4DCA-8C76-9B0B81401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0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4" name="Freeform 273">
                <a:extLst>
                  <a:ext uri="{FF2B5EF4-FFF2-40B4-BE49-F238E27FC236}">
                    <a16:creationId xmlns:a16="http://schemas.microsoft.com/office/drawing/2014/main" id="{F614DA94-3BE0-4E42-AAA2-A8448F8A9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5" name="Freeform 274">
                <a:extLst>
                  <a:ext uri="{FF2B5EF4-FFF2-40B4-BE49-F238E27FC236}">
                    <a16:creationId xmlns:a16="http://schemas.microsoft.com/office/drawing/2014/main" id="{CB009C64-23E4-4A21-A614-14FC7EC6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6" name="Freeform 275">
                <a:extLst>
                  <a:ext uri="{FF2B5EF4-FFF2-40B4-BE49-F238E27FC236}">
                    <a16:creationId xmlns:a16="http://schemas.microsoft.com/office/drawing/2014/main" id="{CD3C4430-CA67-4A66-AC77-DB46FDE7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3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7" name="Freeform 276">
                <a:extLst>
                  <a:ext uri="{FF2B5EF4-FFF2-40B4-BE49-F238E27FC236}">
                    <a16:creationId xmlns:a16="http://schemas.microsoft.com/office/drawing/2014/main" id="{AD488D7F-4325-46D3-A4F7-4E3E55DEA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3 h 7"/>
                  <a:gd name="T20" fmla="*/ 5 w 5"/>
                  <a:gd name="T21" fmla="*/ 4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8" name="Freeform 277">
                <a:extLst>
                  <a:ext uri="{FF2B5EF4-FFF2-40B4-BE49-F238E27FC236}">
                    <a16:creationId xmlns:a16="http://schemas.microsoft.com/office/drawing/2014/main" id="{6FFA6DF1-0A49-4291-9F4D-5F3F51E3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69"/>
              </a:xfrm>
              <a:custGeom>
                <a:avLst/>
                <a:gdLst>
                  <a:gd name="T0" fmla="*/ 4 w 52"/>
                  <a:gd name="T1" fmla="*/ 150 h 197"/>
                  <a:gd name="T2" fmla="*/ 52 w 52"/>
                  <a:gd name="T3" fmla="*/ 0 h 197"/>
                  <a:gd name="T4" fmla="*/ 4 w 52"/>
                  <a:gd name="T5" fmla="*/ 150 h 197"/>
                  <a:gd name="T6" fmla="*/ 4 w 52"/>
                  <a:gd name="T7" fmla="*/ 149 h 197"/>
                  <a:gd name="T8" fmla="*/ 3 w 52"/>
                  <a:gd name="T9" fmla="*/ 149 h 197"/>
                  <a:gd name="T10" fmla="*/ 2 w 52"/>
                  <a:gd name="T11" fmla="*/ 148 h 197"/>
                  <a:gd name="T12" fmla="*/ 2 w 52"/>
                  <a:gd name="T13" fmla="*/ 147 h 197"/>
                  <a:gd name="T14" fmla="*/ 0 w 52"/>
                  <a:gd name="T15" fmla="*/ 145 h 197"/>
                  <a:gd name="T16" fmla="*/ 1 w 52"/>
                  <a:gd name="T17" fmla="*/ 145 h 197"/>
                  <a:gd name="T18" fmla="*/ 5 w 52"/>
                  <a:gd name="T19" fmla="*/ 151 h 197"/>
                  <a:gd name="T20" fmla="*/ 4 w 52"/>
                  <a:gd name="T21" fmla="*/ 1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197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3" y="197"/>
                      <a:pt x="4" y="150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3" y="149"/>
                      <a:pt x="3" y="149"/>
                      <a:pt x="3" y="149"/>
                    </a:cubicBezTo>
                    <a:cubicBezTo>
                      <a:pt x="3" y="148"/>
                      <a:pt x="3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1" y="146"/>
                      <a:pt x="0" y="146"/>
                      <a:pt x="0" y="145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3" y="147"/>
                      <a:pt x="3" y="147"/>
                      <a:pt x="5" y="151"/>
                    </a:cubicBezTo>
                    <a:cubicBezTo>
                      <a:pt x="5" y="151"/>
                      <a:pt x="5" y="151"/>
                      <a:pt x="4" y="15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99" name="Freeform 278">
                <a:extLst>
                  <a:ext uri="{FF2B5EF4-FFF2-40B4-BE49-F238E27FC236}">
                    <a16:creationId xmlns:a16="http://schemas.microsoft.com/office/drawing/2014/main" id="{258D44E1-020C-4064-B893-76882E63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2 w 3"/>
                  <a:gd name="T5" fmla="*/ 0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0" name="Freeform 279">
                <a:extLst>
                  <a:ext uri="{FF2B5EF4-FFF2-40B4-BE49-F238E27FC236}">
                    <a16:creationId xmlns:a16="http://schemas.microsoft.com/office/drawing/2014/main" id="{7FCB8C12-406F-4C6A-8CAD-D05830D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3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1" name="Freeform 280">
                <a:extLst>
                  <a:ext uri="{FF2B5EF4-FFF2-40B4-BE49-F238E27FC236}">
                    <a16:creationId xmlns:a16="http://schemas.microsoft.com/office/drawing/2014/main" id="{CAEDF496-8140-44F8-AD7B-DAA83CBF5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39"/>
                <a:ext cx="49" cy="58"/>
              </a:xfrm>
              <a:custGeom>
                <a:avLst/>
                <a:gdLst>
                  <a:gd name="T0" fmla="*/ 35 w 36"/>
                  <a:gd name="T1" fmla="*/ 41 h 42"/>
                  <a:gd name="T2" fmla="*/ 0 w 36"/>
                  <a:gd name="T3" fmla="*/ 0 h 42"/>
                  <a:gd name="T4" fmla="*/ 36 w 36"/>
                  <a:gd name="T5" fmla="*/ 42 h 42"/>
                  <a:gd name="T6" fmla="*/ 35 w 36"/>
                  <a:gd name="T7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35" y="41"/>
                    </a:moveTo>
                    <a:cubicBezTo>
                      <a:pt x="23" y="25"/>
                      <a:pt x="16" y="14"/>
                      <a:pt x="0" y="0"/>
                    </a:cubicBezTo>
                    <a:cubicBezTo>
                      <a:pt x="29" y="23"/>
                      <a:pt x="36" y="42"/>
                      <a:pt x="36" y="42"/>
                    </a:cubicBezTo>
                    <a:cubicBezTo>
                      <a:pt x="35" y="42"/>
                      <a:pt x="35" y="42"/>
                      <a:pt x="35" y="41"/>
                    </a:cubicBezTo>
                  </a:path>
                </a:pathLst>
              </a:custGeom>
              <a:solidFill>
                <a:srgbClr val="C88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2" name="Freeform 281">
                <a:extLst>
                  <a:ext uri="{FF2B5EF4-FFF2-40B4-BE49-F238E27FC236}">
                    <a16:creationId xmlns:a16="http://schemas.microsoft.com/office/drawing/2014/main" id="{9D41169E-D3FC-4A16-BB51-869E1F228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3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3" name="Freeform 282">
                <a:extLst>
                  <a:ext uri="{FF2B5EF4-FFF2-40B4-BE49-F238E27FC236}">
                    <a16:creationId xmlns:a16="http://schemas.microsoft.com/office/drawing/2014/main" id="{04BBEC79-1D14-4AAC-9956-4704929FE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505"/>
                <a:ext cx="11" cy="45"/>
              </a:xfrm>
              <a:custGeom>
                <a:avLst/>
                <a:gdLst>
                  <a:gd name="T0" fmla="*/ 1 w 8"/>
                  <a:gd name="T1" fmla="*/ 32 h 33"/>
                  <a:gd name="T2" fmla="*/ 8 w 8"/>
                  <a:gd name="T3" fmla="*/ 0 h 33"/>
                  <a:gd name="T4" fmla="*/ 3 w 8"/>
                  <a:gd name="T5" fmla="*/ 33 h 33"/>
                  <a:gd name="T6" fmla="*/ 1 w 8"/>
                  <a:gd name="T7" fmla="*/ 32 h 33"/>
                  <a:gd name="T8" fmla="*/ 1 w 8"/>
                  <a:gd name="T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3">
                    <a:moveTo>
                      <a:pt x="1" y="32"/>
                    </a:moveTo>
                    <a:cubicBezTo>
                      <a:pt x="1" y="31"/>
                      <a:pt x="0" y="29"/>
                      <a:pt x="8" y="0"/>
                    </a:cubicBezTo>
                    <a:cubicBezTo>
                      <a:pt x="5" y="30"/>
                      <a:pt x="3" y="33"/>
                      <a:pt x="3" y="33"/>
                    </a:cubicBezTo>
                    <a:cubicBezTo>
                      <a:pt x="2" y="33"/>
                      <a:pt x="2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4" name="Freeform 283">
                <a:extLst>
                  <a:ext uri="{FF2B5EF4-FFF2-40B4-BE49-F238E27FC236}">
                    <a16:creationId xmlns:a16="http://schemas.microsoft.com/office/drawing/2014/main" id="{69B52DB9-C561-4FDD-9A7D-A05CAEB3E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5" name="Freeform 284">
                <a:extLst>
                  <a:ext uri="{FF2B5EF4-FFF2-40B4-BE49-F238E27FC236}">
                    <a16:creationId xmlns:a16="http://schemas.microsoft.com/office/drawing/2014/main" id="{7030B818-4705-48AC-958C-78C8EEB2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0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4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6" name="Freeform 285">
                <a:extLst>
                  <a:ext uri="{FF2B5EF4-FFF2-40B4-BE49-F238E27FC236}">
                    <a16:creationId xmlns:a16="http://schemas.microsoft.com/office/drawing/2014/main" id="{111DA74F-21CB-4DD0-BACC-823AD7670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2 w 5"/>
                  <a:gd name="T17" fmla="*/ 1 h 6"/>
                  <a:gd name="T18" fmla="*/ 4 w 5"/>
                  <a:gd name="T19" fmla="*/ 4 h 6"/>
                  <a:gd name="T20" fmla="*/ 5 w 5"/>
                  <a:gd name="T21" fmla="*/ 5 h 6"/>
                  <a:gd name="T22" fmla="*/ 5 w 5"/>
                  <a:gd name="T23" fmla="*/ 6 h 6"/>
                  <a:gd name="T24" fmla="*/ 4 w 5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7" name="Freeform 286">
                <a:extLst>
                  <a:ext uri="{FF2B5EF4-FFF2-40B4-BE49-F238E27FC236}">
                    <a16:creationId xmlns:a16="http://schemas.microsoft.com/office/drawing/2014/main" id="{49B856D0-EABD-40DA-8CD7-3FE8E984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0 w 5"/>
                  <a:gd name="T15" fmla="*/ 0 h 6"/>
                  <a:gd name="T16" fmla="*/ 2 w 5"/>
                  <a:gd name="T17" fmla="*/ 1 h 6"/>
                  <a:gd name="T18" fmla="*/ 4 w 5"/>
                  <a:gd name="T19" fmla="*/ 4 h 6"/>
                  <a:gd name="T20" fmla="*/ 5 w 5"/>
                  <a:gd name="T21" fmla="*/ 5 h 6"/>
                  <a:gd name="T22" fmla="*/ 5 w 5"/>
                  <a:gd name="T23" fmla="*/ 6 h 6"/>
                  <a:gd name="T24" fmla="*/ 4 w 5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8" name="Freeform 287">
                <a:extLst>
                  <a:ext uri="{FF2B5EF4-FFF2-40B4-BE49-F238E27FC236}">
                    <a16:creationId xmlns:a16="http://schemas.microsoft.com/office/drawing/2014/main" id="{DE4D94F4-0770-4D5F-8E4B-4C94AFCE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1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09" name="Freeform 288">
                <a:extLst>
                  <a:ext uri="{FF2B5EF4-FFF2-40B4-BE49-F238E27FC236}">
                    <a16:creationId xmlns:a16="http://schemas.microsoft.com/office/drawing/2014/main" id="{E6FB4964-3098-420A-8206-D7ABF8B5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0" name="Freeform 289">
                <a:extLst>
                  <a:ext uri="{FF2B5EF4-FFF2-40B4-BE49-F238E27FC236}">
                    <a16:creationId xmlns:a16="http://schemas.microsoft.com/office/drawing/2014/main" id="{87E62F1B-96E8-4A40-8883-6259BA472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1" name="Freeform 290">
                <a:extLst>
                  <a:ext uri="{FF2B5EF4-FFF2-40B4-BE49-F238E27FC236}">
                    <a16:creationId xmlns:a16="http://schemas.microsoft.com/office/drawing/2014/main" id="{8647608A-0964-4198-8C18-069F92C96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2" name="Freeform 291">
                <a:extLst>
                  <a:ext uri="{FF2B5EF4-FFF2-40B4-BE49-F238E27FC236}">
                    <a16:creationId xmlns:a16="http://schemas.microsoft.com/office/drawing/2014/main" id="{A56238F2-8673-4C02-BCC5-F01F80AA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3" name="Freeform 292">
                <a:extLst>
                  <a:ext uri="{FF2B5EF4-FFF2-40B4-BE49-F238E27FC236}">
                    <a16:creationId xmlns:a16="http://schemas.microsoft.com/office/drawing/2014/main" id="{4694402F-A99A-43B3-9AB2-8720EF69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4" name="Freeform 293">
                <a:extLst>
                  <a:ext uri="{FF2B5EF4-FFF2-40B4-BE49-F238E27FC236}">
                    <a16:creationId xmlns:a16="http://schemas.microsoft.com/office/drawing/2014/main" id="{C29A7171-E3E2-4B4B-BBAC-44B3D452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5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5" name="Freeform 294">
                <a:extLst>
                  <a:ext uri="{FF2B5EF4-FFF2-40B4-BE49-F238E27FC236}">
                    <a16:creationId xmlns:a16="http://schemas.microsoft.com/office/drawing/2014/main" id="{61A43C0D-B1A2-49D7-BC04-DCB21DBD0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6" name="Freeform 295">
                <a:extLst>
                  <a:ext uri="{FF2B5EF4-FFF2-40B4-BE49-F238E27FC236}">
                    <a16:creationId xmlns:a16="http://schemas.microsoft.com/office/drawing/2014/main" id="{D8C37EFF-0268-4D2A-98B1-E4F450116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7"/>
                <a:ext cx="107" cy="24"/>
              </a:xfrm>
              <a:custGeom>
                <a:avLst/>
                <a:gdLst>
                  <a:gd name="T0" fmla="*/ 0 w 78"/>
                  <a:gd name="T1" fmla="*/ 3 h 17"/>
                  <a:gd name="T2" fmla="*/ 0 w 78"/>
                  <a:gd name="T3" fmla="*/ 0 h 17"/>
                  <a:gd name="T4" fmla="*/ 0 w 78"/>
                  <a:gd name="T5" fmla="*/ 0 h 17"/>
                  <a:gd name="T6" fmla="*/ 2 w 78"/>
                  <a:gd name="T7" fmla="*/ 1 h 17"/>
                  <a:gd name="T8" fmla="*/ 14 w 78"/>
                  <a:gd name="T9" fmla="*/ 2 h 17"/>
                  <a:gd name="T10" fmla="*/ 78 w 78"/>
                  <a:gd name="T11" fmla="*/ 17 h 17"/>
                  <a:gd name="T12" fmla="*/ 0 w 78"/>
                  <a:gd name="T1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17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6" y="2"/>
                      <a:pt x="10" y="2"/>
                      <a:pt x="14" y="2"/>
                    </a:cubicBezTo>
                    <a:cubicBezTo>
                      <a:pt x="24" y="2"/>
                      <a:pt x="49" y="5"/>
                      <a:pt x="78" y="17"/>
                    </a:cubicBezTo>
                    <a:cubicBezTo>
                      <a:pt x="57" y="9"/>
                      <a:pt x="32" y="3"/>
                      <a:pt x="0" y="3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7" name="Freeform 296">
                <a:extLst>
                  <a:ext uri="{FF2B5EF4-FFF2-40B4-BE49-F238E27FC236}">
                    <a16:creationId xmlns:a16="http://schemas.microsoft.com/office/drawing/2014/main" id="{F3DFDB18-B73A-45BD-B84D-9AB56578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3" y="3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8" name="Freeform 297">
                <a:extLst>
                  <a:ext uri="{FF2B5EF4-FFF2-40B4-BE49-F238E27FC236}">
                    <a16:creationId xmlns:a16="http://schemas.microsoft.com/office/drawing/2014/main" id="{8DE472DA-57D4-4D10-9C96-182604A1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19" name="Freeform 298">
                <a:extLst>
                  <a:ext uri="{FF2B5EF4-FFF2-40B4-BE49-F238E27FC236}">
                    <a16:creationId xmlns:a16="http://schemas.microsoft.com/office/drawing/2014/main" id="{3D781219-FECD-49A8-B536-707F6BF61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69"/>
              </a:xfrm>
              <a:custGeom>
                <a:avLst/>
                <a:gdLst>
                  <a:gd name="T0" fmla="*/ 4 w 52"/>
                  <a:gd name="T1" fmla="*/ 150 h 197"/>
                  <a:gd name="T2" fmla="*/ 52 w 52"/>
                  <a:gd name="T3" fmla="*/ 0 h 197"/>
                  <a:gd name="T4" fmla="*/ 4 w 52"/>
                  <a:gd name="T5" fmla="*/ 150 h 197"/>
                  <a:gd name="T6" fmla="*/ 4 w 52"/>
                  <a:gd name="T7" fmla="*/ 149 h 197"/>
                  <a:gd name="T8" fmla="*/ 3 w 52"/>
                  <a:gd name="T9" fmla="*/ 149 h 197"/>
                  <a:gd name="T10" fmla="*/ 2 w 52"/>
                  <a:gd name="T11" fmla="*/ 148 h 197"/>
                  <a:gd name="T12" fmla="*/ 2 w 52"/>
                  <a:gd name="T13" fmla="*/ 147 h 197"/>
                  <a:gd name="T14" fmla="*/ 0 w 52"/>
                  <a:gd name="T15" fmla="*/ 146 h 197"/>
                  <a:gd name="T16" fmla="*/ 1 w 52"/>
                  <a:gd name="T17" fmla="*/ 147 h 197"/>
                  <a:gd name="T18" fmla="*/ 5 w 52"/>
                  <a:gd name="T19" fmla="*/ 150 h 197"/>
                  <a:gd name="T20" fmla="*/ 4 w 52"/>
                  <a:gd name="T21" fmla="*/ 1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197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3" y="197"/>
                      <a:pt x="4" y="150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3" y="149"/>
                      <a:pt x="3" y="149"/>
                      <a:pt x="3" y="149"/>
                    </a:cubicBezTo>
                    <a:cubicBezTo>
                      <a:pt x="3" y="148"/>
                      <a:pt x="3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1" y="147"/>
                      <a:pt x="1" y="146"/>
                      <a:pt x="0" y="146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4" y="150"/>
                      <a:pt x="4" y="150"/>
                      <a:pt x="5" y="150"/>
                    </a:cubicBezTo>
                    <a:cubicBezTo>
                      <a:pt x="5" y="150"/>
                      <a:pt x="4" y="150"/>
                      <a:pt x="4" y="15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0" name="Freeform 299">
                <a:extLst>
                  <a:ext uri="{FF2B5EF4-FFF2-40B4-BE49-F238E27FC236}">
                    <a16:creationId xmlns:a16="http://schemas.microsoft.com/office/drawing/2014/main" id="{488A3E41-4948-431E-872E-AFCA0FF1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3 h 4"/>
                  <a:gd name="T6" fmla="*/ 1 w 3"/>
                  <a:gd name="T7" fmla="*/ 2 h 4"/>
                  <a:gd name="T8" fmla="*/ 1 w 3"/>
                  <a:gd name="T9" fmla="*/ 1 h 4"/>
                  <a:gd name="T10" fmla="*/ 0 w 3"/>
                  <a:gd name="T11" fmla="*/ 0 h 4"/>
                  <a:gd name="T12" fmla="*/ 1 w 3"/>
                  <a:gd name="T13" fmla="*/ 1 h 4"/>
                  <a:gd name="T14" fmla="*/ 3 w 3"/>
                  <a:gd name="T15" fmla="*/ 4 h 4"/>
                  <a:gd name="T16" fmla="*/ 3 w 3"/>
                  <a:gd name="T17" fmla="*/ 4 h 4"/>
                  <a:gd name="T18" fmla="*/ 3 w 3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1" name="Freeform 300">
                <a:extLst>
                  <a:ext uri="{FF2B5EF4-FFF2-40B4-BE49-F238E27FC236}">
                    <a16:creationId xmlns:a16="http://schemas.microsoft.com/office/drawing/2014/main" id="{B4CAE9C4-DBBE-4F85-A087-885A1729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2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1 h 3"/>
                  <a:gd name="T4" fmla="*/ 1 w 3"/>
                  <a:gd name="T5" fmla="*/ 0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3 h 3"/>
                  <a:gd name="T12" fmla="*/ 3 w 3"/>
                  <a:gd name="T13" fmla="*/ 3 h 3"/>
                  <a:gd name="T14" fmla="*/ 3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2" name="Freeform 301">
                <a:extLst>
                  <a:ext uri="{FF2B5EF4-FFF2-40B4-BE49-F238E27FC236}">
                    <a16:creationId xmlns:a16="http://schemas.microsoft.com/office/drawing/2014/main" id="{2957585D-471A-449F-B8D5-F39D4676B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562"/>
                <a:ext cx="3" cy="4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1 h 3"/>
                  <a:gd name="T4" fmla="*/ 0 w 2"/>
                  <a:gd name="T5" fmla="*/ 0 h 3"/>
                  <a:gd name="T6" fmla="*/ 1 w 2"/>
                  <a:gd name="T7" fmla="*/ 1 h 3"/>
                  <a:gd name="T8" fmla="*/ 2 w 2"/>
                  <a:gd name="T9" fmla="*/ 3 h 3"/>
                  <a:gd name="T10" fmla="*/ 2 w 2"/>
                  <a:gd name="T11" fmla="*/ 3 h 3"/>
                  <a:gd name="T12" fmla="*/ 2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3" name="Freeform 302">
                <a:extLst>
                  <a:ext uri="{FF2B5EF4-FFF2-40B4-BE49-F238E27FC236}">
                    <a16:creationId xmlns:a16="http://schemas.microsoft.com/office/drawing/2014/main" id="{BC45FC73-0C2B-4204-A6CF-A28549471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4" name="Freeform 303">
                <a:extLst>
                  <a:ext uri="{FF2B5EF4-FFF2-40B4-BE49-F238E27FC236}">
                    <a16:creationId xmlns:a16="http://schemas.microsoft.com/office/drawing/2014/main" id="{3A5CA989-25A1-451D-B57F-F6282101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90"/>
                <a:ext cx="67" cy="8"/>
              </a:xfrm>
              <a:custGeom>
                <a:avLst/>
                <a:gdLst>
                  <a:gd name="T0" fmla="*/ 0 w 49"/>
                  <a:gd name="T1" fmla="*/ 1 h 6"/>
                  <a:gd name="T2" fmla="*/ 0 w 49"/>
                  <a:gd name="T3" fmla="*/ 0 h 6"/>
                  <a:gd name="T4" fmla="*/ 0 w 49"/>
                  <a:gd name="T5" fmla="*/ 0 h 6"/>
                  <a:gd name="T6" fmla="*/ 49 w 49"/>
                  <a:gd name="T7" fmla="*/ 6 h 6"/>
                  <a:gd name="T8" fmla="*/ 0 w 4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6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8" y="1"/>
                      <a:pt x="49" y="6"/>
                    </a:cubicBezTo>
                    <a:cubicBezTo>
                      <a:pt x="35" y="3"/>
                      <a:pt x="19" y="1"/>
                      <a:pt x="0" y="1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5" name="Freeform 304">
                <a:extLst>
                  <a:ext uri="{FF2B5EF4-FFF2-40B4-BE49-F238E27FC236}">
                    <a16:creationId xmlns:a16="http://schemas.microsoft.com/office/drawing/2014/main" id="{B1A5FC26-06D6-4CF6-ABAF-182FE247F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3"/>
                <a:ext cx="1" cy="3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6" name="Freeform 305">
                <a:extLst>
                  <a:ext uri="{FF2B5EF4-FFF2-40B4-BE49-F238E27FC236}">
                    <a16:creationId xmlns:a16="http://schemas.microsoft.com/office/drawing/2014/main" id="{6B17B696-2389-47D1-838E-1A54E0515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7" name="Freeform 306">
                <a:extLst>
                  <a:ext uri="{FF2B5EF4-FFF2-40B4-BE49-F238E27FC236}">
                    <a16:creationId xmlns:a16="http://schemas.microsoft.com/office/drawing/2014/main" id="{40179B6D-96C0-4577-BD2C-EACA60864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41"/>
                <a:ext cx="3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2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8" name="Freeform 307">
                <a:extLst>
                  <a:ext uri="{FF2B5EF4-FFF2-40B4-BE49-F238E27FC236}">
                    <a16:creationId xmlns:a16="http://schemas.microsoft.com/office/drawing/2014/main" id="{45E24611-AA22-4869-A649-48995C11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29" name="Freeform 308">
                <a:extLst>
                  <a:ext uri="{FF2B5EF4-FFF2-40B4-BE49-F238E27FC236}">
                    <a16:creationId xmlns:a16="http://schemas.microsoft.com/office/drawing/2014/main" id="{2FC69236-BEE8-43DA-8147-15EFB0ABC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91"/>
                <a:ext cx="24" cy="2"/>
              </a:xfrm>
              <a:custGeom>
                <a:avLst/>
                <a:gdLst>
                  <a:gd name="T0" fmla="*/ 0 w 18"/>
                  <a:gd name="T1" fmla="*/ 0 h 1"/>
                  <a:gd name="T2" fmla="*/ 0 w 18"/>
                  <a:gd name="T3" fmla="*/ 0 h 1"/>
                  <a:gd name="T4" fmla="*/ 0 w 18"/>
                  <a:gd name="T5" fmla="*/ 0 h 1"/>
                  <a:gd name="T6" fmla="*/ 18 w 18"/>
                  <a:gd name="T7" fmla="*/ 1 h 1"/>
                  <a:gd name="T8" fmla="*/ 0 w 18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3" y="0"/>
                      <a:pt x="18" y="1"/>
                    </a:cubicBezTo>
                    <a:cubicBezTo>
                      <a:pt x="12" y="0"/>
                      <a:pt x="6" y="0"/>
                      <a:pt x="0" y="0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0" name="Freeform 309">
                <a:extLst>
                  <a:ext uri="{FF2B5EF4-FFF2-40B4-BE49-F238E27FC236}">
                    <a16:creationId xmlns:a16="http://schemas.microsoft.com/office/drawing/2014/main" id="{15BE40E8-D255-40D2-98CE-4C931C2C1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29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1" name="Freeform 310">
                <a:extLst>
                  <a:ext uri="{FF2B5EF4-FFF2-40B4-BE49-F238E27FC236}">
                    <a16:creationId xmlns:a16="http://schemas.microsoft.com/office/drawing/2014/main" id="{64124508-1338-4D35-B24D-5E58FB68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191"/>
                <a:ext cx="544" cy="375"/>
              </a:xfrm>
              <a:custGeom>
                <a:avLst/>
                <a:gdLst>
                  <a:gd name="T0" fmla="*/ 245 w 397"/>
                  <a:gd name="T1" fmla="*/ 0 h 274"/>
                  <a:gd name="T2" fmla="*/ 392 w 397"/>
                  <a:gd name="T3" fmla="*/ 74 h 274"/>
                  <a:gd name="T4" fmla="*/ 397 w 397"/>
                  <a:gd name="T5" fmla="*/ 77 h 274"/>
                  <a:gd name="T6" fmla="*/ 378 w 397"/>
                  <a:gd name="T7" fmla="*/ 74 h 274"/>
                  <a:gd name="T8" fmla="*/ 346 w 397"/>
                  <a:gd name="T9" fmla="*/ 71 h 274"/>
                  <a:gd name="T10" fmla="*/ 266 w 397"/>
                  <a:gd name="T11" fmla="*/ 122 h 274"/>
                  <a:gd name="T12" fmla="*/ 218 w 397"/>
                  <a:gd name="T13" fmla="*/ 269 h 274"/>
                  <a:gd name="T14" fmla="*/ 1 w 397"/>
                  <a:gd name="T15" fmla="*/ 240 h 274"/>
                  <a:gd name="T16" fmla="*/ 155 w 397"/>
                  <a:gd name="T17" fmla="*/ 12 h 274"/>
                  <a:gd name="T18" fmla="*/ 245 w 397"/>
                  <a:gd name="T19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7" h="274">
                    <a:moveTo>
                      <a:pt x="245" y="0"/>
                    </a:moveTo>
                    <a:cubicBezTo>
                      <a:pt x="331" y="0"/>
                      <a:pt x="369" y="40"/>
                      <a:pt x="392" y="74"/>
                    </a:cubicBezTo>
                    <a:cubicBezTo>
                      <a:pt x="395" y="81"/>
                      <a:pt x="396" y="77"/>
                      <a:pt x="397" y="77"/>
                    </a:cubicBezTo>
                    <a:cubicBezTo>
                      <a:pt x="394" y="77"/>
                      <a:pt x="387" y="75"/>
                      <a:pt x="378" y="74"/>
                    </a:cubicBezTo>
                    <a:cubicBezTo>
                      <a:pt x="369" y="72"/>
                      <a:pt x="358" y="71"/>
                      <a:pt x="346" y="71"/>
                    </a:cubicBezTo>
                    <a:cubicBezTo>
                      <a:pt x="318" y="71"/>
                      <a:pt x="285" y="80"/>
                      <a:pt x="266" y="122"/>
                    </a:cubicBezTo>
                    <a:cubicBezTo>
                      <a:pt x="223" y="217"/>
                      <a:pt x="218" y="274"/>
                      <a:pt x="218" y="269"/>
                    </a:cubicBezTo>
                    <a:cubicBezTo>
                      <a:pt x="149" y="260"/>
                      <a:pt x="71" y="249"/>
                      <a:pt x="1" y="240"/>
                    </a:cubicBezTo>
                    <a:cubicBezTo>
                      <a:pt x="1" y="237"/>
                      <a:pt x="0" y="49"/>
                      <a:pt x="155" y="12"/>
                    </a:cubicBezTo>
                    <a:cubicBezTo>
                      <a:pt x="190" y="4"/>
                      <a:pt x="220" y="0"/>
                      <a:pt x="245" y="0"/>
                    </a:cubicBezTo>
                    <a:close/>
                  </a:path>
                </a:pathLst>
              </a:custGeom>
              <a:solidFill>
                <a:srgbClr val="9B1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2" name="Freeform 311">
                <a:extLst>
                  <a:ext uri="{FF2B5EF4-FFF2-40B4-BE49-F238E27FC236}">
                    <a16:creationId xmlns:a16="http://schemas.microsoft.com/office/drawing/2014/main" id="{ADD3F0C0-E51D-4A51-85D7-6C5F4064C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0 w 252"/>
                  <a:gd name="T1" fmla="*/ 255 h 255"/>
                  <a:gd name="T2" fmla="*/ 67 w 252"/>
                  <a:gd name="T3" fmla="*/ 65 h 255"/>
                  <a:gd name="T4" fmla="*/ 137 w 252"/>
                  <a:gd name="T5" fmla="*/ 19 h 255"/>
                  <a:gd name="T6" fmla="*/ 252 w 252"/>
                  <a:gd name="T7" fmla="*/ 0 h 255"/>
                  <a:gd name="T8" fmla="*/ 252 w 252"/>
                  <a:gd name="T9" fmla="*/ 8 h 255"/>
                  <a:gd name="T10" fmla="*/ 162 w 252"/>
                  <a:gd name="T11" fmla="*/ 20 h 255"/>
                  <a:gd name="T12" fmla="*/ 8 w 252"/>
                  <a:gd name="T13" fmla="*/ 248 h 255"/>
                  <a:gd name="T14" fmla="*/ 0 w 252"/>
                  <a:gd name="T15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2" h="255">
                    <a:moveTo>
                      <a:pt x="0" y="255"/>
                    </a:moveTo>
                    <a:cubicBezTo>
                      <a:pt x="0" y="199"/>
                      <a:pt x="18" y="115"/>
                      <a:pt x="67" y="65"/>
                    </a:cubicBezTo>
                    <a:cubicBezTo>
                      <a:pt x="76" y="56"/>
                      <a:pt x="99" y="33"/>
                      <a:pt x="137" y="19"/>
                    </a:cubicBezTo>
                    <a:cubicBezTo>
                      <a:pt x="157" y="12"/>
                      <a:pt x="203" y="1"/>
                      <a:pt x="252" y="0"/>
                    </a:cubicBezTo>
                    <a:cubicBezTo>
                      <a:pt x="252" y="0"/>
                      <a:pt x="252" y="2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3" name="Freeform 312">
                <a:extLst>
                  <a:ext uri="{FF2B5EF4-FFF2-40B4-BE49-F238E27FC236}">
                    <a16:creationId xmlns:a16="http://schemas.microsoft.com/office/drawing/2014/main" id="{09ECCD89-29B2-44AE-9E16-EEF31D508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5 h 255"/>
                  <a:gd name="T2" fmla="*/ 250 w 252"/>
                  <a:gd name="T3" fmla="*/ 5 h 255"/>
                  <a:gd name="T4" fmla="*/ 252 w 252"/>
                  <a:gd name="T5" fmla="*/ 6 h 255"/>
                  <a:gd name="T6" fmla="*/ 252 w 252"/>
                  <a:gd name="T7" fmla="*/ 8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5"/>
                    </a:moveTo>
                    <a:cubicBezTo>
                      <a:pt x="252" y="5"/>
                      <a:pt x="250" y="5"/>
                      <a:pt x="250" y="5"/>
                    </a:cubicBezTo>
                    <a:cubicBezTo>
                      <a:pt x="250" y="6"/>
                      <a:pt x="251" y="6"/>
                      <a:pt x="252" y="6"/>
                    </a:cubicBezTo>
                    <a:cubicBezTo>
                      <a:pt x="252" y="7"/>
                      <a:pt x="252" y="7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4" name="Freeform 313">
                <a:extLst>
                  <a:ext uri="{FF2B5EF4-FFF2-40B4-BE49-F238E27FC236}">
                    <a16:creationId xmlns:a16="http://schemas.microsoft.com/office/drawing/2014/main" id="{E7E181D8-E6ED-4C64-B695-F9F08EDB5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4 h 255"/>
                  <a:gd name="T2" fmla="*/ 236 w 252"/>
                  <a:gd name="T3" fmla="*/ 6 h 255"/>
                  <a:gd name="T4" fmla="*/ 252 w 252"/>
                  <a:gd name="T5" fmla="*/ 7 h 255"/>
                  <a:gd name="T6" fmla="*/ 162 w 252"/>
                  <a:gd name="T7" fmla="*/ 20 h 255"/>
                  <a:gd name="T8" fmla="*/ 8 w 252"/>
                  <a:gd name="T9" fmla="*/ 248 h 255"/>
                  <a:gd name="T10" fmla="*/ 0 w 252"/>
                  <a:gd name="T11" fmla="*/ 255 h 255"/>
                  <a:gd name="T12" fmla="*/ 0 w 252"/>
                  <a:gd name="T13" fmla="*/ 252 h 255"/>
                  <a:gd name="T14" fmla="*/ 0 w 252"/>
                  <a:gd name="T15" fmla="*/ 247 h 255"/>
                  <a:gd name="T16" fmla="*/ 0 w 252"/>
                  <a:gd name="T17" fmla="*/ 239 h 255"/>
                  <a:gd name="T18" fmla="*/ 1 w 252"/>
                  <a:gd name="T19" fmla="*/ 229 h 255"/>
                  <a:gd name="T20" fmla="*/ 2 w 252"/>
                  <a:gd name="T21" fmla="*/ 218 h 255"/>
                  <a:gd name="T22" fmla="*/ 10 w 252"/>
                  <a:gd name="T23" fmla="*/ 176 h 255"/>
                  <a:gd name="T24" fmla="*/ 14 w 252"/>
                  <a:gd name="T25" fmla="*/ 161 h 255"/>
                  <a:gd name="T26" fmla="*/ 20 w 252"/>
                  <a:gd name="T27" fmla="*/ 144 h 255"/>
                  <a:gd name="T28" fmla="*/ 26 w 252"/>
                  <a:gd name="T29" fmla="*/ 128 h 255"/>
                  <a:gd name="T30" fmla="*/ 34 w 252"/>
                  <a:gd name="T31" fmla="*/ 111 h 255"/>
                  <a:gd name="T32" fmla="*/ 44 w 252"/>
                  <a:gd name="T33" fmla="*/ 95 h 255"/>
                  <a:gd name="T34" fmla="*/ 55 w 252"/>
                  <a:gd name="T35" fmla="*/ 80 h 255"/>
                  <a:gd name="T36" fmla="*/ 67 w 252"/>
                  <a:gd name="T37" fmla="*/ 65 h 255"/>
                  <a:gd name="T38" fmla="*/ 82 w 252"/>
                  <a:gd name="T39" fmla="*/ 51 h 255"/>
                  <a:gd name="T40" fmla="*/ 98 w 252"/>
                  <a:gd name="T41" fmla="*/ 39 h 255"/>
                  <a:gd name="T42" fmla="*/ 117 w 252"/>
                  <a:gd name="T43" fmla="*/ 28 h 255"/>
                  <a:gd name="T44" fmla="*/ 137 w 252"/>
                  <a:gd name="T45" fmla="*/ 19 h 255"/>
                  <a:gd name="T46" fmla="*/ 171 w 252"/>
                  <a:gd name="T47" fmla="*/ 10 h 255"/>
                  <a:gd name="T48" fmla="*/ 176 w 252"/>
                  <a:gd name="T49" fmla="*/ 9 h 255"/>
                  <a:gd name="T50" fmla="*/ 181 w 252"/>
                  <a:gd name="T51" fmla="*/ 8 h 255"/>
                  <a:gd name="T52" fmla="*/ 186 w 252"/>
                  <a:gd name="T53" fmla="*/ 7 h 255"/>
                  <a:gd name="T54" fmla="*/ 191 w 252"/>
                  <a:gd name="T55" fmla="*/ 6 h 255"/>
                  <a:gd name="T56" fmla="*/ 196 w 252"/>
                  <a:gd name="T57" fmla="*/ 5 h 255"/>
                  <a:gd name="T58" fmla="*/ 201 w 252"/>
                  <a:gd name="T59" fmla="*/ 5 h 255"/>
                  <a:gd name="T60" fmla="*/ 205 w 252"/>
                  <a:gd name="T61" fmla="*/ 4 h 255"/>
                  <a:gd name="T62" fmla="*/ 210 w 252"/>
                  <a:gd name="T63" fmla="*/ 3 h 255"/>
                  <a:gd name="T64" fmla="*/ 214 w 252"/>
                  <a:gd name="T65" fmla="*/ 3 h 255"/>
                  <a:gd name="T66" fmla="*/ 219 w 252"/>
                  <a:gd name="T67" fmla="*/ 2 h 255"/>
                  <a:gd name="T68" fmla="*/ 223 w 252"/>
                  <a:gd name="T69" fmla="*/ 2 h 255"/>
                  <a:gd name="T70" fmla="*/ 228 w 252"/>
                  <a:gd name="T71" fmla="*/ 1 h 255"/>
                  <a:gd name="T72" fmla="*/ 232 w 252"/>
                  <a:gd name="T73" fmla="*/ 1 h 255"/>
                  <a:gd name="T74" fmla="*/ 236 w 252"/>
                  <a:gd name="T75" fmla="*/ 1 h 255"/>
                  <a:gd name="T76" fmla="*/ 240 w 252"/>
                  <a:gd name="T77" fmla="*/ 1 h 255"/>
                  <a:gd name="T78" fmla="*/ 244 w 252"/>
                  <a:gd name="T79" fmla="*/ 1 h 255"/>
                  <a:gd name="T80" fmla="*/ 248 w 252"/>
                  <a:gd name="T81" fmla="*/ 0 h 255"/>
                  <a:gd name="T82" fmla="*/ 252 w 252"/>
                  <a:gd name="T83" fmla="*/ 0 h 255"/>
                  <a:gd name="T84" fmla="*/ 252 w 252"/>
                  <a:gd name="T85" fmla="*/ 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55">
                    <a:moveTo>
                      <a:pt x="252" y="4"/>
                    </a:moveTo>
                    <a:cubicBezTo>
                      <a:pt x="247" y="9"/>
                      <a:pt x="241" y="4"/>
                      <a:pt x="236" y="6"/>
                    </a:cubicBezTo>
                    <a:cubicBezTo>
                      <a:pt x="238" y="7"/>
                      <a:pt x="238" y="7"/>
                      <a:pt x="252" y="7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4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5" name="Freeform 314">
                <a:extLst>
                  <a:ext uri="{FF2B5EF4-FFF2-40B4-BE49-F238E27FC236}">
                    <a16:creationId xmlns:a16="http://schemas.microsoft.com/office/drawing/2014/main" id="{AAAADB77-D350-41A5-B5E4-007E55817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4 h 255"/>
                  <a:gd name="T2" fmla="*/ 248 w 252"/>
                  <a:gd name="T3" fmla="*/ 4 h 255"/>
                  <a:gd name="T4" fmla="*/ 215 w 252"/>
                  <a:gd name="T5" fmla="*/ 8 h 255"/>
                  <a:gd name="T6" fmla="*/ 252 w 252"/>
                  <a:gd name="T7" fmla="*/ 8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4"/>
                    </a:moveTo>
                    <a:cubicBezTo>
                      <a:pt x="251" y="5"/>
                      <a:pt x="250" y="4"/>
                      <a:pt x="248" y="4"/>
                    </a:cubicBezTo>
                    <a:cubicBezTo>
                      <a:pt x="244" y="4"/>
                      <a:pt x="227" y="5"/>
                      <a:pt x="215" y="8"/>
                    </a:cubicBezTo>
                    <a:cubicBezTo>
                      <a:pt x="227" y="8"/>
                      <a:pt x="240" y="7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4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6" name="Freeform 315">
                <a:extLst>
                  <a:ext uri="{FF2B5EF4-FFF2-40B4-BE49-F238E27FC236}">
                    <a16:creationId xmlns:a16="http://schemas.microsoft.com/office/drawing/2014/main" id="{76C11CB2-708C-438A-8E4E-E83F7012A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4 h 255"/>
                  <a:gd name="T4" fmla="*/ 189 w 252"/>
                  <a:gd name="T5" fmla="*/ 12 h 255"/>
                  <a:gd name="T6" fmla="*/ 233 w 252"/>
                  <a:gd name="T7" fmla="*/ 9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4"/>
                      <a:pt x="248" y="4"/>
                    </a:cubicBezTo>
                    <a:cubicBezTo>
                      <a:pt x="219" y="5"/>
                      <a:pt x="197" y="10"/>
                      <a:pt x="189" y="12"/>
                    </a:cubicBezTo>
                    <a:cubicBezTo>
                      <a:pt x="204" y="12"/>
                      <a:pt x="218" y="9"/>
                      <a:pt x="233" y="9"/>
                    </a:cubicBezTo>
                    <a:cubicBezTo>
                      <a:pt x="212" y="10"/>
                      <a:pt x="188" y="14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7" name="Freeform 316">
                <a:extLst>
                  <a:ext uri="{FF2B5EF4-FFF2-40B4-BE49-F238E27FC236}">
                    <a16:creationId xmlns:a16="http://schemas.microsoft.com/office/drawing/2014/main" id="{8E5F59EB-6E91-4538-B502-238EA22A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66 w 252"/>
                  <a:gd name="T5" fmla="*/ 18 h 255"/>
                  <a:gd name="T6" fmla="*/ 182 w 252"/>
                  <a:gd name="T7" fmla="*/ 16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3"/>
                      <a:pt x="248" y="3"/>
                    </a:cubicBezTo>
                    <a:cubicBezTo>
                      <a:pt x="219" y="4"/>
                      <a:pt x="171" y="13"/>
                      <a:pt x="166" y="18"/>
                    </a:cubicBezTo>
                    <a:cubicBezTo>
                      <a:pt x="170" y="18"/>
                      <a:pt x="170" y="18"/>
                      <a:pt x="182" y="16"/>
                    </a:cubicBezTo>
                    <a:cubicBezTo>
                      <a:pt x="176" y="17"/>
                      <a:pt x="169" y="18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8" name="Freeform 317">
                <a:extLst>
                  <a:ext uri="{FF2B5EF4-FFF2-40B4-BE49-F238E27FC236}">
                    <a16:creationId xmlns:a16="http://schemas.microsoft.com/office/drawing/2014/main" id="{B01E0096-6DD7-4110-9866-6173FB42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44 w 252"/>
                  <a:gd name="T5" fmla="*/ 25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3"/>
                      <a:pt x="248" y="3"/>
                    </a:cubicBezTo>
                    <a:cubicBezTo>
                      <a:pt x="207" y="4"/>
                      <a:pt x="150" y="17"/>
                      <a:pt x="144" y="25"/>
                    </a:cubicBezTo>
                    <a:cubicBezTo>
                      <a:pt x="7" y="71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39" name="Freeform 318">
                <a:extLst>
                  <a:ext uri="{FF2B5EF4-FFF2-40B4-BE49-F238E27FC236}">
                    <a16:creationId xmlns:a16="http://schemas.microsoft.com/office/drawing/2014/main" id="{AC937908-C23F-4B51-8A98-3C037698D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51 w 252"/>
                  <a:gd name="T3" fmla="*/ 3 h 255"/>
                  <a:gd name="T4" fmla="*/ 171 w 252"/>
                  <a:gd name="T5" fmla="*/ 14 h 255"/>
                  <a:gd name="T6" fmla="*/ 122 w 252"/>
                  <a:gd name="T7" fmla="*/ 34 h 255"/>
                  <a:gd name="T8" fmla="*/ 8 w 252"/>
                  <a:gd name="T9" fmla="*/ 248 h 255"/>
                  <a:gd name="T10" fmla="*/ 0 w 252"/>
                  <a:gd name="T11" fmla="*/ 255 h 255"/>
                  <a:gd name="T12" fmla="*/ 0 w 252"/>
                  <a:gd name="T13" fmla="*/ 252 h 255"/>
                  <a:gd name="T14" fmla="*/ 0 w 252"/>
                  <a:gd name="T15" fmla="*/ 247 h 255"/>
                  <a:gd name="T16" fmla="*/ 0 w 252"/>
                  <a:gd name="T17" fmla="*/ 239 h 255"/>
                  <a:gd name="T18" fmla="*/ 1 w 252"/>
                  <a:gd name="T19" fmla="*/ 229 h 255"/>
                  <a:gd name="T20" fmla="*/ 2 w 252"/>
                  <a:gd name="T21" fmla="*/ 218 h 255"/>
                  <a:gd name="T22" fmla="*/ 10 w 252"/>
                  <a:gd name="T23" fmla="*/ 176 h 255"/>
                  <a:gd name="T24" fmla="*/ 14 w 252"/>
                  <a:gd name="T25" fmla="*/ 161 h 255"/>
                  <a:gd name="T26" fmla="*/ 20 w 252"/>
                  <a:gd name="T27" fmla="*/ 144 h 255"/>
                  <a:gd name="T28" fmla="*/ 26 w 252"/>
                  <a:gd name="T29" fmla="*/ 128 h 255"/>
                  <a:gd name="T30" fmla="*/ 34 w 252"/>
                  <a:gd name="T31" fmla="*/ 111 h 255"/>
                  <a:gd name="T32" fmla="*/ 44 w 252"/>
                  <a:gd name="T33" fmla="*/ 95 h 255"/>
                  <a:gd name="T34" fmla="*/ 55 w 252"/>
                  <a:gd name="T35" fmla="*/ 80 h 255"/>
                  <a:gd name="T36" fmla="*/ 67 w 252"/>
                  <a:gd name="T37" fmla="*/ 65 h 255"/>
                  <a:gd name="T38" fmla="*/ 82 w 252"/>
                  <a:gd name="T39" fmla="*/ 51 h 255"/>
                  <a:gd name="T40" fmla="*/ 98 w 252"/>
                  <a:gd name="T41" fmla="*/ 39 h 255"/>
                  <a:gd name="T42" fmla="*/ 117 w 252"/>
                  <a:gd name="T43" fmla="*/ 28 h 255"/>
                  <a:gd name="T44" fmla="*/ 137 w 252"/>
                  <a:gd name="T45" fmla="*/ 19 h 255"/>
                  <a:gd name="T46" fmla="*/ 171 w 252"/>
                  <a:gd name="T47" fmla="*/ 10 h 255"/>
                  <a:gd name="T48" fmla="*/ 176 w 252"/>
                  <a:gd name="T49" fmla="*/ 9 h 255"/>
                  <a:gd name="T50" fmla="*/ 181 w 252"/>
                  <a:gd name="T51" fmla="*/ 8 h 255"/>
                  <a:gd name="T52" fmla="*/ 186 w 252"/>
                  <a:gd name="T53" fmla="*/ 7 h 255"/>
                  <a:gd name="T54" fmla="*/ 191 w 252"/>
                  <a:gd name="T55" fmla="*/ 6 h 255"/>
                  <a:gd name="T56" fmla="*/ 196 w 252"/>
                  <a:gd name="T57" fmla="*/ 5 h 255"/>
                  <a:gd name="T58" fmla="*/ 201 w 252"/>
                  <a:gd name="T59" fmla="*/ 5 h 255"/>
                  <a:gd name="T60" fmla="*/ 205 w 252"/>
                  <a:gd name="T61" fmla="*/ 4 h 255"/>
                  <a:gd name="T62" fmla="*/ 210 w 252"/>
                  <a:gd name="T63" fmla="*/ 3 h 255"/>
                  <a:gd name="T64" fmla="*/ 214 w 252"/>
                  <a:gd name="T65" fmla="*/ 3 h 255"/>
                  <a:gd name="T66" fmla="*/ 219 w 252"/>
                  <a:gd name="T67" fmla="*/ 2 h 255"/>
                  <a:gd name="T68" fmla="*/ 223 w 252"/>
                  <a:gd name="T69" fmla="*/ 2 h 255"/>
                  <a:gd name="T70" fmla="*/ 228 w 252"/>
                  <a:gd name="T71" fmla="*/ 1 h 255"/>
                  <a:gd name="T72" fmla="*/ 232 w 252"/>
                  <a:gd name="T73" fmla="*/ 1 h 255"/>
                  <a:gd name="T74" fmla="*/ 236 w 252"/>
                  <a:gd name="T75" fmla="*/ 1 h 255"/>
                  <a:gd name="T76" fmla="*/ 240 w 252"/>
                  <a:gd name="T77" fmla="*/ 1 h 255"/>
                  <a:gd name="T78" fmla="*/ 244 w 252"/>
                  <a:gd name="T79" fmla="*/ 1 h 255"/>
                  <a:gd name="T80" fmla="*/ 248 w 252"/>
                  <a:gd name="T81" fmla="*/ 0 h 255"/>
                  <a:gd name="T82" fmla="*/ 252 w 252"/>
                  <a:gd name="T83" fmla="*/ 0 h 255"/>
                  <a:gd name="T84" fmla="*/ 252 w 252"/>
                  <a:gd name="T85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2" y="3"/>
                      <a:pt x="251" y="3"/>
                      <a:pt x="251" y="3"/>
                    </a:cubicBezTo>
                    <a:cubicBezTo>
                      <a:pt x="219" y="3"/>
                      <a:pt x="187" y="10"/>
                      <a:pt x="171" y="14"/>
                    </a:cubicBezTo>
                    <a:cubicBezTo>
                      <a:pt x="150" y="19"/>
                      <a:pt x="134" y="26"/>
                      <a:pt x="122" y="34"/>
                    </a:cubicBezTo>
                    <a:cubicBezTo>
                      <a:pt x="7" y="91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0" name="Freeform 319">
                <a:extLst>
                  <a:ext uri="{FF2B5EF4-FFF2-40B4-BE49-F238E27FC236}">
                    <a16:creationId xmlns:a16="http://schemas.microsoft.com/office/drawing/2014/main" id="{52526B2C-ABCB-4C82-9482-EE65B586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01 w 252"/>
                  <a:gd name="T5" fmla="*/ 46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3"/>
                      <a:pt x="250" y="3"/>
                      <a:pt x="248" y="3"/>
                    </a:cubicBezTo>
                    <a:cubicBezTo>
                      <a:pt x="226" y="3"/>
                      <a:pt x="148" y="8"/>
                      <a:pt x="101" y="46"/>
                    </a:cubicBezTo>
                    <a:cubicBezTo>
                      <a:pt x="7" y="110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1" name="Freeform 320">
                <a:extLst>
                  <a:ext uri="{FF2B5EF4-FFF2-40B4-BE49-F238E27FC236}">
                    <a16:creationId xmlns:a16="http://schemas.microsoft.com/office/drawing/2014/main" id="{2FBF4B8B-0BF9-40E4-ACDE-838F4CA1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3 h 255"/>
                  <a:gd name="T4" fmla="*/ 81 w 252"/>
                  <a:gd name="T5" fmla="*/ 62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3"/>
                      <a:pt x="248" y="3"/>
                    </a:cubicBezTo>
                    <a:cubicBezTo>
                      <a:pt x="175" y="4"/>
                      <a:pt x="119" y="24"/>
                      <a:pt x="81" y="62"/>
                    </a:cubicBezTo>
                    <a:cubicBezTo>
                      <a:pt x="7" y="130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2" name="Freeform 321">
                <a:extLst>
                  <a:ext uri="{FF2B5EF4-FFF2-40B4-BE49-F238E27FC236}">
                    <a16:creationId xmlns:a16="http://schemas.microsoft.com/office/drawing/2014/main" id="{364095D8-5459-43B5-A2EA-883B6C6A9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62 w 252"/>
                  <a:gd name="T5" fmla="*/ 83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124" y="4"/>
                      <a:pt x="80" y="59"/>
                      <a:pt x="62" y="83"/>
                    </a:cubicBezTo>
                    <a:cubicBezTo>
                      <a:pt x="7" y="151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3" name="Freeform 322">
                <a:extLst>
                  <a:ext uri="{FF2B5EF4-FFF2-40B4-BE49-F238E27FC236}">
                    <a16:creationId xmlns:a16="http://schemas.microsoft.com/office/drawing/2014/main" id="{D3C9D96B-89A2-4118-B764-1856AAF8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8" cy="349"/>
              </a:xfrm>
              <a:custGeom>
                <a:avLst/>
                <a:gdLst>
                  <a:gd name="T0" fmla="*/ 252 w 254"/>
                  <a:gd name="T1" fmla="*/ 2 h 255"/>
                  <a:gd name="T2" fmla="*/ 252 w 254"/>
                  <a:gd name="T3" fmla="*/ 2 h 255"/>
                  <a:gd name="T4" fmla="*/ 218 w 254"/>
                  <a:gd name="T5" fmla="*/ 4 h 255"/>
                  <a:gd name="T6" fmla="*/ 180 w 254"/>
                  <a:gd name="T7" fmla="*/ 11 h 255"/>
                  <a:gd name="T8" fmla="*/ 122 w 254"/>
                  <a:gd name="T9" fmla="*/ 30 h 255"/>
                  <a:gd name="T10" fmla="*/ 42 w 254"/>
                  <a:gd name="T11" fmla="*/ 112 h 255"/>
                  <a:gd name="T12" fmla="*/ 8 w 254"/>
                  <a:gd name="T13" fmla="*/ 248 h 255"/>
                  <a:gd name="T14" fmla="*/ 0 w 254"/>
                  <a:gd name="T15" fmla="*/ 255 h 255"/>
                  <a:gd name="T16" fmla="*/ 0 w 254"/>
                  <a:gd name="T17" fmla="*/ 252 h 255"/>
                  <a:gd name="T18" fmla="*/ 0 w 254"/>
                  <a:gd name="T19" fmla="*/ 247 h 255"/>
                  <a:gd name="T20" fmla="*/ 0 w 254"/>
                  <a:gd name="T21" fmla="*/ 239 h 255"/>
                  <a:gd name="T22" fmla="*/ 1 w 254"/>
                  <a:gd name="T23" fmla="*/ 229 h 255"/>
                  <a:gd name="T24" fmla="*/ 2 w 254"/>
                  <a:gd name="T25" fmla="*/ 218 h 255"/>
                  <a:gd name="T26" fmla="*/ 10 w 254"/>
                  <a:gd name="T27" fmla="*/ 176 h 255"/>
                  <a:gd name="T28" fmla="*/ 14 w 254"/>
                  <a:gd name="T29" fmla="*/ 161 h 255"/>
                  <a:gd name="T30" fmla="*/ 20 w 254"/>
                  <a:gd name="T31" fmla="*/ 144 h 255"/>
                  <a:gd name="T32" fmla="*/ 26 w 254"/>
                  <a:gd name="T33" fmla="*/ 128 h 255"/>
                  <a:gd name="T34" fmla="*/ 34 w 254"/>
                  <a:gd name="T35" fmla="*/ 111 h 255"/>
                  <a:gd name="T36" fmla="*/ 44 w 254"/>
                  <a:gd name="T37" fmla="*/ 95 h 255"/>
                  <a:gd name="T38" fmla="*/ 55 w 254"/>
                  <a:gd name="T39" fmla="*/ 80 h 255"/>
                  <a:gd name="T40" fmla="*/ 67 w 254"/>
                  <a:gd name="T41" fmla="*/ 65 h 255"/>
                  <a:gd name="T42" fmla="*/ 82 w 254"/>
                  <a:gd name="T43" fmla="*/ 51 h 255"/>
                  <a:gd name="T44" fmla="*/ 98 w 254"/>
                  <a:gd name="T45" fmla="*/ 39 h 255"/>
                  <a:gd name="T46" fmla="*/ 117 w 254"/>
                  <a:gd name="T47" fmla="*/ 28 h 255"/>
                  <a:gd name="T48" fmla="*/ 137 w 254"/>
                  <a:gd name="T49" fmla="*/ 19 h 255"/>
                  <a:gd name="T50" fmla="*/ 171 w 254"/>
                  <a:gd name="T51" fmla="*/ 10 h 255"/>
                  <a:gd name="T52" fmla="*/ 176 w 254"/>
                  <a:gd name="T53" fmla="*/ 9 h 255"/>
                  <a:gd name="T54" fmla="*/ 181 w 254"/>
                  <a:gd name="T55" fmla="*/ 8 h 255"/>
                  <a:gd name="T56" fmla="*/ 186 w 254"/>
                  <a:gd name="T57" fmla="*/ 7 h 255"/>
                  <a:gd name="T58" fmla="*/ 191 w 254"/>
                  <a:gd name="T59" fmla="*/ 6 h 255"/>
                  <a:gd name="T60" fmla="*/ 196 w 254"/>
                  <a:gd name="T61" fmla="*/ 5 h 255"/>
                  <a:gd name="T62" fmla="*/ 201 w 254"/>
                  <a:gd name="T63" fmla="*/ 5 h 255"/>
                  <a:gd name="T64" fmla="*/ 205 w 254"/>
                  <a:gd name="T65" fmla="*/ 4 h 255"/>
                  <a:gd name="T66" fmla="*/ 210 w 254"/>
                  <a:gd name="T67" fmla="*/ 3 h 255"/>
                  <a:gd name="T68" fmla="*/ 214 w 254"/>
                  <a:gd name="T69" fmla="*/ 3 h 255"/>
                  <a:gd name="T70" fmla="*/ 219 w 254"/>
                  <a:gd name="T71" fmla="*/ 2 h 255"/>
                  <a:gd name="T72" fmla="*/ 223 w 254"/>
                  <a:gd name="T73" fmla="*/ 2 h 255"/>
                  <a:gd name="T74" fmla="*/ 228 w 254"/>
                  <a:gd name="T75" fmla="*/ 1 h 255"/>
                  <a:gd name="T76" fmla="*/ 232 w 254"/>
                  <a:gd name="T77" fmla="*/ 1 h 255"/>
                  <a:gd name="T78" fmla="*/ 236 w 254"/>
                  <a:gd name="T79" fmla="*/ 1 h 255"/>
                  <a:gd name="T80" fmla="*/ 240 w 254"/>
                  <a:gd name="T81" fmla="*/ 1 h 255"/>
                  <a:gd name="T82" fmla="*/ 244 w 254"/>
                  <a:gd name="T83" fmla="*/ 1 h 255"/>
                  <a:gd name="T84" fmla="*/ 248 w 254"/>
                  <a:gd name="T85" fmla="*/ 0 h 255"/>
                  <a:gd name="T86" fmla="*/ 252 w 254"/>
                  <a:gd name="T87" fmla="*/ 0 h 255"/>
                  <a:gd name="T88" fmla="*/ 252 w 254"/>
                  <a:gd name="T89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4" h="255">
                    <a:moveTo>
                      <a:pt x="252" y="2"/>
                    </a:moveTo>
                    <a:cubicBezTo>
                      <a:pt x="252" y="2"/>
                      <a:pt x="252" y="2"/>
                      <a:pt x="252" y="2"/>
                    </a:cubicBezTo>
                    <a:cubicBezTo>
                      <a:pt x="254" y="1"/>
                      <a:pt x="230" y="3"/>
                      <a:pt x="218" y="4"/>
                    </a:cubicBezTo>
                    <a:cubicBezTo>
                      <a:pt x="201" y="6"/>
                      <a:pt x="187" y="9"/>
                      <a:pt x="180" y="11"/>
                    </a:cubicBezTo>
                    <a:cubicBezTo>
                      <a:pt x="155" y="16"/>
                      <a:pt x="137" y="22"/>
                      <a:pt x="122" y="30"/>
                    </a:cubicBezTo>
                    <a:cubicBezTo>
                      <a:pt x="74" y="55"/>
                      <a:pt x="52" y="95"/>
                      <a:pt x="42" y="112"/>
                    </a:cubicBezTo>
                    <a:cubicBezTo>
                      <a:pt x="7" y="176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4" name="Freeform 323">
                <a:extLst>
                  <a:ext uri="{FF2B5EF4-FFF2-40B4-BE49-F238E27FC236}">
                    <a16:creationId xmlns:a16="http://schemas.microsoft.com/office/drawing/2014/main" id="{1CBE965B-6730-4825-9C88-0008991A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23 w 252"/>
                  <a:gd name="T5" fmla="*/ 157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94" y="4"/>
                      <a:pt x="47" y="86"/>
                      <a:pt x="23" y="157"/>
                    </a:cubicBezTo>
                    <a:cubicBezTo>
                      <a:pt x="7" y="205"/>
                      <a:pt x="8" y="247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5" name="Freeform 324">
                <a:extLst>
                  <a:ext uri="{FF2B5EF4-FFF2-40B4-BE49-F238E27FC236}">
                    <a16:creationId xmlns:a16="http://schemas.microsoft.com/office/drawing/2014/main" id="{BF15C628-E3C3-4396-8DF2-35B5D286E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8 w 252"/>
                  <a:gd name="T5" fmla="*/ 240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59" y="5"/>
                      <a:pt x="13" y="133"/>
                      <a:pt x="8" y="240"/>
                    </a:cubicBezTo>
                    <a:cubicBezTo>
                      <a:pt x="8" y="245"/>
                      <a:pt x="8" y="248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6" name="Freeform 325">
                <a:extLst>
                  <a:ext uri="{FF2B5EF4-FFF2-40B4-BE49-F238E27FC236}">
                    <a16:creationId xmlns:a16="http://schemas.microsoft.com/office/drawing/2014/main" id="{A927D530-4EEA-4E96-89D2-CEB6EDC01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2 h 255"/>
                  <a:gd name="T4" fmla="*/ 7 w 252"/>
                  <a:gd name="T5" fmla="*/ 249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2"/>
                      <a:pt x="248" y="2"/>
                    </a:cubicBezTo>
                    <a:cubicBezTo>
                      <a:pt x="30" y="5"/>
                      <a:pt x="7" y="175"/>
                      <a:pt x="7" y="249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7" name="Freeform 326">
                <a:extLst>
                  <a:ext uri="{FF2B5EF4-FFF2-40B4-BE49-F238E27FC236}">
                    <a16:creationId xmlns:a16="http://schemas.microsoft.com/office/drawing/2014/main" id="{2571F245-4AAB-4CE1-A323-6787FC53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7 w 252"/>
                  <a:gd name="T3" fmla="*/ 249 h 255"/>
                  <a:gd name="T4" fmla="*/ 0 w 252"/>
                  <a:gd name="T5" fmla="*/ 255 h 255"/>
                  <a:gd name="T6" fmla="*/ 0 w 252"/>
                  <a:gd name="T7" fmla="*/ 252 h 255"/>
                  <a:gd name="T8" fmla="*/ 0 w 252"/>
                  <a:gd name="T9" fmla="*/ 247 h 255"/>
                  <a:gd name="T10" fmla="*/ 0 w 252"/>
                  <a:gd name="T11" fmla="*/ 239 h 255"/>
                  <a:gd name="T12" fmla="*/ 1 w 252"/>
                  <a:gd name="T13" fmla="*/ 229 h 255"/>
                  <a:gd name="T14" fmla="*/ 2 w 252"/>
                  <a:gd name="T15" fmla="*/ 218 h 255"/>
                  <a:gd name="T16" fmla="*/ 10 w 252"/>
                  <a:gd name="T17" fmla="*/ 176 h 255"/>
                  <a:gd name="T18" fmla="*/ 14 w 252"/>
                  <a:gd name="T19" fmla="*/ 161 h 255"/>
                  <a:gd name="T20" fmla="*/ 20 w 252"/>
                  <a:gd name="T21" fmla="*/ 144 h 255"/>
                  <a:gd name="T22" fmla="*/ 26 w 252"/>
                  <a:gd name="T23" fmla="*/ 128 h 255"/>
                  <a:gd name="T24" fmla="*/ 34 w 252"/>
                  <a:gd name="T25" fmla="*/ 111 h 255"/>
                  <a:gd name="T26" fmla="*/ 44 w 252"/>
                  <a:gd name="T27" fmla="*/ 95 h 255"/>
                  <a:gd name="T28" fmla="*/ 55 w 252"/>
                  <a:gd name="T29" fmla="*/ 80 h 255"/>
                  <a:gd name="T30" fmla="*/ 67 w 252"/>
                  <a:gd name="T31" fmla="*/ 65 h 255"/>
                  <a:gd name="T32" fmla="*/ 82 w 252"/>
                  <a:gd name="T33" fmla="*/ 51 h 255"/>
                  <a:gd name="T34" fmla="*/ 98 w 252"/>
                  <a:gd name="T35" fmla="*/ 39 h 255"/>
                  <a:gd name="T36" fmla="*/ 117 w 252"/>
                  <a:gd name="T37" fmla="*/ 28 h 255"/>
                  <a:gd name="T38" fmla="*/ 137 w 252"/>
                  <a:gd name="T39" fmla="*/ 19 h 255"/>
                  <a:gd name="T40" fmla="*/ 171 w 252"/>
                  <a:gd name="T41" fmla="*/ 10 h 255"/>
                  <a:gd name="T42" fmla="*/ 176 w 252"/>
                  <a:gd name="T43" fmla="*/ 9 h 255"/>
                  <a:gd name="T44" fmla="*/ 181 w 252"/>
                  <a:gd name="T45" fmla="*/ 8 h 255"/>
                  <a:gd name="T46" fmla="*/ 186 w 252"/>
                  <a:gd name="T47" fmla="*/ 7 h 255"/>
                  <a:gd name="T48" fmla="*/ 191 w 252"/>
                  <a:gd name="T49" fmla="*/ 6 h 255"/>
                  <a:gd name="T50" fmla="*/ 196 w 252"/>
                  <a:gd name="T51" fmla="*/ 5 h 255"/>
                  <a:gd name="T52" fmla="*/ 201 w 252"/>
                  <a:gd name="T53" fmla="*/ 5 h 255"/>
                  <a:gd name="T54" fmla="*/ 205 w 252"/>
                  <a:gd name="T55" fmla="*/ 4 h 255"/>
                  <a:gd name="T56" fmla="*/ 210 w 252"/>
                  <a:gd name="T57" fmla="*/ 3 h 255"/>
                  <a:gd name="T58" fmla="*/ 214 w 252"/>
                  <a:gd name="T59" fmla="*/ 3 h 255"/>
                  <a:gd name="T60" fmla="*/ 219 w 252"/>
                  <a:gd name="T61" fmla="*/ 2 h 255"/>
                  <a:gd name="T62" fmla="*/ 223 w 252"/>
                  <a:gd name="T63" fmla="*/ 2 h 255"/>
                  <a:gd name="T64" fmla="*/ 228 w 252"/>
                  <a:gd name="T65" fmla="*/ 1 h 255"/>
                  <a:gd name="T66" fmla="*/ 232 w 252"/>
                  <a:gd name="T67" fmla="*/ 1 h 255"/>
                  <a:gd name="T68" fmla="*/ 236 w 252"/>
                  <a:gd name="T69" fmla="*/ 1 h 255"/>
                  <a:gd name="T70" fmla="*/ 240 w 252"/>
                  <a:gd name="T71" fmla="*/ 1 h 255"/>
                  <a:gd name="T72" fmla="*/ 244 w 252"/>
                  <a:gd name="T73" fmla="*/ 1 h 255"/>
                  <a:gd name="T74" fmla="*/ 248 w 252"/>
                  <a:gd name="T75" fmla="*/ 0 h 255"/>
                  <a:gd name="T76" fmla="*/ 252 w 252"/>
                  <a:gd name="T77" fmla="*/ 0 h 255"/>
                  <a:gd name="T78" fmla="*/ 252 w 252"/>
                  <a:gd name="T79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30" y="5"/>
                      <a:pt x="6" y="176"/>
                      <a:pt x="7" y="249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8" name="Freeform 327">
                <a:extLst>
                  <a:ext uri="{FF2B5EF4-FFF2-40B4-BE49-F238E27FC236}">
                    <a16:creationId xmlns:a16="http://schemas.microsoft.com/office/drawing/2014/main" id="{A0A33D49-E252-44F5-B5E6-DA96E8A97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6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9" y="4"/>
                      <a:pt x="6" y="176"/>
                      <a:pt x="6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49" name="Freeform 328">
                <a:extLst>
                  <a:ext uri="{FF2B5EF4-FFF2-40B4-BE49-F238E27FC236}">
                    <a16:creationId xmlns:a16="http://schemas.microsoft.com/office/drawing/2014/main" id="{F24EDE7F-CF8A-4A1D-9077-929C6607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6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9" y="4"/>
                      <a:pt x="5" y="176"/>
                      <a:pt x="6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0" name="Freeform 329">
                <a:extLst>
                  <a:ext uri="{FF2B5EF4-FFF2-40B4-BE49-F238E27FC236}">
                    <a16:creationId xmlns:a16="http://schemas.microsoft.com/office/drawing/2014/main" id="{91DF3463-F353-4639-AE05-AF82900C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5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4"/>
                      <a:pt x="5" y="176"/>
                      <a:pt x="5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1" name="Freeform 330">
                <a:extLst>
                  <a:ext uri="{FF2B5EF4-FFF2-40B4-BE49-F238E27FC236}">
                    <a16:creationId xmlns:a16="http://schemas.microsoft.com/office/drawing/2014/main" id="{A31E982E-DB75-4BD8-8E24-DA652C068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4 w 252"/>
                  <a:gd name="T5" fmla="*/ 251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3"/>
                      <a:pt x="4" y="177"/>
                      <a:pt x="4" y="251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2" name="Freeform 331">
                <a:extLst>
                  <a:ext uri="{FF2B5EF4-FFF2-40B4-BE49-F238E27FC236}">
                    <a16:creationId xmlns:a16="http://schemas.microsoft.com/office/drawing/2014/main" id="{C6F815B5-5765-4B48-9DA8-DFA0FC424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4 w 252"/>
                  <a:gd name="T5" fmla="*/ 251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3"/>
                      <a:pt x="4" y="177"/>
                      <a:pt x="4" y="251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3" name="Freeform 332">
                <a:extLst>
                  <a:ext uri="{FF2B5EF4-FFF2-40B4-BE49-F238E27FC236}">
                    <a16:creationId xmlns:a16="http://schemas.microsoft.com/office/drawing/2014/main" id="{A9CBC85E-2734-470A-8713-E77CE4DD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51 w 252"/>
                  <a:gd name="T3" fmla="*/ 1 h 255"/>
                  <a:gd name="T4" fmla="*/ 68 w 252"/>
                  <a:gd name="T5" fmla="*/ 67 h 255"/>
                  <a:gd name="T6" fmla="*/ 4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1" y="1"/>
                      <a:pt x="251" y="1"/>
                    </a:cubicBezTo>
                    <a:cubicBezTo>
                      <a:pt x="133" y="1"/>
                      <a:pt x="84" y="51"/>
                      <a:pt x="68" y="67"/>
                    </a:cubicBezTo>
                    <a:cubicBezTo>
                      <a:pt x="30" y="105"/>
                      <a:pt x="4" y="181"/>
                      <a:pt x="4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4" name="Freeform 333">
                <a:extLst>
                  <a:ext uri="{FF2B5EF4-FFF2-40B4-BE49-F238E27FC236}">
                    <a16:creationId xmlns:a16="http://schemas.microsoft.com/office/drawing/2014/main" id="{BA23C2A6-5924-4BCD-B27D-4B442ED72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8 h 255"/>
                  <a:gd name="T6" fmla="*/ 3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8" y="6"/>
                      <a:pt x="76" y="58"/>
                    </a:cubicBezTo>
                    <a:cubicBezTo>
                      <a:pt x="11" y="124"/>
                      <a:pt x="3" y="216"/>
                      <a:pt x="3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5" name="Freeform 334">
                <a:extLst>
                  <a:ext uri="{FF2B5EF4-FFF2-40B4-BE49-F238E27FC236}">
                    <a16:creationId xmlns:a16="http://schemas.microsoft.com/office/drawing/2014/main" id="{C7BD6709-D682-4BBC-8D24-DBD2BE198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8 h 255"/>
                  <a:gd name="T6" fmla="*/ 3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8" y="6"/>
                      <a:pt x="76" y="58"/>
                    </a:cubicBezTo>
                    <a:cubicBezTo>
                      <a:pt x="10" y="124"/>
                      <a:pt x="3" y="216"/>
                      <a:pt x="3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6" name="Freeform 335">
                <a:extLst>
                  <a:ext uri="{FF2B5EF4-FFF2-40B4-BE49-F238E27FC236}">
                    <a16:creationId xmlns:a16="http://schemas.microsoft.com/office/drawing/2014/main" id="{D44E454B-3704-44B9-B3B5-7A52AB20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50 w 252"/>
                  <a:gd name="T3" fmla="*/ 1 h 255"/>
                  <a:gd name="T4" fmla="*/ 75 w 252"/>
                  <a:gd name="T5" fmla="*/ 58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1" y="1"/>
                      <a:pt x="250" y="1"/>
                    </a:cubicBezTo>
                    <a:cubicBezTo>
                      <a:pt x="222" y="1"/>
                      <a:pt x="128" y="5"/>
                      <a:pt x="75" y="58"/>
                    </a:cubicBezTo>
                    <a:cubicBezTo>
                      <a:pt x="10" y="124"/>
                      <a:pt x="2" y="216"/>
                      <a:pt x="2" y="253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7" name="Freeform 336">
                <a:extLst>
                  <a:ext uri="{FF2B5EF4-FFF2-40B4-BE49-F238E27FC236}">
                    <a16:creationId xmlns:a16="http://schemas.microsoft.com/office/drawing/2014/main" id="{E3B190BF-A476-4DE8-BE2C-BB654F19E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7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9" y="1"/>
                      <a:pt x="129" y="4"/>
                      <a:pt x="76" y="57"/>
                    </a:cubicBezTo>
                    <a:cubicBezTo>
                      <a:pt x="12" y="122"/>
                      <a:pt x="2" y="208"/>
                      <a:pt x="2" y="253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8" name="Freeform 337">
                <a:extLst>
                  <a:ext uri="{FF2B5EF4-FFF2-40B4-BE49-F238E27FC236}">
                    <a16:creationId xmlns:a16="http://schemas.microsoft.com/office/drawing/2014/main" id="{73C1CC62-575D-4DF7-863F-3C6A5838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1 h 255"/>
                  <a:gd name="T4" fmla="*/ 75 w 252"/>
                  <a:gd name="T5" fmla="*/ 58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7" y="6"/>
                      <a:pt x="75" y="58"/>
                    </a:cubicBezTo>
                    <a:cubicBezTo>
                      <a:pt x="9" y="125"/>
                      <a:pt x="2" y="217"/>
                      <a:pt x="2" y="253"/>
                    </a:cubicBezTo>
                    <a:cubicBezTo>
                      <a:pt x="0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59" name="Freeform 338">
                <a:extLst>
                  <a:ext uri="{FF2B5EF4-FFF2-40B4-BE49-F238E27FC236}">
                    <a16:creationId xmlns:a16="http://schemas.microsoft.com/office/drawing/2014/main" id="{DE31EB6A-0547-4E40-8D7D-839799E1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50 w 252"/>
                  <a:gd name="T3" fmla="*/ 0 h 255"/>
                  <a:gd name="T4" fmla="*/ 66 w 252"/>
                  <a:gd name="T5" fmla="*/ 67 h 255"/>
                  <a:gd name="T6" fmla="*/ 2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2" y="1"/>
                      <a:pt x="251" y="0"/>
                      <a:pt x="250" y="0"/>
                    </a:cubicBezTo>
                    <a:cubicBezTo>
                      <a:pt x="132" y="1"/>
                      <a:pt x="82" y="51"/>
                      <a:pt x="66" y="67"/>
                    </a:cubicBezTo>
                    <a:cubicBezTo>
                      <a:pt x="28" y="106"/>
                      <a:pt x="2" y="182"/>
                      <a:pt x="2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0" name="Freeform 339">
                <a:extLst>
                  <a:ext uri="{FF2B5EF4-FFF2-40B4-BE49-F238E27FC236}">
                    <a16:creationId xmlns:a16="http://schemas.microsoft.com/office/drawing/2014/main" id="{FF1B42BD-543E-4DCF-86D6-F3B1F5BC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0 h 255"/>
                  <a:gd name="T4" fmla="*/ 74 w 252"/>
                  <a:gd name="T5" fmla="*/ 58 h 255"/>
                  <a:gd name="T6" fmla="*/ 1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221" y="1"/>
                      <a:pt x="127" y="5"/>
                      <a:pt x="74" y="58"/>
                    </a:cubicBezTo>
                    <a:cubicBezTo>
                      <a:pt x="8" y="125"/>
                      <a:pt x="1" y="217"/>
                      <a:pt x="1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1" name="Freeform 340">
                <a:extLst>
                  <a:ext uri="{FF2B5EF4-FFF2-40B4-BE49-F238E27FC236}">
                    <a16:creationId xmlns:a16="http://schemas.microsoft.com/office/drawing/2014/main" id="{58E11641-5BAB-4F8E-B65A-D63953176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0 h 255"/>
                  <a:gd name="T4" fmla="*/ 66 w 252"/>
                  <a:gd name="T5" fmla="*/ 67 h 255"/>
                  <a:gd name="T6" fmla="*/ 1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131" y="1"/>
                      <a:pt x="82" y="50"/>
                      <a:pt x="66" y="67"/>
                    </a:cubicBezTo>
                    <a:cubicBezTo>
                      <a:pt x="27" y="106"/>
                      <a:pt x="1" y="181"/>
                      <a:pt x="1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2" name="Freeform 341">
                <a:extLst>
                  <a:ext uri="{FF2B5EF4-FFF2-40B4-BE49-F238E27FC236}">
                    <a16:creationId xmlns:a16="http://schemas.microsoft.com/office/drawing/2014/main" id="{AC01729B-9452-4B78-A4D6-2D9550C9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8"/>
              </a:xfrm>
              <a:custGeom>
                <a:avLst/>
                <a:gdLst>
                  <a:gd name="T0" fmla="*/ 252 w 252"/>
                  <a:gd name="T1" fmla="*/ 0 h 254"/>
                  <a:gd name="T2" fmla="*/ 248 w 252"/>
                  <a:gd name="T3" fmla="*/ 0 h 254"/>
                  <a:gd name="T4" fmla="*/ 74 w 252"/>
                  <a:gd name="T5" fmla="*/ 58 h 254"/>
                  <a:gd name="T6" fmla="*/ 1 w 252"/>
                  <a:gd name="T7" fmla="*/ 254 h 254"/>
                  <a:gd name="T8" fmla="*/ 0 w 252"/>
                  <a:gd name="T9" fmla="*/ 252 h 254"/>
                  <a:gd name="T10" fmla="*/ 0 w 252"/>
                  <a:gd name="T11" fmla="*/ 247 h 254"/>
                  <a:gd name="T12" fmla="*/ 0 w 252"/>
                  <a:gd name="T13" fmla="*/ 239 h 254"/>
                  <a:gd name="T14" fmla="*/ 1 w 252"/>
                  <a:gd name="T15" fmla="*/ 229 h 254"/>
                  <a:gd name="T16" fmla="*/ 2 w 252"/>
                  <a:gd name="T17" fmla="*/ 218 h 254"/>
                  <a:gd name="T18" fmla="*/ 10 w 252"/>
                  <a:gd name="T19" fmla="*/ 176 h 254"/>
                  <a:gd name="T20" fmla="*/ 14 w 252"/>
                  <a:gd name="T21" fmla="*/ 161 h 254"/>
                  <a:gd name="T22" fmla="*/ 20 w 252"/>
                  <a:gd name="T23" fmla="*/ 144 h 254"/>
                  <a:gd name="T24" fmla="*/ 26 w 252"/>
                  <a:gd name="T25" fmla="*/ 128 h 254"/>
                  <a:gd name="T26" fmla="*/ 34 w 252"/>
                  <a:gd name="T27" fmla="*/ 111 h 254"/>
                  <a:gd name="T28" fmla="*/ 44 w 252"/>
                  <a:gd name="T29" fmla="*/ 95 h 254"/>
                  <a:gd name="T30" fmla="*/ 55 w 252"/>
                  <a:gd name="T31" fmla="*/ 80 h 254"/>
                  <a:gd name="T32" fmla="*/ 67 w 252"/>
                  <a:gd name="T33" fmla="*/ 65 h 254"/>
                  <a:gd name="T34" fmla="*/ 82 w 252"/>
                  <a:gd name="T35" fmla="*/ 51 h 254"/>
                  <a:gd name="T36" fmla="*/ 98 w 252"/>
                  <a:gd name="T37" fmla="*/ 39 h 254"/>
                  <a:gd name="T38" fmla="*/ 117 w 252"/>
                  <a:gd name="T39" fmla="*/ 28 h 254"/>
                  <a:gd name="T40" fmla="*/ 137 w 252"/>
                  <a:gd name="T41" fmla="*/ 19 h 254"/>
                  <a:gd name="T42" fmla="*/ 171 w 252"/>
                  <a:gd name="T43" fmla="*/ 10 h 254"/>
                  <a:gd name="T44" fmla="*/ 176 w 252"/>
                  <a:gd name="T45" fmla="*/ 9 h 254"/>
                  <a:gd name="T46" fmla="*/ 181 w 252"/>
                  <a:gd name="T47" fmla="*/ 8 h 254"/>
                  <a:gd name="T48" fmla="*/ 186 w 252"/>
                  <a:gd name="T49" fmla="*/ 7 h 254"/>
                  <a:gd name="T50" fmla="*/ 191 w 252"/>
                  <a:gd name="T51" fmla="*/ 6 h 254"/>
                  <a:gd name="T52" fmla="*/ 196 w 252"/>
                  <a:gd name="T53" fmla="*/ 5 h 254"/>
                  <a:gd name="T54" fmla="*/ 201 w 252"/>
                  <a:gd name="T55" fmla="*/ 5 h 254"/>
                  <a:gd name="T56" fmla="*/ 205 w 252"/>
                  <a:gd name="T57" fmla="*/ 4 h 254"/>
                  <a:gd name="T58" fmla="*/ 210 w 252"/>
                  <a:gd name="T59" fmla="*/ 3 h 254"/>
                  <a:gd name="T60" fmla="*/ 214 w 252"/>
                  <a:gd name="T61" fmla="*/ 3 h 254"/>
                  <a:gd name="T62" fmla="*/ 219 w 252"/>
                  <a:gd name="T63" fmla="*/ 2 h 254"/>
                  <a:gd name="T64" fmla="*/ 223 w 252"/>
                  <a:gd name="T65" fmla="*/ 2 h 254"/>
                  <a:gd name="T66" fmla="*/ 228 w 252"/>
                  <a:gd name="T67" fmla="*/ 1 h 254"/>
                  <a:gd name="T68" fmla="*/ 232 w 252"/>
                  <a:gd name="T69" fmla="*/ 1 h 254"/>
                  <a:gd name="T70" fmla="*/ 236 w 252"/>
                  <a:gd name="T71" fmla="*/ 1 h 254"/>
                  <a:gd name="T72" fmla="*/ 240 w 252"/>
                  <a:gd name="T73" fmla="*/ 1 h 254"/>
                  <a:gd name="T74" fmla="*/ 244 w 252"/>
                  <a:gd name="T75" fmla="*/ 1 h 254"/>
                  <a:gd name="T76" fmla="*/ 248 w 252"/>
                  <a:gd name="T77" fmla="*/ 0 h 254"/>
                  <a:gd name="T78" fmla="*/ 252 w 252"/>
                  <a:gd name="T79" fmla="*/ 0 h 254"/>
                  <a:gd name="T80" fmla="*/ 252 w 252"/>
                  <a:gd name="T81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4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221" y="1"/>
                      <a:pt x="127" y="5"/>
                      <a:pt x="74" y="58"/>
                    </a:cubicBezTo>
                    <a:cubicBezTo>
                      <a:pt x="8" y="125"/>
                      <a:pt x="1" y="218"/>
                      <a:pt x="1" y="254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3" name="Freeform 342">
                <a:extLst>
                  <a:ext uri="{FF2B5EF4-FFF2-40B4-BE49-F238E27FC236}">
                    <a16:creationId xmlns:a16="http://schemas.microsoft.com/office/drawing/2014/main" id="{B05D03AE-CCD7-4FAB-BEF5-D5118F29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7"/>
                <a:ext cx="270" cy="341"/>
              </a:xfrm>
              <a:custGeom>
                <a:avLst/>
                <a:gdLst>
                  <a:gd name="T0" fmla="*/ 188 w 197"/>
                  <a:gd name="T1" fmla="*/ 2 h 249"/>
                  <a:gd name="T2" fmla="*/ 1 w 197"/>
                  <a:gd name="T3" fmla="*/ 249 h 249"/>
                  <a:gd name="T4" fmla="*/ 0 w 197"/>
                  <a:gd name="T5" fmla="*/ 247 h 249"/>
                  <a:gd name="T6" fmla="*/ 0 w 197"/>
                  <a:gd name="T7" fmla="*/ 242 h 249"/>
                  <a:gd name="T8" fmla="*/ 0 w 197"/>
                  <a:gd name="T9" fmla="*/ 234 h 249"/>
                  <a:gd name="T10" fmla="*/ 1 w 197"/>
                  <a:gd name="T11" fmla="*/ 224 h 249"/>
                  <a:gd name="T12" fmla="*/ 2 w 197"/>
                  <a:gd name="T13" fmla="*/ 213 h 249"/>
                  <a:gd name="T14" fmla="*/ 10 w 197"/>
                  <a:gd name="T15" fmla="*/ 171 h 249"/>
                  <a:gd name="T16" fmla="*/ 14 w 197"/>
                  <a:gd name="T17" fmla="*/ 156 h 249"/>
                  <a:gd name="T18" fmla="*/ 20 w 197"/>
                  <a:gd name="T19" fmla="*/ 139 h 249"/>
                  <a:gd name="T20" fmla="*/ 26 w 197"/>
                  <a:gd name="T21" fmla="*/ 123 h 249"/>
                  <a:gd name="T22" fmla="*/ 34 w 197"/>
                  <a:gd name="T23" fmla="*/ 106 h 249"/>
                  <a:gd name="T24" fmla="*/ 44 w 197"/>
                  <a:gd name="T25" fmla="*/ 90 h 249"/>
                  <a:gd name="T26" fmla="*/ 55 w 197"/>
                  <a:gd name="T27" fmla="*/ 75 h 249"/>
                  <a:gd name="T28" fmla="*/ 67 w 197"/>
                  <a:gd name="T29" fmla="*/ 60 h 249"/>
                  <a:gd name="T30" fmla="*/ 82 w 197"/>
                  <a:gd name="T31" fmla="*/ 46 h 249"/>
                  <a:gd name="T32" fmla="*/ 98 w 197"/>
                  <a:gd name="T33" fmla="*/ 34 h 249"/>
                  <a:gd name="T34" fmla="*/ 117 w 197"/>
                  <a:gd name="T35" fmla="*/ 23 h 249"/>
                  <a:gd name="T36" fmla="*/ 137 w 197"/>
                  <a:gd name="T37" fmla="*/ 14 h 249"/>
                  <a:gd name="T38" fmla="*/ 171 w 197"/>
                  <a:gd name="T39" fmla="*/ 5 h 249"/>
                  <a:gd name="T40" fmla="*/ 176 w 197"/>
                  <a:gd name="T41" fmla="*/ 4 h 249"/>
                  <a:gd name="T42" fmla="*/ 181 w 197"/>
                  <a:gd name="T43" fmla="*/ 3 h 249"/>
                  <a:gd name="T44" fmla="*/ 186 w 197"/>
                  <a:gd name="T45" fmla="*/ 2 h 249"/>
                  <a:gd name="T46" fmla="*/ 191 w 197"/>
                  <a:gd name="T47" fmla="*/ 1 h 249"/>
                  <a:gd name="T48" fmla="*/ 196 w 197"/>
                  <a:gd name="T49" fmla="*/ 0 h 249"/>
                  <a:gd name="T50" fmla="*/ 197 w 197"/>
                  <a:gd name="T51" fmla="*/ 0 h 249"/>
                  <a:gd name="T52" fmla="*/ 192 w 197"/>
                  <a:gd name="T53" fmla="*/ 1 h 249"/>
                  <a:gd name="T54" fmla="*/ 188 w 197"/>
                  <a:gd name="T55" fmla="*/ 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249">
                    <a:moveTo>
                      <a:pt x="188" y="2"/>
                    </a:moveTo>
                    <a:cubicBezTo>
                      <a:pt x="18" y="32"/>
                      <a:pt x="0" y="185"/>
                      <a:pt x="1" y="249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34"/>
                      <a:pt x="0" y="234"/>
                      <a:pt x="0" y="234"/>
                    </a:cubicBezTo>
                    <a:cubicBezTo>
                      <a:pt x="1" y="224"/>
                      <a:pt x="1" y="224"/>
                      <a:pt x="1" y="224"/>
                    </a:cubicBezTo>
                    <a:cubicBezTo>
                      <a:pt x="2" y="213"/>
                      <a:pt x="2" y="213"/>
                      <a:pt x="2" y="213"/>
                    </a:cubicBezTo>
                    <a:cubicBezTo>
                      <a:pt x="5" y="193"/>
                      <a:pt x="6" y="190"/>
                      <a:pt x="10" y="171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37" y="14"/>
                      <a:pt x="137" y="14"/>
                      <a:pt x="137" y="14"/>
                    </a:cubicBezTo>
                    <a:cubicBezTo>
                      <a:pt x="161" y="7"/>
                      <a:pt x="161" y="7"/>
                      <a:pt x="171" y="5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81" y="3"/>
                      <a:pt x="181" y="3"/>
                      <a:pt x="181" y="3"/>
                    </a:cubicBezTo>
                    <a:cubicBezTo>
                      <a:pt x="186" y="2"/>
                      <a:pt x="186" y="2"/>
                      <a:pt x="186" y="2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192" y="1"/>
                      <a:pt x="192" y="1"/>
                      <a:pt x="192" y="1"/>
                    </a:cubicBezTo>
                    <a:cubicBezTo>
                      <a:pt x="191" y="1"/>
                      <a:pt x="189" y="1"/>
                      <a:pt x="188" y="2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4" name="Freeform 343">
                <a:extLst>
                  <a:ext uri="{FF2B5EF4-FFF2-40B4-BE49-F238E27FC236}">
                    <a16:creationId xmlns:a16="http://schemas.microsoft.com/office/drawing/2014/main" id="{E271747E-011C-47DA-A172-20C62531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06"/>
                <a:ext cx="190" cy="322"/>
              </a:xfrm>
              <a:custGeom>
                <a:avLst/>
                <a:gdLst>
                  <a:gd name="T0" fmla="*/ 126 w 138"/>
                  <a:gd name="T1" fmla="*/ 5 h 235"/>
                  <a:gd name="T2" fmla="*/ 0 w 138"/>
                  <a:gd name="T3" fmla="*/ 235 h 235"/>
                  <a:gd name="T4" fmla="*/ 0 w 138"/>
                  <a:gd name="T5" fmla="*/ 233 h 235"/>
                  <a:gd name="T6" fmla="*/ 0 w 138"/>
                  <a:gd name="T7" fmla="*/ 228 h 235"/>
                  <a:gd name="T8" fmla="*/ 0 w 138"/>
                  <a:gd name="T9" fmla="*/ 220 h 235"/>
                  <a:gd name="T10" fmla="*/ 1 w 138"/>
                  <a:gd name="T11" fmla="*/ 210 h 235"/>
                  <a:gd name="T12" fmla="*/ 2 w 138"/>
                  <a:gd name="T13" fmla="*/ 199 h 235"/>
                  <a:gd name="T14" fmla="*/ 10 w 138"/>
                  <a:gd name="T15" fmla="*/ 157 h 235"/>
                  <a:gd name="T16" fmla="*/ 14 w 138"/>
                  <a:gd name="T17" fmla="*/ 142 h 235"/>
                  <a:gd name="T18" fmla="*/ 20 w 138"/>
                  <a:gd name="T19" fmla="*/ 125 h 235"/>
                  <a:gd name="T20" fmla="*/ 26 w 138"/>
                  <a:gd name="T21" fmla="*/ 109 h 235"/>
                  <a:gd name="T22" fmla="*/ 34 w 138"/>
                  <a:gd name="T23" fmla="*/ 92 h 235"/>
                  <a:gd name="T24" fmla="*/ 44 w 138"/>
                  <a:gd name="T25" fmla="*/ 76 h 235"/>
                  <a:gd name="T26" fmla="*/ 55 w 138"/>
                  <a:gd name="T27" fmla="*/ 61 h 235"/>
                  <a:gd name="T28" fmla="*/ 67 w 138"/>
                  <a:gd name="T29" fmla="*/ 46 h 235"/>
                  <a:gd name="T30" fmla="*/ 82 w 138"/>
                  <a:gd name="T31" fmla="*/ 32 h 235"/>
                  <a:gd name="T32" fmla="*/ 98 w 138"/>
                  <a:gd name="T33" fmla="*/ 20 h 235"/>
                  <a:gd name="T34" fmla="*/ 117 w 138"/>
                  <a:gd name="T35" fmla="*/ 9 h 235"/>
                  <a:gd name="T36" fmla="*/ 137 w 138"/>
                  <a:gd name="T37" fmla="*/ 0 h 235"/>
                  <a:gd name="T38" fmla="*/ 138 w 138"/>
                  <a:gd name="T39" fmla="*/ 0 h 235"/>
                  <a:gd name="T40" fmla="*/ 126 w 138"/>
                  <a:gd name="T41" fmla="*/ 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8" h="235">
                    <a:moveTo>
                      <a:pt x="126" y="5"/>
                    </a:moveTo>
                    <a:cubicBezTo>
                      <a:pt x="6" y="60"/>
                      <a:pt x="0" y="207"/>
                      <a:pt x="0" y="235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" y="210"/>
                      <a:pt x="1" y="210"/>
                      <a:pt x="1" y="210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5" y="179"/>
                      <a:pt x="6" y="176"/>
                      <a:pt x="10" y="157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26" y="5"/>
                      <a:pt x="126" y="5"/>
                      <a:pt x="126" y="5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5" name="Freeform 344">
                <a:extLst>
                  <a:ext uri="{FF2B5EF4-FFF2-40B4-BE49-F238E27FC236}">
                    <a16:creationId xmlns:a16="http://schemas.microsoft.com/office/drawing/2014/main" id="{123D79C3-FBCC-4DE6-ADDE-B3A88741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77 w 77"/>
                  <a:gd name="T1" fmla="*/ 5 h 32"/>
                  <a:gd name="T2" fmla="*/ 76 w 77"/>
                  <a:gd name="T3" fmla="*/ 18 h 32"/>
                  <a:gd name="T4" fmla="*/ 41 w 77"/>
                  <a:gd name="T5" fmla="*/ 32 h 32"/>
                  <a:gd name="T6" fmla="*/ 36 w 77"/>
                  <a:gd name="T7" fmla="*/ 32 h 32"/>
                  <a:gd name="T8" fmla="*/ 0 w 77"/>
                  <a:gd name="T9" fmla="*/ 11 h 32"/>
                  <a:gd name="T10" fmla="*/ 1 w 77"/>
                  <a:gd name="T11" fmla="*/ 0 h 32"/>
                  <a:gd name="T12" fmla="*/ 36 w 77"/>
                  <a:gd name="T13" fmla="*/ 24 h 32"/>
                  <a:gd name="T14" fmla="*/ 41 w 77"/>
                  <a:gd name="T15" fmla="*/ 24 h 32"/>
                  <a:gd name="T16" fmla="*/ 77 w 77"/>
                  <a:gd name="T17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32">
                    <a:moveTo>
                      <a:pt x="77" y="5"/>
                    </a:moveTo>
                    <a:cubicBezTo>
                      <a:pt x="76" y="12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  <a:cubicBezTo>
                      <a:pt x="13" y="16"/>
                      <a:pt x="24" y="22"/>
                      <a:pt x="36" y="24"/>
                    </a:cubicBezTo>
                    <a:cubicBezTo>
                      <a:pt x="38" y="24"/>
                      <a:pt x="39" y="24"/>
                      <a:pt x="41" y="24"/>
                    </a:cubicBezTo>
                    <a:cubicBezTo>
                      <a:pt x="52" y="24"/>
                      <a:pt x="62" y="19"/>
                      <a:pt x="7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6" name="Freeform 345">
                <a:extLst>
                  <a:ext uri="{FF2B5EF4-FFF2-40B4-BE49-F238E27FC236}">
                    <a16:creationId xmlns:a16="http://schemas.microsoft.com/office/drawing/2014/main" id="{99F7862F-7378-40A0-AAB4-6F8A6647D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1 w 77"/>
                  <a:gd name="T1" fmla="*/ 0 h 32"/>
                  <a:gd name="T2" fmla="*/ 39 w 77"/>
                  <a:gd name="T3" fmla="*/ 24 h 32"/>
                  <a:gd name="T4" fmla="*/ 77 w 77"/>
                  <a:gd name="T5" fmla="*/ 6 h 32"/>
                  <a:gd name="T6" fmla="*/ 76 w 77"/>
                  <a:gd name="T7" fmla="*/ 18 h 32"/>
                  <a:gd name="T8" fmla="*/ 41 w 77"/>
                  <a:gd name="T9" fmla="*/ 32 h 32"/>
                  <a:gd name="T10" fmla="*/ 36 w 77"/>
                  <a:gd name="T11" fmla="*/ 32 h 32"/>
                  <a:gd name="T12" fmla="*/ 0 w 77"/>
                  <a:gd name="T13" fmla="*/ 11 h 32"/>
                  <a:gd name="T14" fmla="*/ 1 w 7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32">
                    <a:moveTo>
                      <a:pt x="1" y="0"/>
                    </a:moveTo>
                    <a:cubicBezTo>
                      <a:pt x="17" y="20"/>
                      <a:pt x="27" y="23"/>
                      <a:pt x="39" y="24"/>
                    </a:cubicBezTo>
                    <a:cubicBezTo>
                      <a:pt x="52" y="25"/>
                      <a:pt x="60" y="19"/>
                      <a:pt x="77" y="6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7" name="Freeform 346">
                <a:extLst>
                  <a:ext uri="{FF2B5EF4-FFF2-40B4-BE49-F238E27FC236}">
                    <a16:creationId xmlns:a16="http://schemas.microsoft.com/office/drawing/2014/main" id="{D2F36E61-7B85-40EF-9555-6E7DB005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1 w 77"/>
                  <a:gd name="T1" fmla="*/ 0 h 32"/>
                  <a:gd name="T2" fmla="*/ 77 w 77"/>
                  <a:gd name="T3" fmla="*/ 7 h 32"/>
                  <a:gd name="T4" fmla="*/ 76 w 77"/>
                  <a:gd name="T5" fmla="*/ 18 h 32"/>
                  <a:gd name="T6" fmla="*/ 41 w 77"/>
                  <a:gd name="T7" fmla="*/ 32 h 32"/>
                  <a:gd name="T8" fmla="*/ 36 w 77"/>
                  <a:gd name="T9" fmla="*/ 32 h 32"/>
                  <a:gd name="T10" fmla="*/ 0 w 77"/>
                  <a:gd name="T11" fmla="*/ 11 h 32"/>
                  <a:gd name="T12" fmla="*/ 1 w 7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2">
                    <a:moveTo>
                      <a:pt x="1" y="0"/>
                    </a:moveTo>
                    <a:cubicBezTo>
                      <a:pt x="24" y="30"/>
                      <a:pt x="49" y="32"/>
                      <a:pt x="77" y="7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8" name="Freeform 347">
                <a:extLst>
                  <a:ext uri="{FF2B5EF4-FFF2-40B4-BE49-F238E27FC236}">
                    <a16:creationId xmlns:a16="http://schemas.microsoft.com/office/drawing/2014/main" id="{D5505CAA-A2C5-44E9-AFD1-689276AF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52"/>
              </a:xfrm>
              <a:custGeom>
                <a:avLst/>
                <a:gdLst>
                  <a:gd name="T0" fmla="*/ 1 w 77"/>
                  <a:gd name="T1" fmla="*/ 0 h 38"/>
                  <a:gd name="T2" fmla="*/ 77 w 77"/>
                  <a:gd name="T3" fmla="*/ 7 h 38"/>
                  <a:gd name="T4" fmla="*/ 76 w 77"/>
                  <a:gd name="T5" fmla="*/ 18 h 38"/>
                  <a:gd name="T6" fmla="*/ 41 w 77"/>
                  <a:gd name="T7" fmla="*/ 32 h 38"/>
                  <a:gd name="T8" fmla="*/ 36 w 77"/>
                  <a:gd name="T9" fmla="*/ 32 h 38"/>
                  <a:gd name="T10" fmla="*/ 0 w 77"/>
                  <a:gd name="T11" fmla="*/ 11 h 38"/>
                  <a:gd name="T12" fmla="*/ 1 w 77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8">
                    <a:moveTo>
                      <a:pt x="1" y="0"/>
                    </a:moveTo>
                    <a:cubicBezTo>
                      <a:pt x="29" y="38"/>
                      <a:pt x="58" y="25"/>
                      <a:pt x="77" y="7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69" name="Freeform 348">
                <a:extLst>
                  <a:ext uri="{FF2B5EF4-FFF2-40B4-BE49-F238E27FC236}">
                    <a16:creationId xmlns:a16="http://schemas.microsoft.com/office/drawing/2014/main" id="{4FC26236-5F7A-42E8-A00C-34F99255D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55"/>
              </a:xfrm>
              <a:custGeom>
                <a:avLst/>
                <a:gdLst>
                  <a:gd name="T0" fmla="*/ 1 w 77"/>
                  <a:gd name="T1" fmla="*/ 0 h 40"/>
                  <a:gd name="T2" fmla="*/ 77 w 77"/>
                  <a:gd name="T3" fmla="*/ 8 h 40"/>
                  <a:gd name="T4" fmla="*/ 76 w 77"/>
                  <a:gd name="T5" fmla="*/ 18 h 40"/>
                  <a:gd name="T6" fmla="*/ 41 w 77"/>
                  <a:gd name="T7" fmla="*/ 32 h 40"/>
                  <a:gd name="T8" fmla="*/ 36 w 77"/>
                  <a:gd name="T9" fmla="*/ 32 h 40"/>
                  <a:gd name="T10" fmla="*/ 0 w 77"/>
                  <a:gd name="T11" fmla="*/ 11 h 40"/>
                  <a:gd name="T12" fmla="*/ 1 w 77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40">
                    <a:moveTo>
                      <a:pt x="1" y="0"/>
                    </a:moveTo>
                    <a:cubicBezTo>
                      <a:pt x="31" y="40"/>
                      <a:pt x="61" y="22"/>
                      <a:pt x="77" y="8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0" name="Freeform 349">
                <a:extLst>
                  <a:ext uri="{FF2B5EF4-FFF2-40B4-BE49-F238E27FC236}">
                    <a16:creationId xmlns:a16="http://schemas.microsoft.com/office/drawing/2014/main" id="{669C7A20-882C-4997-A9A5-D9A6BFF54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4" cy="57"/>
              </a:xfrm>
              <a:custGeom>
                <a:avLst/>
                <a:gdLst>
                  <a:gd name="T0" fmla="*/ 1 w 76"/>
                  <a:gd name="T1" fmla="*/ 0 h 42"/>
                  <a:gd name="T2" fmla="*/ 76 w 76"/>
                  <a:gd name="T3" fmla="*/ 8 h 42"/>
                  <a:gd name="T4" fmla="*/ 76 w 76"/>
                  <a:gd name="T5" fmla="*/ 18 h 42"/>
                  <a:gd name="T6" fmla="*/ 41 w 76"/>
                  <a:gd name="T7" fmla="*/ 32 h 42"/>
                  <a:gd name="T8" fmla="*/ 36 w 76"/>
                  <a:gd name="T9" fmla="*/ 32 h 42"/>
                  <a:gd name="T10" fmla="*/ 0 w 76"/>
                  <a:gd name="T11" fmla="*/ 11 h 42"/>
                  <a:gd name="T12" fmla="*/ 1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1" y="0"/>
                    </a:moveTo>
                    <a:cubicBezTo>
                      <a:pt x="32" y="42"/>
                      <a:pt x="64" y="20"/>
                      <a:pt x="76" y="8"/>
                    </a:cubicBezTo>
                    <a:cubicBezTo>
                      <a:pt x="76" y="14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1" name="Freeform 350">
                <a:extLst>
                  <a:ext uri="{FF2B5EF4-FFF2-40B4-BE49-F238E27FC236}">
                    <a16:creationId xmlns:a16="http://schemas.microsoft.com/office/drawing/2014/main" id="{7423F4C7-29D6-499A-8147-240316BB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4" cy="60"/>
              </a:xfrm>
              <a:custGeom>
                <a:avLst/>
                <a:gdLst>
                  <a:gd name="T0" fmla="*/ 1 w 76"/>
                  <a:gd name="T1" fmla="*/ 0 h 44"/>
                  <a:gd name="T2" fmla="*/ 76 w 76"/>
                  <a:gd name="T3" fmla="*/ 8 h 44"/>
                  <a:gd name="T4" fmla="*/ 76 w 76"/>
                  <a:gd name="T5" fmla="*/ 18 h 44"/>
                  <a:gd name="T6" fmla="*/ 41 w 76"/>
                  <a:gd name="T7" fmla="*/ 32 h 44"/>
                  <a:gd name="T8" fmla="*/ 36 w 76"/>
                  <a:gd name="T9" fmla="*/ 32 h 44"/>
                  <a:gd name="T10" fmla="*/ 0 w 76"/>
                  <a:gd name="T11" fmla="*/ 11 h 44"/>
                  <a:gd name="T12" fmla="*/ 1 w 7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4">
                    <a:moveTo>
                      <a:pt x="1" y="0"/>
                    </a:moveTo>
                    <a:cubicBezTo>
                      <a:pt x="33" y="44"/>
                      <a:pt x="67" y="18"/>
                      <a:pt x="76" y="8"/>
                    </a:cubicBezTo>
                    <a:cubicBezTo>
                      <a:pt x="76" y="14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2" name="Freeform 351">
                <a:extLst>
                  <a:ext uri="{FF2B5EF4-FFF2-40B4-BE49-F238E27FC236}">
                    <a16:creationId xmlns:a16="http://schemas.microsoft.com/office/drawing/2014/main" id="{C969338E-E3FA-4FA9-A90E-F2540604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59"/>
              </a:xfrm>
              <a:custGeom>
                <a:avLst/>
                <a:gdLst>
                  <a:gd name="T0" fmla="*/ 1 w 76"/>
                  <a:gd name="T1" fmla="*/ 0 h 43"/>
                  <a:gd name="T2" fmla="*/ 76 w 76"/>
                  <a:gd name="T3" fmla="*/ 8 h 43"/>
                  <a:gd name="T4" fmla="*/ 76 w 76"/>
                  <a:gd name="T5" fmla="*/ 17 h 43"/>
                  <a:gd name="T6" fmla="*/ 41 w 76"/>
                  <a:gd name="T7" fmla="*/ 31 h 43"/>
                  <a:gd name="T8" fmla="*/ 36 w 76"/>
                  <a:gd name="T9" fmla="*/ 31 h 43"/>
                  <a:gd name="T10" fmla="*/ 0 w 76"/>
                  <a:gd name="T11" fmla="*/ 10 h 43"/>
                  <a:gd name="T12" fmla="*/ 1 w 7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3">
                    <a:moveTo>
                      <a:pt x="1" y="0"/>
                    </a:moveTo>
                    <a:cubicBezTo>
                      <a:pt x="33" y="43"/>
                      <a:pt x="67" y="17"/>
                      <a:pt x="76" y="8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3" name="Freeform 352">
                <a:extLst>
                  <a:ext uri="{FF2B5EF4-FFF2-40B4-BE49-F238E27FC236}">
                    <a16:creationId xmlns:a16="http://schemas.microsoft.com/office/drawing/2014/main" id="{830FCC0F-E8FF-46C4-A94B-F6AD28CB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2"/>
              </a:xfrm>
              <a:custGeom>
                <a:avLst/>
                <a:gdLst>
                  <a:gd name="T0" fmla="*/ 1 w 76"/>
                  <a:gd name="T1" fmla="*/ 0 h 45"/>
                  <a:gd name="T2" fmla="*/ 76 w 76"/>
                  <a:gd name="T3" fmla="*/ 8 h 45"/>
                  <a:gd name="T4" fmla="*/ 76 w 76"/>
                  <a:gd name="T5" fmla="*/ 17 h 45"/>
                  <a:gd name="T6" fmla="*/ 41 w 76"/>
                  <a:gd name="T7" fmla="*/ 31 h 45"/>
                  <a:gd name="T8" fmla="*/ 36 w 76"/>
                  <a:gd name="T9" fmla="*/ 31 h 45"/>
                  <a:gd name="T10" fmla="*/ 0 w 76"/>
                  <a:gd name="T11" fmla="*/ 10 h 45"/>
                  <a:gd name="T12" fmla="*/ 1 w 76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5">
                    <a:moveTo>
                      <a:pt x="1" y="0"/>
                    </a:moveTo>
                    <a:cubicBezTo>
                      <a:pt x="34" y="45"/>
                      <a:pt x="70" y="15"/>
                      <a:pt x="76" y="8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4" name="Freeform 353">
                <a:extLst>
                  <a:ext uri="{FF2B5EF4-FFF2-40B4-BE49-F238E27FC236}">
                    <a16:creationId xmlns:a16="http://schemas.microsoft.com/office/drawing/2014/main" id="{B539C45C-1998-4739-987B-8A3903E69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2"/>
              </a:xfrm>
              <a:custGeom>
                <a:avLst/>
                <a:gdLst>
                  <a:gd name="T0" fmla="*/ 1 w 76"/>
                  <a:gd name="T1" fmla="*/ 0 h 45"/>
                  <a:gd name="T2" fmla="*/ 76 w 76"/>
                  <a:gd name="T3" fmla="*/ 9 h 45"/>
                  <a:gd name="T4" fmla="*/ 76 w 76"/>
                  <a:gd name="T5" fmla="*/ 17 h 45"/>
                  <a:gd name="T6" fmla="*/ 41 w 76"/>
                  <a:gd name="T7" fmla="*/ 31 h 45"/>
                  <a:gd name="T8" fmla="*/ 36 w 76"/>
                  <a:gd name="T9" fmla="*/ 31 h 45"/>
                  <a:gd name="T10" fmla="*/ 0 w 76"/>
                  <a:gd name="T11" fmla="*/ 10 h 45"/>
                  <a:gd name="T12" fmla="*/ 1 w 76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5">
                    <a:moveTo>
                      <a:pt x="1" y="0"/>
                    </a:moveTo>
                    <a:cubicBezTo>
                      <a:pt x="34" y="45"/>
                      <a:pt x="70" y="15"/>
                      <a:pt x="76" y="9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5" name="Freeform 354">
                <a:extLst>
                  <a:ext uri="{FF2B5EF4-FFF2-40B4-BE49-F238E27FC236}">
                    <a16:creationId xmlns:a16="http://schemas.microsoft.com/office/drawing/2014/main" id="{AACE5A5D-92D0-4AE4-A14B-2FEBCD48E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3"/>
              </a:xfrm>
              <a:custGeom>
                <a:avLst/>
                <a:gdLst>
                  <a:gd name="T0" fmla="*/ 1 w 76"/>
                  <a:gd name="T1" fmla="*/ 0 h 46"/>
                  <a:gd name="T2" fmla="*/ 76 w 76"/>
                  <a:gd name="T3" fmla="*/ 9 h 46"/>
                  <a:gd name="T4" fmla="*/ 76 w 76"/>
                  <a:gd name="T5" fmla="*/ 17 h 46"/>
                  <a:gd name="T6" fmla="*/ 41 w 76"/>
                  <a:gd name="T7" fmla="*/ 31 h 46"/>
                  <a:gd name="T8" fmla="*/ 36 w 76"/>
                  <a:gd name="T9" fmla="*/ 31 h 46"/>
                  <a:gd name="T10" fmla="*/ 0 w 76"/>
                  <a:gd name="T11" fmla="*/ 10 h 46"/>
                  <a:gd name="T12" fmla="*/ 1 w 7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6">
                    <a:moveTo>
                      <a:pt x="1" y="0"/>
                    </a:moveTo>
                    <a:cubicBezTo>
                      <a:pt x="35" y="46"/>
                      <a:pt x="72" y="13"/>
                      <a:pt x="76" y="9"/>
                    </a:cubicBezTo>
                    <a:cubicBezTo>
                      <a:pt x="76" y="14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6" name="Freeform 355">
                <a:extLst>
                  <a:ext uri="{FF2B5EF4-FFF2-40B4-BE49-F238E27FC236}">
                    <a16:creationId xmlns:a16="http://schemas.microsoft.com/office/drawing/2014/main" id="{DF835F6A-AEAA-463D-BEEF-1E53D9A4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3"/>
              </a:xfrm>
              <a:custGeom>
                <a:avLst/>
                <a:gdLst>
                  <a:gd name="T0" fmla="*/ 1 w 76"/>
                  <a:gd name="T1" fmla="*/ 0 h 46"/>
                  <a:gd name="T2" fmla="*/ 76 w 76"/>
                  <a:gd name="T3" fmla="*/ 10 h 46"/>
                  <a:gd name="T4" fmla="*/ 76 w 76"/>
                  <a:gd name="T5" fmla="*/ 17 h 46"/>
                  <a:gd name="T6" fmla="*/ 41 w 76"/>
                  <a:gd name="T7" fmla="*/ 31 h 46"/>
                  <a:gd name="T8" fmla="*/ 36 w 76"/>
                  <a:gd name="T9" fmla="*/ 31 h 46"/>
                  <a:gd name="T10" fmla="*/ 0 w 76"/>
                  <a:gd name="T11" fmla="*/ 10 h 46"/>
                  <a:gd name="T12" fmla="*/ 1 w 7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6">
                    <a:moveTo>
                      <a:pt x="1" y="0"/>
                    </a:moveTo>
                    <a:cubicBezTo>
                      <a:pt x="35" y="46"/>
                      <a:pt x="72" y="14"/>
                      <a:pt x="76" y="10"/>
                    </a:cubicBezTo>
                    <a:cubicBezTo>
                      <a:pt x="76" y="14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7" name="Freeform 356">
                <a:extLst>
                  <a:ext uri="{FF2B5EF4-FFF2-40B4-BE49-F238E27FC236}">
                    <a16:creationId xmlns:a16="http://schemas.microsoft.com/office/drawing/2014/main" id="{9EAF1CB6-80BB-42D5-9881-F979684E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64"/>
              </a:xfrm>
              <a:custGeom>
                <a:avLst/>
                <a:gdLst>
                  <a:gd name="T0" fmla="*/ 1 w 76"/>
                  <a:gd name="T1" fmla="*/ 0 h 47"/>
                  <a:gd name="T2" fmla="*/ 76 w 76"/>
                  <a:gd name="T3" fmla="*/ 9 h 47"/>
                  <a:gd name="T4" fmla="*/ 76 w 76"/>
                  <a:gd name="T5" fmla="*/ 16 h 47"/>
                  <a:gd name="T6" fmla="*/ 41 w 76"/>
                  <a:gd name="T7" fmla="*/ 30 h 47"/>
                  <a:gd name="T8" fmla="*/ 36 w 76"/>
                  <a:gd name="T9" fmla="*/ 30 h 47"/>
                  <a:gd name="T10" fmla="*/ 0 w 76"/>
                  <a:gd name="T11" fmla="*/ 9 h 47"/>
                  <a:gd name="T12" fmla="*/ 1 w 76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7">
                    <a:moveTo>
                      <a:pt x="1" y="0"/>
                    </a:moveTo>
                    <a:cubicBezTo>
                      <a:pt x="35" y="47"/>
                      <a:pt x="74" y="11"/>
                      <a:pt x="76" y="9"/>
                    </a:cubicBezTo>
                    <a:cubicBezTo>
                      <a:pt x="76" y="13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8" name="Freeform 357">
                <a:extLst>
                  <a:ext uri="{FF2B5EF4-FFF2-40B4-BE49-F238E27FC236}">
                    <a16:creationId xmlns:a16="http://schemas.microsoft.com/office/drawing/2014/main" id="{F031F090-F688-41E0-804F-F7272D1F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52"/>
              </a:xfrm>
              <a:custGeom>
                <a:avLst/>
                <a:gdLst>
                  <a:gd name="T0" fmla="*/ 1 w 76"/>
                  <a:gd name="T1" fmla="*/ 0 h 38"/>
                  <a:gd name="T2" fmla="*/ 76 w 76"/>
                  <a:gd name="T3" fmla="*/ 10 h 38"/>
                  <a:gd name="T4" fmla="*/ 76 w 76"/>
                  <a:gd name="T5" fmla="*/ 16 h 38"/>
                  <a:gd name="T6" fmla="*/ 41 w 76"/>
                  <a:gd name="T7" fmla="*/ 30 h 38"/>
                  <a:gd name="T8" fmla="*/ 36 w 76"/>
                  <a:gd name="T9" fmla="*/ 30 h 38"/>
                  <a:gd name="T10" fmla="*/ 0 w 76"/>
                  <a:gd name="T11" fmla="*/ 9 h 38"/>
                  <a:gd name="T12" fmla="*/ 1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1" y="0"/>
                    </a:moveTo>
                    <a:cubicBezTo>
                      <a:pt x="29" y="38"/>
                      <a:pt x="62" y="23"/>
                      <a:pt x="76" y="10"/>
                    </a:cubicBezTo>
                    <a:cubicBezTo>
                      <a:pt x="76" y="13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79" name="Freeform 358">
                <a:extLst>
                  <a:ext uri="{FF2B5EF4-FFF2-40B4-BE49-F238E27FC236}">
                    <a16:creationId xmlns:a16="http://schemas.microsoft.com/office/drawing/2014/main" id="{F5833749-6091-48AE-B759-254D5CF4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52"/>
              </a:xfrm>
              <a:custGeom>
                <a:avLst/>
                <a:gdLst>
                  <a:gd name="T0" fmla="*/ 1 w 76"/>
                  <a:gd name="T1" fmla="*/ 0 h 38"/>
                  <a:gd name="T2" fmla="*/ 76 w 76"/>
                  <a:gd name="T3" fmla="*/ 11 h 38"/>
                  <a:gd name="T4" fmla="*/ 76 w 76"/>
                  <a:gd name="T5" fmla="*/ 16 h 38"/>
                  <a:gd name="T6" fmla="*/ 41 w 76"/>
                  <a:gd name="T7" fmla="*/ 30 h 38"/>
                  <a:gd name="T8" fmla="*/ 36 w 76"/>
                  <a:gd name="T9" fmla="*/ 30 h 38"/>
                  <a:gd name="T10" fmla="*/ 0 w 76"/>
                  <a:gd name="T11" fmla="*/ 9 h 38"/>
                  <a:gd name="T12" fmla="*/ 1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1" y="0"/>
                    </a:moveTo>
                    <a:cubicBezTo>
                      <a:pt x="29" y="38"/>
                      <a:pt x="62" y="24"/>
                      <a:pt x="76" y="11"/>
                    </a:cubicBezTo>
                    <a:cubicBezTo>
                      <a:pt x="76" y="14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0" name="Freeform 359">
                <a:extLst>
                  <a:ext uri="{FF2B5EF4-FFF2-40B4-BE49-F238E27FC236}">
                    <a16:creationId xmlns:a16="http://schemas.microsoft.com/office/drawing/2014/main" id="{492378E3-404E-45C0-94B3-559FD6DC7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9"/>
                <a:ext cx="104" cy="53"/>
              </a:xfrm>
              <a:custGeom>
                <a:avLst/>
                <a:gdLst>
                  <a:gd name="T0" fmla="*/ 1 w 76"/>
                  <a:gd name="T1" fmla="*/ 0 h 39"/>
                  <a:gd name="T2" fmla="*/ 76 w 76"/>
                  <a:gd name="T3" fmla="*/ 10 h 39"/>
                  <a:gd name="T4" fmla="*/ 76 w 76"/>
                  <a:gd name="T5" fmla="*/ 15 h 39"/>
                  <a:gd name="T6" fmla="*/ 41 w 76"/>
                  <a:gd name="T7" fmla="*/ 29 h 39"/>
                  <a:gd name="T8" fmla="*/ 36 w 76"/>
                  <a:gd name="T9" fmla="*/ 29 h 39"/>
                  <a:gd name="T10" fmla="*/ 0 w 76"/>
                  <a:gd name="T11" fmla="*/ 8 h 39"/>
                  <a:gd name="T12" fmla="*/ 1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1" y="0"/>
                    </a:moveTo>
                    <a:cubicBezTo>
                      <a:pt x="30" y="39"/>
                      <a:pt x="65" y="21"/>
                      <a:pt x="76" y="10"/>
                    </a:cubicBezTo>
                    <a:cubicBezTo>
                      <a:pt x="76" y="13"/>
                      <a:pt x="76" y="15"/>
                      <a:pt x="76" y="15"/>
                    </a:cubicBezTo>
                    <a:cubicBezTo>
                      <a:pt x="66" y="24"/>
                      <a:pt x="54" y="29"/>
                      <a:pt x="41" y="29"/>
                    </a:cubicBezTo>
                    <a:cubicBezTo>
                      <a:pt x="39" y="29"/>
                      <a:pt x="37" y="29"/>
                      <a:pt x="36" y="29"/>
                    </a:cubicBezTo>
                    <a:cubicBezTo>
                      <a:pt x="21" y="27"/>
                      <a:pt x="8" y="19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1" name="Freeform 360">
                <a:extLst>
                  <a:ext uri="{FF2B5EF4-FFF2-40B4-BE49-F238E27FC236}">
                    <a16:creationId xmlns:a16="http://schemas.microsoft.com/office/drawing/2014/main" id="{F12D52DA-EEC8-4B4B-8E59-4CC555EE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9"/>
                <a:ext cx="104" cy="48"/>
              </a:xfrm>
              <a:custGeom>
                <a:avLst/>
                <a:gdLst>
                  <a:gd name="T0" fmla="*/ 1 w 76"/>
                  <a:gd name="T1" fmla="*/ 0 h 35"/>
                  <a:gd name="T2" fmla="*/ 76 w 76"/>
                  <a:gd name="T3" fmla="*/ 11 h 35"/>
                  <a:gd name="T4" fmla="*/ 76 w 76"/>
                  <a:gd name="T5" fmla="*/ 15 h 35"/>
                  <a:gd name="T6" fmla="*/ 41 w 76"/>
                  <a:gd name="T7" fmla="*/ 29 h 35"/>
                  <a:gd name="T8" fmla="*/ 36 w 76"/>
                  <a:gd name="T9" fmla="*/ 29 h 35"/>
                  <a:gd name="T10" fmla="*/ 0 w 76"/>
                  <a:gd name="T11" fmla="*/ 8 h 35"/>
                  <a:gd name="T12" fmla="*/ 1 w 7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5">
                    <a:moveTo>
                      <a:pt x="1" y="0"/>
                    </a:moveTo>
                    <a:cubicBezTo>
                      <a:pt x="26" y="35"/>
                      <a:pt x="60" y="25"/>
                      <a:pt x="76" y="11"/>
                    </a:cubicBezTo>
                    <a:cubicBezTo>
                      <a:pt x="76" y="13"/>
                      <a:pt x="76" y="15"/>
                      <a:pt x="76" y="15"/>
                    </a:cubicBezTo>
                    <a:cubicBezTo>
                      <a:pt x="66" y="24"/>
                      <a:pt x="54" y="29"/>
                      <a:pt x="41" y="29"/>
                    </a:cubicBezTo>
                    <a:cubicBezTo>
                      <a:pt x="39" y="29"/>
                      <a:pt x="37" y="29"/>
                      <a:pt x="36" y="29"/>
                    </a:cubicBezTo>
                    <a:cubicBezTo>
                      <a:pt x="21" y="27"/>
                      <a:pt x="8" y="19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2" name="Freeform 361">
                <a:extLst>
                  <a:ext uri="{FF2B5EF4-FFF2-40B4-BE49-F238E27FC236}">
                    <a16:creationId xmlns:a16="http://schemas.microsoft.com/office/drawing/2014/main" id="{1C26C6E1-7CE0-4AEC-9B8D-B2FA588E4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48"/>
              </a:xfrm>
              <a:custGeom>
                <a:avLst/>
                <a:gdLst>
                  <a:gd name="T0" fmla="*/ 1 w 76"/>
                  <a:gd name="T1" fmla="*/ 0 h 35"/>
                  <a:gd name="T2" fmla="*/ 76 w 76"/>
                  <a:gd name="T3" fmla="*/ 10 h 35"/>
                  <a:gd name="T4" fmla="*/ 76 w 76"/>
                  <a:gd name="T5" fmla="*/ 14 h 35"/>
                  <a:gd name="T6" fmla="*/ 41 w 76"/>
                  <a:gd name="T7" fmla="*/ 28 h 35"/>
                  <a:gd name="T8" fmla="*/ 36 w 76"/>
                  <a:gd name="T9" fmla="*/ 28 h 35"/>
                  <a:gd name="T10" fmla="*/ 0 w 76"/>
                  <a:gd name="T11" fmla="*/ 7 h 35"/>
                  <a:gd name="T12" fmla="*/ 1 w 7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5">
                    <a:moveTo>
                      <a:pt x="1" y="0"/>
                    </a:moveTo>
                    <a:cubicBezTo>
                      <a:pt x="26" y="35"/>
                      <a:pt x="60" y="25"/>
                      <a:pt x="76" y="10"/>
                    </a:cubicBezTo>
                    <a:cubicBezTo>
                      <a:pt x="76" y="12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3" name="Freeform 362">
                <a:extLst>
                  <a:ext uri="{FF2B5EF4-FFF2-40B4-BE49-F238E27FC236}">
                    <a16:creationId xmlns:a16="http://schemas.microsoft.com/office/drawing/2014/main" id="{1ECD3E9C-28A1-4164-A8A3-D2B6FFC3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51"/>
              </a:xfrm>
              <a:custGeom>
                <a:avLst/>
                <a:gdLst>
                  <a:gd name="T0" fmla="*/ 1 w 76"/>
                  <a:gd name="T1" fmla="*/ 0 h 37"/>
                  <a:gd name="T2" fmla="*/ 76 w 76"/>
                  <a:gd name="T3" fmla="*/ 11 h 37"/>
                  <a:gd name="T4" fmla="*/ 76 w 76"/>
                  <a:gd name="T5" fmla="*/ 14 h 37"/>
                  <a:gd name="T6" fmla="*/ 41 w 76"/>
                  <a:gd name="T7" fmla="*/ 28 h 37"/>
                  <a:gd name="T8" fmla="*/ 36 w 76"/>
                  <a:gd name="T9" fmla="*/ 28 h 37"/>
                  <a:gd name="T10" fmla="*/ 0 w 76"/>
                  <a:gd name="T11" fmla="*/ 7 h 37"/>
                  <a:gd name="T12" fmla="*/ 1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1" y="0"/>
                    </a:moveTo>
                    <a:cubicBezTo>
                      <a:pt x="27" y="37"/>
                      <a:pt x="63" y="23"/>
                      <a:pt x="76" y="11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4" name="Freeform 363">
                <a:extLst>
                  <a:ext uri="{FF2B5EF4-FFF2-40B4-BE49-F238E27FC236}">
                    <a16:creationId xmlns:a16="http://schemas.microsoft.com/office/drawing/2014/main" id="{9DEFB6AC-EC28-4CB7-8E38-036ADBCDA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47"/>
              </a:xfrm>
              <a:custGeom>
                <a:avLst/>
                <a:gdLst>
                  <a:gd name="T0" fmla="*/ 1 w 76"/>
                  <a:gd name="T1" fmla="*/ 0 h 34"/>
                  <a:gd name="T2" fmla="*/ 76 w 76"/>
                  <a:gd name="T3" fmla="*/ 11 h 34"/>
                  <a:gd name="T4" fmla="*/ 76 w 76"/>
                  <a:gd name="T5" fmla="*/ 14 h 34"/>
                  <a:gd name="T6" fmla="*/ 41 w 76"/>
                  <a:gd name="T7" fmla="*/ 28 h 34"/>
                  <a:gd name="T8" fmla="*/ 36 w 76"/>
                  <a:gd name="T9" fmla="*/ 28 h 34"/>
                  <a:gd name="T10" fmla="*/ 0 w 76"/>
                  <a:gd name="T11" fmla="*/ 7 h 34"/>
                  <a:gd name="T12" fmla="*/ 1 w 7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4">
                    <a:moveTo>
                      <a:pt x="1" y="0"/>
                    </a:moveTo>
                    <a:cubicBezTo>
                      <a:pt x="25" y="34"/>
                      <a:pt x="59" y="27"/>
                      <a:pt x="76" y="11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5" name="Freeform 364">
                <a:extLst>
                  <a:ext uri="{FF2B5EF4-FFF2-40B4-BE49-F238E27FC236}">
                    <a16:creationId xmlns:a16="http://schemas.microsoft.com/office/drawing/2014/main" id="{BE979D9C-7CFD-4768-8939-6DB66E52C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2"/>
                <a:ext cx="104" cy="45"/>
              </a:xfrm>
              <a:custGeom>
                <a:avLst/>
                <a:gdLst>
                  <a:gd name="T0" fmla="*/ 1 w 76"/>
                  <a:gd name="T1" fmla="*/ 0 h 33"/>
                  <a:gd name="T2" fmla="*/ 76 w 76"/>
                  <a:gd name="T3" fmla="*/ 10 h 33"/>
                  <a:gd name="T4" fmla="*/ 76 w 76"/>
                  <a:gd name="T5" fmla="*/ 13 h 33"/>
                  <a:gd name="T6" fmla="*/ 41 w 76"/>
                  <a:gd name="T7" fmla="*/ 27 h 33"/>
                  <a:gd name="T8" fmla="*/ 36 w 76"/>
                  <a:gd name="T9" fmla="*/ 27 h 33"/>
                  <a:gd name="T10" fmla="*/ 0 w 76"/>
                  <a:gd name="T11" fmla="*/ 6 h 33"/>
                  <a:gd name="T12" fmla="*/ 1 w 7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3">
                    <a:moveTo>
                      <a:pt x="1" y="0"/>
                    </a:moveTo>
                    <a:cubicBezTo>
                      <a:pt x="24" y="33"/>
                      <a:pt x="59" y="26"/>
                      <a:pt x="76" y="10"/>
                    </a:cubicBezTo>
                    <a:cubicBezTo>
                      <a:pt x="76" y="12"/>
                      <a:pt x="76" y="13"/>
                      <a:pt x="76" y="13"/>
                    </a:cubicBezTo>
                    <a:cubicBezTo>
                      <a:pt x="66" y="22"/>
                      <a:pt x="54" y="27"/>
                      <a:pt x="41" y="27"/>
                    </a:cubicBezTo>
                    <a:cubicBezTo>
                      <a:pt x="39" y="27"/>
                      <a:pt x="37" y="27"/>
                      <a:pt x="36" y="27"/>
                    </a:cubicBezTo>
                    <a:cubicBezTo>
                      <a:pt x="21" y="25"/>
                      <a:pt x="8" y="17"/>
                      <a:pt x="0" y="6"/>
                    </a:cubicBezTo>
                    <a:cubicBezTo>
                      <a:pt x="0" y="6"/>
                      <a:pt x="0" y="4"/>
                      <a:pt x="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6" name="Freeform 365">
                <a:extLst>
                  <a:ext uri="{FF2B5EF4-FFF2-40B4-BE49-F238E27FC236}">
                    <a16:creationId xmlns:a16="http://schemas.microsoft.com/office/drawing/2014/main" id="{B8A6E67A-07EF-4290-8BF0-9FABC1BA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2"/>
                <a:ext cx="104" cy="46"/>
              </a:xfrm>
              <a:custGeom>
                <a:avLst/>
                <a:gdLst>
                  <a:gd name="T0" fmla="*/ 1 w 76"/>
                  <a:gd name="T1" fmla="*/ 0 h 34"/>
                  <a:gd name="T2" fmla="*/ 76 w 76"/>
                  <a:gd name="T3" fmla="*/ 11 h 34"/>
                  <a:gd name="T4" fmla="*/ 76 w 76"/>
                  <a:gd name="T5" fmla="*/ 13 h 34"/>
                  <a:gd name="T6" fmla="*/ 41 w 76"/>
                  <a:gd name="T7" fmla="*/ 27 h 34"/>
                  <a:gd name="T8" fmla="*/ 36 w 76"/>
                  <a:gd name="T9" fmla="*/ 27 h 34"/>
                  <a:gd name="T10" fmla="*/ 0 w 76"/>
                  <a:gd name="T11" fmla="*/ 6 h 34"/>
                  <a:gd name="T12" fmla="*/ 1 w 7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4">
                    <a:moveTo>
                      <a:pt x="1" y="0"/>
                    </a:moveTo>
                    <a:cubicBezTo>
                      <a:pt x="24" y="34"/>
                      <a:pt x="59" y="26"/>
                      <a:pt x="76" y="11"/>
                    </a:cubicBezTo>
                    <a:cubicBezTo>
                      <a:pt x="76" y="12"/>
                      <a:pt x="76" y="13"/>
                      <a:pt x="76" y="13"/>
                    </a:cubicBezTo>
                    <a:cubicBezTo>
                      <a:pt x="66" y="22"/>
                      <a:pt x="54" y="27"/>
                      <a:pt x="41" y="27"/>
                    </a:cubicBezTo>
                    <a:cubicBezTo>
                      <a:pt x="39" y="27"/>
                      <a:pt x="37" y="27"/>
                      <a:pt x="36" y="27"/>
                    </a:cubicBezTo>
                    <a:cubicBezTo>
                      <a:pt x="21" y="25"/>
                      <a:pt x="8" y="17"/>
                      <a:pt x="0" y="6"/>
                    </a:cubicBezTo>
                    <a:cubicBezTo>
                      <a:pt x="0" y="6"/>
                      <a:pt x="0" y="4"/>
                      <a:pt x="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7" name="Freeform 366">
                <a:extLst>
                  <a:ext uri="{FF2B5EF4-FFF2-40B4-BE49-F238E27FC236}">
                    <a16:creationId xmlns:a16="http://schemas.microsoft.com/office/drawing/2014/main" id="{5095218D-09F4-46CA-BA07-CA069B42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3"/>
                <a:ext cx="104" cy="44"/>
              </a:xfrm>
              <a:custGeom>
                <a:avLst/>
                <a:gdLst>
                  <a:gd name="T0" fmla="*/ 1 w 76"/>
                  <a:gd name="T1" fmla="*/ 0 h 32"/>
                  <a:gd name="T2" fmla="*/ 76 w 76"/>
                  <a:gd name="T3" fmla="*/ 10 h 32"/>
                  <a:gd name="T4" fmla="*/ 76 w 76"/>
                  <a:gd name="T5" fmla="*/ 12 h 32"/>
                  <a:gd name="T6" fmla="*/ 41 w 76"/>
                  <a:gd name="T7" fmla="*/ 26 h 32"/>
                  <a:gd name="T8" fmla="*/ 36 w 76"/>
                  <a:gd name="T9" fmla="*/ 26 h 32"/>
                  <a:gd name="T10" fmla="*/ 0 w 76"/>
                  <a:gd name="T11" fmla="*/ 5 h 32"/>
                  <a:gd name="T12" fmla="*/ 1 w 76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2">
                    <a:moveTo>
                      <a:pt x="1" y="0"/>
                    </a:moveTo>
                    <a:cubicBezTo>
                      <a:pt x="23" y="32"/>
                      <a:pt x="59" y="26"/>
                      <a:pt x="76" y="10"/>
                    </a:cubicBezTo>
                    <a:cubicBezTo>
                      <a:pt x="76" y="11"/>
                      <a:pt x="76" y="12"/>
                      <a:pt x="76" y="12"/>
                    </a:cubicBezTo>
                    <a:cubicBezTo>
                      <a:pt x="66" y="21"/>
                      <a:pt x="54" y="26"/>
                      <a:pt x="41" y="26"/>
                    </a:cubicBezTo>
                    <a:cubicBezTo>
                      <a:pt x="39" y="26"/>
                      <a:pt x="37" y="26"/>
                      <a:pt x="36" y="26"/>
                    </a:cubicBezTo>
                    <a:cubicBezTo>
                      <a:pt x="21" y="24"/>
                      <a:pt x="8" y="16"/>
                      <a:pt x="0" y="5"/>
                    </a:cubicBez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8" name="Freeform 367">
                <a:extLst>
                  <a:ext uri="{FF2B5EF4-FFF2-40B4-BE49-F238E27FC236}">
                    <a16:creationId xmlns:a16="http://schemas.microsoft.com/office/drawing/2014/main" id="{008B48BA-2381-4828-83A3-F1D8EAB9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3"/>
                <a:ext cx="104" cy="44"/>
              </a:xfrm>
              <a:custGeom>
                <a:avLst/>
                <a:gdLst>
                  <a:gd name="T0" fmla="*/ 1 w 76"/>
                  <a:gd name="T1" fmla="*/ 0 h 32"/>
                  <a:gd name="T2" fmla="*/ 76 w 76"/>
                  <a:gd name="T3" fmla="*/ 11 h 32"/>
                  <a:gd name="T4" fmla="*/ 76 w 76"/>
                  <a:gd name="T5" fmla="*/ 12 h 32"/>
                  <a:gd name="T6" fmla="*/ 41 w 76"/>
                  <a:gd name="T7" fmla="*/ 26 h 32"/>
                  <a:gd name="T8" fmla="*/ 36 w 76"/>
                  <a:gd name="T9" fmla="*/ 26 h 32"/>
                  <a:gd name="T10" fmla="*/ 0 w 76"/>
                  <a:gd name="T11" fmla="*/ 5 h 32"/>
                  <a:gd name="T12" fmla="*/ 1 w 76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2">
                    <a:moveTo>
                      <a:pt x="1" y="0"/>
                    </a:moveTo>
                    <a:cubicBezTo>
                      <a:pt x="23" y="32"/>
                      <a:pt x="58" y="27"/>
                      <a:pt x="76" y="11"/>
                    </a:cubicBezTo>
                    <a:cubicBezTo>
                      <a:pt x="76" y="11"/>
                      <a:pt x="76" y="12"/>
                      <a:pt x="76" y="12"/>
                    </a:cubicBezTo>
                    <a:cubicBezTo>
                      <a:pt x="66" y="21"/>
                      <a:pt x="54" y="26"/>
                      <a:pt x="41" y="26"/>
                    </a:cubicBezTo>
                    <a:cubicBezTo>
                      <a:pt x="39" y="26"/>
                      <a:pt x="37" y="26"/>
                      <a:pt x="36" y="26"/>
                    </a:cubicBezTo>
                    <a:cubicBezTo>
                      <a:pt x="21" y="24"/>
                      <a:pt x="8" y="16"/>
                      <a:pt x="0" y="5"/>
                    </a:cubicBez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89" name="Freeform 368">
                <a:extLst>
                  <a:ext uri="{FF2B5EF4-FFF2-40B4-BE49-F238E27FC236}">
                    <a16:creationId xmlns:a16="http://schemas.microsoft.com/office/drawing/2014/main" id="{8C69370B-41FA-49D6-A0F5-2AB9902F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5"/>
                <a:ext cx="104" cy="39"/>
              </a:xfrm>
              <a:custGeom>
                <a:avLst/>
                <a:gdLst>
                  <a:gd name="T0" fmla="*/ 1 w 76"/>
                  <a:gd name="T1" fmla="*/ 0 h 29"/>
                  <a:gd name="T2" fmla="*/ 1 w 76"/>
                  <a:gd name="T3" fmla="*/ 0 h 29"/>
                  <a:gd name="T4" fmla="*/ 76 w 76"/>
                  <a:gd name="T5" fmla="*/ 10 h 29"/>
                  <a:gd name="T6" fmla="*/ 76 w 76"/>
                  <a:gd name="T7" fmla="*/ 11 h 29"/>
                  <a:gd name="T8" fmla="*/ 41 w 76"/>
                  <a:gd name="T9" fmla="*/ 25 h 29"/>
                  <a:gd name="T10" fmla="*/ 36 w 76"/>
                  <a:gd name="T11" fmla="*/ 25 h 29"/>
                  <a:gd name="T12" fmla="*/ 0 w 76"/>
                  <a:gd name="T13" fmla="*/ 4 h 29"/>
                  <a:gd name="T14" fmla="*/ 1 w 76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2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1" y="29"/>
                      <a:pt x="56" y="28"/>
                      <a:pt x="76" y="10"/>
                    </a:cubicBezTo>
                    <a:cubicBezTo>
                      <a:pt x="76" y="10"/>
                      <a:pt x="76" y="11"/>
                      <a:pt x="76" y="11"/>
                    </a:cubicBezTo>
                    <a:cubicBezTo>
                      <a:pt x="66" y="20"/>
                      <a:pt x="54" y="25"/>
                      <a:pt x="41" y="25"/>
                    </a:cubicBezTo>
                    <a:cubicBezTo>
                      <a:pt x="39" y="25"/>
                      <a:pt x="37" y="25"/>
                      <a:pt x="36" y="25"/>
                    </a:cubicBezTo>
                    <a:cubicBezTo>
                      <a:pt x="21" y="23"/>
                      <a:pt x="8" y="15"/>
                      <a:pt x="0" y="4"/>
                    </a:cubicBezTo>
                    <a:cubicBezTo>
                      <a:pt x="0" y="4"/>
                      <a:pt x="0" y="3"/>
                      <a:pt x="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0" name="Freeform 369">
                <a:extLst>
                  <a:ext uri="{FF2B5EF4-FFF2-40B4-BE49-F238E27FC236}">
                    <a16:creationId xmlns:a16="http://schemas.microsoft.com/office/drawing/2014/main" id="{84BA9E36-773E-4E1B-8971-759420E73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6"/>
                <a:ext cx="104" cy="38"/>
              </a:xfrm>
              <a:custGeom>
                <a:avLst/>
                <a:gdLst>
                  <a:gd name="T0" fmla="*/ 1 w 76"/>
                  <a:gd name="T1" fmla="*/ 0 h 28"/>
                  <a:gd name="T2" fmla="*/ 76 w 76"/>
                  <a:gd name="T3" fmla="*/ 9 h 28"/>
                  <a:gd name="T4" fmla="*/ 41 w 76"/>
                  <a:gd name="T5" fmla="*/ 24 h 28"/>
                  <a:gd name="T6" fmla="*/ 36 w 76"/>
                  <a:gd name="T7" fmla="*/ 24 h 28"/>
                  <a:gd name="T8" fmla="*/ 0 w 76"/>
                  <a:gd name="T9" fmla="*/ 3 h 28"/>
                  <a:gd name="T10" fmla="*/ 1 w 76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28">
                    <a:moveTo>
                      <a:pt x="1" y="0"/>
                    </a:moveTo>
                    <a:cubicBezTo>
                      <a:pt x="20" y="28"/>
                      <a:pt x="56" y="28"/>
                      <a:pt x="76" y="9"/>
                    </a:cubicBezTo>
                    <a:cubicBezTo>
                      <a:pt x="66" y="19"/>
                      <a:pt x="54" y="24"/>
                      <a:pt x="41" y="24"/>
                    </a:cubicBezTo>
                    <a:cubicBezTo>
                      <a:pt x="39" y="24"/>
                      <a:pt x="37" y="24"/>
                      <a:pt x="36" y="24"/>
                    </a:cubicBezTo>
                    <a:cubicBezTo>
                      <a:pt x="21" y="22"/>
                      <a:pt x="8" y="14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1" name="Freeform 370">
                <a:extLst>
                  <a:ext uri="{FF2B5EF4-FFF2-40B4-BE49-F238E27FC236}">
                    <a16:creationId xmlns:a16="http://schemas.microsoft.com/office/drawing/2014/main" id="{86B63191-3102-4FBC-9592-60345C09A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71 w 71"/>
                  <a:gd name="T1" fmla="*/ 3 h 27"/>
                  <a:gd name="T2" fmla="*/ 70 w 71"/>
                  <a:gd name="T3" fmla="*/ 14 h 27"/>
                  <a:gd name="T4" fmla="*/ 37 w 71"/>
                  <a:gd name="T5" fmla="*/ 27 h 27"/>
                  <a:gd name="T6" fmla="*/ 32 w 71"/>
                  <a:gd name="T7" fmla="*/ 26 h 27"/>
                  <a:gd name="T8" fmla="*/ 0 w 71"/>
                  <a:gd name="T9" fmla="*/ 10 h 27"/>
                  <a:gd name="T10" fmla="*/ 2 w 71"/>
                  <a:gd name="T11" fmla="*/ 0 h 27"/>
                  <a:gd name="T12" fmla="*/ 33 w 71"/>
                  <a:gd name="T13" fmla="*/ 18 h 27"/>
                  <a:gd name="T14" fmla="*/ 37 w 71"/>
                  <a:gd name="T15" fmla="*/ 19 h 27"/>
                  <a:gd name="T16" fmla="*/ 71 w 71"/>
                  <a:gd name="T1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27">
                    <a:moveTo>
                      <a:pt x="71" y="3"/>
                    </a:moveTo>
                    <a:cubicBezTo>
                      <a:pt x="71" y="9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  <a:cubicBezTo>
                      <a:pt x="13" y="12"/>
                      <a:pt x="22" y="17"/>
                      <a:pt x="33" y="18"/>
                    </a:cubicBezTo>
                    <a:cubicBezTo>
                      <a:pt x="34" y="18"/>
                      <a:pt x="36" y="19"/>
                      <a:pt x="37" y="19"/>
                    </a:cubicBezTo>
                    <a:cubicBezTo>
                      <a:pt x="48" y="19"/>
                      <a:pt x="57" y="15"/>
                      <a:pt x="7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2" name="Freeform 371">
                <a:extLst>
                  <a:ext uri="{FF2B5EF4-FFF2-40B4-BE49-F238E27FC236}">
                    <a16:creationId xmlns:a16="http://schemas.microsoft.com/office/drawing/2014/main" id="{A8143A7E-E6DE-423E-9879-3908BEED9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1"/>
              </a:xfrm>
              <a:custGeom>
                <a:avLst/>
                <a:gdLst>
                  <a:gd name="T0" fmla="*/ 2 w 71"/>
                  <a:gd name="T1" fmla="*/ 0 h 30"/>
                  <a:gd name="T2" fmla="*/ 71 w 71"/>
                  <a:gd name="T3" fmla="*/ 3 h 30"/>
                  <a:gd name="T4" fmla="*/ 70 w 71"/>
                  <a:gd name="T5" fmla="*/ 14 h 30"/>
                  <a:gd name="T6" fmla="*/ 37 w 71"/>
                  <a:gd name="T7" fmla="*/ 27 h 30"/>
                  <a:gd name="T8" fmla="*/ 32 w 71"/>
                  <a:gd name="T9" fmla="*/ 26 h 30"/>
                  <a:gd name="T10" fmla="*/ 0 w 71"/>
                  <a:gd name="T11" fmla="*/ 10 h 30"/>
                  <a:gd name="T12" fmla="*/ 2 w 7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0">
                    <a:moveTo>
                      <a:pt x="2" y="0"/>
                    </a:moveTo>
                    <a:cubicBezTo>
                      <a:pt x="30" y="30"/>
                      <a:pt x="53" y="18"/>
                      <a:pt x="71" y="3"/>
                    </a:cubicBezTo>
                    <a:cubicBezTo>
                      <a:pt x="71" y="9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3" name="Freeform 372">
                <a:extLst>
                  <a:ext uri="{FF2B5EF4-FFF2-40B4-BE49-F238E27FC236}">
                    <a16:creationId xmlns:a16="http://schemas.microsoft.com/office/drawing/2014/main" id="{4DA97071-48AF-4E51-AF13-FDCA0DCB1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2 w 71"/>
                  <a:gd name="T1" fmla="*/ 0 h 27"/>
                  <a:gd name="T2" fmla="*/ 71 w 71"/>
                  <a:gd name="T3" fmla="*/ 4 h 27"/>
                  <a:gd name="T4" fmla="*/ 70 w 71"/>
                  <a:gd name="T5" fmla="*/ 14 h 27"/>
                  <a:gd name="T6" fmla="*/ 37 w 71"/>
                  <a:gd name="T7" fmla="*/ 27 h 27"/>
                  <a:gd name="T8" fmla="*/ 32 w 71"/>
                  <a:gd name="T9" fmla="*/ 26 h 27"/>
                  <a:gd name="T10" fmla="*/ 0 w 71"/>
                  <a:gd name="T11" fmla="*/ 10 h 27"/>
                  <a:gd name="T12" fmla="*/ 2 w 7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2" y="0"/>
                    </a:moveTo>
                    <a:cubicBezTo>
                      <a:pt x="24" y="24"/>
                      <a:pt x="45" y="25"/>
                      <a:pt x="71" y="4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4" name="Freeform 373">
                <a:extLst>
                  <a:ext uri="{FF2B5EF4-FFF2-40B4-BE49-F238E27FC236}">
                    <a16:creationId xmlns:a16="http://schemas.microsoft.com/office/drawing/2014/main" id="{6D04819C-D1A2-4C36-924B-F02B023B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4"/>
              </a:xfrm>
              <a:custGeom>
                <a:avLst/>
                <a:gdLst>
                  <a:gd name="T0" fmla="*/ 2 w 71"/>
                  <a:gd name="T1" fmla="*/ 0 h 32"/>
                  <a:gd name="T2" fmla="*/ 71 w 71"/>
                  <a:gd name="T3" fmla="*/ 4 h 32"/>
                  <a:gd name="T4" fmla="*/ 70 w 71"/>
                  <a:gd name="T5" fmla="*/ 14 h 32"/>
                  <a:gd name="T6" fmla="*/ 37 w 71"/>
                  <a:gd name="T7" fmla="*/ 27 h 32"/>
                  <a:gd name="T8" fmla="*/ 32 w 71"/>
                  <a:gd name="T9" fmla="*/ 26 h 32"/>
                  <a:gd name="T10" fmla="*/ 0 w 71"/>
                  <a:gd name="T11" fmla="*/ 10 h 32"/>
                  <a:gd name="T12" fmla="*/ 2 w 71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2">
                    <a:moveTo>
                      <a:pt x="2" y="0"/>
                    </a:moveTo>
                    <a:cubicBezTo>
                      <a:pt x="15" y="15"/>
                      <a:pt x="38" y="32"/>
                      <a:pt x="71" y="4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5" name="Freeform 374">
                <a:extLst>
                  <a:ext uri="{FF2B5EF4-FFF2-40B4-BE49-F238E27FC236}">
                    <a16:creationId xmlns:a16="http://schemas.microsoft.com/office/drawing/2014/main" id="{0E300DCE-94AE-412F-A47F-0AE9C9A6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8"/>
              </a:xfrm>
              <a:custGeom>
                <a:avLst/>
                <a:gdLst>
                  <a:gd name="T0" fmla="*/ 2 w 71"/>
                  <a:gd name="T1" fmla="*/ 0 h 35"/>
                  <a:gd name="T2" fmla="*/ 71 w 71"/>
                  <a:gd name="T3" fmla="*/ 5 h 35"/>
                  <a:gd name="T4" fmla="*/ 70 w 71"/>
                  <a:gd name="T5" fmla="*/ 14 h 35"/>
                  <a:gd name="T6" fmla="*/ 37 w 71"/>
                  <a:gd name="T7" fmla="*/ 27 h 35"/>
                  <a:gd name="T8" fmla="*/ 32 w 71"/>
                  <a:gd name="T9" fmla="*/ 26 h 35"/>
                  <a:gd name="T10" fmla="*/ 0 w 71"/>
                  <a:gd name="T11" fmla="*/ 10 h 35"/>
                  <a:gd name="T12" fmla="*/ 2 w 71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2" y="0"/>
                    </a:moveTo>
                    <a:cubicBezTo>
                      <a:pt x="10" y="9"/>
                      <a:pt x="34" y="35"/>
                      <a:pt x="71" y="5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6" name="Freeform 375">
                <a:extLst>
                  <a:ext uri="{FF2B5EF4-FFF2-40B4-BE49-F238E27FC236}">
                    <a16:creationId xmlns:a16="http://schemas.microsoft.com/office/drawing/2014/main" id="{E51496FE-B523-478E-A21C-BF5994D4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1 w 71"/>
                  <a:gd name="T1" fmla="*/ 0 h 27"/>
                  <a:gd name="T2" fmla="*/ 71 w 71"/>
                  <a:gd name="T3" fmla="*/ 5 h 27"/>
                  <a:gd name="T4" fmla="*/ 70 w 71"/>
                  <a:gd name="T5" fmla="*/ 14 h 27"/>
                  <a:gd name="T6" fmla="*/ 37 w 71"/>
                  <a:gd name="T7" fmla="*/ 27 h 27"/>
                  <a:gd name="T8" fmla="*/ 32 w 71"/>
                  <a:gd name="T9" fmla="*/ 26 h 27"/>
                  <a:gd name="T10" fmla="*/ 0 w 71"/>
                  <a:gd name="T11" fmla="*/ 10 h 27"/>
                  <a:gd name="T12" fmla="*/ 1 w 7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1" y="0"/>
                    </a:moveTo>
                    <a:cubicBezTo>
                      <a:pt x="23" y="24"/>
                      <a:pt x="47" y="26"/>
                      <a:pt x="71" y="5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7" name="Freeform 376">
                <a:extLst>
                  <a:ext uri="{FF2B5EF4-FFF2-40B4-BE49-F238E27FC236}">
                    <a16:creationId xmlns:a16="http://schemas.microsoft.com/office/drawing/2014/main" id="{A3B2230D-588F-4ED8-A8C0-A6F2EAD55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36"/>
              </a:xfrm>
              <a:custGeom>
                <a:avLst/>
                <a:gdLst>
                  <a:gd name="T0" fmla="*/ 1 w 71"/>
                  <a:gd name="T1" fmla="*/ 0 h 26"/>
                  <a:gd name="T2" fmla="*/ 71 w 71"/>
                  <a:gd name="T3" fmla="*/ 4 h 26"/>
                  <a:gd name="T4" fmla="*/ 70 w 71"/>
                  <a:gd name="T5" fmla="*/ 13 h 26"/>
                  <a:gd name="T6" fmla="*/ 37 w 71"/>
                  <a:gd name="T7" fmla="*/ 26 h 26"/>
                  <a:gd name="T8" fmla="*/ 32 w 71"/>
                  <a:gd name="T9" fmla="*/ 25 h 26"/>
                  <a:gd name="T10" fmla="*/ 0 w 71"/>
                  <a:gd name="T11" fmla="*/ 9 h 26"/>
                  <a:gd name="T12" fmla="*/ 1 w 71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6">
                    <a:moveTo>
                      <a:pt x="1" y="0"/>
                    </a:moveTo>
                    <a:cubicBezTo>
                      <a:pt x="23" y="23"/>
                      <a:pt x="47" y="25"/>
                      <a:pt x="71" y="4"/>
                    </a:cubicBezTo>
                    <a:cubicBezTo>
                      <a:pt x="71" y="9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8" name="Freeform 377">
                <a:extLst>
                  <a:ext uri="{FF2B5EF4-FFF2-40B4-BE49-F238E27FC236}">
                    <a16:creationId xmlns:a16="http://schemas.microsoft.com/office/drawing/2014/main" id="{59DCAC31-6156-4477-9D58-91055B4E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3"/>
              </a:xfrm>
              <a:custGeom>
                <a:avLst/>
                <a:gdLst>
                  <a:gd name="T0" fmla="*/ 1 w 71"/>
                  <a:gd name="T1" fmla="*/ 0 h 31"/>
                  <a:gd name="T2" fmla="*/ 71 w 71"/>
                  <a:gd name="T3" fmla="*/ 5 h 31"/>
                  <a:gd name="T4" fmla="*/ 70 w 71"/>
                  <a:gd name="T5" fmla="*/ 13 h 31"/>
                  <a:gd name="T6" fmla="*/ 37 w 71"/>
                  <a:gd name="T7" fmla="*/ 26 h 31"/>
                  <a:gd name="T8" fmla="*/ 32 w 71"/>
                  <a:gd name="T9" fmla="*/ 25 h 31"/>
                  <a:gd name="T10" fmla="*/ 0 w 71"/>
                  <a:gd name="T11" fmla="*/ 9 h 31"/>
                  <a:gd name="T12" fmla="*/ 1 w 7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1">
                    <a:moveTo>
                      <a:pt x="1" y="0"/>
                    </a:moveTo>
                    <a:cubicBezTo>
                      <a:pt x="30" y="31"/>
                      <a:pt x="57" y="16"/>
                      <a:pt x="71" y="5"/>
                    </a:cubicBezTo>
                    <a:cubicBezTo>
                      <a:pt x="71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799" name="Freeform 378">
                <a:extLst>
                  <a:ext uri="{FF2B5EF4-FFF2-40B4-BE49-F238E27FC236}">
                    <a16:creationId xmlns:a16="http://schemas.microsoft.com/office/drawing/2014/main" id="{6F15B442-5CE3-495F-A571-8A18F595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3"/>
              </a:xfrm>
              <a:custGeom>
                <a:avLst/>
                <a:gdLst>
                  <a:gd name="T0" fmla="*/ 1 w 71"/>
                  <a:gd name="T1" fmla="*/ 0 h 31"/>
                  <a:gd name="T2" fmla="*/ 71 w 71"/>
                  <a:gd name="T3" fmla="*/ 5 h 31"/>
                  <a:gd name="T4" fmla="*/ 70 w 71"/>
                  <a:gd name="T5" fmla="*/ 13 h 31"/>
                  <a:gd name="T6" fmla="*/ 37 w 71"/>
                  <a:gd name="T7" fmla="*/ 26 h 31"/>
                  <a:gd name="T8" fmla="*/ 32 w 71"/>
                  <a:gd name="T9" fmla="*/ 25 h 31"/>
                  <a:gd name="T10" fmla="*/ 0 w 71"/>
                  <a:gd name="T11" fmla="*/ 9 h 31"/>
                  <a:gd name="T12" fmla="*/ 1 w 7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1">
                    <a:moveTo>
                      <a:pt x="1" y="0"/>
                    </a:moveTo>
                    <a:cubicBezTo>
                      <a:pt x="30" y="31"/>
                      <a:pt x="57" y="17"/>
                      <a:pt x="71" y="5"/>
                    </a:cubicBezTo>
                    <a:cubicBezTo>
                      <a:pt x="71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0" name="Freeform 379">
                <a:extLst>
                  <a:ext uri="{FF2B5EF4-FFF2-40B4-BE49-F238E27FC236}">
                    <a16:creationId xmlns:a16="http://schemas.microsoft.com/office/drawing/2014/main" id="{AAABB492-85BA-4816-B8E7-07FB065B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5 h 33"/>
                  <a:gd name="T4" fmla="*/ 70 w 71"/>
                  <a:gd name="T5" fmla="*/ 13 h 33"/>
                  <a:gd name="T6" fmla="*/ 37 w 71"/>
                  <a:gd name="T7" fmla="*/ 26 h 33"/>
                  <a:gd name="T8" fmla="*/ 32 w 71"/>
                  <a:gd name="T9" fmla="*/ 25 h 33"/>
                  <a:gd name="T10" fmla="*/ 0 w 71"/>
                  <a:gd name="T11" fmla="*/ 9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1" y="33"/>
                      <a:pt x="60" y="15"/>
                      <a:pt x="71" y="5"/>
                    </a:cubicBezTo>
                    <a:cubicBezTo>
                      <a:pt x="70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1" name="Freeform 380">
                <a:extLst>
                  <a:ext uri="{FF2B5EF4-FFF2-40B4-BE49-F238E27FC236}">
                    <a16:creationId xmlns:a16="http://schemas.microsoft.com/office/drawing/2014/main" id="{F10EA3D2-11CF-4222-8B87-2EE9124E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6 h 33"/>
                  <a:gd name="T4" fmla="*/ 70 w 71"/>
                  <a:gd name="T5" fmla="*/ 13 h 33"/>
                  <a:gd name="T6" fmla="*/ 37 w 71"/>
                  <a:gd name="T7" fmla="*/ 26 h 33"/>
                  <a:gd name="T8" fmla="*/ 32 w 71"/>
                  <a:gd name="T9" fmla="*/ 25 h 33"/>
                  <a:gd name="T10" fmla="*/ 0 w 71"/>
                  <a:gd name="T11" fmla="*/ 9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1" y="33"/>
                      <a:pt x="60" y="15"/>
                      <a:pt x="71" y="6"/>
                    </a:cubicBezTo>
                    <a:cubicBezTo>
                      <a:pt x="70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2" name="Freeform 381">
                <a:extLst>
                  <a:ext uri="{FF2B5EF4-FFF2-40B4-BE49-F238E27FC236}">
                    <a16:creationId xmlns:a16="http://schemas.microsoft.com/office/drawing/2014/main" id="{B8BBD5F5-9DE1-46C2-9CD9-278ED852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5 h 33"/>
                  <a:gd name="T4" fmla="*/ 70 w 71"/>
                  <a:gd name="T5" fmla="*/ 12 h 33"/>
                  <a:gd name="T6" fmla="*/ 37 w 71"/>
                  <a:gd name="T7" fmla="*/ 25 h 33"/>
                  <a:gd name="T8" fmla="*/ 32 w 71"/>
                  <a:gd name="T9" fmla="*/ 24 h 33"/>
                  <a:gd name="T10" fmla="*/ 0 w 71"/>
                  <a:gd name="T11" fmla="*/ 8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2" y="33"/>
                      <a:pt x="62" y="13"/>
                      <a:pt x="71" y="5"/>
                    </a:cubicBezTo>
                    <a:cubicBezTo>
                      <a:pt x="70" y="9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3" name="Freeform 382">
                <a:extLst>
                  <a:ext uri="{FF2B5EF4-FFF2-40B4-BE49-F238E27FC236}">
                    <a16:creationId xmlns:a16="http://schemas.microsoft.com/office/drawing/2014/main" id="{683BCE4B-35A8-4A4E-8C46-DFB5E86F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6"/>
              </a:xfrm>
              <a:custGeom>
                <a:avLst/>
                <a:gdLst>
                  <a:gd name="T0" fmla="*/ 1 w 71"/>
                  <a:gd name="T1" fmla="*/ 0 h 34"/>
                  <a:gd name="T2" fmla="*/ 71 w 71"/>
                  <a:gd name="T3" fmla="*/ 6 h 34"/>
                  <a:gd name="T4" fmla="*/ 70 w 71"/>
                  <a:gd name="T5" fmla="*/ 12 h 34"/>
                  <a:gd name="T6" fmla="*/ 37 w 71"/>
                  <a:gd name="T7" fmla="*/ 25 h 34"/>
                  <a:gd name="T8" fmla="*/ 32 w 71"/>
                  <a:gd name="T9" fmla="*/ 24 h 34"/>
                  <a:gd name="T10" fmla="*/ 0 w 71"/>
                  <a:gd name="T11" fmla="*/ 8 h 34"/>
                  <a:gd name="T12" fmla="*/ 1 w 71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4">
                    <a:moveTo>
                      <a:pt x="1" y="0"/>
                    </a:moveTo>
                    <a:cubicBezTo>
                      <a:pt x="32" y="34"/>
                      <a:pt x="62" y="13"/>
                      <a:pt x="71" y="6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4" name="Freeform 383">
                <a:extLst>
                  <a:ext uri="{FF2B5EF4-FFF2-40B4-BE49-F238E27FC236}">
                    <a16:creationId xmlns:a16="http://schemas.microsoft.com/office/drawing/2014/main" id="{79DBDD7B-CA3B-4E4B-B6A9-22A2B57FF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8"/>
              </a:xfrm>
              <a:custGeom>
                <a:avLst/>
                <a:gdLst>
                  <a:gd name="T0" fmla="*/ 1 w 71"/>
                  <a:gd name="T1" fmla="*/ 0 h 35"/>
                  <a:gd name="T2" fmla="*/ 71 w 71"/>
                  <a:gd name="T3" fmla="*/ 7 h 35"/>
                  <a:gd name="T4" fmla="*/ 70 w 71"/>
                  <a:gd name="T5" fmla="*/ 12 h 35"/>
                  <a:gd name="T6" fmla="*/ 37 w 71"/>
                  <a:gd name="T7" fmla="*/ 25 h 35"/>
                  <a:gd name="T8" fmla="*/ 32 w 71"/>
                  <a:gd name="T9" fmla="*/ 24 h 35"/>
                  <a:gd name="T10" fmla="*/ 0 w 71"/>
                  <a:gd name="T11" fmla="*/ 8 h 35"/>
                  <a:gd name="T12" fmla="*/ 1 w 71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1" y="0"/>
                    </a:moveTo>
                    <a:cubicBezTo>
                      <a:pt x="33" y="35"/>
                      <a:pt x="65" y="12"/>
                      <a:pt x="71" y="7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5" name="Freeform 384">
                <a:extLst>
                  <a:ext uri="{FF2B5EF4-FFF2-40B4-BE49-F238E27FC236}">
                    <a16:creationId xmlns:a16="http://schemas.microsoft.com/office/drawing/2014/main" id="{7528B30C-42AA-4D4E-BB31-709112B33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9"/>
              </a:xfrm>
              <a:custGeom>
                <a:avLst/>
                <a:gdLst>
                  <a:gd name="T0" fmla="*/ 1 w 71"/>
                  <a:gd name="T1" fmla="*/ 0 h 36"/>
                  <a:gd name="T2" fmla="*/ 71 w 71"/>
                  <a:gd name="T3" fmla="*/ 7 h 36"/>
                  <a:gd name="T4" fmla="*/ 70 w 71"/>
                  <a:gd name="T5" fmla="*/ 12 h 36"/>
                  <a:gd name="T6" fmla="*/ 37 w 71"/>
                  <a:gd name="T7" fmla="*/ 25 h 36"/>
                  <a:gd name="T8" fmla="*/ 32 w 71"/>
                  <a:gd name="T9" fmla="*/ 24 h 36"/>
                  <a:gd name="T10" fmla="*/ 0 w 71"/>
                  <a:gd name="T11" fmla="*/ 8 h 36"/>
                  <a:gd name="T12" fmla="*/ 1 w 71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6">
                    <a:moveTo>
                      <a:pt x="1" y="0"/>
                    </a:moveTo>
                    <a:cubicBezTo>
                      <a:pt x="33" y="36"/>
                      <a:pt x="65" y="12"/>
                      <a:pt x="71" y="7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6" name="Freeform 385">
                <a:extLst>
                  <a:ext uri="{FF2B5EF4-FFF2-40B4-BE49-F238E27FC236}">
                    <a16:creationId xmlns:a16="http://schemas.microsoft.com/office/drawing/2014/main" id="{1BF4C977-DD22-46B4-B54C-8176C80B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9"/>
              </a:xfrm>
              <a:custGeom>
                <a:avLst/>
                <a:gdLst>
                  <a:gd name="T0" fmla="*/ 1 w 71"/>
                  <a:gd name="T1" fmla="*/ 0 h 36"/>
                  <a:gd name="T2" fmla="*/ 71 w 71"/>
                  <a:gd name="T3" fmla="*/ 7 h 36"/>
                  <a:gd name="T4" fmla="*/ 70 w 71"/>
                  <a:gd name="T5" fmla="*/ 11 h 36"/>
                  <a:gd name="T6" fmla="*/ 37 w 71"/>
                  <a:gd name="T7" fmla="*/ 24 h 36"/>
                  <a:gd name="T8" fmla="*/ 32 w 71"/>
                  <a:gd name="T9" fmla="*/ 23 h 36"/>
                  <a:gd name="T10" fmla="*/ 0 w 71"/>
                  <a:gd name="T11" fmla="*/ 7 h 36"/>
                  <a:gd name="T12" fmla="*/ 1 w 71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6">
                    <a:moveTo>
                      <a:pt x="1" y="0"/>
                    </a:moveTo>
                    <a:cubicBezTo>
                      <a:pt x="34" y="36"/>
                      <a:pt x="67" y="10"/>
                      <a:pt x="71" y="7"/>
                    </a:cubicBezTo>
                    <a:cubicBezTo>
                      <a:pt x="70" y="9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4"/>
                      <a:pt x="1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7" name="Freeform 386">
                <a:extLst>
                  <a:ext uri="{FF2B5EF4-FFF2-40B4-BE49-F238E27FC236}">
                    <a16:creationId xmlns:a16="http://schemas.microsoft.com/office/drawing/2014/main" id="{E561306C-6C79-4836-A2E5-5D4E87E5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0"/>
              </a:xfrm>
              <a:custGeom>
                <a:avLst/>
                <a:gdLst>
                  <a:gd name="T0" fmla="*/ 1 w 71"/>
                  <a:gd name="T1" fmla="*/ 0 h 29"/>
                  <a:gd name="T2" fmla="*/ 71 w 71"/>
                  <a:gd name="T3" fmla="*/ 7 h 29"/>
                  <a:gd name="T4" fmla="*/ 70 w 71"/>
                  <a:gd name="T5" fmla="*/ 11 h 29"/>
                  <a:gd name="T6" fmla="*/ 37 w 71"/>
                  <a:gd name="T7" fmla="*/ 24 h 29"/>
                  <a:gd name="T8" fmla="*/ 32 w 71"/>
                  <a:gd name="T9" fmla="*/ 23 h 29"/>
                  <a:gd name="T10" fmla="*/ 0 w 71"/>
                  <a:gd name="T11" fmla="*/ 7 h 29"/>
                  <a:gd name="T12" fmla="*/ 1 w 71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9">
                    <a:moveTo>
                      <a:pt x="1" y="0"/>
                    </a:moveTo>
                    <a:cubicBezTo>
                      <a:pt x="28" y="29"/>
                      <a:pt x="57" y="18"/>
                      <a:pt x="71" y="7"/>
                    </a:cubicBezTo>
                    <a:cubicBezTo>
                      <a:pt x="70" y="10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4"/>
                      <a:pt x="1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8" name="Freeform 387">
                <a:extLst>
                  <a:ext uri="{FF2B5EF4-FFF2-40B4-BE49-F238E27FC236}">
                    <a16:creationId xmlns:a16="http://schemas.microsoft.com/office/drawing/2014/main" id="{5C086B3E-91D2-4D43-9352-B8D087BC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1"/>
              </a:xfrm>
              <a:custGeom>
                <a:avLst/>
                <a:gdLst>
                  <a:gd name="T0" fmla="*/ 1 w 71"/>
                  <a:gd name="T1" fmla="*/ 0 h 30"/>
                  <a:gd name="T2" fmla="*/ 71 w 71"/>
                  <a:gd name="T3" fmla="*/ 8 h 30"/>
                  <a:gd name="T4" fmla="*/ 70 w 71"/>
                  <a:gd name="T5" fmla="*/ 11 h 30"/>
                  <a:gd name="T6" fmla="*/ 37 w 71"/>
                  <a:gd name="T7" fmla="*/ 24 h 30"/>
                  <a:gd name="T8" fmla="*/ 32 w 71"/>
                  <a:gd name="T9" fmla="*/ 23 h 30"/>
                  <a:gd name="T10" fmla="*/ 0 w 71"/>
                  <a:gd name="T11" fmla="*/ 7 h 30"/>
                  <a:gd name="T12" fmla="*/ 1 w 7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0">
                    <a:moveTo>
                      <a:pt x="1" y="0"/>
                    </a:moveTo>
                    <a:cubicBezTo>
                      <a:pt x="28" y="30"/>
                      <a:pt x="57" y="19"/>
                      <a:pt x="71" y="8"/>
                    </a:cubicBezTo>
                    <a:cubicBezTo>
                      <a:pt x="70" y="10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5"/>
                      <a:pt x="1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09" name="Freeform 388">
                <a:extLst>
                  <a:ext uri="{FF2B5EF4-FFF2-40B4-BE49-F238E27FC236}">
                    <a16:creationId xmlns:a16="http://schemas.microsoft.com/office/drawing/2014/main" id="{4A647BA0-51CC-4841-A10F-455144E71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6"/>
                <a:ext cx="96" cy="40"/>
              </a:xfrm>
              <a:custGeom>
                <a:avLst/>
                <a:gdLst>
                  <a:gd name="T0" fmla="*/ 1 w 70"/>
                  <a:gd name="T1" fmla="*/ 0 h 29"/>
                  <a:gd name="T2" fmla="*/ 70 w 70"/>
                  <a:gd name="T3" fmla="*/ 7 h 29"/>
                  <a:gd name="T4" fmla="*/ 70 w 70"/>
                  <a:gd name="T5" fmla="*/ 10 h 29"/>
                  <a:gd name="T6" fmla="*/ 37 w 70"/>
                  <a:gd name="T7" fmla="*/ 23 h 29"/>
                  <a:gd name="T8" fmla="*/ 32 w 70"/>
                  <a:gd name="T9" fmla="*/ 22 h 29"/>
                  <a:gd name="T10" fmla="*/ 0 w 70"/>
                  <a:gd name="T11" fmla="*/ 6 h 29"/>
                  <a:gd name="T12" fmla="*/ 1 w 70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9">
                    <a:moveTo>
                      <a:pt x="1" y="0"/>
                    </a:moveTo>
                    <a:cubicBezTo>
                      <a:pt x="28" y="29"/>
                      <a:pt x="58" y="17"/>
                      <a:pt x="70" y="7"/>
                    </a:cubicBezTo>
                    <a:cubicBezTo>
                      <a:pt x="70" y="9"/>
                      <a:pt x="70" y="10"/>
                      <a:pt x="70" y="10"/>
                    </a:cubicBezTo>
                    <a:cubicBezTo>
                      <a:pt x="61" y="18"/>
                      <a:pt x="50" y="23"/>
                      <a:pt x="37" y="23"/>
                    </a:cubicBezTo>
                    <a:cubicBezTo>
                      <a:pt x="36" y="23"/>
                      <a:pt x="34" y="23"/>
                      <a:pt x="32" y="22"/>
                    </a:cubicBezTo>
                    <a:cubicBezTo>
                      <a:pt x="20" y="21"/>
                      <a:pt x="8" y="15"/>
                      <a:pt x="0" y="6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0" name="Freeform 389">
                <a:extLst>
                  <a:ext uri="{FF2B5EF4-FFF2-40B4-BE49-F238E27FC236}">
                    <a16:creationId xmlns:a16="http://schemas.microsoft.com/office/drawing/2014/main" id="{3D7D70C7-6B37-4DE1-887C-879EBE84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6"/>
                <a:ext cx="96" cy="39"/>
              </a:xfrm>
              <a:custGeom>
                <a:avLst/>
                <a:gdLst>
                  <a:gd name="T0" fmla="*/ 1 w 70"/>
                  <a:gd name="T1" fmla="*/ 0 h 28"/>
                  <a:gd name="T2" fmla="*/ 70 w 70"/>
                  <a:gd name="T3" fmla="*/ 7 h 28"/>
                  <a:gd name="T4" fmla="*/ 70 w 70"/>
                  <a:gd name="T5" fmla="*/ 10 h 28"/>
                  <a:gd name="T6" fmla="*/ 37 w 70"/>
                  <a:gd name="T7" fmla="*/ 23 h 28"/>
                  <a:gd name="T8" fmla="*/ 32 w 70"/>
                  <a:gd name="T9" fmla="*/ 22 h 28"/>
                  <a:gd name="T10" fmla="*/ 0 w 70"/>
                  <a:gd name="T11" fmla="*/ 6 h 28"/>
                  <a:gd name="T12" fmla="*/ 1 w 7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8">
                    <a:moveTo>
                      <a:pt x="1" y="0"/>
                    </a:moveTo>
                    <a:cubicBezTo>
                      <a:pt x="26" y="28"/>
                      <a:pt x="56" y="20"/>
                      <a:pt x="70" y="7"/>
                    </a:cubicBezTo>
                    <a:cubicBezTo>
                      <a:pt x="70" y="9"/>
                      <a:pt x="70" y="10"/>
                      <a:pt x="70" y="10"/>
                    </a:cubicBezTo>
                    <a:cubicBezTo>
                      <a:pt x="61" y="18"/>
                      <a:pt x="50" y="23"/>
                      <a:pt x="37" y="23"/>
                    </a:cubicBezTo>
                    <a:cubicBezTo>
                      <a:pt x="36" y="23"/>
                      <a:pt x="34" y="23"/>
                      <a:pt x="32" y="22"/>
                    </a:cubicBezTo>
                    <a:cubicBezTo>
                      <a:pt x="20" y="21"/>
                      <a:pt x="8" y="15"/>
                      <a:pt x="0" y="6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1" name="Freeform 390">
                <a:extLst>
                  <a:ext uri="{FF2B5EF4-FFF2-40B4-BE49-F238E27FC236}">
                    <a16:creationId xmlns:a16="http://schemas.microsoft.com/office/drawing/2014/main" id="{7289C5DA-E515-418A-B822-94F11566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8"/>
                <a:ext cx="96" cy="37"/>
              </a:xfrm>
              <a:custGeom>
                <a:avLst/>
                <a:gdLst>
                  <a:gd name="T0" fmla="*/ 1 w 70"/>
                  <a:gd name="T1" fmla="*/ 0 h 27"/>
                  <a:gd name="T2" fmla="*/ 70 w 70"/>
                  <a:gd name="T3" fmla="*/ 7 h 27"/>
                  <a:gd name="T4" fmla="*/ 70 w 70"/>
                  <a:gd name="T5" fmla="*/ 9 h 27"/>
                  <a:gd name="T6" fmla="*/ 37 w 70"/>
                  <a:gd name="T7" fmla="*/ 22 h 27"/>
                  <a:gd name="T8" fmla="*/ 32 w 70"/>
                  <a:gd name="T9" fmla="*/ 21 h 27"/>
                  <a:gd name="T10" fmla="*/ 0 w 70"/>
                  <a:gd name="T11" fmla="*/ 5 h 27"/>
                  <a:gd name="T12" fmla="*/ 1 w 70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7">
                    <a:moveTo>
                      <a:pt x="1" y="0"/>
                    </a:moveTo>
                    <a:cubicBezTo>
                      <a:pt x="26" y="27"/>
                      <a:pt x="56" y="19"/>
                      <a:pt x="70" y="7"/>
                    </a:cubicBezTo>
                    <a:cubicBezTo>
                      <a:pt x="70" y="8"/>
                      <a:pt x="70" y="9"/>
                      <a:pt x="70" y="9"/>
                    </a:cubicBezTo>
                    <a:cubicBezTo>
                      <a:pt x="61" y="17"/>
                      <a:pt x="50" y="22"/>
                      <a:pt x="37" y="22"/>
                    </a:cubicBezTo>
                    <a:cubicBezTo>
                      <a:pt x="36" y="22"/>
                      <a:pt x="34" y="22"/>
                      <a:pt x="32" y="21"/>
                    </a:cubicBezTo>
                    <a:cubicBezTo>
                      <a:pt x="20" y="20"/>
                      <a:pt x="8" y="14"/>
                      <a:pt x="0" y="5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2" name="Freeform 391">
                <a:extLst>
                  <a:ext uri="{FF2B5EF4-FFF2-40B4-BE49-F238E27FC236}">
                    <a16:creationId xmlns:a16="http://schemas.microsoft.com/office/drawing/2014/main" id="{8EAAB3DA-62E7-4C85-8D24-B19CE4667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8"/>
                <a:ext cx="96" cy="38"/>
              </a:xfrm>
              <a:custGeom>
                <a:avLst/>
                <a:gdLst>
                  <a:gd name="T0" fmla="*/ 1 w 70"/>
                  <a:gd name="T1" fmla="*/ 0 h 28"/>
                  <a:gd name="T2" fmla="*/ 70 w 70"/>
                  <a:gd name="T3" fmla="*/ 7 h 28"/>
                  <a:gd name="T4" fmla="*/ 70 w 70"/>
                  <a:gd name="T5" fmla="*/ 9 h 28"/>
                  <a:gd name="T6" fmla="*/ 37 w 70"/>
                  <a:gd name="T7" fmla="*/ 22 h 28"/>
                  <a:gd name="T8" fmla="*/ 32 w 70"/>
                  <a:gd name="T9" fmla="*/ 21 h 28"/>
                  <a:gd name="T10" fmla="*/ 0 w 70"/>
                  <a:gd name="T11" fmla="*/ 5 h 28"/>
                  <a:gd name="T12" fmla="*/ 1 w 7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8">
                    <a:moveTo>
                      <a:pt x="1" y="0"/>
                    </a:moveTo>
                    <a:cubicBezTo>
                      <a:pt x="25" y="28"/>
                      <a:pt x="56" y="19"/>
                      <a:pt x="70" y="7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1" y="17"/>
                      <a:pt x="50" y="22"/>
                      <a:pt x="37" y="22"/>
                    </a:cubicBezTo>
                    <a:cubicBezTo>
                      <a:pt x="36" y="22"/>
                      <a:pt x="34" y="22"/>
                      <a:pt x="32" y="21"/>
                    </a:cubicBezTo>
                    <a:cubicBezTo>
                      <a:pt x="20" y="20"/>
                      <a:pt x="8" y="14"/>
                      <a:pt x="0" y="5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3" name="Freeform 392">
                <a:extLst>
                  <a:ext uri="{FF2B5EF4-FFF2-40B4-BE49-F238E27FC236}">
                    <a16:creationId xmlns:a16="http://schemas.microsoft.com/office/drawing/2014/main" id="{1C241DC7-9B36-44CA-AA74-805754F55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9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8 h 24"/>
                  <a:gd name="T6" fmla="*/ 37 w 70"/>
                  <a:gd name="T7" fmla="*/ 21 h 24"/>
                  <a:gd name="T8" fmla="*/ 32 w 70"/>
                  <a:gd name="T9" fmla="*/ 20 h 24"/>
                  <a:gd name="T10" fmla="*/ 0 w 70"/>
                  <a:gd name="T11" fmla="*/ 4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2" y="24"/>
                      <a:pt x="53" y="21"/>
                      <a:pt x="70" y="7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1" y="16"/>
                      <a:pt x="50" y="21"/>
                      <a:pt x="37" y="21"/>
                    </a:cubicBezTo>
                    <a:cubicBezTo>
                      <a:pt x="36" y="21"/>
                      <a:pt x="34" y="21"/>
                      <a:pt x="32" y="20"/>
                    </a:cubicBezTo>
                    <a:cubicBezTo>
                      <a:pt x="20" y="19"/>
                      <a:pt x="8" y="13"/>
                      <a:pt x="0" y="4"/>
                    </a:cubicBezTo>
                    <a:cubicBezTo>
                      <a:pt x="0" y="4"/>
                      <a:pt x="1" y="3"/>
                      <a:pt x="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4" name="Freeform 393">
                <a:extLst>
                  <a:ext uri="{FF2B5EF4-FFF2-40B4-BE49-F238E27FC236}">
                    <a16:creationId xmlns:a16="http://schemas.microsoft.com/office/drawing/2014/main" id="{DF0737FA-49ED-40ED-8AC6-2AFC4B7C2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9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8 h 24"/>
                  <a:gd name="T6" fmla="*/ 37 w 70"/>
                  <a:gd name="T7" fmla="*/ 21 h 24"/>
                  <a:gd name="T8" fmla="*/ 32 w 70"/>
                  <a:gd name="T9" fmla="*/ 20 h 24"/>
                  <a:gd name="T10" fmla="*/ 0 w 70"/>
                  <a:gd name="T11" fmla="*/ 4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2" y="24"/>
                      <a:pt x="52" y="22"/>
                      <a:pt x="70" y="7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1" y="16"/>
                      <a:pt x="50" y="21"/>
                      <a:pt x="37" y="21"/>
                    </a:cubicBezTo>
                    <a:cubicBezTo>
                      <a:pt x="36" y="21"/>
                      <a:pt x="34" y="21"/>
                      <a:pt x="32" y="20"/>
                    </a:cubicBezTo>
                    <a:cubicBezTo>
                      <a:pt x="20" y="19"/>
                      <a:pt x="8" y="13"/>
                      <a:pt x="0" y="4"/>
                    </a:cubicBezTo>
                    <a:cubicBezTo>
                      <a:pt x="0" y="4"/>
                      <a:pt x="1" y="3"/>
                      <a:pt x="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5" name="Freeform 394">
                <a:extLst>
                  <a:ext uri="{FF2B5EF4-FFF2-40B4-BE49-F238E27FC236}">
                    <a16:creationId xmlns:a16="http://schemas.microsoft.com/office/drawing/2014/main" id="{9467B99E-3322-4EE5-AFFF-CEA3B202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0"/>
                <a:ext cx="96" cy="32"/>
              </a:xfrm>
              <a:custGeom>
                <a:avLst/>
                <a:gdLst>
                  <a:gd name="T0" fmla="*/ 1 w 70"/>
                  <a:gd name="T1" fmla="*/ 0 h 23"/>
                  <a:gd name="T2" fmla="*/ 70 w 70"/>
                  <a:gd name="T3" fmla="*/ 7 h 23"/>
                  <a:gd name="T4" fmla="*/ 70 w 70"/>
                  <a:gd name="T5" fmla="*/ 7 h 23"/>
                  <a:gd name="T6" fmla="*/ 37 w 70"/>
                  <a:gd name="T7" fmla="*/ 20 h 23"/>
                  <a:gd name="T8" fmla="*/ 32 w 70"/>
                  <a:gd name="T9" fmla="*/ 19 h 23"/>
                  <a:gd name="T10" fmla="*/ 0 w 70"/>
                  <a:gd name="T11" fmla="*/ 3 h 23"/>
                  <a:gd name="T12" fmla="*/ 1 w 7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3">
                    <a:moveTo>
                      <a:pt x="1" y="0"/>
                    </a:moveTo>
                    <a:cubicBezTo>
                      <a:pt x="21" y="23"/>
                      <a:pt x="52" y="22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1" y="15"/>
                      <a:pt x="50" y="20"/>
                      <a:pt x="37" y="20"/>
                    </a:cubicBezTo>
                    <a:cubicBezTo>
                      <a:pt x="36" y="20"/>
                      <a:pt x="34" y="20"/>
                      <a:pt x="32" y="19"/>
                    </a:cubicBezTo>
                    <a:cubicBezTo>
                      <a:pt x="20" y="18"/>
                      <a:pt x="8" y="12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6" name="Freeform 395">
                <a:extLst>
                  <a:ext uri="{FF2B5EF4-FFF2-40B4-BE49-F238E27FC236}">
                    <a16:creationId xmlns:a16="http://schemas.microsoft.com/office/drawing/2014/main" id="{BE733C2E-F64C-4EAE-95E0-88F95D454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0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7 h 24"/>
                  <a:gd name="T6" fmla="*/ 37 w 70"/>
                  <a:gd name="T7" fmla="*/ 20 h 24"/>
                  <a:gd name="T8" fmla="*/ 32 w 70"/>
                  <a:gd name="T9" fmla="*/ 19 h 24"/>
                  <a:gd name="T10" fmla="*/ 0 w 70"/>
                  <a:gd name="T11" fmla="*/ 3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1" y="24"/>
                      <a:pt x="52" y="22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1" y="15"/>
                      <a:pt x="50" y="20"/>
                      <a:pt x="37" y="20"/>
                    </a:cubicBezTo>
                    <a:cubicBezTo>
                      <a:pt x="36" y="20"/>
                      <a:pt x="34" y="20"/>
                      <a:pt x="32" y="19"/>
                    </a:cubicBezTo>
                    <a:cubicBezTo>
                      <a:pt x="20" y="18"/>
                      <a:pt x="8" y="12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7" name="Freeform 396">
                <a:extLst>
                  <a:ext uri="{FF2B5EF4-FFF2-40B4-BE49-F238E27FC236}">
                    <a16:creationId xmlns:a16="http://schemas.microsoft.com/office/drawing/2014/main" id="{0F17C724-C866-44BE-9B3C-11D9ECED1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2"/>
                <a:ext cx="106" cy="56"/>
              </a:xfrm>
              <a:custGeom>
                <a:avLst/>
                <a:gdLst>
                  <a:gd name="T0" fmla="*/ 77 w 77"/>
                  <a:gd name="T1" fmla="*/ 21 h 41"/>
                  <a:gd name="T2" fmla="*/ 75 w 77"/>
                  <a:gd name="T3" fmla="*/ 31 h 41"/>
                  <a:gd name="T4" fmla="*/ 46 w 77"/>
                  <a:gd name="T5" fmla="*/ 41 h 41"/>
                  <a:gd name="T6" fmla="*/ 41 w 77"/>
                  <a:gd name="T7" fmla="*/ 41 h 41"/>
                  <a:gd name="T8" fmla="*/ 0 w 77"/>
                  <a:gd name="T9" fmla="*/ 11 h 41"/>
                  <a:gd name="T10" fmla="*/ 4 w 77"/>
                  <a:gd name="T11" fmla="*/ 0 h 41"/>
                  <a:gd name="T12" fmla="*/ 42 w 77"/>
                  <a:gd name="T13" fmla="*/ 33 h 41"/>
                  <a:gd name="T14" fmla="*/ 46 w 77"/>
                  <a:gd name="T15" fmla="*/ 33 h 41"/>
                  <a:gd name="T16" fmla="*/ 77 w 77"/>
                  <a:gd name="T17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7" y="21"/>
                    </a:moveTo>
                    <a:cubicBezTo>
                      <a:pt x="76" y="27"/>
                      <a:pt x="75" y="31"/>
                      <a:pt x="75" y="31"/>
                    </a:cubicBezTo>
                    <a:cubicBezTo>
                      <a:pt x="67" y="37"/>
                      <a:pt x="57" y="41"/>
                      <a:pt x="46" y="41"/>
                    </a:cubicBezTo>
                    <a:cubicBezTo>
                      <a:pt x="45" y="41"/>
                      <a:pt x="43" y="41"/>
                      <a:pt x="41" y="41"/>
                    </a:cubicBezTo>
                    <a:cubicBezTo>
                      <a:pt x="23" y="39"/>
                      <a:pt x="7" y="27"/>
                      <a:pt x="0" y="11"/>
                    </a:cubicBezTo>
                    <a:cubicBezTo>
                      <a:pt x="0" y="11"/>
                      <a:pt x="2" y="6"/>
                      <a:pt x="4" y="0"/>
                    </a:cubicBezTo>
                    <a:cubicBezTo>
                      <a:pt x="14" y="21"/>
                      <a:pt x="26" y="31"/>
                      <a:pt x="42" y="33"/>
                    </a:cubicBezTo>
                    <a:cubicBezTo>
                      <a:pt x="43" y="33"/>
                      <a:pt x="45" y="33"/>
                      <a:pt x="46" y="33"/>
                    </a:cubicBezTo>
                    <a:cubicBezTo>
                      <a:pt x="55" y="33"/>
                      <a:pt x="64" y="30"/>
                      <a:pt x="7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8" name="Freeform 397">
                <a:extLst>
                  <a:ext uri="{FF2B5EF4-FFF2-40B4-BE49-F238E27FC236}">
                    <a16:creationId xmlns:a16="http://schemas.microsoft.com/office/drawing/2014/main" id="{62D478D8-892E-4FF6-98A9-B5B1F04BE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2"/>
                <a:ext cx="106" cy="70"/>
              </a:xfrm>
              <a:custGeom>
                <a:avLst/>
                <a:gdLst>
                  <a:gd name="T0" fmla="*/ 4 w 77"/>
                  <a:gd name="T1" fmla="*/ 0 h 51"/>
                  <a:gd name="T2" fmla="*/ 77 w 77"/>
                  <a:gd name="T3" fmla="*/ 21 h 51"/>
                  <a:gd name="T4" fmla="*/ 75 w 77"/>
                  <a:gd name="T5" fmla="*/ 31 h 51"/>
                  <a:gd name="T6" fmla="*/ 46 w 77"/>
                  <a:gd name="T7" fmla="*/ 41 h 51"/>
                  <a:gd name="T8" fmla="*/ 41 w 77"/>
                  <a:gd name="T9" fmla="*/ 41 h 51"/>
                  <a:gd name="T10" fmla="*/ 0 w 77"/>
                  <a:gd name="T11" fmla="*/ 11 h 51"/>
                  <a:gd name="T12" fmla="*/ 4 w 77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51">
                    <a:moveTo>
                      <a:pt x="4" y="0"/>
                    </a:moveTo>
                    <a:cubicBezTo>
                      <a:pt x="12" y="17"/>
                      <a:pt x="34" y="51"/>
                      <a:pt x="77" y="21"/>
                    </a:cubicBezTo>
                    <a:cubicBezTo>
                      <a:pt x="76" y="27"/>
                      <a:pt x="75" y="31"/>
                      <a:pt x="75" y="31"/>
                    </a:cubicBezTo>
                    <a:cubicBezTo>
                      <a:pt x="67" y="37"/>
                      <a:pt x="57" y="41"/>
                      <a:pt x="46" y="41"/>
                    </a:cubicBezTo>
                    <a:cubicBezTo>
                      <a:pt x="45" y="41"/>
                      <a:pt x="43" y="41"/>
                      <a:pt x="41" y="41"/>
                    </a:cubicBezTo>
                    <a:cubicBezTo>
                      <a:pt x="23" y="39"/>
                      <a:pt x="7" y="27"/>
                      <a:pt x="0" y="11"/>
                    </a:cubicBezTo>
                    <a:cubicBezTo>
                      <a:pt x="0" y="11"/>
                      <a:pt x="2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19" name="Freeform 398">
                <a:extLst>
                  <a:ext uri="{FF2B5EF4-FFF2-40B4-BE49-F238E27FC236}">
                    <a16:creationId xmlns:a16="http://schemas.microsoft.com/office/drawing/2014/main" id="{07635199-E8AB-40D1-9473-51B7E3BD5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68"/>
              </a:xfrm>
              <a:custGeom>
                <a:avLst/>
                <a:gdLst>
                  <a:gd name="T0" fmla="*/ 4 w 76"/>
                  <a:gd name="T1" fmla="*/ 0 h 50"/>
                  <a:gd name="T2" fmla="*/ 76 w 76"/>
                  <a:gd name="T3" fmla="*/ 21 h 50"/>
                  <a:gd name="T4" fmla="*/ 75 w 76"/>
                  <a:gd name="T5" fmla="*/ 30 h 50"/>
                  <a:gd name="T6" fmla="*/ 46 w 76"/>
                  <a:gd name="T7" fmla="*/ 40 h 50"/>
                  <a:gd name="T8" fmla="*/ 41 w 76"/>
                  <a:gd name="T9" fmla="*/ 40 h 50"/>
                  <a:gd name="T10" fmla="*/ 0 w 76"/>
                  <a:gd name="T11" fmla="*/ 10 h 50"/>
                  <a:gd name="T12" fmla="*/ 4 w 7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50">
                    <a:moveTo>
                      <a:pt x="4" y="0"/>
                    </a:moveTo>
                    <a:cubicBezTo>
                      <a:pt x="12" y="16"/>
                      <a:pt x="33" y="50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0" name="Freeform 399">
                <a:extLst>
                  <a:ext uri="{FF2B5EF4-FFF2-40B4-BE49-F238E27FC236}">
                    <a16:creationId xmlns:a16="http://schemas.microsoft.com/office/drawing/2014/main" id="{C252DCDC-BDAD-48D2-BFAF-8DC14A62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1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0" y="33"/>
                      <a:pt x="47" y="41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1" name="Freeform 400">
                <a:extLst>
                  <a:ext uri="{FF2B5EF4-FFF2-40B4-BE49-F238E27FC236}">
                    <a16:creationId xmlns:a16="http://schemas.microsoft.com/office/drawing/2014/main" id="{B36FAA3F-BA4B-47D9-ADEF-F7F620BEE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7"/>
              </a:xfrm>
              <a:custGeom>
                <a:avLst/>
                <a:gdLst>
                  <a:gd name="T0" fmla="*/ 4 w 76"/>
                  <a:gd name="T1" fmla="*/ 0 h 42"/>
                  <a:gd name="T2" fmla="*/ 76 w 76"/>
                  <a:gd name="T3" fmla="*/ 21 h 42"/>
                  <a:gd name="T4" fmla="*/ 75 w 76"/>
                  <a:gd name="T5" fmla="*/ 30 h 42"/>
                  <a:gd name="T6" fmla="*/ 46 w 76"/>
                  <a:gd name="T7" fmla="*/ 40 h 42"/>
                  <a:gd name="T8" fmla="*/ 41 w 76"/>
                  <a:gd name="T9" fmla="*/ 40 h 42"/>
                  <a:gd name="T10" fmla="*/ 0 w 76"/>
                  <a:gd name="T11" fmla="*/ 10 h 42"/>
                  <a:gd name="T12" fmla="*/ 4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4" y="0"/>
                    </a:moveTo>
                    <a:cubicBezTo>
                      <a:pt x="19" y="33"/>
                      <a:pt x="47" y="42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2" name="Freeform 401">
                <a:extLst>
                  <a:ext uri="{FF2B5EF4-FFF2-40B4-BE49-F238E27FC236}">
                    <a16:creationId xmlns:a16="http://schemas.microsoft.com/office/drawing/2014/main" id="{E33EAFED-6D98-473F-B976-63E655F32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7"/>
              </a:xfrm>
              <a:custGeom>
                <a:avLst/>
                <a:gdLst>
                  <a:gd name="T0" fmla="*/ 4 w 76"/>
                  <a:gd name="T1" fmla="*/ 0 h 42"/>
                  <a:gd name="T2" fmla="*/ 76 w 76"/>
                  <a:gd name="T3" fmla="*/ 22 h 42"/>
                  <a:gd name="T4" fmla="*/ 75 w 76"/>
                  <a:gd name="T5" fmla="*/ 30 h 42"/>
                  <a:gd name="T6" fmla="*/ 46 w 76"/>
                  <a:gd name="T7" fmla="*/ 40 h 42"/>
                  <a:gd name="T8" fmla="*/ 41 w 76"/>
                  <a:gd name="T9" fmla="*/ 40 h 42"/>
                  <a:gd name="T10" fmla="*/ 0 w 76"/>
                  <a:gd name="T11" fmla="*/ 10 h 42"/>
                  <a:gd name="T12" fmla="*/ 4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4" y="0"/>
                    </a:moveTo>
                    <a:cubicBezTo>
                      <a:pt x="19" y="34"/>
                      <a:pt x="47" y="42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3" name="Freeform 402">
                <a:extLst>
                  <a:ext uri="{FF2B5EF4-FFF2-40B4-BE49-F238E27FC236}">
                    <a16:creationId xmlns:a16="http://schemas.microsoft.com/office/drawing/2014/main" id="{464AC3A0-5D21-4999-9019-CD0DA54D4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2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4" y="37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6"/>
                      <a:pt x="4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4" name="Freeform 403">
                <a:extLst>
                  <a:ext uri="{FF2B5EF4-FFF2-40B4-BE49-F238E27FC236}">
                    <a16:creationId xmlns:a16="http://schemas.microsoft.com/office/drawing/2014/main" id="{D57778EE-57BC-45CE-B143-A057C8C6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2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4" y="38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6"/>
                      <a:pt x="4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5" name="Freeform 404">
                <a:extLst>
                  <a:ext uri="{FF2B5EF4-FFF2-40B4-BE49-F238E27FC236}">
                    <a16:creationId xmlns:a16="http://schemas.microsoft.com/office/drawing/2014/main" id="{558352B1-0CD0-43F0-BC45-0487BF594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6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26" name="Freeform 405">
                <a:extLst>
                  <a:ext uri="{FF2B5EF4-FFF2-40B4-BE49-F238E27FC236}">
                    <a16:creationId xmlns:a16="http://schemas.microsoft.com/office/drawing/2014/main" id="{7DA37EE4-3AD4-4C67-A41C-FA531FC9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6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728" name="Group 607">
              <a:extLst>
                <a:ext uri="{FF2B5EF4-FFF2-40B4-BE49-F238E27FC236}">
                  <a16:creationId xmlns:a16="http://schemas.microsoft.com/office/drawing/2014/main" id="{8EBC3319-2680-4BE1-B7A8-8A00511E75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6" y="1450"/>
              <a:ext cx="578" cy="317"/>
              <a:chOff x="2576" y="1450"/>
              <a:chExt cx="578" cy="317"/>
            </a:xfrm>
          </p:grpSpPr>
          <p:sp>
            <p:nvSpPr>
              <p:cNvPr id="3427" name="Freeform 407">
                <a:extLst>
                  <a:ext uri="{FF2B5EF4-FFF2-40B4-BE49-F238E27FC236}">
                    <a16:creationId xmlns:a16="http://schemas.microsoft.com/office/drawing/2014/main" id="{51FE114C-2154-4FF0-9933-A2065F1DE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8" name="Freeform 408">
                <a:extLst>
                  <a:ext uri="{FF2B5EF4-FFF2-40B4-BE49-F238E27FC236}">
                    <a16:creationId xmlns:a16="http://schemas.microsoft.com/office/drawing/2014/main" id="{7BE9294D-6877-428D-9C93-9710E3AF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3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9"/>
                      <a:pt x="53" y="39"/>
                      <a:pt x="76" y="23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9" name="Freeform 409">
                <a:extLst>
                  <a:ext uri="{FF2B5EF4-FFF2-40B4-BE49-F238E27FC236}">
                    <a16:creationId xmlns:a16="http://schemas.microsoft.com/office/drawing/2014/main" id="{A59F0612-843A-4EBA-A5C4-21EF7B0FA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3 h 41"/>
                  <a:gd name="T4" fmla="*/ 75 w 76"/>
                  <a:gd name="T5" fmla="*/ 29 h 41"/>
                  <a:gd name="T6" fmla="*/ 46 w 76"/>
                  <a:gd name="T7" fmla="*/ 39 h 41"/>
                  <a:gd name="T8" fmla="*/ 41 w 76"/>
                  <a:gd name="T9" fmla="*/ 39 h 41"/>
                  <a:gd name="T10" fmla="*/ 0 w 76"/>
                  <a:gd name="T11" fmla="*/ 9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7" y="37"/>
                      <a:pt x="76" y="23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0" name="Freeform 410">
                <a:extLst>
                  <a:ext uri="{FF2B5EF4-FFF2-40B4-BE49-F238E27FC236}">
                    <a16:creationId xmlns:a16="http://schemas.microsoft.com/office/drawing/2014/main" id="{CCEFF976-9FCD-496A-AEE9-8D06097D1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3 h 41"/>
                  <a:gd name="T4" fmla="*/ 75 w 76"/>
                  <a:gd name="T5" fmla="*/ 28 h 41"/>
                  <a:gd name="T6" fmla="*/ 46 w 76"/>
                  <a:gd name="T7" fmla="*/ 38 h 41"/>
                  <a:gd name="T8" fmla="*/ 41 w 76"/>
                  <a:gd name="T9" fmla="*/ 38 h 41"/>
                  <a:gd name="T10" fmla="*/ 0 w 76"/>
                  <a:gd name="T11" fmla="*/ 8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7" y="36"/>
                      <a:pt x="76" y="23"/>
                    </a:cubicBezTo>
                    <a:cubicBezTo>
                      <a:pt x="76" y="26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4"/>
                      <a:pt x="4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1" name="Freeform 411">
                <a:extLst>
                  <a:ext uri="{FF2B5EF4-FFF2-40B4-BE49-F238E27FC236}">
                    <a16:creationId xmlns:a16="http://schemas.microsoft.com/office/drawing/2014/main" id="{867CE655-5953-4612-93CD-85CFC207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6"/>
              </a:xfrm>
              <a:custGeom>
                <a:avLst/>
                <a:gdLst>
                  <a:gd name="T0" fmla="*/ 3 w 76"/>
                  <a:gd name="T1" fmla="*/ 0 h 41"/>
                  <a:gd name="T2" fmla="*/ 76 w 76"/>
                  <a:gd name="T3" fmla="*/ 23 h 41"/>
                  <a:gd name="T4" fmla="*/ 75 w 76"/>
                  <a:gd name="T5" fmla="*/ 28 h 41"/>
                  <a:gd name="T6" fmla="*/ 46 w 76"/>
                  <a:gd name="T7" fmla="*/ 38 h 41"/>
                  <a:gd name="T8" fmla="*/ 41 w 76"/>
                  <a:gd name="T9" fmla="*/ 38 h 41"/>
                  <a:gd name="T10" fmla="*/ 0 w 76"/>
                  <a:gd name="T11" fmla="*/ 8 h 41"/>
                  <a:gd name="T12" fmla="*/ 3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3" y="0"/>
                    </a:moveTo>
                    <a:cubicBezTo>
                      <a:pt x="21" y="41"/>
                      <a:pt x="58" y="36"/>
                      <a:pt x="76" y="23"/>
                    </a:cubicBezTo>
                    <a:cubicBezTo>
                      <a:pt x="76" y="26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5"/>
                      <a:pt x="3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2" name="Freeform 412">
                <a:extLst>
                  <a:ext uri="{FF2B5EF4-FFF2-40B4-BE49-F238E27FC236}">
                    <a16:creationId xmlns:a16="http://schemas.microsoft.com/office/drawing/2014/main" id="{EFDF1CAD-C10F-4999-ABC6-4E6A10DE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5"/>
              </a:xfrm>
              <a:custGeom>
                <a:avLst/>
                <a:gdLst>
                  <a:gd name="T0" fmla="*/ 3 w 76"/>
                  <a:gd name="T1" fmla="*/ 0 h 40"/>
                  <a:gd name="T2" fmla="*/ 76 w 76"/>
                  <a:gd name="T3" fmla="*/ 24 h 40"/>
                  <a:gd name="T4" fmla="*/ 75 w 76"/>
                  <a:gd name="T5" fmla="*/ 28 h 40"/>
                  <a:gd name="T6" fmla="*/ 46 w 76"/>
                  <a:gd name="T7" fmla="*/ 38 h 40"/>
                  <a:gd name="T8" fmla="*/ 41 w 76"/>
                  <a:gd name="T9" fmla="*/ 38 h 40"/>
                  <a:gd name="T10" fmla="*/ 0 w 76"/>
                  <a:gd name="T11" fmla="*/ 8 h 40"/>
                  <a:gd name="T12" fmla="*/ 3 w 76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0">
                    <a:moveTo>
                      <a:pt x="3" y="0"/>
                    </a:moveTo>
                    <a:cubicBezTo>
                      <a:pt x="18" y="35"/>
                      <a:pt x="53" y="40"/>
                      <a:pt x="76" y="24"/>
                    </a:cubicBezTo>
                    <a:cubicBezTo>
                      <a:pt x="76" y="27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5"/>
                      <a:pt x="3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3" name="Freeform 413">
                <a:extLst>
                  <a:ext uri="{FF2B5EF4-FFF2-40B4-BE49-F238E27FC236}">
                    <a16:creationId xmlns:a16="http://schemas.microsoft.com/office/drawing/2014/main" id="{BFC08394-8AE2-42C8-8087-B724A48C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3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3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4" name="Freeform 414">
                <a:extLst>
                  <a:ext uri="{FF2B5EF4-FFF2-40B4-BE49-F238E27FC236}">
                    <a16:creationId xmlns:a16="http://schemas.microsoft.com/office/drawing/2014/main" id="{870D41A8-E744-4F7B-8DB8-F25075431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4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4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5" name="Freeform 415">
                <a:extLst>
                  <a:ext uri="{FF2B5EF4-FFF2-40B4-BE49-F238E27FC236}">
                    <a16:creationId xmlns:a16="http://schemas.microsoft.com/office/drawing/2014/main" id="{036755EF-5B9D-473C-A6D2-2DCB0015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4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4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6" name="Freeform 416">
                <a:extLst>
                  <a:ext uri="{FF2B5EF4-FFF2-40B4-BE49-F238E27FC236}">
                    <a16:creationId xmlns:a16="http://schemas.microsoft.com/office/drawing/2014/main" id="{596504BE-15C4-47A8-BE32-96426097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9"/>
                <a:ext cx="104" cy="51"/>
              </a:xfrm>
              <a:custGeom>
                <a:avLst/>
                <a:gdLst>
                  <a:gd name="T0" fmla="*/ 3 w 76"/>
                  <a:gd name="T1" fmla="*/ 0 h 37"/>
                  <a:gd name="T2" fmla="*/ 76 w 76"/>
                  <a:gd name="T3" fmla="*/ 23 h 37"/>
                  <a:gd name="T4" fmla="*/ 75 w 76"/>
                  <a:gd name="T5" fmla="*/ 26 h 37"/>
                  <a:gd name="T6" fmla="*/ 46 w 76"/>
                  <a:gd name="T7" fmla="*/ 36 h 37"/>
                  <a:gd name="T8" fmla="*/ 41 w 76"/>
                  <a:gd name="T9" fmla="*/ 36 h 37"/>
                  <a:gd name="T10" fmla="*/ 0 w 76"/>
                  <a:gd name="T11" fmla="*/ 6 h 37"/>
                  <a:gd name="T12" fmla="*/ 3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3" y="0"/>
                    </a:moveTo>
                    <a:cubicBezTo>
                      <a:pt x="19" y="37"/>
                      <a:pt x="56" y="37"/>
                      <a:pt x="76" y="23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67" y="32"/>
                      <a:pt x="57" y="36"/>
                      <a:pt x="46" y="36"/>
                    </a:cubicBezTo>
                    <a:cubicBezTo>
                      <a:pt x="45" y="36"/>
                      <a:pt x="43" y="36"/>
                      <a:pt x="41" y="36"/>
                    </a:cubicBezTo>
                    <a:cubicBezTo>
                      <a:pt x="23" y="34"/>
                      <a:pt x="7" y="22"/>
                      <a:pt x="0" y="6"/>
                    </a:cubicBezTo>
                    <a:cubicBezTo>
                      <a:pt x="0" y="6"/>
                      <a:pt x="1" y="3"/>
                      <a:pt x="3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7" name="Freeform 417">
                <a:extLst>
                  <a:ext uri="{FF2B5EF4-FFF2-40B4-BE49-F238E27FC236}">
                    <a16:creationId xmlns:a16="http://schemas.microsoft.com/office/drawing/2014/main" id="{7915B130-26DF-4191-B49A-69642F4BE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9"/>
                <a:ext cx="104" cy="52"/>
              </a:xfrm>
              <a:custGeom>
                <a:avLst/>
                <a:gdLst>
                  <a:gd name="T0" fmla="*/ 2 w 76"/>
                  <a:gd name="T1" fmla="*/ 0 h 38"/>
                  <a:gd name="T2" fmla="*/ 76 w 76"/>
                  <a:gd name="T3" fmla="*/ 24 h 38"/>
                  <a:gd name="T4" fmla="*/ 75 w 76"/>
                  <a:gd name="T5" fmla="*/ 26 h 38"/>
                  <a:gd name="T6" fmla="*/ 46 w 76"/>
                  <a:gd name="T7" fmla="*/ 36 h 38"/>
                  <a:gd name="T8" fmla="*/ 41 w 76"/>
                  <a:gd name="T9" fmla="*/ 36 h 38"/>
                  <a:gd name="T10" fmla="*/ 0 w 76"/>
                  <a:gd name="T11" fmla="*/ 6 h 38"/>
                  <a:gd name="T12" fmla="*/ 2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2" y="0"/>
                    </a:moveTo>
                    <a:cubicBezTo>
                      <a:pt x="19" y="37"/>
                      <a:pt x="55" y="38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67" y="32"/>
                      <a:pt x="57" y="36"/>
                      <a:pt x="46" y="36"/>
                    </a:cubicBezTo>
                    <a:cubicBezTo>
                      <a:pt x="45" y="36"/>
                      <a:pt x="43" y="36"/>
                      <a:pt x="41" y="36"/>
                    </a:cubicBezTo>
                    <a:cubicBezTo>
                      <a:pt x="23" y="34"/>
                      <a:pt x="7" y="22"/>
                      <a:pt x="0" y="6"/>
                    </a:cubicBezTo>
                    <a:cubicBezTo>
                      <a:pt x="0" y="6"/>
                      <a:pt x="1" y="4"/>
                      <a:pt x="2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8" name="Freeform 418">
                <a:extLst>
                  <a:ext uri="{FF2B5EF4-FFF2-40B4-BE49-F238E27FC236}">
                    <a16:creationId xmlns:a16="http://schemas.microsoft.com/office/drawing/2014/main" id="{2447235A-B26E-4817-B3BE-FA34ABC7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0"/>
                <a:ext cx="104" cy="51"/>
              </a:xfrm>
              <a:custGeom>
                <a:avLst/>
                <a:gdLst>
                  <a:gd name="T0" fmla="*/ 2 w 76"/>
                  <a:gd name="T1" fmla="*/ 0 h 37"/>
                  <a:gd name="T2" fmla="*/ 76 w 76"/>
                  <a:gd name="T3" fmla="*/ 23 h 37"/>
                  <a:gd name="T4" fmla="*/ 75 w 76"/>
                  <a:gd name="T5" fmla="*/ 25 h 37"/>
                  <a:gd name="T6" fmla="*/ 46 w 76"/>
                  <a:gd name="T7" fmla="*/ 35 h 37"/>
                  <a:gd name="T8" fmla="*/ 41 w 76"/>
                  <a:gd name="T9" fmla="*/ 35 h 37"/>
                  <a:gd name="T10" fmla="*/ 0 w 76"/>
                  <a:gd name="T11" fmla="*/ 5 h 37"/>
                  <a:gd name="T12" fmla="*/ 2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2" y="0"/>
                    </a:moveTo>
                    <a:cubicBezTo>
                      <a:pt x="18" y="36"/>
                      <a:pt x="56" y="37"/>
                      <a:pt x="76" y="23"/>
                    </a:cubicBezTo>
                    <a:cubicBezTo>
                      <a:pt x="76" y="25"/>
                      <a:pt x="75" y="25"/>
                      <a:pt x="75" y="25"/>
                    </a:cubicBezTo>
                    <a:cubicBezTo>
                      <a:pt x="67" y="31"/>
                      <a:pt x="57" y="35"/>
                      <a:pt x="46" y="35"/>
                    </a:cubicBezTo>
                    <a:cubicBezTo>
                      <a:pt x="45" y="35"/>
                      <a:pt x="43" y="35"/>
                      <a:pt x="41" y="35"/>
                    </a:cubicBezTo>
                    <a:cubicBezTo>
                      <a:pt x="23" y="33"/>
                      <a:pt x="7" y="21"/>
                      <a:pt x="0" y="5"/>
                    </a:cubicBezTo>
                    <a:cubicBezTo>
                      <a:pt x="0" y="5"/>
                      <a:pt x="1" y="3"/>
                      <a:pt x="2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39" name="Freeform 419">
                <a:extLst>
                  <a:ext uri="{FF2B5EF4-FFF2-40B4-BE49-F238E27FC236}">
                    <a16:creationId xmlns:a16="http://schemas.microsoft.com/office/drawing/2014/main" id="{9114862A-676F-4BDD-A028-FAF34EF78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0"/>
                <a:ext cx="104" cy="51"/>
              </a:xfrm>
              <a:custGeom>
                <a:avLst/>
                <a:gdLst>
                  <a:gd name="T0" fmla="*/ 2 w 76"/>
                  <a:gd name="T1" fmla="*/ 0 h 37"/>
                  <a:gd name="T2" fmla="*/ 76 w 76"/>
                  <a:gd name="T3" fmla="*/ 24 h 37"/>
                  <a:gd name="T4" fmla="*/ 75 w 76"/>
                  <a:gd name="T5" fmla="*/ 25 h 37"/>
                  <a:gd name="T6" fmla="*/ 46 w 76"/>
                  <a:gd name="T7" fmla="*/ 35 h 37"/>
                  <a:gd name="T8" fmla="*/ 41 w 76"/>
                  <a:gd name="T9" fmla="*/ 35 h 37"/>
                  <a:gd name="T10" fmla="*/ 0 w 76"/>
                  <a:gd name="T11" fmla="*/ 5 h 37"/>
                  <a:gd name="T12" fmla="*/ 2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2" y="0"/>
                    </a:moveTo>
                    <a:cubicBezTo>
                      <a:pt x="18" y="37"/>
                      <a:pt x="56" y="37"/>
                      <a:pt x="76" y="24"/>
                    </a:cubicBezTo>
                    <a:cubicBezTo>
                      <a:pt x="76" y="25"/>
                      <a:pt x="75" y="25"/>
                      <a:pt x="75" y="25"/>
                    </a:cubicBezTo>
                    <a:cubicBezTo>
                      <a:pt x="67" y="31"/>
                      <a:pt x="57" y="35"/>
                      <a:pt x="46" y="35"/>
                    </a:cubicBezTo>
                    <a:cubicBezTo>
                      <a:pt x="45" y="35"/>
                      <a:pt x="43" y="35"/>
                      <a:pt x="41" y="35"/>
                    </a:cubicBezTo>
                    <a:cubicBezTo>
                      <a:pt x="23" y="33"/>
                      <a:pt x="7" y="21"/>
                      <a:pt x="0" y="5"/>
                    </a:cubicBezTo>
                    <a:cubicBezTo>
                      <a:pt x="0" y="5"/>
                      <a:pt x="1" y="3"/>
                      <a:pt x="2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0" name="Freeform 420">
                <a:extLst>
                  <a:ext uri="{FF2B5EF4-FFF2-40B4-BE49-F238E27FC236}">
                    <a16:creationId xmlns:a16="http://schemas.microsoft.com/office/drawing/2014/main" id="{8A05F2EE-2362-4152-A4C7-3F1D86CB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2"/>
                <a:ext cx="104" cy="53"/>
              </a:xfrm>
              <a:custGeom>
                <a:avLst/>
                <a:gdLst>
                  <a:gd name="T0" fmla="*/ 2 w 76"/>
                  <a:gd name="T1" fmla="*/ 0 h 39"/>
                  <a:gd name="T2" fmla="*/ 76 w 76"/>
                  <a:gd name="T3" fmla="*/ 23 h 39"/>
                  <a:gd name="T4" fmla="*/ 75 w 76"/>
                  <a:gd name="T5" fmla="*/ 24 h 39"/>
                  <a:gd name="T6" fmla="*/ 46 w 76"/>
                  <a:gd name="T7" fmla="*/ 34 h 39"/>
                  <a:gd name="T8" fmla="*/ 41 w 76"/>
                  <a:gd name="T9" fmla="*/ 34 h 39"/>
                  <a:gd name="T10" fmla="*/ 0 w 76"/>
                  <a:gd name="T11" fmla="*/ 4 h 39"/>
                  <a:gd name="T12" fmla="*/ 2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2" y="0"/>
                    </a:moveTo>
                    <a:cubicBezTo>
                      <a:pt x="16" y="33"/>
                      <a:pt x="52" y="39"/>
                      <a:pt x="76" y="23"/>
                    </a:cubicBezTo>
                    <a:cubicBezTo>
                      <a:pt x="76" y="24"/>
                      <a:pt x="75" y="24"/>
                      <a:pt x="75" y="24"/>
                    </a:cubicBezTo>
                    <a:cubicBezTo>
                      <a:pt x="67" y="30"/>
                      <a:pt x="57" y="34"/>
                      <a:pt x="46" y="34"/>
                    </a:cubicBezTo>
                    <a:cubicBezTo>
                      <a:pt x="45" y="34"/>
                      <a:pt x="43" y="34"/>
                      <a:pt x="41" y="34"/>
                    </a:cubicBezTo>
                    <a:cubicBezTo>
                      <a:pt x="23" y="32"/>
                      <a:pt x="7" y="20"/>
                      <a:pt x="0" y="4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1" name="Freeform 421">
                <a:extLst>
                  <a:ext uri="{FF2B5EF4-FFF2-40B4-BE49-F238E27FC236}">
                    <a16:creationId xmlns:a16="http://schemas.microsoft.com/office/drawing/2014/main" id="{4EE07D44-77B8-4834-BE16-210FA41E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2"/>
                <a:ext cx="104" cy="53"/>
              </a:xfrm>
              <a:custGeom>
                <a:avLst/>
                <a:gdLst>
                  <a:gd name="T0" fmla="*/ 2 w 76"/>
                  <a:gd name="T1" fmla="*/ 0 h 39"/>
                  <a:gd name="T2" fmla="*/ 76 w 76"/>
                  <a:gd name="T3" fmla="*/ 24 h 39"/>
                  <a:gd name="T4" fmla="*/ 75 w 76"/>
                  <a:gd name="T5" fmla="*/ 24 h 39"/>
                  <a:gd name="T6" fmla="*/ 46 w 76"/>
                  <a:gd name="T7" fmla="*/ 34 h 39"/>
                  <a:gd name="T8" fmla="*/ 41 w 76"/>
                  <a:gd name="T9" fmla="*/ 34 h 39"/>
                  <a:gd name="T10" fmla="*/ 0 w 76"/>
                  <a:gd name="T11" fmla="*/ 4 h 39"/>
                  <a:gd name="T12" fmla="*/ 2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2" y="0"/>
                    </a:moveTo>
                    <a:cubicBezTo>
                      <a:pt x="16" y="33"/>
                      <a:pt x="52" y="39"/>
                      <a:pt x="76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67" y="30"/>
                      <a:pt x="57" y="34"/>
                      <a:pt x="46" y="34"/>
                    </a:cubicBezTo>
                    <a:cubicBezTo>
                      <a:pt x="45" y="34"/>
                      <a:pt x="43" y="34"/>
                      <a:pt x="41" y="34"/>
                    </a:cubicBezTo>
                    <a:cubicBezTo>
                      <a:pt x="23" y="32"/>
                      <a:pt x="7" y="20"/>
                      <a:pt x="0" y="4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2" name="Freeform 422">
                <a:extLst>
                  <a:ext uri="{FF2B5EF4-FFF2-40B4-BE49-F238E27FC236}">
                    <a16:creationId xmlns:a16="http://schemas.microsoft.com/office/drawing/2014/main" id="{FE6F5FCD-73BF-447B-9CDF-9495101FE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3"/>
                <a:ext cx="104" cy="53"/>
              </a:xfrm>
              <a:custGeom>
                <a:avLst/>
                <a:gdLst>
                  <a:gd name="T0" fmla="*/ 1 w 76"/>
                  <a:gd name="T1" fmla="*/ 0 h 39"/>
                  <a:gd name="T2" fmla="*/ 76 w 76"/>
                  <a:gd name="T3" fmla="*/ 23 h 39"/>
                  <a:gd name="T4" fmla="*/ 75 w 76"/>
                  <a:gd name="T5" fmla="*/ 23 h 39"/>
                  <a:gd name="T6" fmla="*/ 46 w 76"/>
                  <a:gd name="T7" fmla="*/ 33 h 39"/>
                  <a:gd name="T8" fmla="*/ 41 w 76"/>
                  <a:gd name="T9" fmla="*/ 33 h 39"/>
                  <a:gd name="T10" fmla="*/ 0 w 76"/>
                  <a:gd name="T11" fmla="*/ 3 h 39"/>
                  <a:gd name="T12" fmla="*/ 1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1" y="0"/>
                    </a:moveTo>
                    <a:cubicBezTo>
                      <a:pt x="15" y="33"/>
                      <a:pt x="52" y="39"/>
                      <a:pt x="76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7" y="29"/>
                      <a:pt x="57" y="33"/>
                      <a:pt x="46" y="33"/>
                    </a:cubicBezTo>
                    <a:cubicBezTo>
                      <a:pt x="45" y="33"/>
                      <a:pt x="43" y="33"/>
                      <a:pt x="41" y="33"/>
                    </a:cubicBezTo>
                    <a:cubicBezTo>
                      <a:pt x="23" y="31"/>
                      <a:pt x="7" y="19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3" name="Freeform 423">
                <a:extLst>
                  <a:ext uri="{FF2B5EF4-FFF2-40B4-BE49-F238E27FC236}">
                    <a16:creationId xmlns:a16="http://schemas.microsoft.com/office/drawing/2014/main" id="{95B1A137-3A09-49FD-96FC-356DAFD49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73 w 92"/>
                  <a:gd name="T1" fmla="*/ 0 h 79"/>
                  <a:gd name="T2" fmla="*/ 83 w 92"/>
                  <a:gd name="T3" fmla="*/ 1 h 79"/>
                  <a:gd name="T4" fmla="*/ 91 w 92"/>
                  <a:gd name="T5" fmla="*/ 34 h 79"/>
                  <a:gd name="T6" fmla="*/ 41 w 92"/>
                  <a:gd name="T7" fmla="*/ 79 h 79"/>
                  <a:gd name="T8" fmla="*/ 36 w 92"/>
                  <a:gd name="T9" fmla="*/ 78 h 79"/>
                  <a:gd name="T10" fmla="*/ 0 w 92"/>
                  <a:gd name="T11" fmla="*/ 57 h 79"/>
                  <a:gd name="T12" fmla="*/ 1 w 92"/>
                  <a:gd name="T13" fmla="*/ 44 h 79"/>
                  <a:gd name="T14" fmla="*/ 37 w 92"/>
                  <a:gd name="T15" fmla="*/ 70 h 79"/>
                  <a:gd name="T16" fmla="*/ 41 w 92"/>
                  <a:gd name="T17" fmla="*/ 71 h 79"/>
                  <a:gd name="T18" fmla="*/ 83 w 92"/>
                  <a:gd name="T19" fmla="*/ 33 h 79"/>
                  <a:gd name="T20" fmla="*/ 73 w 92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79">
                    <a:moveTo>
                      <a:pt x="73" y="0"/>
                    </a:moveTo>
                    <a:cubicBezTo>
                      <a:pt x="79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4" name="Freeform 424">
                <a:extLst>
                  <a:ext uri="{FF2B5EF4-FFF2-40B4-BE49-F238E27FC236}">
                    <a16:creationId xmlns:a16="http://schemas.microsoft.com/office/drawing/2014/main" id="{981C0BD2-3E40-456B-8F02-D83C7E24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6 w 92"/>
                  <a:gd name="T11" fmla="*/ 1 h 79"/>
                  <a:gd name="T12" fmla="*/ 76 w 92"/>
                  <a:gd name="T13" fmla="*/ 2 h 79"/>
                  <a:gd name="T14" fmla="*/ 76 w 92"/>
                  <a:gd name="T15" fmla="*/ 1 h 79"/>
                  <a:gd name="T16" fmla="*/ 83 w 92"/>
                  <a:gd name="T17" fmla="*/ 1 h 79"/>
                  <a:gd name="T18" fmla="*/ 91 w 92"/>
                  <a:gd name="T19" fmla="*/ 34 h 79"/>
                  <a:gd name="T20" fmla="*/ 41 w 92"/>
                  <a:gd name="T21" fmla="*/ 79 h 79"/>
                  <a:gd name="T22" fmla="*/ 36 w 92"/>
                  <a:gd name="T23" fmla="*/ 78 h 79"/>
                  <a:gd name="T24" fmla="*/ 0 w 92"/>
                  <a:gd name="T25" fmla="*/ 57 h 79"/>
                  <a:gd name="T26" fmla="*/ 1 w 92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5" y="1"/>
                      <a:pt x="76" y="1"/>
                    </a:cubicBezTo>
                    <a:cubicBezTo>
                      <a:pt x="76" y="1"/>
                      <a:pt x="76" y="1"/>
                      <a:pt x="76" y="2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5" name="Freeform 425">
                <a:extLst>
                  <a:ext uri="{FF2B5EF4-FFF2-40B4-BE49-F238E27FC236}">
                    <a16:creationId xmlns:a16="http://schemas.microsoft.com/office/drawing/2014/main" id="{AB6B4FA1-69DD-4BFB-BC65-2C9646395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7 w 92"/>
                  <a:gd name="T13" fmla="*/ 2 h 79"/>
                  <a:gd name="T14" fmla="*/ 79 w 92"/>
                  <a:gd name="T15" fmla="*/ 6 h 79"/>
                  <a:gd name="T16" fmla="*/ 76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5" y="1"/>
                      <a:pt x="75" y="1"/>
                    </a:cubicBezTo>
                    <a:cubicBezTo>
                      <a:pt x="76" y="1"/>
                      <a:pt x="76" y="2"/>
                      <a:pt x="77" y="2"/>
                    </a:cubicBezTo>
                    <a:cubicBezTo>
                      <a:pt x="77" y="3"/>
                      <a:pt x="77" y="3"/>
                      <a:pt x="79" y="6"/>
                    </a:cubicBezTo>
                    <a:cubicBezTo>
                      <a:pt x="78" y="4"/>
                      <a:pt x="77" y="2"/>
                      <a:pt x="76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6" name="Freeform 426">
                <a:extLst>
                  <a:ext uri="{FF2B5EF4-FFF2-40B4-BE49-F238E27FC236}">
                    <a16:creationId xmlns:a16="http://schemas.microsoft.com/office/drawing/2014/main" id="{5DD848C7-822F-4E59-A025-A86DE772D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5 w 92"/>
                  <a:gd name="T13" fmla="*/ 1 h 79"/>
                  <a:gd name="T14" fmla="*/ 81 w 92"/>
                  <a:gd name="T15" fmla="*/ 10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7" y="3"/>
                      <a:pt x="78" y="5"/>
                      <a:pt x="81" y="10"/>
                    </a:cubicBezTo>
                    <a:cubicBezTo>
                      <a:pt x="80" y="7"/>
                      <a:pt x="80" y="6"/>
                      <a:pt x="77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7" name="Freeform 427">
                <a:extLst>
                  <a:ext uri="{FF2B5EF4-FFF2-40B4-BE49-F238E27FC236}">
                    <a16:creationId xmlns:a16="http://schemas.microsoft.com/office/drawing/2014/main" id="{E248B7E0-E33E-4660-8691-C8B9E298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2 w 92"/>
                  <a:gd name="T15" fmla="*/ 13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5"/>
                      <a:pt x="80" y="8"/>
                      <a:pt x="82" y="13"/>
                    </a:cubicBezTo>
                    <a:cubicBezTo>
                      <a:pt x="82" y="11"/>
                      <a:pt x="81" y="8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8" name="Freeform 428">
                <a:extLst>
                  <a:ext uri="{FF2B5EF4-FFF2-40B4-BE49-F238E27FC236}">
                    <a16:creationId xmlns:a16="http://schemas.microsoft.com/office/drawing/2014/main" id="{357AF3E7-778F-44C1-928D-BB913C430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3 w 92"/>
                  <a:gd name="T15" fmla="*/ 16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6"/>
                      <a:pt x="80" y="10"/>
                      <a:pt x="83" y="16"/>
                    </a:cubicBezTo>
                    <a:cubicBezTo>
                      <a:pt x="83" y="14"/>
                      <a:pt x="82" y="10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49" name="Freeform 429">
                <a:extLst>
                  <a:ext uri="{FF2B5EF4-FFF2-40B4-BE49-F238E27FC236}">
                    <a16:creationId xmlns:a16="http://schemas.microsoft.com/office/drawing/2014/main" id="{2524EED3-C914-4572-9301-49078204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4 w 92"/>
                  <a:gd name="T15" fmla="*/ 18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6"/>
                      <a:pt x="78" y="6"/>
                      <a:pt x="84" y="18"/>
                    </a:cubicBezTo>
                    <a:cubicBezTo>
                      <a:pt x="84" y="16"/>
                      <a:pt x="83" y="11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0" name="Freeform 430">
                <a:extLst>
                  <a:ext uri="{FF2B5EF4-FFF2-40B4-BE49-F238E27FC236}">
                    <a16:creationId xmlns:a16="http://schemas.microsoft.com/office/drawing/2014/main" id="{6F92C59A-BD11-49C5-AE02-D7D3BEE2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4 w 92"/>
                  <a:gd name="T15" fmla="*/ 20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79" y="8"/>
                      <a:pt x="81" y="14"/>
                      <a:pt x="84" y="20"/>
                    </a:cubicBezTo>
                    <a:cubicBezTo>
                      <a:pt x="84" y="14"/>
                      <a:pt x="82" y="8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1" name="Freeform 431">
                <a:extLst>
                  <a:ext uri="{FF2B5EF4-FFF2-40B4-BE49-F238E27FC236}">
                    <a16:creationId xmlns:a16="http://schemas.microsoft.com/office/drawing/2014/main" id="{68588A86-DB32-46DA-8056-5CA0944E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6 w 92"/>
                  <a:gd name="T13" fmla="*/ 2 h 79"/>
                  <a:gd name="T14" fmla="*/ 85 w 92"/>
                  <a:gd name="T15" fmla="*/ 22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80" y="9"/>
                      <a:pt x="81" y="16"/>
                      <a:pt x="85" y="22"/>
                    </a:cubicBezTo>
                    <a:cubicBezTo>
                      <a:pt x="85" y="16"/>
                      <a:pt x="82" y="9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2" name="Freeform 432">
                <a:extLst>
                  <a:ext uri="{FF2B5EF4-FFF2-40B4-BE49-F238E27FC236}">
                    <a16:creationId xmlns:a16="http://schemas.microsoft.com/office/drawing/2014/main" id="{83DCB26D-5548-4078-ABAA-040756963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6 w 92"/>
                  <a:gd name="T13" fmla="*/ 2 h 79"/>
                  <a:gd name="T14" fmla="*/ 84 w 92"/>
                  <a:gd name="T15" fmla="*/ 22 h 79"/>
                  <a:gd name="T16" fmla="*/ 85 w 92"/>
                  <a:gd name="T17" fmla="*/ 24 h 79"/>
                  <a:gd name="T18" fmla="*/ 77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77" y="5"/>
                      <a:pt x="82" y="13"/>
                      <a:pt x="84" y="22"/>
                    </a:cubicBezTo>
                    <a:cubicBezTo>
                      <a:pt x="84" y="23"/>
                      <a:pt x="85" y="23"/>
                      <a:pt x="85" y="24"/>
                    </a:cubicBezTo>
                    <a:cubicBezTo>
                      <a:pt x="85" y="17"/>
                      <a:pt x="83" y="9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3" name="Freeform 433">
                <a:extLst>
                  <a:ext uri="{FF2B5EF4-FFF2-40B4-BE49-F238E27FC236}">
                    <a16:creationId xmlns:a16="http://schemas.microsoft.com/office/drawing/2014/main" id="{85F46016-124E-4A4B-8793-C3D1EA26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24 h 79"/>
                  <a:gd name="T16" fmla="*/ 85 w 92"/>
                  <a:gd name="T17" fmla="*/ 25 h 79"/>
                  <a:gd name="T18" fmla="*/ 85 w 92"/>
                  <a:gd name="T19" fmla="*/ 25 h 79"/>
                  <a:gd name="T20" fmla="*/ 77 w 92"/>
                  <a:gd name="T21" fmla="*/ 1 h 79"/>
                  <a:gd name="T22" fmla="*/ 83 w 92"/>
                  <a:gd name="T23" fmla="*/ 1 h 79"/>
                  <a:gd name="T24" fmla="*/ 91 w 92"/>
                  <a:gd name="T25" fmla="*/ 34 h 79"/>
                  <a:gd name="T26" fmla="*/ 41 w 92"/>
                  <a:gd name="T27" fmla="*/ 79 h 79"/>
                  <a:gd name="T28" fmla="*/ 36 w 92"/>
                  <a:gd name="T29" fmla="*/ 78 h 79"/>
                  <a:gd name="T30" fmla="*/ 0 w 92"/>
                  <a:gd name="T31" fmla="*/ 57 h 79"/>
                  <a:gd name="T32" fmla="*/ 1 w 92"/>
                  <a:gd name="T33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5" y="2"/>
                    </a:cubicBezTo>
                    <a:cubicBezTo>
                      <a:pt x="78" y="7"/>
                      <a:pt x="82" y="14"/>
                      <a:pt x="84" y="24"/>
                    </a:cubicBezTo>
                    <a:cubicBezTo>
                      <a:pt x="84" y="24"/>
                      <a:pt x="84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0"/>
                      <a:pt x="85" y="12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4" name="Freeform 434">
                <a:extLst>
                  <a:ext uri="{FF2B5EF4-FFF2-40B4-BE49-F238E27FC236}">
                    <a16:creationId xmlns:a16="http://schemas.microsoft.com/office/drawing/2014/main" id="{7A49F6EE-08A1-413D-A7D8-64E1B8F6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26 h 79"/>
                  <a:gd name="T16" fmla="*/ 85 w 92"/>
                  <a:gd name="T17" fmla="*/ 27 h 79"/>
                  <a:gd name="T18" fmla="*/ 85 w 92"/>
                  <a:gd name="T19" fmla="*/ 27 h 79"/>
                  <a:gd name="T20" fmla="*/ 78 w 92"/>
                  <a:gd name="T21" fmla="*/ 1 h 79"/>
                  <a:gd name="T22" fmla="*/ 83 w 92"/>
                  <a:gd name="T23" fmla="*/ 1 h 79"/>
                  <a:gd name="T24" fmla="*/ 91 w 92"/>
                  <a:gd name="T25" fmla="*/ 34 h 79"/>
                  <a:gd name="T26" fmla="*/ 41 w 92"/>
                  <a:gd name="T27" fmla="*/ 79 h 79"/>
                  <a:gd name="T28" fmla="*/ 36 w 92"/>
                  <a:gd name="T29" fmla="*/ 78 h 79"/>
                  <a:gd name="T30" fmla="*/ 0 w 92"/>
                  <a:gd name="T31" fmla="*/ 57 h 79"/>
                  <a:gd name="T32" fmla="*/ 1 w 92"/>
                  <a:gd name="T33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5" y="2"/>
                    </a:cubicBezTo>
                    <a:cubicBezTo>
                      <a:pt x="78" y="7"/>
                      <a:pt x="83" y="15"/>
                      <a:pt x="84" y="26"/>
                    </a:cubicBezTo>
                    <a:cubicBezTo>
                      <a:pt x="85" y="26"/>
                      <a:pt x="84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5" y="27"/>
                      <a:pt x="88" y="16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5" name="Freeform 435">
                <a:extLst>
                  <a:ext uri="{FF2B5EF4-FFF2-40B4-BE49-F238E27FC236}">
                    <a16:creationId xmlns:a16="http://schemas.microsoft.com/office/drawing/2014/main" id="{8A777476-7AE8-4733-BFAB-F5957384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4 w 92"/>
                  <a:gd name="T13" fmla="*/ 1 h 79"/>
                  <a:gd name="T14" fmla="*/ 85 w 92"/>
                  <a:gd name="T15" fmla="*/ 29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82" y="12"/>
                      <a:pt x="83" y="19"/>
                      <a:pt x="85" y="29"/>
                    </a:cubicBezTo>
                    <a:cubicBezTo>
                      <a:pt x="85" y="29"/>
                      <a:pt x="88" y="17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6" name="Freeform 436">
                <a:extLst>
                  <a:ext uri="{FF2B5EF4-FFF2-40B4-BE49-F238E27FC236}">
                    <a16:creationId xmlns:a16="http://schemas.microsoft.com/office/drawing/2014/main" id="{956A609E-D67D-48BF-A44E-88EBFA69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5 w 92"/>
                  <a:gd name="T15" fmla="*/ 31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3" y="15"/>
                      <a:pt x="84" y="21"/>
                      <a:pt x="85" y="31"/>
                    </a:cubicBezTo>
                    <a:cubicBezTo>
                      <a:pt x="85" y="30"/>
                      <a:pt x="89" y="17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7" name="Freeform 437">
                <a:extLst>
                  <a:ext uri="{FF2B5EF4-FFF2-40B4-BE49-F238E27FC236}">
                    <a16:creationId xmlns:a16="http://schemas.microsoft.com/office/drawing/2014/main" id="{A5241FF4-25AC-4869-8C46-6BBDDF0B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33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2" y="13"/>
                      <a:pt x="82" y="13"/>
                      <a:pt x="84" y="33"/>
                    </a:cubicBezTo>
                    <a:cubicBezTo>
                      <a:pt x="85" y="33"/>
                      <a:pt x="90" y="20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8" name="Freeform 438">
                <a:extLst>
                  <a:ext uri="{FF2B5EF4-FFF2-40B4-BE49-F238E27FC236}">
                    <a16:creationId xmlns:a16="http://schemas.microsoft.com/office/drawing/2014/main" id="{6AEB2DC8-C092-4CFE-AA51-3B6167F77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36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3" y="15"/>
                      <a:pt x="83" y="19"/>
                      <a:pt x="84" y="36"/>
                    </a:cubicBezTo>
                    <a:cubicBezTo>
                      <a:pt x="85" y="33"/>
                      <a:pt x="90" y="19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59" name="Freeform 439">
                <a:extLst>
                  <a:ext uri="{FF2B5EF4-FFF2-40B4-BE49-F238E27FC236}">
                    <a16:creationId xmlns:a16="http://schemas.microsoft.com/office/drawing/2014/main" id="{17552094-024B-4168-95D6-3738438D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3 w 92"/>
                  <a:gd name="T15" fmla="*/ 21 h 79"/>
                  <a:gd name="T16" fmla="*/ 84 w 92"/>
                  <a:gd name="T17" fmla="*/ 38 h 79"/>
                  <a:gd name="T18" fmla="*/ 78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3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0" y="11"/>
                      <a:pt x="82" y="16"/>
                      <a:pt x="83" y="21"/>
                    </a:cubicBezTo>
                    <a:cubicBezTo>
                      <a:pt x="84" y="26"/>
                      <a:pt x="83" y="32"/>
                      <a:pt x="84" y="38"/>
                    </a:cubicBezTo>
                    <a:cubicBezTo>
                      <a:pt x="87" y="30"/>
                      <a:pt x="88" y="15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0" name="Freeform 440">
                <a:extLst>
                  <a:ext uri="{FF2B5EF4-FFF2-40B4-BE49-F238E27FC236}">
                    <a16:creationId xmlns:a16="http://schemas.microsoft.com/office/drawing/2014/main" id="{E0E907CB-C6EB-4CB7-A5D8-AEBFC76F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3 w 92"/>
                  <a:gd name="T15" fmla="*/ 39 h 79"/>
                  <a:gd name="T16" fmla="*/ 83 w 92"/>
                  <a:gd name="T17" fmla="*/ 40 h 79"/>
                  <a:gd name="T18" fmla="*/ 78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3" y="0"/>
                      <a:pt x="74" y="1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3" y="16"/>
                      <a:pt x="85" y="26"/>
                      <a:pt x="83" y="39"/>
                    </a:cubicBezTo>
                    <a:cubicBezTo>
                      <a:pt x="83" y="39"/>
                      <a:pt x="83" y="40"/>
                      <a:pt x="83" y="40"/>
                    </a:cubicBezTo>
                    <a:cubicBezTo>
                      <a:pt x="86" y="34"/>
                      <a:pt x="91" y="19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1" name="Freeform 441">
                <a:extLst>
                  <a:ext uri="{FF2B5EF4-FFF2-40B4-BE49-F238E27FC236}">
                    <a16:creationId xmlns:a16="http://schemas.microsoft.com/office/drawing/2014/main" id="{613B25F2-9342-4FE2-8C87-94B0A792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9" cy="108"/>
              </a:xfrm>
              <a:custGeom>
                <a:avLst/>
                <a:gdLst>
                  <a:gd name="T0" fmla="*/ 1 w 94"/>
                  <a:gd name="T1" fmla="*/ 44 h 79"/>
                  <a:gd name="T2" fmla="*/ 37 w 94"/>
                  <a:gd name="T3" fmla="*/ 70 h 79"/>
                  <a:gd name="T4" fmla="*/ 41 w 94"/>
                  <a:gd name="T5" fmla="*/ 71 h 79"/>
                  <a:gd name="T6" fmla="*/ 83 w 94"/>
                  <a:gd name="T7" fmla="*/ 33 h 79"/>
                  <a:gd name="T8" fmla="*/ 73 w 94"/>
                  <a:gd name="T9" fmla="*/ 0 h 79"/>
                  <a:gd name="T10" fmla="*/ 75 w 94"/>
                  <a:gd name="T11" fmla="*/ 2 h 79"/>
                  <a:gd name="T12" fmla="*/ 82 w 94"/>
                  <a:gd name="T13" fmla="*/ 42 h 79"/>
                  <a:gd name="T14" fmla="*/ 82 w 94"/>
                  <a:gd name="T15" fmla="*/ 42 h 79"/>
                  <a:gd name="T16" fmla="*/ 79 w 94"/>
                  <a:gd name="T17" fmla="*/ 1 h 79"/>
                  <a:gd name="T18" fmla="*/ 83 w 94"/>
                  <a:gd name="T19" fmla="*/ 1 h 79"/>
                  <a:gd name="T20" fmla="*/ 91 w 94"/>
                  <a:gd name="T21" fmla="*/ 34 h 79"/>
                  <a:gd name="T22" fmla="*/ 41 w 94"/>
                  <a:gd name="T23" fmla="*/ 79 h 79"/>
                  <a:gd name="T24" fmla="*/ 36 w 94"/>
                  <a:gd name="T25" fmla="*/ 78 h 79"/>
                  <a:gd name="T26" fmla="*/ 0 w 94"/>
                  <a:gd name="T27" fmla="*/ 57 h 79"/>
                  <a:gd name="T28" fmla="*/ 1 w 94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4" y="17"/>
                      <a:pt x="85" y="28"/>
                      <a:pt x="82" y="42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2"/>
                      <a:pt x="94" y="23"/>
                      <a:pt x="79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2" name="Freeform 442">
                <a:extLst>
                  <a:ext uri="{FF2B5EF4-FFF2-40B4-BE49-F238E27FC236}">
                    <a16:creationId xmlns:a16="http://schemas.microsoft.com/office/drawing/2014/main" id="{0B92EB6F-0E86-404A-B34F-C0F8F6D3D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7" cy="108"/>
              </a:xfrm>
              <a:custGeom>
                <a:avLst/>
                <a:gdLst>
                  <a:gd name="T0" fmla="*/ 1 w 93"/>
                  <a:gd name="T1" fmla="*/ 44 h 79"/>
                  <a:gd name="T2" fmla="*/ 37 w 93"/>
                  <a:gd name="T3" fmla="*/ 70 h 79"/>
                  <a:gd name="T4" fmla="*/ 41 w 93"/>
                  <a:gd name="T5" fmla="*/ 71 h 79"/>
                  <a:gd name="T6" fmla="*/ 83 w 93"/>
                  <a:gd name="T7" fmla="*/ 33 h 79"/>
                  <a:gd name="T8" fmla="*/ 73 w 93"/>
                  <a:gd name="T9" fmla="*/ 0 h 79"/>
                  <a:gd name="T10" fmla="*/ 75 w 93"/>
                  <a:gd name="T11" fmla="*/ 2 h 79"/>
                  <a:gd name="T12" fmla="*/ 81 w 93"/>
                  <a:gd name="T13" fmla="*/ 46 h 79"/>
                  <a:gd name="T14" fmla="*/ 79 w 93"/>
                  <a:gd name="T15" fmla="*/ 1 h 79"/>
                  <a:gd name="T16" fmla="*/ 83 w 93"/>
                  <a:gd name="T17" fmla="*/ 1 h 79"/>
                  <a:gd name="T18" fmla="*/ 91 w 93"/>
                  <a:gd name="T19" fmla="*/ 34 h 79"/>
                  <a:gd name="T20" fmla="*/ 41 w 93"/>
                  <a:gd name="T21" fmla="*/ 79 h 79"/>
                  <a:gd name="T22" fmla="*/ 36 w 93"/>
                  <a:gd name="T23" fmla="*/ 78 h 79"/>
                  <a:gd name="T24" fmla="*/ 0 w 93"/>
                  <a:gd name="T25" fmla="*/ 57 h 79"/>
                  <a:gd name="T26" fmla="*/ 1 w 93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3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5" y="20"/>
                      <a:pt x="85" y="31"/>
                      <a:pt x="81" y="46"/>
                    </a:cubicBezTo>
                    <a:cubicBezTo>
                      <a:pt x="84" y="42"/>
                      <a:pt x="93" y="22"/>
                      <a:pt x="79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3" name="Freeform 443">
                <a:extLst>
                  <a:ext uri="{FF2B5EF4-FFF2-40B4-BE49-F238E27FC236}">
                    <a16:creationId xmlns:a16="http://schemas.microsoft.com/office/drawing/2014/main" id="{B8ACF553-EF7B-4525-B350-EF63AE6EF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2 h 79"/>
                  <a:gd name="T12" fmla="*/ 79 w 92"/>
                  <a:gd name="T13" fmla="*/ 49 h 79"/>
                  <a:gd name="T14" fmla="*/ 79 w 92"/>
                  <a:gd name="T15" fmla="*/ 1 h 79"/>
                  <a:gd name="T16" fmla="*/ 83 w 92"/>
                  <a:gd name="T17" fmla="*/ 1 h 79"/>
                  <a:gd name="T18" fmla="*/ 91 w 92"/>
                  <a:gd name="T19" fmla="*/ 34 h 79"/>
                  <a:gd name="T20" fmla="*/ 41 w 92"/>
                  <a:gd name="T21" fmla="*/ 79 h 79"/>
                  <a:gd name="T22" fmla="*/ 36 w 92"/>
                  <a:gd name="T23" fmla="*/ 78 h 79"/>
                  <a:gd name="T24" fmla="*/ 0 w 92"/>
                  <a:gd name="T25" fmla="*/ 57 h 79"/>
                  <a:gd name="T26" fmla="*/ 1 w 92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2"/>
                      <a:pt x="74" y="2"/>
                    </a:cubicBezTo>
                    <a:cubicBezTo>
                      <a:pt x="87" y="23"/>
                      <a:pt x="84" y="33"/>
                      <a:pt x="79" y="49"/>
                    </a:cubicBezTo>
                    <a:cubicBezTo>
                      <a:pt x="86" y="40"/>
                      <a:pt x="92" y="21"/>
                      <a:pt x="79" y="1"/>
                    </a:cubicBezTo>
                    <a:cubicBezTo>
                      <a:pt x="82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4" name="Freeform 444">
                <a:extLst>
                  <a:ext uri="{FF2B5EF4-FFF2-40B4-BE49-F238E27FC236}">
                    <a16:creationId xmlns:a16="http://schemas.microsoft.com/office/drawing/2014/main" id="{2A568ABC-5674-4E9C-9834-C20D4A06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33" cy="108"/>
              </a:xfrm>
              <a:custGeom>
                <a:avLst/>
                <a:gdLst>
                  <a:gd name="T0" fmla="*/ 1 w 97"/>
                  <a:gd name="T1" fmla="*/ 44 h 79"/>
                  <a:gd name="T2" fmla="*/ 37 w 97"/>
                  <a:gd name="T3" fmla="*/ 70 h 79"/>
                  <a:gd name="T4" fmla="*/ 41 w 97"/>
                  <a:gd name="T5" fmla="*/ 71 h 79"/>
                  <a:gd name="T6" fmla="*/ 83 w 97"/>
                  <a:gd name="T7" fmla="*/ 33 h 79"/>
                  <a:gd name="T8" fmla="*/ 73 w 97"/>
                  <a:gd name="T9" fmla="*/ 0 h 79"/>
                  <a:gd name="T10" fmla="*/ 74 w 97"/>
                  <a:gd name="T11" fmla="*/ 2 h 79"/>
                  <a:gd name="T12" fmla="*/ 77 w 97"/>
                  <a:gd name="T13" fmla="*/ 52 h 79"/>
                  <a:gd name="T14" fmla="*/ 77 w 97"/>
                  <a:gd name="T15" fmla="*/ 52 h 79"/>
                  <a:gd name="T16" fmla="*/ 79 w 97"/>
                  <a:gd name="T17" fmla="*/ 1 h 79"/>
                  <a:gd name="T18" fmla="*/ 83 w 97"/>
                  <a:gd name="T19" fmla="*/ 1 h 79"/>
                  <a:gd name="T20" fmla="*/ 91 w 97"/>
                  <a:gd name="T21" fmla="*/ 34 h 79"/>
                  <a:gd name="T22" fmla="*/ 41 w 97"/>
                  <a:gd name="T23" fmla="*/ 79 h 79"/>
                  <a:gd name="T24" fmla="*/ 36 w 97"/>
                  <a:gd name="T25" fmla="*/ 78 h 79"/>
                  <a:gd name="T26" fmla="*/ 0 w 97"/>
                  <a:gd name="T27" fmla="*/ 57 h 79"/>
                  <a:gd name="T28" fmla="*/ 1 w 97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7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2"/>
                      <a:pt x="74" y="2"/>
                    </a:cubicBezTo>
                    <a:cubicBezTo>
                      <a:pt x="85" y="21"/>
                      <a:pt x="86" y="34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1"/>
                      <a:pt x="97" y="28"/>
                      <a:pt x="79" y="1"/>
                    </a:cubicBezTo>
                    <a:cubicBezTo>
                      <a:pt x="82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5" name="Freeform 445">
                <a:extLst>
                  <a:ext uri="{FF2B5EF4-FFF2-40B4-BE49-F238E27FC236}">
                    <a16:creationId xmlns:a16="http://schemas.microsoft.com/office/drawing/2014/main" id="{551D0D20-E357-47DE-8C61-300FC535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4"/>
              </a:xfrm>
              <a:custGeom>
                <a:avLst/>
                <a:gdLst>
                  <a:gd name="T0" fmla="*/ 1 w 92"/>
                  <a:gd name="T1" fmla="*/ 43 h 98"/>
                  <a:gd name="T2" fmla="*/ 87 w 92"/>
                  <a:gd name="T3" fmla="*/ 31 h 98"/>
                  <a:gd name="T4" fmla="*/ 79 w 92"/>
                  <a:gd name="T5" fmla="*/ 0 h 98"/>
                  <a:gd name="T6" fmla="*/ 83 w 92"/>
                  <a:gd name="T7" fmla="*/ 0 h 98"/>
                  <a:gd name="T8" fmla="*/ 91 w 92"/>
                  <a:gd name="T9" fmla="*/ 33 h 98"/>
                  <a:gd name="T10" fmla="*/ 41 w 92"/>
                  <a:gd name="T11" fmla="*/ 78 h 98"/>
                  <a:gd name="T12" fmla="*/ 36 w 92"/>
                  <a:gd name="T13" fmla="*/ 77 h 98"/>
                  <a:gd name="T14" fmla="*/ 0 w 92"/>
                  <a:gd name="T15" fmla="*/ 56 h 98"/>
                  <a:gd name="T16" fmla="*/ 1 w 92"/>
                  <a:gd name="T17" fmla="*/ 4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8">
                    <a:moveTo>
                      <a:pt x="1" y="43"/>
                    </a:moveTo>
                    <a:cubicBezTo>
                      <a:pt x="39" y="98"/>
                      <a:pt x="82" y="56"/>
                      <a:pt x="87" y="31"/>
                    </a:cubicBezTo>
                    <a:cubicBezTo>
                      <a:pt x="87" y="26"/>
                      <a:pt x="89" y="14"/>
                      <a:pt x="79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6" name="Freeform 446">
                <a:extLst>
                  <a:ext uri="{FF2B5EF4-FFF2-40B4-BE49-F238E27FC236}">
                    <a16:creationId xmlns:a16="http://schemas.microsoft.com/office/drawing/2014/main" id="{2C5C5E34-5CEA-4D41-8A0B-714AAEE9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1"/>
              </a:xfrm>
              <a:custGeom>
                <a:avLst/>
                <a:gdLst>
                  <a:gd name="T0" fmla="*/ 1 w 92"/>
                  <a:gd name="T1" fmla="*/ 44 h 96"/>
                  <a:gd name="T2" fmla="*/ 87 w 92"/>
                  <a:gd name="T3" fmla="*/ 32 h 96"/>
                  <a:gd name="T4" fmla="*/ 80 w 92"/>
                  <a:gd name="T5" fmla="*/ 0 h 96"/>
                  <a:gd name="T6" fmla="*/ 83 w 92"/>
                  <a:gd name="T7" fmla="*/ 0 h 96"/>
                  <a:gd name="T8" fmla="*/ 91 w 92"/>
                  <a:gd name="T9" fmla="*/ 33 h 96"/>
                  <a:gd name="T10" fmla="*/ 41 w 92"/>
                  <a:gd name="T11" fmla="*/ 78 h 96"/>
                  <a:gd name="T12" fmla="*/ 36 w 92"/>
                  <a:gd name="T13" fmla="*/ 77 h 96"/>
                  <a:gd name="T14" fmla="*/ 0 w 92"/>
                  <a:gd name="T15" fmla="*/ 56 h 96"/>
                  <a:gd name="T16" fmla="*/ 1 w 92"/>
                  <a:gd name="T17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6">
                    <a:moveTo>
                      <a:pt x="1" y="44"/>
                    </a:moveTo>
                    <a:cubicBezTo>
                      <a:pt x="38" y="96"/>
                      <a:pt x="82" y="58"/>
                      <a:pt x="87" y="32"/>
                    </a:cubicBezTo>
                    <a:cubicBezTo>
                      <a:pt x="88" y="24"/>
                      <a:pt x="88" y="12"/>
                      <a:pt x="80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7" name="Freeform 447">
                <a:extLst>
                  <a:ext uri="{FF2B5EF4-FFF2-40B4-BE49-F238E27FC236}">
                    <a16:creationId xmlns:a16="http://schemas.microsoft.com/office/drawing/2014/main" id="{2BCF081C-3FA8-4FC1-83ED-AAEF9B6E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3"/>
              </a:xfrm>
              <a:custGeom>
                <a:avLst/>
                <a:gdLst>
                  <a:gd name="T0" fmla="*/ 1 w 92"/>
                  <a:gd name="T1" fmla="*/ 44 h 97"/>
                  <a:gd name="T2" fmla="*/ 87 w 92"/>
                  <a:gd name="T3" fmla="*/ 32 h 97"/>
                  <a:gd name="T4" fmla="*/ 80 w 92"/>
                  <a:gd name="T5" fmla="*/ 0 h 97"/>
                  <a:gd name="T6" fmla="*/ 83 w 92"/>
                  <a:gd name="T7" fmla="*/ 0 h 97"/>
                  <a:gd name="T8" fmla="*/ 91 w 92"/>
                  <a:gd name="T9" fmla="*/ 33 h 97"/>
                  <a:gd name="T10" fmla="*/ 41 w 92"/>
                  <a:gd name="T11" fmla="*/ 78 h 97"/>
                  <a:gd name="T12" fmla="*/ 36 w 92"/>
                  <a:gd name="T13" fmla="*/ 77 h 97"/>
                  <a:gd name="T14" fmla="*/ 0 w 92"/>
                  <a:gd name="T15" fmla="*/ 56 h 97"/>
                  <a:gd name="T16" fmla="*/ 1 w 92"/>
                  <a:gd name="T17" fmla="*/ 4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7">
                    <a:moveTo>
                      <a:pt x="1" y="44"/>
                    </a:moveTo>
                    <a:cubicBezTo>
                      <a:pt x="38" y="97"/>
                      <a:pt x="82" y="58"/>
                      <a:pt x="87" y="32"/>
                    </a:cubicBezTo>
                    <a:cubicBezTo>
                      <a:pt x="88" y="24"/>
                      <a:pt x="88" y="12"/>
                      <a:pt x="80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8" name="Freeform 448">
                <a:extLst>
                  <a:ext uri="{FF2B5EF4-FFF2-40B4-BE49-F238E27FC236}">
                    <a16:creationId xmlns:a16="http://schemas.microsoft.com/office/drawing/2014/main" id="{14FABAC6-B483-4337-8910-A89ECDB19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4 h 95"/>
                  <a:gd name="T2" fmla="*/ 87 w 92"/>
                  <a:gd name="T3" fmla="*/ 31 h 95"/>
                  <a:gd name="T4" fmla="*/ 81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4"/>
                    </a:moveTo>
                    <a:cubicBezTo>
                      <a:pt x="36" y="95"/>
                      <a:pt x="82" y="62"/>
                      <a:pt x="87" y="31"/>
                    </a:cubicBezTo>
                    <a:cubicBezTo>
                      <a:pt x="88" y="25"/>
                      <a:pt x="89" y="13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69" name="Freeform 449">
                <a:extLst>
                  <a:ext uri="{FF2B5EF4-FFF2-40B4-BE49-F238E27FC236}">
                    <a16:creationId xmlns:a16="http://schemas.microsoft.com/office/drawing/2014/main" id="{E5B2E2E4-2D7A-49FF-90BF-3E8DEC43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1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5" y="93"/>
                      <a:pt x="81" y="65"/>
                      <a:pt x="88" y="31"/>
                    </a:cubicBezTo>
                    <a:cubicBezTo>
                      <a:pt x="88" y="26"/>
                      <a:pt x="90" y="14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0" name="Freeform 450">
                <a:extLst>
                  <a:ext uri="{FF2B5EF4-FFF2-40B4-BE49-F238E27FC236}">
                    <a16:creationId xmlns:a16="http://schemas.microsoft.com/office/drawing/2014/main" id="{95148936-4A4C-42D3-8E87-96E42653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1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3" y="93"/>
                      <a:pt x="81" y="66"/>
                      <a:pt x="88" y="31"/>
                    </a:cubicBezTo>
                    <a:cubicBezTo>
                      <a:pt x="89" y="25"/>
                      <a:pt x="90" y="13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1" name="Freeform 451">
                <a:extLst>
                  <a:ext uri="{FF2B5EF4-FFF2-40B4-BE49-F238E27FC236}">
                    <a16:creationId xmlns:a16="http://schemas.microsoft.com/office/drawing/2014/main" id="{F7F53360-DBFB-4821-9303-BC2E19119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2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4" y="93"/>
                      <a:pt x="82" y="66"/>
                      <a:pt x="88" y="31"/>
                    </a:cubicBezTo>
                    <a:cubicBezTo>
                      <a:pt x="89" y="26"/>
                      <a:pt x="90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2" name="Freeform 452">
                <a:extLst>
                  <a:ext uri="{FF2B5EF4-FFF2-40B4-BE49-F238E27FC236}">
                    <a16:creationId xmlns:a16="http://schemas.microsoft.com/office/drawing/2014/main" id="{77106DEE-1142-41CE-A7CF-BF4B65C7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5 h 93"/>
                  <a:gd name="T2" fmla="*/ 89 w 92"/>
                  <a:gd name="T3" fmla="*/ 31 h 93"/>
                  <a:gd name="T4" fmla="*/ 82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5"/>
                    </a:moveTo>
                    <a:cubicBezTo>
                      <a:pt x="34" y="93"/>
                      <a:pt x="82" y="66"/>
                      <a:pt x="89" y="31"/>
                    </a:cubicBezTo>
                    <a:cubicBezTo>
                      <a:pt x="89" y="28"/>
                      <a:pt x="91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3" name="Freeform 453">
                <a:extLst>
                  <a:ext uri="{FF2B5EF4-FFF2-40B4-BE49-F238E27FC236}">
                    <a16:creationId xmlns:a16="http://schemas.microsoft.com/office/drawing/2014/main" id="{8208A78F-018F-468C-B179-E5D4B825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1 w 92"/>
                  <a:gd name="T1" fmla="*/ 45 h 94"/>
                  <a:gd name="T2" fmla="*/ 89 w 92"/>
                  <a:gd name="T3" fmla="*/ 31 h 94"/>
                  <a:gd name="T4" fmla="*/ 82 w 92"/>
                  <a:gd name="T5" fmla="*/ 0 h 94"/>
                  <a:gd name="T6" fmla="*/ 83 w 92"/>
                  <a:gd name="T7" fmla="*/ 0 h 94"/>
                  <a:gd name="T8" fmla="*/ 91 w 92"/>
                  <a:gd name="T9" fmla="*/ 33 h 94"/>
                  <a:gd name="T10" fmla="*/ 41 w 92"/>
                  <a:gd name="T11" fmla="*/ 78 h 94"/>
                  <a:gd name="T12" fmla="*/ 36 w 92"/>
                  <a:gd name="T13" fmla="*/ 77 h 94"/>
                  <a:gd name="T14" fmla="*/ 0 w 92"/>
                  <a:gd name="T15" fmla="*/ 56 h 94"/>
                  <a:gd name="T16" fmla="*/ 1 w 92"/>
                  <a:gd name="T17" fmla="*/ 4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4">
                    <a:moveTo>
                      <a:pt x="1" y="45"/>
                    </a:moveTo>
                    <a:cubicBezTo>
                      <a:pt x="34" y="94"/>
                      <a:pt x="83" y="66"/>
                      <a:pt x="89" y="31"/>
                    </a:cubicBezTo>
                    <a:cubicBezTo>
                      <a:pt x="90" y="27"/>
                      <a:pt x="91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4" name="Freeform 454">
                <a:extLst>
                  <a:ext uri="{FF2B5EF4-FFF2-40B4-BE49-F238E27FC236}">
                    <a16:creationId xmlns:a16="http://schemas.microsoft.com/office/drawing/2014/main" id="{2734D145-9290-46B0-B4E0-CEFCFAA33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5 h 95"/>
                  <a:gd name="T2" fmla="*/ 89 w 92"/>
                  <a:gd name="T3" fmla="*/ 34 h 95"/>
                  <a:gd name="T4" fmla="*/ 82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5"/>
                    </a:moveTo>
                    <a:cubicBezTo>
                      <a:pt x="34" y="95"/>
                      <a:pt x="83" y="63"/>
                      <a:pt x="89" y="34"/>
                    </a:cubicBezTo>
                    <a:cubicBezTo>
                      <a:pt x="91" y="22"/>
                      <a:pt x="89" y="11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5" name="Freeform 455">
                <a:extLst>
                  <a:ext uri="{FF2B5EF4-FFF2-40B4-BE49-F238E27FC236}">
                    <a16:creationId xmlns:a16="http://schemas.microsoft.com/office/drawing/2014/main" id="{27C0CF2C-7C15-42A3-9440-96C6D076C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5 h 95"/>
                  <a:gd name="T2" fmla="*/ 89 w 92"/>
                  <a:gd name="T3" fmla="*/ 35 h 95"/>
                  <a:gd name="T4" fmla="*/ 82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5"/>
                    </a:moveTo>
                    <a:cubicBezTo>
                      <a:pt x="34" y="95"/>
                      <a:pt x="83" y="63"/>
                      <a:pt x="89" y="35"/>
                    </a:cubicBezTo>
                    <a:cubicBezTo>
                      <a:pt x="91" y="22"/>
                      <a:pt x="89" y="11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6" name="Freeform 456">
                <a:extLst>
                  <a:ext uri="{FF2B5EF4-FFF2-40B4-BE49-F238E27FC236}">
                    <a16:creationId xmlns:a16="http://schemas.microsoft.com/office/drawing/2014/main" id="{A473FF79-F1F5-45FA-BBFC-D3316B94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1"/>
              </a:xfrm>
              <a:custGeom>
                <a:avLst/>
                <a:gdLst>
                  <a:gd name="T0" fmla="*/ 1 w 92"/>
                  <a:gd name="T1" fmla="*/ 46 h 96"/>
                  <a:gd name="T2" fmla="*/ 89 w 92"/>
                  <a:gd name="T3" fmla="*/ 35 h 96"/>
                  <a:gd name="T4" fmla="*/ 83 w 92"/>
                  <a:gd name="T5" fmla="*/ 0 h 96"/>
                  <a:gd name="T6" fmla="*/ 83 w 92"/>
                  <a:gd name="T7" fmla="*/ 0 h 96"/>
                  <a:gd name="T8" fmla="*/ 91 w 92"/>
                  <a:gd name="T9" fmla="*/ 33 h 96"/>
                  <a:gd name="T10" fmla="*/ 41 w 92"/>
                  <a:gd name="T11" fmla="*/ 78 h 96"/>
                  <a:gd name="T12" fmla="*/ 36 w 92"/>
                  <a:gd name="T13" fmla="*/ 77 h 96"/>
                  <a:gd name="T14" fmla="*/ 0 w 92"/>
                  <a:gd name="T15" fmla="*/ 56 h 96"/>
                  <a:gd name="T16" fmla="*/ 1 w 92"/>
                  <a:gd name="T17" fmla="*/ 4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6">
                    <a:moveTo>
                      <a:pt x="1" y="46"/>
                    </a:moveTo>
                    <a:cubicBezTo>
                      <a:pt x="34" y="96"/>
                      <a:pt x="83" y="64"/>
                      <a:pt x="89" y="35"/>
                    </a:cubicBezTo>
                    <a:cubicBezTo>
                      <a:pt x="92" y="23"/>
                      <a:pt x="89" y="11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7" name="Freeform 457">
                <a:extLst>
                  <a:ext uri="{FF2B5EF4-FFF2-40B4-BE49-F238E27FC236}">
                    <a16:creationId xmlns:a16="http://schemas.microsoft.com/office/drawing/2014/main" id="{177DADFC-C951-488C-9DF6-41F310EB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0 w 92"/>
                  <a:gd name="T1" fmla="*/ 46 h 94"/>
                  <a:gd name="T2" fmla="*/ 89 w 92"/>
                  <a:gd name="T3" fmla="*/ 35 h 94"/>
                  <a:gd name="T4" fmla="*/ 83 w 92"/>
                  <a:gd name="T5" fmla="*/ 0 h 94"/>
                  <a:gd name="T6" fmla="*/ 91 w 92"/>
                  <a:gd name="T7" fmla="*/ 33 h 94"/>
                  <a:gd name="T8" fmla="*/ 41 w 92"/>
                  <a:gd name="T9" fmla="*/ 78 h 94"/>
                  <a:gd name="T10" fmla="*/ 36 w 92"/>
                  <a:gd name="T11" fmla="*/ 77 h 94"/>
                  <a:gd name="T12" fmla="*/ 0 w 92"/>
                  <a:gd name="T13" fmla="*/ 56 h 94"/>
                  <a:gd name="T14" fmla="*/ 0 w 92"/>
                  <a:gd name="T15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4">
                    <a:moveTo>
                      <a:pt x="0" y="46"/>
                    </a:moveTo>
                    <a:cubicBezTo>
                      <a:pt x="32" y="94"/>
                      <a:pt x="83" y="68"/>
                      <a:pt x="89" y="35"/>
                    </a:cubicBezTo>
                    <a:cubicBezTo>
                      <a:pt x="92" y="20"/>
                      <a:pt x="87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8" name="Freeform 458">
                <a:extLst>
                  <a:ext uri="{FF2B5EF4-FFF2-40B4-BE49-F238E27FC236}">
                    <a16:creationId xmlns:a16="http://schemas.microsoft.com/office/drawing/2014/main" id="{332B7081-47B6-40E0-87CC-4ABEC3673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0 w 92"/>
                  <a:gd name="T1" fmla="*/ 46 h 93"/>
                  <a:gd name="T2" fmla="*/ 90 w 92"/>
                  <a:gd name="T3" fmla="*/ 35 h 93"/>
                  <a:gd name="T4" fmla="*/ 83 w 92"/>
                  <a:gd name="T5" fmla="*/ 0 h 93"/>
                  <a:gd name="T6" fmla="*/ 91 w 92"/>
                  <a:gd name="T7" fmla="*/ 33 h 93"/>
                  <a:gd name="T8" fmla="*/ 41 w 92"/>
                  <a:gd name="T9" fmla="*/ 78 h 93"/>
                  <a:gd name="T10" fmla="*/ 36 w 92"/>
                  <a:gd name="T11" fmla="*/ 77 h 93"/>
                  <a:gd name="T12" fmla="*/ 0 w 92"/>
                  <a:gd name="T13" fmla="*/ 56 h 93"/>
                  <a:gd name="T14" fmla="*/ 0 w 92"/>
                  <a:gd name="T15" fmla="*/ 4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3">
                    <a:moveTo>
                      <a:pt x="0" y="46"/>
                    </a:moveTo>
                    <a:cubicBezTo>
                      <a:pt x="32" y="93"/>
                      <a:pt x="83" y="67"/>
                      <a:pt x="90" y="35"/>
                    </a:cubicBezTo>
                    <a:cubicBezTo>
                      <a:pt x="92" y="20"/>
                      <a:pt x="87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6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79" name="Freeform 459">
                <a:extLst>
                  <a:ext uri="{FF2B5EF4-FFF2-40B4-BE49-F238E27FC236}">
                    <a16:creationId xmlns:a16="http://schemas.microsoft.com/office/drawing/2014/main" id="{3F8A6A84-A522-4897-87F8-80DDDCF37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0 w 92"/>
                  <a:gd name="T1" fmla="*/ 47 h 94"/>
                  <a:gd name="T2" fmla="*/ 90 w 92"/>
                  <a:gd name="T3" fmla="*/ 35 h 94"/>
                  <a:gd name="T4" fmla="*/ 83 w 92"/>
                  <a:gd name="T5" fmla="*/ 0 h 94"/>
                  <a:gd name="T6" fmla="*/ 91 w 92"/>
                  <a:gd name="T7" fmla="*/ 33 h 94"/>
                  <a:gd name="T8" fmla="*/ 41 w 92"/>
                  <a:gd name="T9" fmla="*/ 78 h 94"/>
                  <a:gd name="T10" fmla="*/ 36 w 92"/>
                  <a:gd name="T11" fmla="*/ 77 h 94"/>
                  <a:gd name="T12" fmla="*/ 0 w 92"/>
                  <a:gd name="T13" fmla="*/ 56 h 94"/>
                  <a:gd name="T14" fmla="*/ 0 w 92"/>
                  <a:gd name="T15" fmla="*/ 4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4">
                    <a:moveTo>
                      <a:pt x="0" y="47"/>
                    </a:moveTo>
                    <a:cubicBezTo>
                      <a:pt x="32" y="94"/>
                      <a:pt x="84" y="68"/>
                      <a:pt x="90" y="35"/>
                    </a:cubicBezTo>
                    <a:cubicBezTo>
                      <a:pt x="92" y="20"/>
                      <a:pt x="88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7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0" name="Freeform 460">
                <a:extLst>
                  <a:ext uri="{FF2B5EF4-FFF2-40B4-BE49-F238E27FC236}">
                    <a16:creationId xmlns:a16="http://schemas.microsoft.com/office/drawing/2014/main" id="{E40F8C5A-4DB2-422F-B488-93CBAAC7C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6"/>
              </a:xfrm>
              <a:custGeom>
                <a:avLst/>
                <a:gdLst>
                  <a:gd name="T0" fmla="*/ 0 w 93"/>
                  <a:gd name="T1" fmla="*/ 47 h 92"/>
                  <a:gd name="T2" fmla="*/ 90 w 93"/>
                  <a:gd name="T3" fmla="*/ 36 h 92"/>
                  <a:gd name="T4" fmla="*/ 83 w 93"/>
                  <a:gd name="T5" fmla="*/ 0 h 92"/>
                  <a:gd name="T6" fmla="*/ 91 w 93"/>
                  <a:gd name="T7" fmla="*/ 33 h 92"/>
                  <a:gd name="T8" fmla="*/ 41 w 93"/>
                  <a:gd name="T9" fmla="*/ 78 h 92"/>
                  <a:gd name="T10" fmla="*/ 36 w 93"/>
                  <a:gd name="T11" fmla="*/ 77 h 92"/>
                  <a:gd name="T12" fmla="*/ 0 w 93"/>
                  <a:gd name="T13" fmla="*/ 56 h 92"/>
                  <a:gd name="T14" fmla="*/ 0 w 93"/>
                  <a:gd name="T15" fmla="*/ 4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0" y="47"/>
                    </a:moveTo>
                    <a:cubicBezTo>
                      <a:pt x="30" y="92"/>
                      <a:pt x="82" y="72"/>
                      <a:pt x="90" y="36"/>
                    </a:cubicBezTo>
                    <a:cubicBezTo>
                      <a:pt x="91" y="30"/>
                      <a:pt x="93" y="16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7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1" name="Freeform 461">
                <a:extLst>
                  <a:ext uri="{FF2B5EF4-FFF2-40B4-BE49-F238E27FC236}">
                    <a16:creationId xmlns:a16="http://schemas.microsoft.com/office/drawing/2014/main" id="{95CBE688-7280-451F-8589-BF053B708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0 w 92"/>
                  <a:gd name="T1" fmla="*/ 48 h 93"/>
                  <a:gd name="T2" fmla="*/ 90 w 92"/>
                  <a:gd name="T3" fmla="*/ 35 h 93"/>
                  <a:gd name="T4" fmla="*/ 83 w 92"/>
                  <a:gd name="T5" fmla="*/ 0 h 93"/>
                  <a:gd name="T6" fmla="*/ 91 w 92"/>
                  <a:gd name="T7" fmla="*/ 33 h 93"/>
                  <a:gd name="T8" fmla="*/ 41 w 92"/>
                  <a:gd name="T9" fmla="*/ 78 h 93"/>
                  <a:gd name="T10" fmla="*/ 36 w 92"/>
                  <a:gd name="T11" fmla="*/ 77 h 93"/>
                  <a:gd name="T12" fmla="*/ 0 w 92"/>
                  <a:gd name="T13" fmla="*/ 56 h 93"/>
                  <a:gd name="T14" fmla="*/ 0 w 92"/>
                  <a:gd name="T15" fmla="*/ 4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3">
                    <a:moveTo>
                      <a:pt x="0" y="48"/>
                    </a:moveTo>
                    <a:cubicBezTo>
                      <a:pt x="31" y="93"/>
                      <a:pt x="83" y="72"/>
                      <a:pt x="90" y="35"/>
                    </a:cubicBezTo>
                    <a:cubicBezTo>
                      <a:pt x="92" y="23"/>
                      <a:pt x="90" y="11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8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2" name="Freeform 462">
                <a:extLst>
                  <a:ext uri="{FF2B5EF4-FFF2-40B4-BE49-F238E27FC236}">
                    <a16:creationId xmlns:a16="http://schemas.microsoft.com/office/drawing/2014/main" id="{20557BB6-5D1D-403A-9008-92B0106F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6"/>
              </a:xfrm>
              <a:custGeom>
                <a:avLst/>
                <a:gdLst>
                  <a:gd name="T0" fmla="*/ 0 w 93"/>
                  <a:gd name="T1" fmla="*/ 48 h 92"/>
                  <a:gd name="T2" fmla="*/ 90 w 93"/>
                  <a:gd name="T3" fmla="*/ 37 h 92"/>
                  <a:gd name="T4" fmla="*/ 83 w 93"/>
                  <a:gd name="T5" fmla="*/ 0 h 92"/>
                  <a:gd name="T6" fmla="*/ 91 w 93"/>
                  <a:gd name="T7" fmla="*/ 33 h 92"/>
                  <a:gd name="T8" fmla="*/ 41 w 93"/>
                  <a:gd name="T9" fmla="*/ 78 h 92"/>
                  <a:gd name="T10" fmla="*/ 36 w 93"/>
                  <a:gd name="T11" fmla="*/ 77 h 92"/>
                  <a:gd name="T12" fmla="*/ 0 w 93"/>
                  <a:gd name="T13" fmla="*/ 56 h 92"/>
                  <a:gd name="T14" fmla="*/ 0 w 93"/>
                  <a:gd name="T15" fmla="*/ 4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0" y="48"/>
                    </a:moveTo>
                    <a:cubicBezTo>
                      <a:pt x="30" y="92"/>
                      <a:pt x="82" y="73"/>
                      <a:pt x="90" y="37"/>
                    </a:cubicBezTo>
                    <a:cubicBezTo>
                      <a:pt x="91" y="30"/>
                      <a:pt x="93" y="15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3"/>
                      <a:pt x="0" y="48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3" name="Freeform 463">
                <a:extLst>
                  <a:ext uri="{FF2B5EF4-FFF2-40B4-BE49-F238E27FC236}">
                    <a16:creationId xmlns:a16="http://schemas.microsoft.com/office/drawing/2014/main" id="{D263DF63-9A69-46E5-8154-F1EB87019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7"/>
              </a:xfrm>
              <a:custGeom>
                <a:avLst/>
                <a:gdLst>
                  <a:gd name="T0" fmla="*/ 0 w 93"/>
                  <a:gd name="T1" fmla="*/ 49 h 93"/>
                  <a:gd name="T2" fmla="*/ 90 w 93"/>
                  <a:gd name="T3" fmla="*/ 36 h 93"/>
                  <a:gd name="T4" fmla="*/ 83 w 93"/>
                  <a:gd name="T5" fmla="*/ 0 h 93"/>
                  <a:gd name="T6" fmla="*/ 91 w 93"/>
                  <a:gd name="T7" fmla="*/ 33 h 93"/>
                  <a:gd name="T8" fmla="*/ 41 w 93"/>
                  <a:gd name="T9" fmla="*/ 78 h 93"/>
                  <a:gd name="T10" fmla="*/ 36 w 93"/>
                  <a:gd name="T11" fmla="*/ 77 h 93"/>
                  <a:gd name="T12" fmla="*/ 0 w 93"/>
                  <a:gd name="T13" fmla="*/ 56 h 93"/>
                  <a:gd name="T14" fmla="*/ 0 w 93"/>
                  <a:gd name="T15" fmla="*/ 4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0" y="49"/>
                    </a:moveTo>
                    <a:cubicBezTo>
                      <a:pt x="29" y="93"/>
                      <a:pt x="82" y="72"/>
                      <a:pt x="90" y="36"/>
                    </a:cubicBezTo>
                    <a:cubicBezTo>
                      <a:pt x="91" y="30"/>
                      <a:pt x="93" y="16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3"/>
                      <a:pt x="0" y="49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4" name="Freeform 464">
                <a:extLst>
                  <a:ext uri="{FF2B5EF4-FFF2-40B4-BE49-F238E27FC236}">
                    <a16:creationId xmlns:a16="http://schemas.microsoft.com/office/drawing/2014/main" id="{8134772D-307A-4EDC-9D8D-2397DB38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44"/>
                <a:ext cx="134" cy="98"/>
              </a:xfrm>
              <a:custGeom>
                <a:avLst/>
                <a:gdLst>
                  <a:gd name="T0" fmla="*/ 0 w 98"/>
                  <a:gd name="T1" fmla="*/ 41 h 72"/>
                  <a:gd name="T2" fmla="*/ 0 w 98"/>
                  <a:gd name="T3" fmla="*/ 41 h 72"/>
                  <a:gd name="T4" fmla="*/ 2 w 98"/>
                  <a:gd name="T5" fmla="*/ 43 h 72"/>
                  <a:gd name="T6" fmla="*/ 65 w 98"/>
                  <a:gd name="T7" fmla="*/ 61 h 72"/>
                  <a:gd name="T8" fmla="*/ 87 w 98"/>
                  <a:gd name="T9" fmla="*/ 0 h 72"/>
                  <a:gd name="T10" fmla="*/ 91 w 98"/>
                  <a:gd name="T11" fmla="*/ 25 h 72"/>
                  <a:gd name="T12" fmla="*/ 41 w 98"/>
                  <a:gd name="T13" fmla="*/ 70 h 72"/>
                  <a:gd name="T14" fmla="*/ 36 w 98"/>
                  <a:gd name="T15" fmla="*/ 69 h 72"/>
                  <a:gd name="T16" fmla="*/ 0 w 98"/>
                  <a:gd name="T17" fmla="*/ 48 h 72"/>
                  <a:gd name="T18" fmla="*/ 0 w 98"/>
                  <a:gd name="T19" fmla="*/ 4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72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1" y="43"/>
                      <a:pt x="2" y="43"/>
                    </a:cubicBezTo>
                    <a:cubicBezTo>
                      <a:pt x="16" y="65"/>
                      <a:pt x="43" y="72"/>
                      <a:pt x="65" y="61"/>
                    </a:cubicBezTo>
                    <a:cubicBezTo>
                      <a:pt x="84" y="51"/>
                      <a:pt x="98" y="28"/>
                      <a:pt x="87" y="0"/>
                    </a:cubicBezTo>
                    <a:cubicBezTo>
                      <a:pt x="90" y="8"/>
                      <a:pt x="92" y="16"/>
                      <a:pt x="91" y="25"/>
                    </a:cubicBezTo>
                    <a:cubicBezTo>
                      <a:pt x="88" y="50"/>
                      <a:pt x="66" y="70"/>
                      <a:pt x="41" y="70"/>
                    </a:cubicBezTo>
                    <a:cubicBezTo>
                      <a:pt x="39" y="70"/>
                      <a:pt x="38" y="70"/>
                      <a:pt x="36" y="69"/>
                    </a:cubicBezTo>
                    <a:cubicBezTo>
                      <a:pt x="21" y="68"/>
                      <a:pt x="8" y="59"/>
                      <a:pt x="0" y="48"/>
                    </a:cubicBezTo>
                    <a:cubicBezTo>
                      <a:pt x="0" y="48"/>
                      <a:pt x="0" y="45"/>
                      <a:pt x="0" y="4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5" name="Freeform 465">
                <a:extLst>
                  <a:ext uri="{FF2B5EF4-FFF2-40B4-BE49-F238E27FC236}">
                    <a16:creationId xmlns:a16="http://schemas.microsoft.com/office/drawing/2014/main" id="{91307E83-F42D-4A7D-B9E6-C1825B0E6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58"/>
                <a:ext cx="125" cy="99"/>
              </a:xfrm>
              <a:custGeom>
                <a:avLst/>
                <a:gdLst>
                  <a:gd name="T0" fmla="*/ 0 w 91"/>
                  <a:gd name="T1" fmla="*/ 32 h 73"/>
                  <a:gd name="T2" fmla="*/ 90 w 91"/>
                  <a:gd name="T3" fmla="*/ 18 h 73"/>
                  <a:gd name="T4" fmla="*/ 90 w 91"/>
                  <a:gd name="T5" fmla="*/ 0 h 73"/>
                  <a:gd name="T6" fmla="*/ 91 w 91"/>
                  <a:gd name="T7" fmla="*/ 15 h 73"/>
                  <a:gd name="T8" fmla="*/ 41 w 91"/>
                  <a:gd name="T9" fmla="*/ 60 h 73"/>
                  <a:gd name="T10" fmla="*/ 36 w 91"/>
                  <a:gd name="T11" fmla="*/ 59 h 73"/>
                  <a:gd name="T12" fmla="*/ 0 w 91"/>
                  <a:gd name="T13" fmla="*/ 38 h 73"/>
                  <a:gd name="T14" fmla="*/ 0 w 91"/>
                  <a:gd name="T15" fmla="*/ 3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73">
                    <a:moveTo>
                      <a:pt x="0" y="32"/>
                    </a:moveTo>
                    <a:cubicBezTo>
                      <a:pt x="27" y="73"/>
                      <a:pt x="82" y="58"/>
                      <a:pt x="90" y="18"/>
                    </a:cubicBezTo>
                    <a:cubicBezTo>
                      <a:pt x="91" y="13"/>
                      <a:pt x="91" y="7"/>
                      <a:pt x="90" y="0"/>
                    </a:cubicBezTo>
                    <a:cubicBezTo>
                      <a:pt x="91" y="5"/>
                      <a:pt x="91" y="10"/>
                      <a:pt x="91" y="15"/>
                    </a:cubicBezTo>
                    <a:cubicBezTo>
                      <a:pt x="88" y="40"/>
                      <a:pt x="66" y="60"/>
                      <a:pt x="41" y="60"/>
                    </a:cubicBezTo>
                    <a:cubicBezTo>
                      <a:pt x="39" y="60"/>
                      <a:pt x="38" y="60"/>
                      <a:pt x="36" y="59"/>
                    </a:cubicBezTo>
                    <a:cubicBezTo>
                      <a:pt x="21" y="58"/>
                      <a:pt x="8" y="49"/>
                      <a:pt x="0" y="38"/>
                    </a:cubicBezTo>
                    <a:cubicBezTo>
                      <a:pt x="0" y="38"/>
                      <a:pt x="0" y="35"/>
                      <a:pt x="0" y="3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6" name="Freeform 466">
                <a:extLst>
                  <a:ext uri="{FF2B5EF4-FFF2-40B4-BE49-F238E27FC236}">
                    <a16:creationId xmlns:a16="http://schemas.microsoft.com/office/drawing/2014/main" id="{FA73F626-0C6C-437B-ABD6-385FE4E06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69"/>
                <a:ext cx="125" cy="90"/>
              </a:xfrm>
              <a:custGeom>
                <a:avLst/>
                <a:gdLst>
                  <a:gd name="T0" fmla="*/ 0 w 91"/>
                  <a:gd name="T1" fmla="*/ 24 h 66"/>
                  <a:gd name="T2" fmla="*/ 90 w 91"/>
                  <a:gd name="T3" fmla="*/ 10 h 66"/>
                  <a:gd name="T4" fmla="*/ 91 w 91"/>
                  <a:gd name="T5" fmla="*/ 0 h 66"/>
                  <a:gd name="T6" fmla="*/ 91 w 91"/>
                  <a:gd name="T7" fmla="*/ 7 h 66"/>
                  <a:gd name="T8" fmla="*/ 41 w 91"/>
                  <a:gd name="T9" fmla="*/ 52 h 66"/>
                  <a:gd name="T10" fmla="*/ 36 w 91"/>
                  <a:gd name="T11" fmla="*/ 51 h 66"/>
                  <a:gd name="T12" fmla="*/ 0 w 91"/>
                  <a:gd name="T13" fmla="*/ 30 h 66"/>
                  <a:gd name="T14" fmla="*/ 0 w 91"/>
                  <a:gd name="T15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66">
                    <a:moveTo>
                      <a:pt x="0" y="24"/>
                    </a:moveTo>
                    <a:cubicBezTo>
                      <a:pt x="27" y="66"/>
                      <a:pt x="83" y="50"/>
                      <a:pt x="90" y="10"/>
                    </a:cubicBezTo>
                    <a:cubicBezTo>
                      <a:pt x="91" y="6"/>
                      <a:pt x="91" y="2"/>
                      <a:pt x="91" y="0"/>
                    </a:cubicBezTo>
                    <a:cubicBezTo>
                      <a:pt x="91" y="2"/>
                      <a:pt x="91" y="4"/>
                      <a:pt x="91" y="7"/>
                    </a:cubicBezTo>
                    <a:cubicBezTo>
                      <a:pt x="88" y="32"/>
                      <a:pt x="66" y="52"/>
                      <a:pt x="41" y="52"/>
                    </a:cubicBezTo>
                    <a:cubicBezTo>
                      <a:pt x="39" y="52"/>
                      <a:pt x="38" y="52"/>
                      <a:pt x="36" y="51"/>
                    </a:cubicBezTo>
                    <a:cubicBezTo>
                      <a:pt x="21" y="50"/>
                      <a:pt x="8" y="41"/>
                      <a:pt x="0" y="30"/>
                    </a:cubicBezTo>
                    <a:cubicBezTo>
                      <a:pt x="0" y="30"/>
                      <a:pt x="0" y="27"/>
                      <a:pt x="0" y="24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7" name="Freeform 467">
                <a:extLst>
                  <a:ext uri="{FF2B5EF4-FFF2-40B4-BE49-F238E27FC236}">
                    <a16:creationId xmlns:a16="http://schemas.microsoft.com/office/drawing/2014/main" id="{AE24CC61-DA6F-4ED3-935B-3A88356E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0"/>
                <a:ext cx="125" cy="80"/>
              </a:xfrm>
              <a:custGeom>
                <a:avLst/>
                <a:gdLst>
                  <a:gd name="T0" fmla="*/ 0 w 91"/>
                  <a:gd name="T1" fmla="*/ 17 h 59"/>
                  <a:gd name="T2" fmla="*/ 90 w 91"/>
                  <a:gd name="T3" fmla="*/ 2 h 59"/>
                  <a:gd name="T4" fmla="*/ 91 w 91"/>
                  <a:gd name="T5" fmla="*/ 0 h 59"/>
                  <a:gd name="T6" fmla="*/ 41 w 91"/>
                  <a:gd name="T7" fmla="*/ 44 h 59"/>
                  <a:gd name="T8" fmla="*/ 36 w 91"/>
                  <a:gd name="T9" fmla="*/ 43 h 59"/>
                  <a:gd name="T10" fmla="*/ 0 w 91"/>
                  <a:gd name="T11" fmla="*/ 22 h 59"/>
                  <a:gd name="T12" fmla="*/ 0 w 91"/>
                  <a:gd name="T1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59">
                    <a:moveTo>
                      <a:pt x="0" y="17"/>
                    </a:moveTo>
                    <a:cubicBezTo>
                      <a:pt x="27" y="59"/>
                      <a:pt x="83" y="43"/>
                      <a:pt x="90" y="2"/>
                    </a:cubicBezTo>
                    <a:cubicBezTo>
                      <a:pt x="90" y="1"/>
                      <a:pt x="91" y="0"/>
                      <a:pt x="91" y="0"/>
                    </a:cubicBezTo>
                    <a:cubicBezTo>
                      <a:pt x="88" y="25"/>
                      <a:pt x="66" y="44"/>
                      <a:pt x="41" y="44"/>
                    </a:cubicBezTo>
                    <a:cubicBezTo>
                      <a:pt x="39" y="44"/>
                      <a:pt x="38" y="44"/>
                      <a:pt x="36" y="43"/>
                    </a:cubicBezTo>
                    <a:cubicBezTo>
                      <a:pt x="21" y="42"/>
                      <a:pt x="8" y="33"/>
                      <a:pt x="0" y="22"/>
                    </a:cubicBezTo>
                    <a:cubicBezTo>
                      <a:pt x="0" y="22"/>
                      <a:pt x="0" y="20"/>
                      <a:pt x="0" y="17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8" name="Freeform 468">
                <a:extLst>
                  <a:ext uri="{FF2B5EF4-FFF2-40B4-BE49-F238E27FC236}">
                    <a16:creationId xmlns:a16="http://schemas.microsoft.com/office/drawing/2014/main" id="{B28EBFD0-1303-4324-9AB9-792E1BC7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90"/>
                <a:ext cx="122" cy="63"/>
              </a:xfrm>
              <a:custGeom>
                <a:avLst/>
                <a:gdLst>
                  <a:gd name="T0" fmla="*/ 0 w 89"/>
                  <a:gd name="T1" fmla="*/ 9 h 46"/>
                  <a:gd name="T2" fmla="*/ 89 w 89"/>
                  <a:gd name="T3" fmla="*/ 0 h 46"/>
                  <a:gd name="T4" fmla="*/ 41 w 89"/>
                  <a:gd name="T5" fmla="*/ 36 h 46"/>
                  <a:gd name="T6" fmla="*/ 36 w 89"/>
                  <a:gd name="T7" fmla="*/ 35 h 46"/>
                  <a:gd name="T8" fmla="*/ 0 w 89"/>
                  <a:gd name="T9" fmla="*/ 14 h 46"/>
                  <a:gd name="T10" fmla="*/ 0 w 89"/>
                  <a:gd name="T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0" y="9"/>
                    </a:moveTo>
                    <a:cubicBezTo>
                      <a:pt x="24" y="46"/>
                      <a:pt x="76" y="40"/>
                      <a:pt x="89" y="0"/>
                    </a:cubicBezTo>
                    <a:cubicBezTo>
                      <a:pt x="83" y="21"/>
                      <a:pt x="63" y="36"/>
                      <a:pt x="41" y="36"/>
                    </a:cubicBezTo>
                    <a:cubicBezTo>
                      <a:pt x="39" y="36"/>
                      <a:pt x="38" y="36"/>
                      <a:pt x="36" y="35"/>
                    </a:cubicBezTo>
                    <a:cubicBezTo>
                      <a:pt x="21" y="34"/>
                      <a:pt x="8" y="25"/>
                      <a:pt x="0" y="14"/>
                    </a:cubicBezTo>
                    <a:cubicBezTo>
                      <a:pt x="0" y="14"/>
                      <a:pt x="0" y="12"/>
                      <a:pt x="0" y="9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89" name="Freeform 469">
                <a:extLst>
                  <a:ext uri="{FF2B5EF4-FFF2-40B4-BE49-F238E27FC236}">
                    <a16:creationId xmlns:a16="http://schemas.microsoft.com/office/drawing/2014/main" id="{59877269-2AEB-4DFE-9082-F7C1FA81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701"/>
                <a:ext cx="118" cy="48"/>
              </a:xfrm>
              <a:custGeom>
                <a:avLst/>
                <a:gdLst>
                  <a:gd name="T0" fmla="*/ 0 w 86"/>
                  <a:gd name="T1" fmla="*/ 2 h 35"/>
                  <a:gd name="T2" fmla="*/ 86 w 86"/>
                  <a:gd name="T3" fmla="*/ 0 h 35"/>
                  <a:gd name="T4" fmla="*/ 41 w 86"/>
                  <a:gd name="T5" fmla="*/ 28 h 35"/>
                  <a:gd name="T6" fmla="*/ 36 w 86"/>
                  <a:gd name="T7" fmla="*/ 27 h 35"/>
                  <a:gd name="T8" fmla="*/ 0 w 86"/>
                  <a:gd name="T9" fmla="*/ 6 h 35"/>
                  <a:gd name="T10" fmla="*/ 0 w 86"/>
                  <a:gd name="T11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35">
                    <a:moveTo>
                      <a:pt x="0" y="2"/>
                    </a:moveTo>
                    <a:cubicBezTo>
                      <a:pt x="21" y="35"/>
                      <a:pt x="67" y="34"/>
                      <a:pt x="86" y="0"/>
                    </a:cubicBezTo>
                    <a:cubicBezTo>
                      <a:pt x="77" y="17"/>
                      <a:pt x="60" y="28"/>
                      <a:pt x="41" y="28"/>
                    </a:cubicBezTo>
                    <a:cubicBezTo>
                      <a:pt x="39" y="28"/>
                      <a:pt x="38" y="28"/>
                      <a:pt x="36" y="27"/>
                    </a:cubicBezTo>
                    <a:cubicBezTo>
                      <a:pt x="21" y="26"/>
                      <a:pt x="8" y="17"/>
                      <a:pt x="0" y="6"/>
                    </a:cubicBezTo>
                    <a:cubicBezTo>
                      <a:pt x="0" y="6"/>
                      <a:pt x="0" y="4"/>
                      <a:pt x="0" y="2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0" name="Freeform 470">
                <a:extLst>
                  <a:ext uri="{FF2B5EF4-FFF2-40B4-BE49-F238E27FC236}">
                    <a16:creationId xmlns:a16="http://schemas.microsoft.com/office/drawing/2014/main" id="{0E97CAE3-E8A3-406E-B999-9E439951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75 w 75"/>
                  <a:gd name="T1" fmla="*/ 85 h 100"/>
                  <a:gd name="T2" fmla="*/ 71 w 75"/>
                  <a:gd name="T3" fmla="*/ 96 h 100"/>
                  <a:gd name="T4" fmla="*/ 52 w 75"/>
                  <a:gd name="T5" fmla="*/ 100 h 100"/>
                  <a:gd name="T6" fmla="*/ 47 w 75"/>
                  <a:gd name="T7" fmla="*/ 99 h 100"/>
                  <a:gd name="T8" fmla="*/ 2 w 75"/>
                  <a:gd name="T9" fmla="*/ 44 h 100"/>
                  <a:gd name="T10" fmla="*/ 44 w 75"/>
                  <a:gd name="T11" fmla="*/ 0 h 100"/>
                  <a:gd name="T12" fmla="*/ 53 w 75"/>
                  <a:gd name="T13" fmla="*/ 7 h 100"/>
                  <a:gd name="T14" fmla="*/ 10 w 75"/>
                  <a:gd name="T15" fmla="*/ 45 h 100"/>
                  <a:gd name="T16" fmla="*/ 48 w 75"/>
                  <a:gd name="T17" fmla="*/ 91 h 100"/>
                  <a:gd name="T18" fmla="*/ 52 w 75"/>
                  <a:gd name="T19" fmla="*/ 92 h 100"/>
                  <a:gd name="T20" fmla="*/ 75 w 75"/>
                  <a:gd name="T21" fmla="*/ 8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75" y="85"/>
                    </a:move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8" y="3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1" name="Freeform 471">
                <a:extLst>
                  <a:ext uri="{FF2B5EF4-FFF2-40B4-BE49-F238E27FC236}">
                    <a16:creationId xmlns:a16="http://schemas.microsoft.com/office/drawing/2014/main" id="{493A84BB-44A6-445E-92FA-3FC99A5E5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51 w 75"/>
                  <a:gd name="T3" fmla="*/ 6 h 100"/>
                  <a:gd name="T4" fmla="*/ 52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51" y="5"/>
                      <a:pt x="51" y="6"/>
                      <a:pt x="51" y="6"/>
                    </a:cubicBezTo>
                    <a:cubicBezTo>
                      <a:pt x="51" y="6"/>
                      <a:pt x="52" y="6"/>
                      <a:pt x="52" y="6"/>
                    </a:cubicBezTo>
                    <a:cubicBezTo>
                      <a:pt x="52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2" name="Freeform 472">
                <a:extLst>
                  <a:ext uri="{FF2B5EF4-FFF2-40B4-BE49-F238E27FC236}">
                    <a16:creationId xmlns:a16="http://schemas.microsoft.com/office/drawing/2014/main" id="{B37D247B-489D-4135-A9FC-FF54A5D9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46 w 75"/>
                  <a:gd name="T3" fmla="*/ 7 h 100"/>
                  <a:gd name="T4" fmla="*/ 52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47" y="6"/>
                      <a:pt x="47" y="6"/>
                      <a:pt x="46" y="7"/>
                    </a:cubicBezTo>
                    <a:cubicBezTo>
                      <a:pt x="46" y="7"/>
                      <a:pt x="50" y="6"/>
                      <a:pt x="52" y="6"/>
                    </a:cubicBezTo>
                    <a:cubicBezTo>
                      <a:pt x="53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3" name="Freeform 473">
                <a:extLst>
                  <a:ext uri="{FF2B5EF4-FFF2-40B4-BE49-F238E27FC236}">
                    <a16:creationId xmlns:a16="http://schemas.microsoft.com/office/drawing/2014/main" id="{48348335-42E3-406E-A547-F5B22827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41 w 75"/>
                  <a:gd name="T3" fmla="*/ 8 h 100"/>
                  <a:gd name="T4" fmla="*/ 53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45" y="6"/>
                      <a:pt x="43" y="7"/>
                      <a:pt x="41" y="8"/>
                    </a:cubicBezTo>
                    <a:cubicBezTo>
                      <a:pt x="45" y="8"/>
                      <a:pt x="49" y="7"/>
                      <a:pt x="53" y="6"/>
                    </a:cubicBezTo>
                    <a:cubicBezTo>
                      <a:pt x="53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4" name="Freeform 474">
                <a:extLst>
                  <a:ext uri="{FF2B5EF4-FFF2-40B4-BE49-F238E27FC236}">
                    <a16:creationId xmlns:a16="http://schemas.microsoft.com/office/drawing/2014/main" id="{4AC1F4F3-14ED-4AA1-81C3-F0152CA21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0 w 75"/>
                  <a:gd name="T1" fmla="*/ 4 h 100"/>
                  <a:gd name="T2" fmla="*/ 36 w 75"/>
                  <a:gd name="T3" fmla="*/ 10 h 100"/>
                  <a:gd name="T4" fmla="*/ 36 w 75"/>
                  <a:gd name="T5" fmla="*/ 11 h 100"/>
                  <a:gd name="T6" fmla="*/ 40 w 75"/>
                  <a:gd name="T7" fmla="*/ 10 h 100"/>
                  <a:gd name="T8" fmla="*/ 53 w 75"/>
                  <a:gd name="T9" fmla="*/ 6 h 100"/>
                  <a:gd name="T10" fmla="*/ 10 w 75"/>
                  <a:gd name="T11" fmla="*/ 45 h 100"/>
                  <a:gd name="T12" fmla="*/ 48 w 75"/>
                  <a:gd name="T13" fmla="*/ 91 h 100"/>
                  <a:gd name="T14" fmla="*/ 52 w 75"/>
                  <a:gd name="T15" fmla="*/ 92 h 100"/>
                  <a:gd name="T16" fmla="*/ 75 w 75"/>
                  <a:gd name="T17" fmla="*/ 85 h 100"/>
                  <a:gd name="T18" fmla="*/ 71 w 75"/>
                  <a:gd name="T19" fmla="*/ 96 h 100"/>
                  <a:gd name="T20" fmla="*/ 52 w 75"/>
                  <a:gd name="T21" fmla="*/ 100 h 100"/>
                  <a:gd name="T22" fmla="*/ 47 w 75"/>
                  <a:gd name="T23" fmla="*/ 99 h 100"/>
                  <a:gd name="T24" fmla="*/ 2 w 75"/>
                  <a:gd name="T25" fmla="*/ 44 h 100"/>
                  <a:gd name="T26" fmla="*/ 44 w 75"/>
                  <a:gd name="T27" fmla="*/ 0 h 100"/>
                  <a:gd name="T28" fmla="*/ 50 w 75"/>
                  <a:gd name="T29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5" h="100">
                    <a:moveTo>
                      <a:pt x="50" y="4"/>
                    </a:moveTo>
                    <a:cubicBezTo>
                      <a:pt x="39" y="7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7" y="11"/>
                      <a:pt x="39" y="10"/>
                      <a:pt x="40" y="10"/>
                    </a:cubicBezTo>
                    <a:cubicBezTo>
                      <a:pt x="41" y="9"/>
                      <a:pt x="46" y="7"/>
                      <a:pt x="53" y="6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5" name="Freeform 475">
                <a:extLst>
                  <a:ext uri="{FF2B5EF4-FFF2-40B4-BE49-F238E27FC236}">
                    <a16:creationId xmlns:a16="http://schemas.microsoft.com/office/drawing/2014/main" id="{050AE042-AECE-455F-8ED7-54B8DEF5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10" cy="137"/>
              </a:xfrm>
              <a:custGeom>
                <a:avLst/>
                <a:gdLst>
                  <a:gd name="T0" fmla="*/ 55 w 80"/>
                  <a:gd name="T1" fmla="*/ 4 h 100"/>
                  <a:gd name="T2" fmla="*/ 34 w 80"/>
                  <a:gd name="T3" fmla="*/ 85 h 100"/>
                  <a:gd name="T4" fmla="*/ 80 w 80"/>
                  <a:gd name="T5" fmla="*/ 85 h 100"/>
                  <a:gd name="T6" fmla="*/ 76 w 80"/>
                  <a:gd name="T7" fmla="*/ 96 h 100"/>
                  <a:gd name="T8" fmla="*/ 57 w 80"/>
                  <a:gd name="T9" fmla="*/ 100 h 100"/>
                  <a:gd name="T10" fmla="*/ 52 w 80"/>
                  <a:gd name="T11" fmla="*/ 99 h 100"/>
                  <a:gd name="T12" fmla="*/ 7 w 80"/>
                  <a:gd name="T13" fmla="*/ 44 h 100"/>
                  <a:gd name="T14" fmla="*/ 49 w 80"/>
                  <a:gd name="T15" fmla="*/ 0 h 100"/>
                  <a:gd name="T16" fmla="*/ 55 w 80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55" y="4"/>
                    </a:moveTo>
                    <a:cubicBezTo>
                      <a:pt x="13" y="13"/>
                      <a:pt x="0" y="63"/>
                      <a:pt x="34" y="85"/>
                    </a:cubicBezTo>
                    <a:cubicBezTo>
                      <a:pt x="50" y="95"/>
                      <a:pt x="63" y="93"/>
                      <a:pt x="80" y="85"/>
                    </a:cubicBezTo>
                    <a:cubicBezTo>
                      <a:pt x="78" y="91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52" y="2"/>
                      <a:pt x="5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6" name="Freeform 476">
                <a:extLst>
                  <a:ext uri="{FF2B5EF4-FFF2-40B4-BE49-F238E27FC236}">
                    <a16:creationId xmlns:a16="http://schemas.microsoft.com/office/drawing/2014/main" id="{85BD6CCE-FA16-4D00-A5A3-BB7BF4BB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2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2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2" y="4"/>
                    </a:moveTo>
                    <a:cubicBezTo>
                      <a:pt x="6" y="15"/>
                      <a:pt x="0" y="65"/>
                      <a:pt x="31" y="85"/>
                    </a:cubicBezTo>
                    <a:cubicBezTo>
                      <a:pt x="47" y="95"/>
                      <a:pt x="60" y="93"/>
                      <a:pt x="77" y="86"/>
                    </a:cubicBezTo>
                    <a:cubicBezTo>
                      <a:pt x="75" y="91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9" y="2"/>
                      <a:pt x="52" y="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7" name="Freeform 477">
                <a:extLst>
                  <a:ext uri="{FF2B5EF4-FFF2-40B4-BE49-F238E27FC236}">
                    <a16:creationId xmlns:a16="http://schemas.microsoft.com/office/drawing/2014/main" id="{C1DCDF3B-0720-4EE8-8277-8527AA4A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2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2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2" y="4"/>
                    </a:moveTo>
                    <a:cubicBezTo>
                      <a:pt x="7" y="14"/>
                      <a:pt x="0" y="65"/>
                      <a:pt x="31" y="85"/>
                    </a:cubicBezTo>
                    <a:cubicBezTo>
                      <a:pt x="47" y="95"/>
                      <a:pt x="60" y="93"/>
                      <a:pt x="77" y="86"/>
                    </a:cubicBezTo>
                    <a:cubicBezTo>
                      <a:pt x="75" y="92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8" y="2"/>
                      <a:pt x="52" y="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8" name="Freeform 478">
                <a:extLst>
                  <a:ext uri="{FF2B5EF4-FFF2-40B4-BE49-F238E27FC236}">
                    <a16:creationId xmlns:a16="http://schemas.microsoft.com/office/drawing/2014/main" id="{0EA84FA3-833E-4316-BF2A-CBAFB35AB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1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1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1" y="4"/>
                    </a:moveTo>
                    <a:cubicBezTo>
                      <a:pt x="7" y="14"/>
                      <a:pt x="0" y="65"/>
                      <a:pt x="31" y="85"/>
                    </a:cubicBezTo>
                    <a:cubicBezTo>
                      <a:pt x="47" y="95"/>
                      <a:pt x="61" y="93"/>
                      <a:pt x="77" y="86"/>
                    </a:cubicBezTo>
                    <a:cubicBezTo>
                      <a:pt x="75" y="92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8" y="2"/>
                      <a:pt x="51" y="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99" name="Freeform 479">
                <a:extLst>
                  <a:ext uri="{FF2B5EF4-FFF2-40B4-BE49-F238E27FC236}">
                    <a16:creationId xmlns:a16="http://schemas.microsoft.com/office/drawing/2014/main" id="{9CD01247-8593-4F0E-9359-44602E87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2 w 78"/>
                  <a:gd name="T1" fmla="*/ 4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2 w 78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2" y="4"/>
                    </a:moveTo>
                    <a:cubicBezTo>
                      <a:pt x="7" y="14"/>
                      <a:pt x="0" y="65"/>
                      <a:pt x="32" y="85"/>
                    </a:cubicBezTo>
                    <a:cubicBezTo>
                      <a:pt x="48" y="95"/>
                      <a:pt x="62" y="93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2" y="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0" name="Freeform 480">
                <a:extLst>
                  <a:ext uri="{FF2B5EF4-FFF2-40B4-BE49-F238E27FC236}">
                    <a16:creationId xmlns:a16="http://schemas.microsoft.com/office/drawing/2014/main" id="{BD4D1BB8-4A00-4F19-A882-47683D96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2 w 78"/>
                  <a:gd name="T1" fmla="*/ 3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2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2" y="3"/>
                    </a:moveTo>
                    <a:cubicBezTo>
                      <a:pt x="7" y="14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2" y="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1" name="Freeform 481">
                <a:extLst>
                  <a:ext uri="{FF2B5EF4-FFF2-40B4-BE49-F238E27FC236}">
                    <a16:creationId xmlns:a16="http://schemas.microsoft.com/office/drawing/2014/main" id="{B3BAE0DB-A3AA-4066-8168-87FA9B36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1 w 78"/>
                  <a:gd name="T1" fmla="*/ 3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1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1" y="3"/>
                    </a:moveTo>
                    <a:cubicBezTo>
                      <a:pt x="7" y="13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1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2" name="Freeform 482">
                <a:extLst>
                  <a:ext uri="{FF2B5EF4-FFF2-40B4-BE49-F238E27FC236}">
                    <a16:creationId xmlns:a16="http://schemas.microsoft.com/office/drawing/2014/main" id="{EE2FAF65-3043-47AB-9696-5AAD585E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1 w 78"/>
                  <a:gd name="T1" fmla="*/ 3 h 100"/>
                  <a:gd name="T2" fmla="*/ 32 w 78"/>
                  <a:gd name="T3" fmla="*/ 85 h 100"/>
                  <a:gd name="T4" fmla="*/ 78 w 78"/>
                  <a:gd name="T5" fmla="*/ 88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1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1" y="3"/>
                    </a:moveTo>
                    <a:cubicBezTo>
                      <a:pt x="7" y="12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8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1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3" name="Freeform 483">
                <a:extLst>
                  <a:ext uri="{FF2B5EF4-FFF2-40B4-BE49-F238E27FC236}">
                    <a16:creationId xmlns:a16="http://schemas.microsoft.com/office/drawing/2014/main" id="{B26A46CB-3A7F-47E7-BAC0-F2D3FBB97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51 w 77"/>
                  <a:gd name="T1" fmla="*/ 2 h 100"/>
                  <a:gd name="T2" fmla="*/ 32 w 77"/>
                  <a:gd name="T3" fmla="*/ 85 h 100"/>
                  <a:gd name="T4" fmla="*/ 77 w 77"/>
                  <a:gd name="T5" fmla="*/ 88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51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1" y="2"/>
                    </a:moveTo>
                    <a:cubicBezTo>
                      <a:pt x="6" y="13"/>
                      <a:pt x="0" y="65"/>
                      <a:pt x="32" y="85"/>
                    </a:cubicBezTo>
                    <a:cubicBezTo>
                      <a:pt x="46" y="94"/>
                      <a:pt x="60" y="95"/>
                      <a:pt x="77" y="88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51" y="2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4" name="Freeform 484">
                <a:extLst>
                  <a:ext uri="{FF2B5EF4-FFF2-40B4-BE49-F238E27FC236}">
                    <a16:creationId xmlns:a16="http://schemas.microsoft.com/office/drawing/2014/main" id="{F1DFF327-9F58-477D-9D2D-067403F7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9" cy="137"/>
              </a:xfrm>
              <a:custGeom>
                <a:avLst/>
                <a:gdLst>
                  <a:gd name="T0" fmla="*/ 53 w 80"/>
                  <a:gd name="T1" fmla="*/ 2 h 100"/>
                  <a:gd name="T2" fmla="*/ 37 w 80"/>
                  <a:gd name="T3" fmla="*/ 87 h 100"/>
                  <a:gd name="T4" fmla="*/ 80 w 80"/>
                  <a:gd name="T5" fmla="*/ 88 h 100"/>
                  <a:gd name="T6" fmla="*/ 77 w 80"/>
                  <a:gd name="T7" fmla="*/ 96 h 100"/>
                  <a:gd name="T8" fmla="*/ 58 w 80"/>
                  <a:gd name="T9" fmla="*/ 100 h 100"/>
                  <a:gd name="T10" fmla="*/ 53 w 80"/>
                  <a:gd name="T11" fmla="*/ 99 h 100"/>
                  <a:gd name="T12" fmla="*/ 8 w 80"/>
                  <a:gd name="T13" fmla="*/ 44 h 100"/>
                  <a:gd name="T14" fmla="*/ 50 w 80"/>
                  <a:gd name="T15" fmla="*/ 0 h 100"/>
                  <a:gd name="T16" fmla="*/ 53 w 80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53" y="2"/>
                    </a:moveTo>
                    <a:cubicBezTo>
                      <a:pt x="10" y="12"/>
                      <a:pt x="0" y="66"/>
                      <a:pt x="37" y="87"/>
                    </a:cubicBezTo>
                    <a:cubicBezTo>
                      <a:pt x="54" y="97"/>
                      <a:pt x="70" y="92"/>
                      <a:pt x="80" y="88"/>
                    </a:cubicBezTo>
                    <a:cubicBezTo>
                      <a:pt x="79" y="93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1" y="1"/>
                      <a:pt x="53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5" name="Freeform 485">
                <a:extLst>
                  <a:ext uri="{FF2B5EF4-FFF2-40B4-BE49-F238E27FC236}">
                    <a16:creationId xmlns:a16="http://schemas.microsoft.com/office/drawing/2014/main" id="{0119BF41-5076-479C-B584-E9F00306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50 w 77"/>
                  <a:gd name="T1" fmla="*/ 2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50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0" y="2"/>
                    </a:moveTo>
                    <a:cubicBezTo>
                      <a:pt x="6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50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6" name="Freeform 486">
                <a:extLst>
                  <a:ext uri="{FF2B5EF4-FFF2-40B4-BE49-F238E27FC236}">
                    <a16:creationId xmlns:a16="http://schemas.microsoft.com/office/drawing/2014/main" id="{77A37AE8-A394-4E2A-A0B0-100B26784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49 w 77"/>
                  <a:gd name="T1" fmla="*/ 2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49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2"/>
                    </a:moveTo>
                    <a:cubicBezTo>
                      <a:pt x="6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49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7" name="Freeform 487">
                <a:extLst>
                  <a:ext uri="{FF2B5EF4-FFF2-40B4-BE49-F238E27FC236}">
                    <a16:creationId xmlns:a16="http://schemas.microsoft.com/office/drawing/2014/main" id="{E69C92F9-14F3-4D67-BFB2-84BA6E94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49 w 77"/>
                  <a:gd name="T1" fmla="*/ 1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49 w 77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1"/>
                    </a:moveTo>
                    <a:cubicBezTo>
                      <a:pt x="5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0"/>
                      <a:pt x="49" y="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8" name="Freeform 488">
                <a:extLst>
                  <a:ext uri="{FF2B5EF4-FFF2-40B4-BE49-F238E27FC236}">
                    <a16:creationId xmlns:a16="http://schemas.microsoft.com/office/drawing/2014/main" id="{893ACB4A-ECEA-4E37-A2E4-4796699F9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6 h 100"/>
                  <a:gd name="T4" fmla="*/ 78 w 78"/>
                  <a:gd name="T5" fmla="*/ 90 h 100"/>
                  <a:gd name="T6" fmla="*/ 75 w 78"/>
                  <a:gd name="T7" fmla="*/ 96 h 100"/>
                  <a:gd name="T8" fmla="*/ 56 w 78"/>
                  <a:gd name="T9" fmla="*/ 100 h 100"/>
                  <a:gd name="T10" fmla="*/ 51 w 78"/>
                  <a:gd name="T11" fmla="*/ 99 h 100"/>
                  <a:gd name="T12" fmla="*/ 6 w 78"/>
                  <a:gd name="T13" fmla="*/ 44 h 100"/>
                  <a:gd name="T14" fmla="*/ 48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6" y="11"/>
                      <a:pt x="0" y="66"/>
                      <a:pt x="32" y="86"/>
                    </a:cubicBezTo>
                    <a:cubicBezTo>
                      <a:pt x="46" y="95"/>
                      <a:pt x="61" y="96"/>
                      <a:pt x="78" y="90"/>
                    </a:cubicBezTo>
                    <a:cubicBezTo>
                      <a:pt x="76" y="93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50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09" name="Freeform 489">
                <a:extLst>
                  <a:ext uri="{FF2B5EF4-FFF2-40B4-BE49-F238E27FC236}">
                    <a16:creationId xmlns:a16="http://schemas.microsoft.com/office/drawing/2014/main" id="{3F10F8EA-9670-4146-BAA0-52E8931A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7 h 100"/>
                  <a:gd name="T4" fmla="*/ 78 w 78"/>
                  <a:gd name="T5" fmla="*/ 90 h 100"/>
                  <a:gd name="T6" fmla="*/ 75 w 78"/>
                  <a:gd name="T7" fmla="*/ 96 h 100"/>
                  <a:gd name="T8" fmla="*/ 56 w 78"/>
                  <a:gd name="T9" fmla="*/ 100 h 100"/>
                  <a:gd name="T10" fmla="*/ 51 w 78"/>
                  <a:gd name="T11" fmla="*/ 99 h 100"/>
                  <a:gd name="T12" fmla="*/ 6 w 78"/>
                  <a:gd name="T13" fmla="*/ 44 h 100"/>
                  <a:gd name="T14" fmla="*/ 48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6" y="10"/>
                      <a:pt x="0" y="66"/>
                      <a:pt x="32" y="87"/>
                    </a:cubicBezTo>
                    <a:cubicBezTo>
                      <a:pt x="41" y="93"/>
                      <a:pt x="57" y="99"/>
                      <a:pt x="78" y="90"/>
                    </a:cubicBezTo>
                    <a:cubicBezTo>
                      <a:pt x="76" y="94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50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0" name="Freeform 490">
                <a:extLst>
                  <a:ext uri="{FF2B5EF4-FFF2-40B4-BE49-F238E27FC236}">
                    <a16:creationId xmlns:a16="http://schemas.microsoft.com/office/drawing/2014/main" id="{698CC1F2-F067-4395-9FE3-984B5A5B8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6" cy="137"/>
              </a:xfrm>
              <a:custGeom>
                <a:avLst/>
                <a:gdLst>
                  <a:gd name="T0" fmla="*/ 49 w 77"/>
                  <a:gd name="T1" fmla="*/ 1 h 100"/>
                  <a:gd name="T2" fmla="*/ 32 w 77"/>
                  <a:gd name="T3" fmla="*/ 87 h 100"/>
                  <a:gd name="T4" fmla="*/ 77 w 77"/>
                  <a:gd name="T5" fmla="*/ 91 h 100"/>
                  <a:gd name="T6" fmla="*/ 75 w 77"/>
                  <a:gd name="T7" fmla="*/ 96 h 100"/>
                  <a:gd name="T8" fmla="*/ 56 w 77"/>
                  <a:gd name="T9" fmla="*/ 100 h 100"/>
                  <a:gd name="T10" fmla="*/ 51 w 77"/>
                  <a:gd name="T11" fmla="*/ 99 h 100"/>
                  <a:gd name="T12" fmla="*/ 6 w 77"/>
                  <a:gd name="T13" fmla="*/ 44 h 100"/>
                  <a:gd name="T14" fmla="*/ 48 w 77"/>
                  <a:gd name="T15" fmla="*/ 0 h 100"/>
                  <a:gd name="T16" fmla="*/ 49 w 77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1"/>
                    </a:moveTo>
                    <a:cubicBezTo>
                      <a:pt x="5" y="11"/>
                      <a:pt x="0" y="66"/>
                      <a:pt x="32" y="87"/>
                    </a:cubicBezTo>
                    <a:cubicBezTo>
                      <a:pt x="41" y="93"/>
                      <a:pt x="57" y="99"/>
                      <a:pt x="77" y="91"/>
                    </a:cubicBezTo>
                    <a:cubicBezTo>
                      <a:pt x="76" y="94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49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1" name="Freeform 491">
                <a:extLst>
                  <a:ext uri="{FF2B5EF4-FFF2-40B4-BE49-F238E27FC236}">
                    <a16:creationId xmlns:a16="http://schemas.microsoft.com/office/drawing/2014/main" id="{BFC9DF6F-7D13-46DE-BD3A-4DE9EEFE1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3 w 78"/>
                  <a:gd name="T3" fmla="*/ 87 h 100"/>
                  <a:gd name="T4" fmla="*/ 78 w 78"/>
                  <a:gd name="T5" fmla="*/ 91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5" y="11"/>
                      <a:pt x="0" y="66"/>
                      <a:pt x="33" y="87"/>
                    </a:cubicBezTo>
                    <a:cubicBezTo>
                      <a:pt x="41" y="92"/>
                      <a:pt x="57" y="100"/>
                      <a:pt x="78" y="91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2" name="Freeform 492">
                <a:extLst>
                  <a:ext uri="{FF2B5EF4-FFF2-40B4-BE49-F238E27FC236}">
                    <a16:creationId xmlns:a16="http://schemas.microsoft.com/office/drawing/2014/main" id="{726C9739-31AE-48DC-89AE-DC411C94E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7 h 100"/>
                  <a:gd name="T4" fmla="*/ 78 w 78"/>
                  <a:gd name="T5" fmla="*/ 92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5" y="11"/>
                      <a:pt x="0" y="66"/>
                      <a:pt x="32" y="87"/>
                    </a:cubicBezTo>
                    <a:cubicBezTo>
                      <a:pt x="46" y="96"/>
                      <a:pt x="63" y="98"/>
                      <a:pt x="78" y="92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3" name="Freeform 493">
                <a:extLst>
                  <a:ext uri="{FF2B5EF4-FFF2-40B4-BE49-F238E27FC236}">
                    <a16:creationId xmlns:a16="http://schemas.microsoft.com/office/drawing/2014/main" id="{B6D5B579-67D4-46B7-A7B1-B08D3D6E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2 w 78"/>
                  <a:gd name="T3" fmla="*/ 87 h 100"/>
                  <a:gd name="T4" fmla="*/ 78 w 78"/>
                  <a:gd name="T5" fmla="*/ 92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10"/>
                      <a:pt x="0" y="66"/>
                      <a:pt x="32" y="87"/>
                    </a:cubicBezTo>
                    <a:cubicBezTo>
                      <a:pt x="46" y="97"/>
                      <a:pt x="63" y="98"/>
                      <a:pt x="78" y="92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4" name="Freeform 494">
                <a:extLst>
                  <a:ext uri="{FF2B5EF4-FFF2-40B4-BE49-F238E27FC236}">
                    <a16:creationId xmlns:a16="http://schemas.microsoft.com/office/drawing/2014/main" id="{92D59A73-A8A3-4235-BE17-C3E9D3334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8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8 h 100"/>
                  <a:gd name="T4" fmla="*/ 79 w 79"/>
                  <a:gd name="T5" fmla="*/ 92 h 100"/>
                  <a:gd name="T6" fmla="*/ 77 w 79"/>
                  <a:gd name="T7" fmla="*/ 96 h 100"/>
                  <a:gd name="T8" fmla="*/ 58 w 79"/>
                  <a:gd name="T9" fmla="*/ 100 h 100"/>
                  <a:gd name="T10" fmla="*/ 53 w 79"/>
                  <a:gd name="T11" fmla="*/ 99 h 100"/>
                  <a:gd name="T12" fmla="*/ 8 w 79"/>
                  <a:gd name="T13" fmla="*/ 44 h 100"/>
                  <a:gd name="T14" fmla="*/ 50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5" y="10"/>
                      <a:pt x="0" y="66"/>
                      <a:pt x="33" y="88"/>
                    </a:cubicBezTo>
                    <a:cubicBezTo>
                      <a:pt x="47" y="97"/>
                      <a:pt x="64" y="98"/>
                      <a:pt x="79" y="92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5" name="Freeform 495">
                <a:extLst>
                  <a:ext uri="{FF2B5EF4-FFF2-40B4-BE49-F238E27FC236}">
                    <a16:creationId xmlns:a16="http://schemas.microsoft.com/office/drawing/2014/main" id="{E2F35911-B460-440F-B922-25F3B703F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3 w 78"/>
                  <a:gd name="T3" fmla="*/ 88 h 100"/>
                  <a:gd name="T4" fmla="*/ 78 w 78"/>
                  <a:gd name="T5" fmla="*/ 93 h 100"/>
                  <a:gd name="T6" fmla="*/ 77 w 78"/>
                  <a:gd name="T7" fmla="*/ 96 h 100"/>
                  <a:gd name="T8" fmla="*/ 58 w 78"/>
                  <a:gd name="T9" fmla="*/ 100 h 100"/>
                  <a:gd name="T10" fmla="*/ 53 w 78"/>
                  <a:gd name="T11" fmla="*/ 99 h 100"/>
                  <a:gd name="T12" fmla="*/ 8 w 78"/>
                  <a:gd name="T13" fmla="*/ 44 h 100"/>
                  <a:gd name="T14" fmla="*/ 50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10"/>
                      <a:pt x="0" y="66"/>
                      <a:pt x="33" y="88"/>
                    </a:cubicBezTo>
                    <a:cubicBezTo>
                      <a:pt x="43" y="95"/>
                      <a:pt x="61" y="100"/>
                      <a:pt x="78" y="93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6" name="Freeform 496">
                <a:extLst>
                  <a:ext uri="{FF2B5EF4-FFF2-40B4-BE49-F238E27FC236}">
                    <a16:creationId xmlns:a16="http://schemas.microsoft.com/office/drawing/2014/main" id="{25C4E788-20D1-4854-971C-A4648896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3 w 78"/>
                  <a:gd name="T3" fmla="*/ 88 h 100"/>
                  <a:gd name="T4" fmla="*/ 78 w 78"/>
                  <a:gd name="T5" fmla="*/ 93 h 100"/>
                  <a:gd name="T6" fmla="*/ 77 w 78"/>
                  <a:gd name="T7" fmla="*/ 96 h 100"/>
                  <a:gd name="T8" fmla="*/ 58 w 78"/>
                  <a:gd name="T9" fmla="*/ 100 h 100"/>
                  <a:gd name="T10" fmla="*/ 53 w 78"/>
                  <a:gd name="T11" fmla="*/ 99 h 100"/>
                  <a:gd name="T12" fmla="*/ 8 w 78"/>
                  <a:gd name="T13" fmla="*/ 44 h 100"/>
                  <a:gd name="T14" fmla="*/ 50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9"/>
                      <a:pt x="0" y="67"/>
                      <a:pt x="33" y="88"/>
                    </a:cubicBezTo>
                    <a:cubicBezTo>
                      <a:pt x="46" y="97"/>
                      <a:pt x="64" y="99"/>
                      <a:pt x="78" y="93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7" name="Freeform 497">
                <a:extLst>
                  <a:ext uri="{FF2B5EF4-FFF2-40B4-BE49-F238E27FC236}">
                    <a16:creationId xmlns:a16="http://schemas.microsoft.com/office/drawing/2014/main" id="{52364983-A426-4145-AA1D-B86E9233E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536"/>
                <a:ext cx="109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9 h 100"/>
                  <a:gd name="T4" fmla="*/ 79 w 79"/>
                  <a:gd name="T5" fmla="*/ 94 h 100"/>
                  <a:gd name="T6" fmla="*/ 78 w 79"/>
                  <a:gd name="T7" fmla="*/ 96 h 100"/>
                  <a:gd name="T8" fmla="*/ 59 w 79"/>
                  <a:gd name="T9" fmla="*/ 100 h 100"/>
                  <a:gd name="T10" fmla="*/ 54 w 79"/>
                  <a:gd name="T11" fmla="*/ 99 h 100"/>
                  <a:gd name="T12" fmla="*/ 9 w 79"/>
                  <a:gd name="T13" fmla="*/ 44 h 100"/>
                  <a:gd name="T14" fmla="*/ 51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6" y="9"/>
                      <a:pt x="0" y="67"/>
                      <a:pt x="33" y="89"/>
                    </a:cubicBezTo>
                    <a:cubicBezTo>
                      <a:pt x="47" y="98"/>
                      <a:pt x="65" y="100"/>
                      <a:pt x="79" y="94"/>
                    </a:cubicBezTo>
                    <a:cubicBezTo>
                      <a:pt x="79" y="95"/>
                      <a:pt x="78" y="96"/>
                      <a:pt x="78" y="96"/>
                    </a:cubicBezTo>
                    <a:cubicBezTo>
                      <a:pt x="72" y="98"/>
                      <a:pt x="66" y="100"/>
                      <a:pt x="59" y="100"/>
                    </a:cubicBezTo>
                    <a:cubicBezTo>
                      <a:pt x="58" y="100"/>
                      <a:pt x="56" y="99"/>
                      <a:pt x="54" y="99"/>
                    </a:cubicBezTo>
                    <a:cubicBezTo>
                      <a:pt x="27" y="97"/>
                      <a:pt x="7" y="72"/>
                      <a:pt x="9" y="44"/>
                    </a:cubicBezTo>
                    <a:cubicBezTo>
                      <a:pt x="12" y="21"/>
                      <a:pt x="29" y="4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8" name="Freeform 498">
                <a:extLst>
                  <a:ext uri="{FF2B5EF4-FFF2-40B4-BE49-F238E27FC236}">
                    <a16:creationId xmlns:a16="http://schemas.microsoft.com/office/drawing/2014/main" id="{7EB44A41-1341-451C-A6C5-6B43B6458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536"/>
                <a:ext cx="109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9 h 100"/>
                  <a:gd name="T4" fmla="*/ 79 w 79"/>
                  <a:gd name="T5" fmla="*/ 94 h 100"/>
                  <a:gd name="T6" fmla="*/ 78 w 79"/>
                  <a:gd name="T7" fmla="*/ 96 h 100"/>
                  <a:gd name="T8" fmla="*/ 59 w 79"/>
                  <a:gd name="T9" fmla="*/ 100 h 100"/>
                  <a:gd name="T10" fmla="*/ 54 w 79"/>
                  <a:gd name="T11" fmla="*/ 99 h 100"/>
                  <a:gd name="T12" fmla="*/ 9 w 79"/>
                  <a:gd name="T13" fmla="*/ 44 h 100"/>
                  <a:gd name="T14" fmla="*/ 51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5" y="9"/>
                      <a:pt x="0" y="67"/>
                      <a:pt x="33" y="89"/>
                    </a:cubicBezTo>
                    <a:cubicBezTo>
                      <a:pt x="47" y="98"/>
                      <a:pt x="64" y="100"/>
                      <a:pt x="79" y="94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2" y="98"/>
                      <a:pt x="66" y="100"/>
                      <a:pt x="59" y="100"/>
                    </a:cubicBezTo>
                    <a:cubicBezTo>
                      <a:pt x="58" y="100"/>
                      <a:pt x="56" y="99"/>
                      <a:pt x="54" y="99"/>
                    </a:cubicBezTo>
                    <a:cubicBezTo>
                      <a:pt x="27" y="97"/>
                      <a:pt x="7" y="72"/>
                      <a:pt x="9" y="44"/>
                    </a:cubicBezTo>
                    <a:cubicBezTo>
                      <a:pt x="12" y="21"/>
                      <a:pt x="29" y="4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19" name="Freeform 499">
                <a:extLst>
                  <a:ext uri="{FF2B5EF4-FFF2-40B4-BE49-F238E27FC236}">
                    <a16:creationId xmlns:a16="http://schemas.microsoft.com/office/drawing/2014/main" id="{B5486AB7-A81C-4157-A4BB-322232309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539"/>
                <a:ext cx="110" cy="136"/>
              </a:xfrm>
              <a:custGeom>
                <a:avLst/>
                <a:gdLst>
                  <a:gd name="T0" fmla="*/ 44 w 80"/>
                  <a:gd name="T1" fmla="*/ 0 h 100"/>
                  <a:gd name="T2" fmla="*/ 41 w 80"/>
                  <a:gd name="T3" fmla="*/ 91 h 100"/>
                  <a:gd name="T4" fmla="*/ 80 w 80"/>
                  <a:gd name="T5" fmla="*/ 93 h 100"/>
                  <a:gd name="T6" fmla="*/ 79 w 80"/>
                  <a:gd name="T7" fmla="*/ 94 h 100"/>
                  <a:gd name="T8" fmla="*/ 60 w 80"/>
                  <a:gd name="T9" fmla="*/ 98 h 100"/>
                  <a:gd name="T10" fmla="*/ 55 w 80"/>
                  <a:gd name="T11" fmla="*/ 97 h 100"/>
                  <a:gd name="T12" fmla="*/ 10 w 80"/>
                  <a:gd name="T13" fmla="*/ 42 h 100"/>
                  <a:gd name="T14" fmla="*/ 45 w 80"/>
                  <a:gd name="T15" fmla="*/ 0 h 100"/>
                  <a:gd name="T16" fmla="*/ 44 w 80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44" y="0"/>
                    </a:moveTo>
                    <a:cubicBezTo>
                      <a:pt x="2" y="15"/>
                      <a:pt x="0" y="72"/>
                      <a:pt x="41" y="91"/>
                    </a:cubicBezTo>
                    <a:cubicBezTo>
                      <a:pt x="44" y="93"/>
                      <a:pt x="61" y="100"/>
                      <a:pt x="80" y="93"/>
                    </a:cubicBezTo>
                    <a:cubicBezTo>
                      <a:pt x="79" y="93"/>
                      <a:pt x="79" y="94"/>
                      <a:pt x="79" y="94"/>
                    </a:cubicBezTo>
                    <a:cubicBezTo>
                      <a:pt x="73" y="96"/>
                      <a:pt x="67" y="98"/>
                      <a:pt x="60" y="98"/>
                    </a:cubicBezTo>
                    <a:cubicBezTo>
                      <a:pt x="59" y="98"/>
                      <a:pt x="57" y="97"/>
                      <a:pt x="55" y="97"/>
                    </a:cubicBezTo>
                    <a:cubicBezTo>
                      <a:pt x="28" y="95"/>
                      <a:pt x="8" y="70"/>
                      <a:pt x="10" y="42"/>
                    </a:cubicBezTo>
                    <a:cubicBezTo>
                      <a:pt x="12" y="22"/>
                      <a:pt x="27" y="5"/>
                      <a:pt x="45" y="0"/>
                    </a:cubicBezTo>
                    <a:cubicBezTo>
                      <a:pt x="45" y="0"/>
                      <a:pt x="45" y="0"/>
                      <a:pt x="4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0" name="Freeform 500">
                <a:extLst>
                  <a:ext uri="{FF2B5EF4-FFF2-40B4-BE49-F238E27FC236}">
                    <a16:creationId xmlns:a16="http://schemas.microsoft.com/office/drawing/2014/main" id="{2C33F2FE-5FEE-4858-AD92-1C366AE4F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0 w 71"/>
                  <a:gd name="T1" fmla="*/ 12 h 85"/>
                  <a:gd name="T2" fmla="*/ 4 w 71"/>
                  <a:gd name="T3" fmla="*/ 2 h 85"/>
                  <a:gd name="T4" fmla="*/ 18 w 71"/>
                  <a:gd name="T5" fmla="*/ 0 h 85"/>
                  <a:gd name="T6" fmla="*/ 23 w 71"/>
                  <a:gd name="T7" fmla="*/ 1 h 85"/>
                  <a:gd name="T8" fmla="*/ 68 w 71"/>
                  <a:gd name="T9" fmla="*/ 56 h 85"/>
                  <a:gd name="T10" fmla="*/ 54 w 71"/>
                  <a:gd name="T11" fmla="*/ 85 h 85"/>
                  <a:gd name="T12" fmla="*/ 44 w 71"/>
                  <a:gd name="T13" fmla="*/ 84 h 85"/>
                  <a:gd name="T14" fmla="*/ 60 w 71"/>
                  <a:gd name="T15" fmla="*/ 55 h 85"/>
                  <a:gd name="T16" fmla="*/ 22 w 71"/>
                  <a:gd name="T17" fmla="*/ 9 h 85"/>
                  <a:gd name="T18" fmla="*/ 18 w 71"/>
                  <a:gd name="T19" fmla="*/ 8 h 85"/>
                  <a:gd name="T20" fmla="*/ 0 w 71"/>
                  <a:gd name="T21" fmla="*/ 1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85">
                    <a:moveTo>
                      <a:pt x="0" y="12"/>
                    </a:moveTo>
                    <a:cubicBezTo>
                      <a:pt x="2" y="7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1" name="Freeform 501">
                <a:extLst>
                  <a:ext uri="{FF2B5EF4-FFF2-40B4-BE49-F238E27FC236}">
                    <a16:creationId xmlns:a16="http://schemas.microsoft.com/office/drawing/2014/main" id="{6673D828-B5BA-4FD3-959E-F37147D1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44 w 71"/>
                  <a:gd name="T1" fmla="*/ 84 h 85"/>
                  <a:gd name="T2" fmla="*/ 60 w 71"/>
                  <a:gd name="T3" fmla="*/ 55 h 85"/>
                  <a:gd name="T4" fmla="*/ 22 w 71"/>
                  <a:gd name="T5" fmla="*/ 9 h 85"/>
                  <a:gd name="T6" fmla="*/ 18 w 71"/>
                  <a:gd name="T7" fmla="*/ 8 h 85"/>
                  <a:gd name="T8" fmla="*/ 0 w 71"/>
                  <a:gd name="T9" fmla="*/ 12 h 85"/>
                  <a:gd name="T10" fmla="*/ 0 w 71"/>
                  <a:gd name="T11" fmla="*/ 11 h 85"/>
                  <a:gd name="T12" fmla="*/ 1 w 71"/>
                  <a:gd name="T13" fmla="*/ 11 h 85"/>
                  <a:gd name="T14" fmla="*/ 50 w 71"/>
                  <a:gd name="T15" fmla="*/ 23 h 85"/>
                  <a:gd name="T16" fmla="*/ 57 w 71"/>
                  <a:gd name="T17" fmla="*/ 70 h 85"/>
                  <a:gd name="T18" fmla="*/ 59 w 71"/>
                  <a:gd name="T19" fmla="*/ 28 h 85"/>
                  <a:gd name="T20" fmla="*/ 23 w 71"/>
                  <a:gd name="T21" fmla="*/ 5 h 85"/>
                  <a:gd name="T22" fmla="*/ 1 w 71"/>
                  <a:gd name="T23" fmla="*/ 10 h 85"/>
                  <a:gd name="T24" fmla="*/ 4 w 71"/>
                  <a:gd name="T25" fmla="*/ 2 h 85"/>
                  <a:gd name="T26" fmla="*/ 18 w 71"/>
                  <a:gd name="T27" fmla="*/ 0 h 85"/>
                  <a:gd name="T28" fmla="*/ 23 w 71"/>
                  <a:gd name="T29" fmla="*/ 1 h 85"/>
                  <a:gd name="T30" fmla="*/ 68 w 71"/>
                  <a:gd name="T31" fmla="*/ 56 h 85"/>
                  <a:gd name="T32" fmla="*/ 54 w 71"/>
                  <a:gd name="T33" fmla="*/ 85 h 85"/>
                  <a:gd name="T34" fmla="*/ 44 w 71"/>
                  <a:gd name="T35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85">
                    <a:moveTo>
                      <a:pt x="44" y="84"/>
                    </a:move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2" y="7"/>
                      <a:pt x="32" y="4"/>
                      <a:pt x="50" y="23"/>
                    </a:cubicBezTo>
                    <a:cubicBezTo>
                      <a:pt x="65" y="38"/>
                      <a:pt x="60" y="55"/>
                      <a:pt x="57" y="70"/>
                    </a:cubicBezTo>
                    <a:cubicBezTo>
                      <a:pt x="63" y="64"/>
                      <a:pt x="68" y="46"/>
                      <a:pt x="59" y="28"/>
                    </a:cubicBezTo>
                    <a:cubicBezTo>
                      <a:pt x="48" y="6"/>
                      <a:pt x="25" y="5"/>
                      <a:pt x="23" y="5"/>
                    </a:cubicBezTo>
                    <a:cubicBezTo>
                      <a:pt x="16" y="7"/>
                      <a:pt x="8" y="8"/>
                      <a:pt x="1" y="10"/>
                    </a:cubicBezTo>
                    <a:cubicBezTo>
                      <a:pt x="3" y="6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2" name="Freeform 502">
                <a:extLst>
                  <a:ext uri="{FF2B5EF4-FFF2-40B4-BE49-F238E27FC236}">
                    <a16:creationId xmlns:a16="http://schemas.microsoft.com/office/drawing/2014/main" id="{EE7C5D81-F4D1-4F1C-B93A-8DD9117A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44 w 71"/>
                  <a:gd name="T1" fmla="*/ 84 h 85"/>
                  <a:gd name="T2" fmla="*/ 60 w 71"/>
                  <a:gd name="T3" fmla="*/ 55 h 85"/>
                  <a:gd name="T4" fmla="*/ 22 w 71"/>
                  <a:gd name="T5" fmla="*/ 9 h 85"/>
                  <a:gd name="T6" fmla="*/ 18 w 71"/>
                  <a:gd name="T7" fmla="*/ 8 h 85"/>
                  <a:gd name="T8" fmla="*/ 0 w 71"/>
                  <a:gd name="T9" fmla="*/ 12 h 85"/>
                  <a:gd name="T10" fmla="*/ 2 w 71"/>
                  <a:gd name="T11" fmla="*/ 11 h 85"/>
                  <a:gd name="T12" fmla="*/ 50 w 71"/>
                  <a:gd name="T13" fmla="*/ 23 h 85"/>
                  <a:gd name="T14" fmla="*/ 55 w 71"/>
                  <a:gd name="T15" fmla="*/ 71 h 85"/>
                  <a:gd name="T16" fmla="*/ 54 w 71"/>
                  <a:gd name="T17" fmla="*/ 73 h 85"/>
                  <a:gd name="T18" fmla="*/ 55 w 71"/>
                  <a:gd name="T19" fmla="*/ 73 h 85"/>
                  <a:gd name="T20" fmla="*/ 64 w 71"/>
                  <a:gd name="T21" fmla="*/ 44 h 85"/>
                  <a:gd name="T22" fmla="*/ 48 w 71"/>
                  <a:gd name="T23" fmla="*/ 15 h 85"/>
                  <a:gd name="T24" fmla="*/ 1 w 71"/>
                  <a:gd name="T25" fmla="*/ 10 h 85"/>
                  <a:gd name="T26" fmla="*/ 4 w 71"/>
                  <a:gd name="T27" fmla="*/ 2 h 85"/>
                  <a:gd name="T28" fmla="*/ 18 w 71"/>
                  <a:gd name="T29" fmla="*/ 0 h 85"/>
                  <a:gd name="T30" fmla="*/ 23 w 71"/>
                  <a:gd name="T31" fmla="*/ 1 h 85"/>
                  <a:gd name="T32" fmla="*/ 68 w 71"/>
                  <a:gd name="T33" fmla="*/ 56 h 85"/>
                  <a:gd name="T34" fmla="*/ 54 w 71"/>
                  <a:gd name="T35" fmla="*/ 85 h 85"/>
                  <a:gd name="T36" fmla="*/ 44 w 71"/>
                  <a:gd name="T37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85">
                    <a:moveTo>
                      <a:pt x="44" y="84"/>
                    </a:move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10" y="9"/>
                      <a:pt x="33" y="3"/>
                      <a:pt x="50" y="23"/>
                    </a:cubicBezTo>
                    <a:cubicBezTo>
                      <a:pt x="62" y="37"/>
                      <a:pt x="64" y="56"/>
                      <a:pt x="55" y="71"/>
                    </a:cubicBezTo>
                    <a:cubicBezTo>
                      <a:pt x="55" y="72"/>
                      <a:pt x="54" y="72"/>
                      <a:pt x="54" y="73"/>
                    </a:cubicBezTo>
                    <a:cubicBezTo>
                      <a:pt x="54" y="73"/>
                      <a:pt x="54" y="73"/>
                      <a:pt x="55" y="73"/>
                    </a:cubicBezTo>
                    <a:cubicBezTo>
                      <a:pt x="55" y="73"/>
                      <a:pt x="66" y="61"/>
                      <a:pt x="64" y="44"/>
                    </a:cubicBezTo>
                    <a:cubicBezTo>
                      <a:pt x="63" y="32"/>
                      <a:pt x="58" y="22"/>
                      <a:pt x="48" y="15"/>
                    </a:cubicBezTo>
                    <a:cubicBezTo>
                      <a:pt x="31" y="0"/>
                      <a:pt x="10" y="7"/>
                      <a:pt x="1" y="10"/>
                    </a:cubicBezTo>
                    <a:cubicBezTo>
                      <a:pt x="3" y="6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3" name="Freeform 503">
                <a:extLst>
                  <a:ext uri="{FF2B5EF4-FFF2-40B4-BE49-F238E27FC236}">
                    <a16:creationId xmlns:a16="http://schemas.microsoft.com/office/drawing/2014/main" id="{808EB4AF-C54A-4DF4-869E-938F14C0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517"/>
                <a:ext cx="96" cy="116"/>
              </a:xfrm>
              <a:custGeom>
                <a:avLst/>
                <a:gdLst>
                  <a:gd name="T0" fmla="*/ 44 w 70"/>
                  <a:gd name="T1" fmla="*/ 85 h 85"/>
                  <a:gd name="T2" fmla="*/ 62 w 70"/>
                  <a:gd name="T3" fmla="*/ 36 h 85"/>
                  <a:gd name="T4" fmla="*/ 22 w 70"/>
                  <a:gd name="T5" fmla="*/ 5 h 85"/>
                  <a:gd name="T6" fmla="*/ 14 w 70"/>
                  <a:gd name="T7" fmla="*/ 6 h 85"/>
                  <a:gd name="T8" fmla="*/ 0 w 70"/>
                  <a:gd name="T9" fmla="*/ 9 h 85"/>
                  <a:gd name="T10" fmla="*/ 3 w 70"/>
                  <a:gd name="T11" fmla="*/ 2 h 85"/>
                  <a:gd name="T12" fmla="*/ 17 w 70"/>
                  <a:gd name="T13" fmla="*/ 0 h 85"/>
                  <a:gd name="T14" fmla="*/ 22 w 70"/>
                  <a:gd name="T15" fmla="*/ 1 h 85"/>
                  <a:gd name="T16" fmla="*/ 67 w 70"/>
                  <a:gd name="T17" fmla="*/ 56 h 85"/>
                  <a:gd name="T18" fmla="*/ 53 w 70"/>
                  <a:gd name="T19" fmla="*/ 85 h 85"/>
                  <a:gd name="T20" fmla="*/ 44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4" y="85"/>
                    </a:moveTo>
                    <a:cubicBezTo>
                      <a:pt x="57" y="70"/>
                      <a:pt x="68" y="59"/>
                      <a:pt x="62" y="36"/>
                    </a:cubicBezTo>
                    <a:cubicBezTo>
                      <a:pt x="54" y="9"/>
                      <a:pt x="27" y="4"/>
                      <a:pt x="22" y="5"/>
                    </a:cubicBezTo>
                    <a:cubicBezTo>
                      <a:pt x="19" y="5"/>
                      <a:pt x="17" y="5"/>
                      <a:pt x="14" y="6"/>
                    </a:cubicBezTo>
                    <a:cubicBezTo>
                      <a:pt x="9" y="6"/>
                      <a:pt x="3" y="8"/>
                      <a:pt x="0" y="9"/>
                    </a:cubicBezTo>
                    <a:cubicBezTo>
                      <a:pt x="2" y="5"/>
                      <a:pt x="3" y="2"/>
                      <a:pt x="3" y="2"/>
                    </a:cubicBezTo>
                    <a:cubicBezTo>
                      <a:pt x="8" y="1"/>
                      <a:pt x="12" y="0"/>
                      <a:pt x="17" y="0"/>
                    </a:cubicBezTo>
                    <a:cubicBezTo>
                      <a:pt x="19" y="0"/>
                      <a:pt x="21" y="1"/>
                      <a:pt x="22" y="1"/>
                    </a:cubicBezTo>
                    <a:cubicBezTo>
                      <a:pt x="50" y="4"/>
                      <a:pt x="70" y="28"/>
                      <a:pt x="67" y="56"/>
                    </a:cubicBezTo>
                    <a:cubicBezTo>
                      <a:pt x="66" y="67"/>
                      <a:pt x="61" y="78"/>
                      <a:pt x="53" y="85"/>
                    </a:cubicBezTo>
                    <a:cubicBezTo>
                      <a:pt x="53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4" name="Freeform 504">
                <a:extLst>
                  <a:ext uri="{FF2B5EF4-FFF2-40B4-BE49-F238E27FC236}">
                    <a16:creationId xmlns:a16="http://schemas.microsoft.com/office/drawing/2014/main" id="{F24BB382-C777-4CF3-852D-A0F3DAEF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517"/>
                <a:ext cx="96" cy="116"/>
              </a:xfrm>
              <a:custGeom>
                <a:avLst/>
                <a:gdLst>
                  <a:gd name="T0" fmla="*/ 44 w 70"/>
                  <a:gd name="T1" fmla="*/ 85 h 85"/>
                  <a:gd name="T2" fmla="*/ 62 w 70"/>
                  <a:gd name="T3" fmla="*/ 35 h 85"/>
                  <a:gd name="T4" fmla="*/ 22 w 70"/>
                  <a:gd name="T5" fmla="*/ 5 h 85"/>
                  <a:gd name="T6" fmla="*/ 13 w 70"/>
                  <a:gd name="T7" fmla="*/ 6 h 85"/>
                  <a:gd name="T8" fmla="*/ 0 w 70"/>
                  <a:gd name="T9" fmla="*/ 9 h 85"/>
                  <a:gd name="T10" fmla="*/ 3 w 70"/>
                  <a:gd name="T11" fmla="*/ 2 h 85"/>
                  <a:gd name="T12" fmla="*/ 17 w 70"/>
                  <a:gd name="T13" fmla="*/ 0 h 85"/>
                  <a:gd name="T14" fmla="*/ 22 w 70"/>
                  <a:gd name="T15" fmla="*/ 1 h 85"/>
                  <a:gd name="T16" fmla="*/ 67 w 70"/>
                  <a:gd name="T17" fmla="*/ 56 h 85"/>
                  <a:gd name="T18" fmla="*/ 53 w 70"/>
                  <a:gd name="T19" fmla="*/ 85 h 85"/>
                  <a:gd name="T20" fmla="*/ 44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4" y="85"/>
                    </a:moveTo>
                    <a:cubicBezTo>
                      <a:pt x="54" y="75"/>
                      <a:pt x="69" y="61"/>
                      <a:pt x="62" y="35"/>
                    </a:cubicBezTo>
                    <a:cubicBezTo>
                      <a:pt x="55" y="10"/>
                      <a:pt x="29" y="3"/>
                      <a:pt x="22" y="5"/>
                    </a:cubicBezTo>
                    <a:cubicBezTo>
                      <a:pt x="19" y="5"/>
                      <a:pt x="16" y="5"/>
                      <a:pt x="13" y="6"/>
                    </a:cubicBezTo>
                    <a:cubicBezTo>
                      <a:pt x="8" y="6"/>
                      <a:pt x="3" y="8"/>
                      <a:pt x="0" y="9"/>
                    </a:cubicBezTo>
                    <a:cubicBezTo>
                      <a:pt x="2" y="5"/>
                      <a:pt x="3" y="2"/>
                      <a:pt x="3" y="2"/>
                    </a:cubicBezTo>
                    <a:cubicBezTo>
                      <a:pt x="8" y="1"/>
                      <a:pt x="12" y="0"/>
                      <a:pt x="17" y="0"/>
                    </a:cubicBezTo>
                    <a:cubicBezTo>
                      <a:pt x="19" y="0"/>
                      <a:pt x="21" y="1"/>
                      <a:pt x="22" y="1"/>
                    </a:cubicBezTo>
                    <a:cubicBezTo>
                      <a:pt x="50" y="4"/>
                      <a:pt x="70" y="28"/>
                      <a:pt x="67" y="56"/>
                    </a:cubicBezTo>
                    <a:cubicBezTo>
                      <a:pt x="66" y="67"/>
                      <a:pt x="61" y="78"/>
                      <a:pt x="53" y="85"/>
                    </a:cubicBezTo>
                    <a:cubicBezTo>
                      <a:pt x="53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5" name="Freeform 505">
                <a:extLst>
                  <a:ext uri="{FF2B5EF4-FFF2-40B4-BE49-F238E27FC236}">
                    <a16:creationId xmlns:a16="http://schemas.microsoft.com/office/drawing/2014/main" id="{B3EFEFFE-CD0F-4F41-A1BD-CB8DF11C8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1 w 69"/>
                  <a:gd name="T3" fmla="*/ 35 h 85"/>
                  <a:gd name="T4" fmla="*/ 21 w 69"/>
                  <a:gd name="T5" fmla="*/ 5 h 85"/>
                  <a:gd name="T6" fmla="*/ 12 w 69"/>
                  <a:gd name="T7" fmla="*/ 5 h 85"/>
                  <a:gd name="T8" fmla="*/ 0 w 69"/>
                  <a:gd name="T9" fmla="*/ 9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3" y="76"/>
                      <a:pt x="68" y="61"/>
                      <a:pt x="61" y="35"/>
                    </a:cubicBezTo>
                    <a:cubicBezTo>
                      <a:pt x="54" y="10"/>
                      <a:pt x="28" y="3"/>
                      <a:pt x="21" y="5"/>
                    </a:cubicBezTo>
                    <a:cubicBezTo>
                      <a:pt x="18" y="5"/>
                      <a:pt x="15" y="5"/>
                      <a:pt x="12" y="5"/>
                    </a:cubicBezTo>
                    <a:cubicBezTo>
                      <a:pt x="11" y="6"/>
                      <a:pt x="6" y="6"/>
                      <a:pt x="0" y="9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6" name="Freeform 506">
                <a:extLst>
                  <a:ext uri="{FF2B5EF4-FFF2-40B4-BE49-F238E27FC236}">
                    <a16:creationId xmlns:a16="http://schemas.microsoft.com/office/drawing/2014/main" id="{B8DD264F-5C51-4A60-8A16-9DDADF26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1 w 69"/>
                  <a:gd name="T3" fmla="*/ 35 h 85"/>
                  <a:gd name="T4" fmla="*/ 21 w 69"/>
                  <a:gd name="T5" fmla="*/ 4 h 85"/>
                  <a:gd name="T6" fmla="*/ 12 w 69"/>
                  <a:gd name="T7" fmla="*/ 5 h 85"/>
                  <a:gd name="T8" fmla="*/ 0 w 69"/>
                  <a:gd name="T9" fmla="*/ 9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2" y="77"/>
                      <a:pt x="69" y="61"/>
                      <a:pt x="61" y="35"/>
                    </a:cubicBezTo>
                    <a:cubicBezTo>
                      <a:pt x="54" y="10"/>
                      <a:pt x="28" y="3"/>
                      <a:pt x="21" y="4"/>
                    </a:cubicBezTo>
                    <a:cubicBezTo>
                      <a:pt x="18" y="5"/>
                      <a:pt x="15" y="5"/>
                      <a:pt x="12" y="5"/>
                    </a:cubicBezTo>
                    <a:cubicBezTo>
                      <a:pt x="9" y="6"/>
                      <a:pt x="5" y="7"/>
                      <a:pt x="0" y="9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7" name="Freeform 507">
                <a:extLst>
                  <a:ext uri="{FF2B5EF4-FFF2-40B4-BE49-F238E27FC236}">
                    <a16:creationId xmlns:a16="http://schemas.microsoft.com/office/drawing/2014/main" id="{86B78AC4-2F11-4E08-B933-D7E753CFF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2 w 69"/>
                  <a:gd name="T3" fmla="*/ 35 h 85"/>
                  <a:gd name="T4" fmla="*/ 21 w 69"/>
                  <a:gd name="T5" fmla="*/ 4 h 85"/>
                  <a:gd name="T6" fmla="*/ 13 w 69"/>
                  <a:gd name="T7" fmla="*/ 5 h 85"/>
                  <a:gd name="T8" fmla="*/ 0 w 69"/>
                  <a:gd name="T9" fmla="*/ 8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2" y="78"/>
                      <a:pt x="69" y="61"/>
                      <a:pt x="62" y="35"/>
                    </a:cubicBezTo>
                    <a:cubicBezTo>
                      <a:pt x="54" y="10"/>
                      <a:pt x="28" y="3"/>
                      <a:pt x="21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7" y="6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8" name="Freeform 508">
                <a:extLst>
                  <a:ext uri="{FF2B5EF4-FFF2-40B4-BE49-F238E27FC236}">
                    <a16:creationId xmlns:a16="http://schemas.microsoft.com/office/drawing/2014/main" id="{121BCE19-C5C9-4F16-AC59-73135F1E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124" cy="116"/>
              </a:xfrm>
              <a:custGeom>
                <a:avLst/>
                <a:gdLst>
                  <a:gd name="T0" fmla="*/ 45 w 90"/>
                  <a:gd name="T1" fmla="*/ 85 h 85"/>
                  <a:gd name="T2" fmla="*/ 21 w 90"/>
                  <a:gd name="T3" fmla="*/ 4 h 85"/>
                  <a:gd name="T4" fmla="*/ 0 w 90"/>
                  <a:gd name="T5" fmla="*/ 8 h 85"/>
                  <a:gd name="T6" fmla="*/ 2 w 90"/>
                  <a:gd name="T7" fmla="*/ 2 h 85"/>
                  <a:gd name="T8" fmla="*/ 16 w 90"/>
                  <a:gd name="T9" fmla="*/ 0 h 85"/>
                  <a:gd name="T10" fmla="*/ 21 w 90"/>
                  <a:gd name="T11" fmla="*/ 1 h 85"/>
                  <a:gd name="T12" fmla="*/ 66 w 90"/>
                  <a:gd name="T13" fmla="*/ 56 h 85"/>
                  <a:gd name="T14" fmla="*/ 52 w 90"/>
                  <a:gd name="T15" fmla="*/ 85 h 85"/>
                  <a:gd name="T16" fmla="*/ 45 w 90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85">
                    <a:moveTo>
                      <a:pt x="45" y="85"/>
                    </a:moveTo>
                    <a:cubicBezTo>
                      <a:pt x="90" y="42"/>
                      <a:pt x="45" y="2"/>
                      <a:pt x="21" y="4"/>
                    </a:cubicBezTo>
                    <a:cubicBezTo>
                      <a:pt x="21" y="4"/>
                      <a:pt x="3" y="7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29" name="Freeform 509">
                <a:extLst>
                  <a:ext uri="{FF2B5EF4-FFF2-40B4-BE49-F238E27FC236}">
                    <a16:creationId xmlns:a16="http://schemas.microsoft.com/office/drawing/2014/main" id="{D899CF21-3CC4-4A13-B220-096255C80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1 w 70"/>
                  <a:gd name="T5" fmla="*/ 3 h 85"/>
                  <a:gd name="T6" fmla="*/ 12 w 70"/>
                  <a:gd name="T7" fmla="*/ 4 h 85"/>
                  <a:gd name="T8" fmla="*/ 0 w 70"/>
                  <a:gd name="T9" fmla="*/ 8 h 85"/>
                  <a:gd name="T10" fmla="*/ 2 w 70"/>
                  <a:gd name="T11" fmla="*/ 2 h 85"/>
                  <a:gd name="T12" fmla="*/ 16 w 70"/>
                  <a:gd name="T13" fmla="*/ 0 h 85"/>
                  <a:gd name="T14" fmla="*/ 21 w 70"/>
                  <a:gd name="T15" fmla="*/ 1 h 85"/>
                  <a:gd name="T16" fmla="*/ 66 w 70"/>
                  <a:gd name="T17" fmla="*/ 56 h 85"/>
                  <a:gd name="T18" fmla="*/ 52 w 70"/>
                  <a:gd name="T19" fmla="*/ 85 h 85"/>
                  <a:gd name="T20" fmla="*/ 45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2" y="78"/>
                      <a:pt x="70" y="61"/>
                      <a:pt x="62" y="35"/>
                    </a:cubicBezTo>
                    <a:cubicBezTo>
                      <a:pt x="55" y="10"/>
                      <a:pt x="29" y="2"/>
                      <a:pt x="21" y="3"/>
                    </a:cubicBezTo>
                    <a:cubicBezTo>
                      <a:pt x="18" y="4"/>
                      <a:pt x="15" y="4"/>
                      <a:pt x="12" y="4"/>
                    </a:cubicBezTo>
                    <a:cubicBezTo>
                      <a:pt x="7" y="5"/>
                      <a:pt x="2" y="7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0" name="Freeform 510">
                <a:extLst>
                  <a:ext uri="{FF2B5EF4-FFF2-40B4-BE49-F238E27FC236}">
                    <a16:creationId xmlns:a16="http://schemas.microsoft.com/office/drawing/2014/main" id="{98E462F9-75D8-4CCC-B750-A6FA012A6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1 w 70"/>
                  <a:gd name="T5" fmla="*/ 3 h 85"/>
                  <a:gd name="T6" fmla="*/ 12 w 70"/>
                  <a:gd name="T7" fmla="*/ 4 h 85"/>
                  <a:gd name="T8" fmla="*/ 0 w 70"/>
                  <a:gd name="T9" fmla="*/ 7 h 85"/>
                  <a:gd name="T10" fmla="*/ 2 w 70"/>
                  <a:gd name="T11" fmla="*/ 2 h 85"/>
                  <a:gd name="T12" fmla="*/ 16 w 70"/>
                  <a:gd name="T13" fmla="*/ 0 h 85"/>
                  <a:gd name="T14" fmla="*/ 21 w 70"/>
                  <a:gd name="T15" fmla="*/ 1 h 85"/>
                  <a:gd name="T16" fmla="*/ 66 w 70"/>
                  <a:gd name="T17" fmla="*/ 56 h 85"/>
                  <a:gd name="T18" fmla="*/ 52 w 70"/>
                  <a:gd name="T19" fmla="*/ 85 h 85"/>
                  <a:gd name="T20" fmla="*/ 45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2" y="78"/>
                      <a:pt x="70" y="62"/>
                      <a:pt x="62" y="35"/>
                    </a:cubicBezTo>
                    <a:cubicBezTo>
                      <a:pt x="55" y="12"/>
                      <a:pt x="32" y="2"/>
                      <a:pt x="21" y="3"/>
                    </a:cubicBezTo>
                    <a:cubicBezTo>
                      <a:pt x="18" y="3"/>
                      <a:pt x="15" y="3"/>
                      <a:pt x="12" y="4"/>
                    </a:cubicBezTo>
                    <a:cubicBezTo>
                      <a:pt x="7" y="5"/>
                      <a:pt x="2" y="7"/>
                      <a:pt x="0" y="7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1" name="Freeform 511">
                <a:extLst>
                  <a:ext uri="{FF2B5EF4-FFF2-40B4-BE49-F238E27FC236}">
                    <a16:creationId xmlns:a16="http://schemas.microsoft.com/office/drawing/2014/main" id="{CF020E50-CB98-4559-A2C5-7C3EED3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125" cy="116"/>
              </a:xfrm>
              <a:custGeom>
                <a:avLst/>
                <a:gdLst>
                  <a:gd name="T0" fmla="*/ 46 w 91"/>
                  <a:gd name="T1" fmla="*/ 85 h 85"/>
                  <a:gd name="T2" fmla="*/ 21 w 91"/>
                  <a:gd name="T3" fmla="*/ 3 h 85"/>
                  <a:gd name="T4" fmla="*/ 0 w 91"/>
                  <a:gd name="T5" fmla="*/ 7 h 85"/>
                  <a:gd name="T6" fmla="*/ 2 w 91"/>
                  <a:gd name="T7" fmla="*/ 2 h 85"/>
                  <a:gd name="T8" fmla="*/ 16 w 91"/>
                  <a:gd name="T9" fmla="*/ 0 h 85"/>
                  <a:gd name="T10" fmla="*/ 21 w 91"/>
                  <a:gd name="T11" fmla="*/ 1 h 85"/>
                  <a:gd name="T12" fmla="*/ 66 w 91"/>
                  <a:gd name="T13" fmla="*/ 56 h 85"/>
                  <a:gd name="T14" fmla="*/ 52 w 91"/>
                  <a:gd name="T15" fmla="*/ 85 h 85"/>
                  <a:gd name="T16" fmla="*/ 46 w 91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85">
                    <a:moveTo>
                      <a:pt x="46" y="85"/>
                    </a:moveTo>
                    <a:cubicBezTo>
                      <a:pt x="91" y="43"/>
                      <a:pt x="45" y="1"/>
                      <a:pt x="21" y="3"/>
                    </a:cubicBezTo>
                    <a:cubicBezTo>
                      <a:pt x="21" y="3"/>
                      <a:pt x="4" y="6"/>
                      <a:pt x="0" y="7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50" y="85"/>
                      <a:pt x="46" y="8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2" name="Freeform 512">
                <a:extLst>
                  <a:ext uri="{FF2B5EF4-FFF2-40B4-BE49-F238E27FC236}">
                    <a16:creationId xmlns:a16="http://schemas.microsoft.com/office/drawing/2014/main" id="{69CB071D-C570-4137-BDC7-B5C1E619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0 w 70"/>
                  <a:gd name="T5" fmla="*/ 2 h 85"/>
                  <a:gd name="T6" fmla="*/ 0 w 70"/>
                  <a:gd name="T7" fmla="*/ 6 h 85"/>
                  <a:gd name="T8" fmla="*/ 1 w 70"/>
                  <a:gd name="T9" fmla="*/ 2 h 85"/>
                  <a:gd name="T10" fmla="*/ 15 w 70"/>
                  <a:gd name="T11" fmla="*/ 0 h 85"/>
                  <a:gd name="T12" fmla="*/ 20 w 70"/>
                  <a:gd name="T13" fmla="*/ 1 h 85"/>
                  <a:gd name="T14" fmla="*/ 65 w 70"/>
                  <a:gd name="T15" fmla="*/ 56 h 85"/>
                  <a:gd name="T16" fmla="*/ 51 w 70"/>
                  <a:gd name="T17" fmla="*/ 85 h 85"/>
                  <a:gd name="T18" fmla="*/ 45 w 70"/>
                  <a:gd name="T1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1" y="79"/>
                      <a:pt x="70" y="62"/>
                      <a:pt x="62" y="35"/>
                    </a:cubicBezTo>
                    <a:cubicBezTo>
                      <a:pt x="54" y="11"/>
                      <a:pt x="31" y="2"/>
                      <a:pt x="20" y="2"/>
                    </a:cubicBezTo>
                    <a:cubicBezTo>
                      <a:pt x="8" y="3"/>
                      <a:pt x="3" y="5"/>
                      <a:pt x="0" y="6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3" name="Freeform 513">
                <a:extLst>
                  <a:ext uri="{FF2B5EF4-FFF2-40B4-BE49-F238E27FC236}">
                    <a16:creationId xmlns:a16="http://schemas.microsoft.com/office/drawing/2014/main" id="{B2A4DE24-52DD-4882-99BA-8293926EB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20" cy="116"/>
              </a:xfrm>
              <a:custGeom>
                <a:avLst/>
                <a:gdLst>
                  <a:gd name="T0" fmla="*/ 46 w 88"/>
                  <a:gd name="T1" fmla="*/ 85 h 85"/>
                  <a:gd name="T2" fmla="*/ 20 w 88"/>
                  <a:gd name="T3" fmla="*/ 2 h 85"/>
                  <a:gd name="T4" fmla="*/ 0 w 88"/>
                  <a:gd name="T5" fmla="*/ 6 h 85"/>
                  <a:gd name="T6" fmla="*/ 1 w 88"/>
                  <a:gd name="T7" fmla="*/ 2 h 85"/>
                  <a:gd name="T8" fmla="*/ 15 w 88"/>
                  <a:gd name="T9" fmla="*/ 0 h 85"/>
                  <a:gd name="T10" fmla="*/ 20 w 88"/>
                  <a:gd name="T11" fmla="*/ 1 h 85"/>
                  <a:gd name="T12" fmla="*/ 65 w 88"/>
                  <a:gd name="T13" fmla="*/ 56 h 85"/>
                  <a:gd name="T14" fmla="*/ 51 w 88"/>
                  <a:gd name="T15" fmla="*/ 85 h 85"/>
                  <a:gd name="T16" fmla="*/ 46 w 88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85">
                    <a:moveTo>
                      <a:pt x="46" y="85"/>
                    </a:moveTo>
                    <a:cubicBezTo>
                      <a:pt x="88" y="47"/>
                      <a:pt x="48" y="1"/>
                      <a:pt x="20" y="2"/>
                    </a:cubicBezTo>
                    <a:cubicBezTo>
                      <a:pt x="15" y="2"/>
                      <a:pt x="7" y="3"/>
                      <a:pt x="0" y="6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6" y="8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4" name="Freeform 514">
                <a:extLst>
                  <a:ext uri="{FF2B5EF4-FFF2-40B4-BE49-F238E27FC236}">
                    <a16:creationId xmlns:a16="http://schemas.microsoft.com/office/drawing/2014/main" id="{9104DC19-356F-4AEB-B54B-E271E98D2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8" cy="116"/>
              </a:xfrm>
              <a:custGeom>
                <a:avLst/>
                <a:gdLst>
                  <a:gd name="T0" fmla="*/ 46 w 86"/>
                  <a:gd name="T1" fmla="*/ 85 h 85"/>
                  <a:gd name="T2" fmla="*/ 20 w 86"/>
                  <a:gd name="T3" fmla="*/ 2 h 85"/>
                  <a:gd name="T4" fmla="*/ 0 w 86"/>
                  <a:gd name="T5" fmla="*/ 5 h 85"/>
                  <a:gd name="T6" fmla="*/ 1 w 86"/>
                  <a:gd name="T7" fmla="*/ 2 h 85"/>
                  <a:gd name="T8" fmla="*/ 15 w 86"/>
                  <a:gd name="T9" fmla="*/ 0 h 85"/>
                  <a:gd name="T10" fmla="*/ 20 w 86"/>
                  <a:gd name="T11" fmla="*/ 1 h 85"/>
                  <a:gd name="T12" fmla="*/ 65 w 86"/>
                  <a:gd name="T13" fmla="*/ 56 h 85"/>
                  <a:gd name="T14" fmla="*/ 51 w 86"/>
                  <a:gd name="T15" fmla="*/ 85 h 85"/>
                  <a:gd name="T16" fmla="*/ 46 w 86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" h="85">
                    <a:moveTo>
                      <a:pt x="46" y="85"/>
                    </a:moveTo>
                    <a:cubicBezTo>
                      <a:pt x="86" y="49"/>
                      <a:pt x="52" y="2"/>
                      <a:pt x="20" y="2"/>
                    </a:cubicBezTo>
                    <a:cubicBezTo>
                      <a:pt x="13" y="2"/>
                      <a:pt x="8" y="2"/>
                      <a:pt x="0" y="5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6" y="8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5" name="Freeform 515">
                <a:extLst>
                  <a:ext uri="{FF2B5EF4-FFF2-40B4-BE49-F238E27FC236}">
                    <a16:creationId xmlns:a16="http://schemas.microsoft.com/office/drawing/2014/main" id="{9391295D-1EB4-47C9-B0C7-E7D82C2A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9" cy="116"/>
              </a:xfrm>
              <a:custGeom>
                <a:avLst/>
                <a:gdLst>
                  <a:gd name="T0" fmla="*/ 47 w 87"/>
                  <a:gd name="T1" fmla="*/ 85 h 85"/>
                  <a:gd name="T2" fmla="*/ 20 w 87"/>
                  <a:gd name="T3" fmla="*/ 2 h 85"/>
                  <a:gd name="T4" fmla="*/ 0 w 87"/>
                  <a:gd name="T5" fmla="*/ 5 h 85"/>
                  <a:gd name="T6" fmla="*/ 1 w 87"/>
                  <a:gd name="T7" fmla="*/ 2 h 85"/>
                  <a:gd name="T8" fmla="*/ 15 w 87"/>
                  <a:gd name="T9" fmla="*/ 0 h 85"/>
                  <a:gd name="T10" fmla="*/ 20 w 87"/>
                  <a:gd name="T11" fmla="*/ 1 h 85"/>
                  <a:gd name="T12" fmla="*/ 65 w 87"/>
                  <a:gd name="T13" fmla="*/ 56 h 85"/>
                  <a:gd name="T14" fmla="*/ 51 w 87"/>
                  <a:gd name="T15" fmla="*/ 85 h 85"/>
                  <a:gd name="T16" fmla="*/ 47 w 87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85">
                    <a:moveTo>
                      <a:pt x="47" y="85"/>
                    </a:moveTo>
                    <a:cubicBezTo>
                      <a:pt x="87" y="49"/>
                      <a:pt x="52" y="2"/>
                      <a:pt x="20" y="2"/>
                    </a:cubicBezTo>
                    <a:cubicBezTo>
                      <a:pt x="13" y="2"/>
                      <a:pt x="8" y="2"/>
                      <a:pt x="0" y="5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6" name="Freeform 516">
                <a:extLst>
                  <a:ext uri="{FF2B5EF4-FFF2-40B4-BE49-F238E27FC236}">
                    <a16:creationId xmlns:a16="http://schemas.microsoft.com/office/drawing/2014/main" id="{D8D76D71-CE79-4CEF-A84B-89475172A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9" cy="116"/>
              </a:xfrm>
              <a:custGeom>
                <a:avLst/>
                <a:gdLst>
                  <a:gd name="T0" fmla="*/ 47 w 87"/>
                  <a:gd name="T1" fmla="*/ 85 h 85"/>
                  <a:gd name="T2" fmla="*/ 20 w 87"/>
                  <a:gd name="T3" fmla="*/ 2 h 85"/>
                  <a:gd name="T4" fmla="*/ 0 w 87"/>
                  <a:gd name="T5" fmla="*/ 5 h 85"/>
                  <a:gd name="T6" fmla="*/ 1 w 87"/>
                  <a:gd name="T7" fmla="*/ 2 h 85"/>
                  <a:gd name="T8" fmla="*/ 15 w 87"/>
                  <a:gd name="T9" fmla="*/ 0 h 85"/>
                  <a:gd name="T10" fmla="*/ 20 w 87"/>
                  <a:gd name="T11" fmla="*/ 1 h 85"/>
                  <a:gd name="T12" fmla="*/ 65 w 87"/>
                  <a:gd name="T13" fmla="*/ 56 h 85"/>
                  <a:gd name="T14" fmla="*/ 51 w 87"/>
                  <a:gd name="T15" fmla="*/ 85 h 85"/>
                  <a:gd name="T16" fmla="*/ 47 w 87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85">
                    <a:moveTo>
                      <a:pt x="47" y="85"/>
                    </a:moveTo>
                    <a:cubicBezTo>
                      <a:pt x="87" y="49"/>
                      <a:pt x="52" y="2"/>
                      <a:pt x="20" y="2"/>
                    </a:cubicBezTo>
                    <a:cubicBezTo>
                      <a:pt x="13" y="1"/>
                      <a:pt x="8" y="2"/>
                      <a:pt x="0" y="5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50" y="85"/>
                      <a:pt x="47" y="8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7" name="Freeform 517">
                <a:extLst>
                  <a:ext uri="{FF2B5EF4-FFF2-40B4-BE49-F238E27FC236}">
                    <a16:creationId xmlns:a16="http://schemas.microsoft.com/office/drawing/2014/main" id="{A446222C-A677-491F-806E-D64987B3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6" cy="116"/>
              </a:xfrm>
              <a:custGeom>
                <a:avLst/>
                <a:gdLst>
                  <a:gd name="T0" fmla="*/ 48 w 85"/>
                  <a:gd name="T1" fmla="*/ 85 h 85"/>
                  <a:gd name="T2" fmla="*/ 20 w 85"/>
                  <a:gd name="T3" fmla="*/ 1 h 85"/>
                  <a:gd name="T4" fmla="*/ 0 w 85"/>
                  <a:gd name="T5" fmla="*/ 4 h 85"/>
                  <a:gd name="T6" fmla="*/ 1 w 85"/>
                  <a:gd name="T7" fmla="*/ 2 h 85"/>
                  <a:gd name="T8" fmla="*/ 15 w 85"/>
                  <a:gd name="T9" fmla="*/ 0 h 85"/>
                  <a:gd name="T10" fmla="*/ 20 w 85"/>
                  <a:gd name="T11" fmla="*/ 1 h 85"/>
                  <a:gd name="T12" fmla="*/ 65 w 85"/>
                  <a:gd name="T13" fmla="*/ 56 h 85"/>
                  <a:gd name="T14" fmla="*/ 51 w 85"/>
                  <a:gd name="T15" fmla="*/ 85 h 85"/>
                  <a:gd name="T16" fmla="*/ 48 w 85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85">
                    <a:moveTo>
                      <a:pt x="48" y="85"/>
                    </a:moveTo>
                    <a:cubicBezTo>
                      <a:pt x="85" y="52"/>
                      <a:pt x="56" y="3"/>
                      <a:pt x="20" y="1"/>
                    </a:cubicBezTo>
                    <a:cubicBezTo>
                      <a:pt x="13" y="1"/>
                      <a:pt x="7" y="2"/>
                      <a:pt x="0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50" y="85"/>
                      <a:pt x="48" y="8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8" name="Freeform 518">
                <a:extLst>
                  <a:ext uri="{FF2B5EF4-FFF2-40B4-BE49-F238E27FC236}">
                    <a16:creationId xmlns:a16="http://schemas.microsoft.com/office/drawing/2014/main" id="{9C0A1F6A-1363-40B5-B02F-4B2AD017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5" cy="116"/>
              </a:xfrm>
              <a:custGeom>
                <a:avLst/>
                <a:gdLst>
                  <a:gd name="T0" fmla="*/ 47 w 84"/>
                  <a:gd name="T1" fmla="*/ 85 h 85"/>
                  <a:gd name="T2" fmla="*/ 19 w 84"/>
                  <a:gd name="T3" fmla="*/ 1 h 85"/>
                  <a:gd name="T4" fmla="*/ 0 w 84"/>
                  <a:gd name="T5" fmla="*/ 4 h 85"/>
                  <a:gd name="T6" fmla="*/ 0 w 84"/>
                  <a:gd name="T7" fmla="*/ 2 h 85"/>
                  <a:gd name="T8" fmla="*/ 14 w 84"/>
                  <a:gd name="T9" fmla="*/ 0 h 85"/>
                  <a:gd name="T10" fmla="*/ 19 w 84"/>
                  <a:gd name="T11" fmla="*/ 1 h 85"/>
                  <a:gd name="T12" fmla="*/ 64 w 84"/>
                  <a:gd name="T13" fmla="*/ 56 h 85"/>
                  <a:gd name="T14" fmla="*/ 50 w 84"/>
                  <a:gd name="T15" fmla="*/ 85 h 85"/>
                  <a:gd name="T16" fmla="*/ 47 w 8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5">
                    <a:moveTo>
                      <a:pt x="47" y="85"/>
                    </a:moveTo>
                    <a:cubicBezTo>
                      <a:pt x="84" y="52"/>
                      <a:pt x="55" y="3"/>
                      <a:pt x="19" y="1"/>
                    </a:cubicBezTo>
                    <a:cubicBezTo>
                      <a:pt x="9" y="1"/>
                      <a:pt x="3" y="3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39" name="Freeform 519">
                <a:extLst>
                  <a:ext uri="{FF2B5EF4-FFF2-40B4-BE49-F238E27FC236}">
                    <a16:creationId xmlns:a16="http://schemas.microsoft.com/office/drawing/2014/main" id="{58A5743A-5C0F-4B60-847C-C584B3BC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5" cy="116"/>
              </a:xfrm>
              <a:custGeom>
                <a:avLst/>
                <a:gdLst>
                  <a:gd name="T0" fmla="*/ 47 w 84"/>
                  <a:gd name="T1" fmla="*/ 85 h 85"/>
                  <a:gd name="T2" fmla="*/ 19 w 84"/>
                  <a:gd name="T3" fmla="*/ 1 h 85"/>
                  <a:gd name="T4" fmla="*/ 0 w 84"/>
                  <a:gd name="T5" fmla="*/ 4 h 85"/>
                  <a:gd name="T6" fmla="*/ 0 w 84"/>
                  <a:gd name="T7" fmla="*/ 2 h 85"/>
                  <a:gd name="T8" fmla="*/ 14 w 84"/>
                  <a:gd name="T9" fmla="*/ 0 h 85"/>
                  <a:gd name="T10" fmla="*/ 19 w 84"/>
                  <a:gd name="T11" fmla="*/ 1 h 85"/>
                  <a:gd name="T12" fmla="*/ 64 w 84"/>
                  <a:gd name="T13" fmla="*/ 56 h 85"/>
                  <a:gd name="T14" fmla="*/ 50 w 84"/>
                  <a:gd name="T15" fmla="*/ 85 h 85"/>
                  <a:gd name="T16" fmla="*/ 47 w 8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5">
                    <a:moveTo>
                      <a:pt x="47" y="85"/>
                    </a:moveTo>
                    <a:cubicBezTo>
                      <a:pt x="84" y="52"/>
                      <a:pt x="55" y="3"/>
                      <a:pt x="19" y="1"/>
                    </a:cubicBezTo>
                    <a:cubicBezTo>
                      <a:pt x="12" y="1"/>
                      <a:pt x="6" y="2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0" name="Freeform 520">
                <a:extLst>
                  <a:ext uri="{FF2B5EF4-FFF2-40B4-BE49-F238E27FC236}">
                    <a16:creationId xmlns:a16="http://schemas.microsoft.com/office/drawing/2014/main" id="{BAFD30DA-8121-4430-B3B4-DD3CC4A0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2" cy="116"/>
              </a:xfrm>
              <a:custGeom>
                <a:avLst/>
                <a:gdLst>
                  <a:gd name="T0" fmla="*/ 48 w 82"/>
                  <a:gd name="T1" fmla="*/ 85 h 85"/>
                  <a:gd name="T2" fmla="*/ 19 w 82"/>
                  <a:gd name="T3" fmla="*/ 1 h 85"/>
                  <a:gd name="T4" fmla="*/ 0 w 82"/>
                  <a:gd name="T5" fmla="*/ 4 h 85"/>
                  <a:gd name="T6" fmla="*/ 0 w 82"/>
                  <a:gd name="T7" fmla="*/ 2 h 85"/>
                  <a:gd name="T8" fmla="*/ 14 w 82"/>
                  <a:gd name="T9" fmla="*/ 0 h 85"/>
                  <a:gd name="T10" fmla="*/ 19 w 82"/>
                  <a:gd name="T11" fmla="*/ 1 h 85"/>
                  <a:gd name="T12" fmla="*/ 64 w 82"/>
                  <a:gd name="T13" fmla="*/ 56 h 85"/>
                  <a:gd name="T14" fmla="*/ 50 w 82"/>
                  <a:gd name="T15" fmla="*/ 85 h 85"/>
                  <a:gd name="T16" fmla="*/ 48 w 82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5">
                    <a:moveTo>
                      <a:pt x="48" y="85"/>
                    </a:moveTo>
                    <a:cubicBezTo>
                      <a:pt x="82" y="54"/>
                      <a:pt x="58" y="3"/>
                      <a:pt x="19" y="1"/>
                    </a:cubicBezTo>
                    <a:cubicBezTo>
                      <a:pt x="12" y="1"/>
                      <a:pt x="6" y="1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8" y="85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1" name="Freeform 521">
                <a:extLst>
                  <a:ext uri="{FF2B5EF4-FFF2-40B4-BE49-F238E27FC236}">
                    <a16:creationId xmlns:a16="http://schemas.microsoft.com/office/drawing/2014/main" id="{6ABB47D7-38B6-4B9D-853C-D8AB3EB4D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4" cy="116"/>
              </a:xfrm>
              <a:custGeom>
                <a:avLst/>
                <a:gdLst>
                  <a:gd name="T0" fmla="*/ 48 w 83"/>
                  <a:gd name="T1" fmla="*/ 85 h 85"/>
                  <a:gd name="T2" fmla="*/ 17 w 83"/>
                  <a:gd name="T3" fmla="*/ 1 h 85"/>
                  <a:gd name="T4" fmla="*/ 0 w 83"/>
                  <a:gd name="T5" fmla="*/ 3 h 85"/>
                  <a:gd name="T6" fmla="*/ 0 w 83"/>
                  <a:gd name="T7" fmla="*/ 2 h 85"/>
                  <a:gd name="T8" fmla="*/ 14 w 83"/>
                  <a:gd name="T9" fmla="*/ 0 h 85"/>
                  <a:gd name="T10" fmla="*/ 19 w 83"/>
                  <a:gd name="T11" fmla="*/ 1 h 85"/>
                  <a:gd name="T12" fmla="*/ 64 w 83"/>
                  <a:gd name="T13" fmla="*/ 56 h 85"/>
                  <a:gd name="T14" fmla="*/ 50 w 83"/>
                  <a:gd name="T15" fmla="*/ 85 h 85"/>
                  <a:gd name="T16" fmla="*/ 48 w 83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5">
                    <a:moveTo>
                      <a:pt x="48" y="85"/>
                    </a:moveTo>
                    <a:cubicBezTo>
                      <a:pt x="83" y="53"/>
                      <a:pt x="58" y="3"/>
                      <a:pt x="17" y="1"/>
                    </a:cubicBezTo>
                    <a:cubicBezTo>
                      <a:pt x="12" y="1"/>
                      <a:pt x="6" y="1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8" y="85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2" name="Freeform 522">
                <a:extLst>
                  <a:ext uri="{FF2B5EF4-FFF2-40B4-BE49-F238E27FC236}">
                    <a16:creationId xmlns:a16="http://schemas.microsoft.com/office/drawing/2014/main" id="{3A350407-2D59-4B11-8B1A-1335285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09"/>
                <a:ext cx="93" cy="99"/>
              </a:xfrm>
              <a:custGeom>
                <a:avLst/>
                <a:gdLst>
                  <a:gd name="T0" fmla="*/ 53 w 68"/>
                  <a:gd name="T1" fmla="*/ 73 h 73"/>
                  <a:gd name="T2" fmla="*/ 43 w 68"/>
                  <a:gd name="T3" fmla="*/ 27 h 73"/>
                  <a:gd name="T4" fmla="*/ 0 w 68"/>
                  <a:gd name="T5" fmla="*/ 16 h 73"/>
                  <a:gd name="T6" fmla="*/ 56 w 68"/>
                  <a:gd name="T7" fmla="*/ 67 h 73"/>
                  <a:gd name="T8" fmla="*/ 53 w 68"/>
                  <a:gd name="T9" fmla="*/ 73 h 73"/>
                  <a:gd name="T10" fmla="*/ 53 w 68"/>
                  <a:gd name="T1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53" y="73"/>
                    </a:moveTo>
                    <a:cubicBezTo>
                      <a:pt x="56" y="63"/>
                      <a:pt x="60" y="45"/>
                      <a:pt x="43" y="27"/>
                    </a:cubicBezTo>
                    <a:cubicBezTo>
                      <a:pt x="28" y="11"/>
                      <a:pt x="9" y="14"/>
                      <a:pt x="0" y="16"/>
                    </a:cubicBezTo>
                    <a:cubicBezTo>
                      <a:pt x="36" y="0"/>
                      <a:pt x="68" y="36"/>
                      <a:pt x="56" y="67"/>
                    </a:cubicBezTo>
                    <a:cubicBezTo>
                      <a:pt x="56" y="69"/>
                      <a:pt x="55" y="71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3" name="Freeform 523">
                <a:extLst>
                  <a:ext uri="{FF2B5EF4-FFF2-40B4-BE49-F238E27FC236}">
                    <a16:creationId xmlns:a16="http://schemas.microsoft.com/office/drawing/2014/main" id="{71205742-B729-48F8-B6DB-27929B46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24"/>
                <a:ext cx="76" cy="80"/>
              </a:xfrm>
              <a:custGeom>
                <a:avLst/>
                <a:gdLst>
                  <a:gd name="T0" fmla="*/ 48 w 56"/>
                  <a:gd name="T1" fmla="*/ 58 h 59"/>
                  <a:gd name="T2" fmla="*/ 39 w 56"/>
                  <a:gd name="T3" fmla="*/ 18 h 59"/>
                  <a:gd name="T4" fmla="*/ 12 w 56"/>
                  <a:gd name="T5" fmla="*/ 3 h 59"/>
                  <a:gd name="T6" fmla="*/ 6 w 56"/>
                  <a:gd name="T7" fmla="*/ 3 h 59"/>
                  <a:gd name="T8" fmla="*/ 0 w 56"/>
                  <a:gd name="T9" fmla="*/ 3 h 59"/>
                  <a:gd name="T10" fmla="*/ 0 w 56"/>
                  <a:gd name="T11" fmla="*/ 3 h 59"/>
                  <a:gd name="T12" fmla="*/ 5 w 56"/>
                  <a:gd name="T13" fmla="*/ 2 h 59"/>
                  <a:gd name="T14" fmla="*/ 6 w 56"/>
                  <a:gd name="T15" fmla="*/ 2 h 59"/>
                  <a:gd name="T16" fmla="*/ 8 w 56"/>
                  <a:gd name="T17" fmla="*/ 1 h 59"/>
                  <a:gd name="T18" fmla="*/ 11 w 56"/>
                  <a:gd name="T19" fmla="*/ 1 h 59"/>
                  <a:gd name="T20" fmla="*/ 45 w 56"/>
                  <a:gd name="T21" fmla="*/ 19 h 59"/>
                  <a:gd name="T22" fmla="*/ 49 w 56"/>
                  <a:gd name="T23" fmla="*/ 58 h 59"/>
                  <a:gd name="T24" fmla="*/ 49 w 56"/>
                  <a:gd name="T25" fmla="*/ 59 h 59"/>
                  <a:gd name="T26" fmla="*/ 48 w 56"/>
                  <a:gd name="T27" fmla="*/ 59 h 59"/>
                  <a:gd name="T28" fmla="*/ 48 w 56"/>
                  <a:gd name="T2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" h="59">
                    <a:moveTo>
                      <a:pt x="48" y="58"/>
                    </a:moveTo>
                    <a:cubicBezTo>
                      <a:pt x="53" y="38"/>
                      <a:pt x="46" y="25"/>
                      <a:pt x="39" y="18"/>
                    </a:cubicBezTo>
                    <a:cubicBezTo>
                      <a:pt x="30" y="7"/>
                      <a:pt x="19" y="4"/>
                      <a:pt x="12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3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6" y="0"/>
                      <a:pt x="35" y="4"/>
                      <a:pt x="45" y="19"/>
                    </a:cubicBezTo>
                    <a:cubicBezTo>
                      <a:pt x="56" y="35"/>
                      <a:pt x="53" y="51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59"/>
                      <a:pt x="48" y="58"/>
                      <a:pt x="48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4" name="Freeform 524">
                <a:extLst>
                  <a:ext uri="{FF2B5EF4-FFF2-40B4-BE49-F238E27FC236}">
                    <a16:creationId xmlns:a16="http://schemas.microsoft.com/office/drawing/2014/main" id="{EF36F701-AAF8-4ADB-8767-B838888A2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24"/>
                <a:ext cx="65" cy="78"/>
              </a:xfrm>
              <a:custGeom>
                <a:avLst/>
                <a:gdLst>
                  <a:gd name="T0" fmla="*/ 42 w 47"/>
                  <a:gd name="T1" fmla="*/ 56 h 57"/>
                  <a:gd name="T2" fmla="*/ 42 w 47"/>
                  <a:gd name="T3" fmla="*/ 55 h 57"/>
                  <a:gd name="T4" fmla="*/ 30 w 47"/>
                  <a:gd name="T5" fmla="*/ 15 h 57"/>
                  <a:gd name="T6" fmla="*/ 5 w 47"/>
                  <a:gd name="T7" fmla="*/ 3 h 57"/>
                  <a:gd name="T8" fmla="*/ 0 w 47"/>
                  <a:gd name="T9" fmla="*/ 2 h 57"/>
                  <a:gd name="T10" fmla="*/ 4 w 47"/>
                  <a:gd name="T11" fmla="*/ 1 h 57"/>
                  <a:gd name="T12" fmla="*/ 5 w 47"/>
                  <a:gd name="T13" fmla="*/ 1 h 57"/>
                  <a:gd name="T14" fmla="*/ 38 w 47"/>
                  <a:gd name="T15" fmla="*/ 18 h 57"/>
                  <a:gd name="T16" fmla="*/ 44 w 47"/>
                  <a:gd name="T17" fmla="*/ 55 h 57"/>
                  <a:gd name="T18" fmla="*/ 42 w 47"/>
                  <a:gd name="T19" fmla="*/ 57 h 57"/>
                  <a:gd name="T20" fmla="*/ 42 w 47"/>
                  <a:gd name="T21" fmla="*/ 5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7">
                    <a:moveTo>
                      <a:pt x="42" y="56"/>
                    </a:moveTo>
                    <a:cubicBezTo>
                      <a:pt x="42" y="56"/>
                      <a:pt x="42" y="55"/>
                      <a:pt x="42" y="55"/>
                    </a:cubicBezTo>
                    <a:cubicBezTo>
                      <a:pt x="46" y="32"/>
                      <a:pt x="34" y="19"/>
                      <a:pt x="30" y="15"/>
                    </a:cubicBezTo>
                    <a:cubicBezTo>
                      <a:pt x="21" y="7"/>
                      <a:pt x="12" y="4"/>
                      <a:pt x="5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3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5" y="1"/>
                      <a:pt x="38" y="18"/>
                    </a:cubicBezTo>
                    <a:cubicBezTo>
                      <a:pt x="47" y="32"/>
                      <a:pt x="47" y="48"/>
                      <a:pt x="44" y="55"/>
                    </a:cubicBezTo>
                    <a:cubicBezTo>
                      <a:pt x="43" y="55"/>
                      <a:pt x="43" y="56"/>
                      <a:pt x="42" y="57"/>
                    </a:cubicBezTo>
                    <a:cubicBezTo>
                      <a:pt x="42" y="57"/>
                      <a:pt x="42" y="56"/>
                      <a:pt x="42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5" name="Freeform 525">
                <a:extLst>
                  <a:ext uri="{FF2B5EF4-FFF2-40B4-BE49-F238E27FC236}">
                    <a16:creationId xmlns:a16="http://schemas.microsoft.com/office/drawing/2014/main" id="{236269BC-13E4-4321-84DA-93166117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22"/>
                <a:ext cx="74" cy="77"/>
              </a:xfrm>
              <a:custGeom>
                <a:avLst/>
                <a:gdLst>
                  <a:gd name="T0" fmla="*/ 44 w 54"/>
                  <a:gd name="T1" fmla="*/ 56 h 56"/>
                  <a:gd name="T2" fmla="*/ 43 w 54"/>
                  <a:gd name="T3" fmla="*/ 37 h 56"/>
                  <a:gd name="T4" fmla="*/ 36 w 54"/>
                  <a:gd name="T5" fmla="*/ 22 h 56"/>
                  <a:gd name="T6" fmla="*/ 21 w 54"/>
                  <a:gd name="T7" fmla="*/ 9 h 56"/>
                  <a:gd name="T8" fmla="*/ 5 w 54"/>
                  <a:gd name="T9" fmla="*/ 4 h 56"/>
                  <a:gd name="T10" fmla="*/ 1 w 54"/>
                  <a:gd name="T11" fmla="*/ 3 h 56"/>
                  <a:gd name="T12" fmla="*/ 4 w 54"/>
                  <a:gd name="T13" fmla="*/ 2 h 56"/>
                  <a:gd name="T14" fmla="*/ 5 w 54"/>
                  <a:gd name="T15" fmla="*/ 2 h 56"/>
                  <a:gd name="T16" fmla="*/ 44 w 54"/>
                  <a:gd name="T17" fmla="*/ 56 h 56"/>
                  <a:gd name="T18" fmla="*/ 44 w 54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6">
                    <a:moveTo>
                      <a:pt x="44" y="56"/>
                    </a:moveTo>
                    <a:cubicBezTo>
                      <a:pt x="43" y="49"/>
                      <a:pt x="44" y="43"/>
                      <a:pt x="43" y="37"/>
                    </a:cubicBezTo>
                    <a:cubicBezTo>
                      <a:pt x="41" y="29"/>
                      <a:pt x="37" y="23"/>
                      <a:pt x="36" y="22"/>
                    </a:cubicBezTo>
                    <a:cubicBezTo>
                      <a:pt x="34" y="20"/>
                      <a:pt x="30" y="13"/>
                      <a:pt x="21" y="9"/>
                    </a:cubicBezTo>
                    <a:cubicBezTo>
                      <a:pt x="16" y="6"/>
                      <a:pt x="11" y="5"/>
                      <a:pt x="5" y="4"/>
                    </a:cubicBezTo>
                    <a:cubicBezTo>
                      <a:pt x="4" y="3"/>
                      <a:pt x="3" y="5"/>
                      <a:pt x="1" y="3"/>
                    </a:cubicBezTo>
                    <a:cubicBezTo>
                      <a:pt x="1" y="3"/>
                      <a:pt x="0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36" y="0"/>
                      <a:pt x="54" y="37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6" name="Freeform 526">
                <a:extLst>
                  <a:ext uri="{FF2B5EF4-FFF2-40B4-BE49-F238E27FC236}">
                    <a16:creationId xmlns:a16="http://schemas.microsoft.com/office/drawing/2014/main" id="{366FE1D2-BF20-4257-A761-C5728426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25"/>
                <a:ext cx="66" cy="71"/>
              </a:xfrm>
              <a:custGeom>
                <a:avLst/>
                <a:gdLst>
                  <a:gd name="T0" fmla="*/ 43 w 48"/>
                  <a:gd name="T1" fmla="*/ 50 h 52"/>
                  <a:gd name="T2" fmla="*/ 43 w 48"/>
                  <a:gd name="T3" fmla="*/ 39 h 52"/>
                  <a:gd name="T4" fmla="*/ 41 w 48"/>
                  <a:gd name="T5" fmla="*/ 31 h 52"/>
                  <a:gd name="T6" fmla="*/ 33 w 48"/>
                  <a:gd name="T7" fmla="*/ 17 h 52"/>
                  <a:gd name="T8" fmla="*/ 5 w 48"/>
                  <a:gd name="T9" fmla="*/ 2 h 52"/>
                  <a:gd name="T10" fmla="*/ 5 w 48"/>
                  <a:gd name="T11" fmla="*/ 2 h 52"/>
                  <a:gd name="T12" fmla="*/ 4 w 48"/>
                  <a:gd name="T13" fmla="*/ 1 h 52"/>
                  <a:gd name="T14" fmla="*/ 4 w 48"/>
                  <a:gd name="T15" fmla="*/ 1 h 52"/>
                  <a:gd name="T16" fmla="*/ 0 w 48"/>
                  <a:gd name="T17" fmla="*/ 1 h 52"/>
                  <a:gd name="T18" fmla="*/ 4 w 48"/>
                  <a:gd name="T19" fmla="*/ 1 h 52"/>
                  <a:gd name="T20" fmla="*/ 4 w 48"/>
                  <a:gd name="T21" fmla="*/ 1 h 52"/>
                  <a:gd name="T22" fmla="*/ 5 w 48"/>
                  <a:gd name="T23" fmla="*/ 0 h 52"/>
                  <a:gd name="T24" fmla="*/ 35 w 48"/>
                  <a:gd name="T25" fmla="*/ 15 h 52"/>
                  <a:gd name="T26" fmla="*/ 44 w 48"/>
                  <a:gd name="T27" fmla="*/ 50 h 52"/>
                  <a:gd name="T28" fmla="*/ 43 w 48"/>
                  <a:gd name="T29" fmla="*/ 52 h 52"/>
                  <a:gd name="T30" fmla="*/ 43 w 48"/>
                  <a:gd name="T31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2">
                    <a:moveTo>
                      <a:pt x="43" y="50"/>
                    </a:moveTo>
                    <a:cubicBezTo>
                      <a:pt x="43" y="46"/>
                      <a:pt x="43" y="43"/>
                      <a:pt x="43" y="39"/>
                    </a:cubicBezTo>
                    <a:cubicBezTo>
                      <a:pt x="42" y="36"/>
                      <a:pt x="41" y="33"/>
                      <a:pt x="41" y="31"/>
                    </a:cubicBezTo>
                    <a:cubicBezTo>
                      <a:pt x="40" y="28"/>
                      <a:pt x="38" y="23"/>
                      <a:pt x="33" y="17"/>
                    </a:cubicBezTo>
                    <a:cubicBezTo>
                      <a:pt x="31" y="14"/>
                      <a:pt x="21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0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24" y="1"/>
                      <a:pt x="35" y="15"/>
                    </a:cubicBezTo>
                    <a:cubicBezTo>
                      <a:pt x="48" y="31"/>
                      <a:pt x="45" y="45"/>
                      <a:pt x="44" y="50"/>
                    </a:cubicBezTo>
                    <a:cubicBezTo>
                      <a:pt x="44" y="50"/>
                      <a:pt x="44" y="50"/>
                      <a:pt x="43" y="52"/>
                    </a:cubicBezTo>
                    <a:cubicBezTo>
                      <a:pt x="43" y="51"/>
                      <a:pt x="43" y="50"/>
                      <a:pt x="43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7" name="Freeform 527">
                <a:extLst>
                  <a:ext uri="{FF2B5EF4-FFF2-40B4-BE49-F238E27FC236}">
                    <a16:creationId xmlns:a16="http://schemas.microsoft.com/office/drawing/2014/main" id="{14692283-391F-4DA1-95A7-CB1D4FBF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3"/>
                <a:ext cx="56" cy="15"/>
              </a:xfrm>
              <a:custGeom>
                <a:avLst/>
                <a:gdLst>
                  <a:gd name="T0" fmla="*/ 38 w 41"/>
                  <a:gd name="T1" fmla="*/ 9 h 11"/>
                  <a:gd name="T2" fmla="*/ 0 w 41"/>
                  <a:gd name="T3" fmla="*/ 6 h 11"/>
                  <a:gd name="T4" fmla="*/ 0 w 41"/>
                  <a:gd name="T5" fmla="*/ 5 h 11"/>
                  <a:gd name="T6" fmla="*/ 14 w 41"/>
                  <a:gd name="T7" fmla="*/ 3 h 11"/>
                  <a:gd name="T8" fmla="*/ 19 w 41"/>
                  <a:gd name="T9" fmla="*/ 4 h 11"/>
                  <a:gd name="T10" fmla="*/ 41 w 41"/>
                  <a:gd name="T11" fmla="*/ 11 h 11"/>
                  <a:gd name="T12" fmla="*/ 38 w 4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1">
                    <a:moveTo>
                      <a:pt x="38" y="9"/>
                    </a:moveTo>
                    <a:cubicBezTo>
                      <a:pt x="32" y="7"/>
                      <a:pt x="18" y="0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5" y="4"/>
                      <a:pt x="9" y="3"/>
                      <a:pt x="14" y="3"/>
                    </a:cubicBezTo>
                    <a:cubicBezTo>
                      <a:pt x="16" y="3"/>
                      <a:pt x="18" y="4"/>
                      <a:pt x="19" y="4"/>
                    </a:cubicBezTo>
                    <a:cubicBezTo>
                      <a:pt x="27" y="5"/>
                      <a:pt x="34" y="7"/>
                      <a:pt x="41" y="11"/>
                    </a:cubicBezTo>
                    <a:cubicBezTo>
                      <a:pt x="40" y="11"/>
                      <a:pt x="39" y="10"/>
                      <a:pt x="38" y="9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8" name="Freeform 528">
                <a:extLst>
                  <a:ext uri="{FF2B5EF4-FFF2-40B4-BE49-F238E27FC236}">
                    <a16:creationId xmlns:a16="http://schemas.microsoft.com/office/drawing/2014/main" id="{1759B463-6765-4F21-B5EF-A99AA935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561"/>
                <a:ext cx="27" cy="72"/>
              </a:xfrm>
              <a:custGeom>
                <a:avLst/>
                <a:gdLst>
                  <a:gd name="T0" fmla="*/ 0 w 20"/>
                  <a:gd name="T1" fmla="*/ 53 h 53"/>
                  <a:gd name="T2" fmla="*/ 13 w 20"/>
                  <a:gd name="T3" fmla="*/ 0 h 53"/>
                  <a:gd name="T4" fmla="*/ 16 w 20"/>
                  <a:gd name="T5" fmla="*/ 24 h 53"/>
                  <a:gd name="T6" fmla="*/ 2 w 20"/>
                  <a:gd name="T7" fmla="*/ 53 h 53"/>
                  <a:gd name="T8" fmla="*/ 0 w 20"/>
                  <a:gd name="T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0" y="53"/>
                    </a:moveTo>
                    <a:cubicBezTo>
                      <a:pt x="16" y="39"/>
                      <a:pt x="20" y="20"/>
                      <a:pt x="13" y="0"/>
                    </a:cubicBezTo>
                    <a:cubicBezTo>
                      <a:pt x="16" y="7"/>
                      <a:pt x="17" y="15"/>
                      <a:pt x="16" y="24"/>
                    </a:cubicBezTo>
                    <a:cubicBezTo>
                      <a:pt x="15" y="35"/>
                      <a:pt x="10" y="46"/>
                      <a:pt x="2" y="53"/>
                    </a:cubicBezTo>
                    <a:cubicBezTo>
                      <a:pt x="2" y="53"/>
                      <a:pt x="2" y="53"/>
                      <a:pt x="0" y="5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49" name="Freeform 529">
                <a:extLst>
                  <a:ext uri="{FF2B5EF4-FFF2-40B4-BE49-F238E27FC236}">
                    <a16:creationId xmlns:a16="http://schemas.microsoft.com/office/drawing/2014/main" id="{8FB45173-F1BC-4CEE-84C7-4E5FBA5DB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5"/>
                <a:ext cx="43" cy="7"/>
              </a:xfrm>
              <a:custGeom>
                <a:avLst/>
                <a:gdLst>
                  <a:gd name="T0" fmla="*/ 29 w 31"/>
                  <a:gd name="T1" fmla="*/ 4 h 5"/>
                  <a:gd name="T2" fmla="*/ 0 w 31"/>
                  <a:gd name="T3" fmla="*/ 4 h 5"/>
                  <a:gd name="T4" fmla="*/ 0 w 31"/>
                  <a:gd name="T5" fmla="*/ 3 h 5"/>
                  <a:gd name="T6" fmla="*/ 14 w 31"/>
                  <a:gd name="T7" fmla="*/ 1 h 5"/>
                  <a:gd name="T8" fmla="*/ 19 w 31"/>
                  <a:gd name="T9" fmla="*/ 2 h 5"/>
                  <a:gd name="T10" fmla="*/ 31 w 31"/>
                  <a:gd name="T11" fmla="*/ 5 h 5"/>
                  <a:gd name="T12" fmla="*/ 29 w 31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5">
                    <a:moveTo>
                      <a:pt x="29" y="4"/>
                    </a:moveTo>
                    <a:cubicBezTo>
                      <a:pt x="24" y="2"/>
                      <a:pt x="13" y="0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5" y="2"/>
                      <a:pt x="9" y="1"/>
                      <a:pt x="14" y="1"/>
                    </a:cubicBezTo>
                    <a:cubicBezTo>
                      <a:pt x="16" y="1"/>
                      <a:pt x="18" y="2"/>
                      <a:pt x="19" y="2"/>
                    </a:cubicBezTo>
                    <a:cubicBezTo>
                      <a:pt x="23" y="2"/>
                      <a:pt x="28" y="3"/>
                      <a:pt x="31" y="5"/>
                    </a:cubicBezTo>
                    <a:cubicBezTo>
                      <a:pt x="31" y="4"/>
                      <a:pt x="30" y="4"/>
                      <a:pt x="29" y="4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0" name="Freeform 530">
                <a:extLst>
                  <a:ext uri="{FF2B5EF4-FFF2-40B4-BE49-F238E27FC236}">
                    <a16:creationId xmlns:a16="http://schemas.microsoft.com/office/drawing/2014/main" id="{629A1F18-E473-4158-B0E7-94B034664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24"/>
                <a:ext cx="57" cy="69"/>
              </a:xfrm>
              <a:custGeom>
                <a:avLst/>
                <a:gdLst>
                  <a:gd name="T0" fmla="*/ 39 w 42"/>
                  <a:gd name="T1" fmla="*/ 48 h 51"/>
                  <a:gd name="T2" fmla="*/ 29 w 42"/>
                  <a:gd name="T3" fmla="*/ 18 h 51"/>
                  <a:gd name="T4" fmla="*/ 3 w 42"/>
                  <a:gd name="T5" fmla="*/ 3 h 51"/>
                  <a:gd name="T6" fmla="*/ 1 w 42"/>
                  <a:gd name="T7" fmla="*/ 2 h 51"/>
                  <a:gd name="T8" fmla="*/ 1 w 42"/>
                  <a:gd name="T9" fmla="*/ 2 h 51"/>
                  <a:gd name="T10" fmla="*/ 31 w 42"/>
                  <a:gd name="T11" fmla="*/ 15 h 51"/>
                  <a:gd name="T12" fmla="*/ 41 w 42"/>
                  <a:gd name="T13" fmla="*/ 46 h 51"/>
                  <a:gd name="T14" fmla="*/ 40 w 42"/>
                  <a:gd name="T15" fmla="*/ 51 h 51"/>
                  <a:gd name="T16" fmla="*/ 39 w 42"/>
                  <a:gd name="T17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1">
                    <a:moveTo>
                      <a:pt x="39" y="48"/>
                    </a:moveTo>
                    <a:cubicBezTo>
                      <a:pt x="39" y="41"/>
                      <a:pt x="39" y="29"/>
                      <a:pt x="29" y="18"/>
                    </a:cubicBezTo>
                    <a:cubicBezTo>
                      <a:pt x="19" y="6"/>
                      <a:pt x="7" y="4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7" y="0"/>
                      <a:pt x="31" y="15"/>
                    </a:cubicBezTo>
                    <a:cubicBezTo>
                      <a:pt x="36" y="21"/>
                      <a:pt x="42" y="33"/>
                      <a:pt x="41" y="46"/>
                    </a:cubicBezTo>
                    <a:cubicBezTo>
                      <a:pt x="41" y="50"/>
                      <a:pt x="40" y="50"/>
                      <a:pt x="40" y="51"/>
                    </a:cubicBezTo>
                    <a:cubicBezTo>
                      <a:pt x="40" y="50"/>
                      <a:pt x="40" y="49"/>
                      <a:pt x="39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1" name="Freeform 531">
                <a:extLst>
                  <a:ext uri="{FF2B5EF4-FFF2-40B4-BE49-F238E27FC236}">
                    <a16:creationId xmlns:a16="http://schemas.microsoft.com/office/drawing/2014/main" id="{58C7C369-6ADF-4723-9828-58289E72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73"/>
                <a:ext cx="24" cy="60"/>
              </a:xfrm>
              <a:custGeom>
                <a:avLst/>
                <a:gdLst>
                  <a:gd name="T0" fmla="*/ 0 w 17"/>
                  <a:gd name="T1" fmla="*/ 44 h 44"/>
                  <a:gd name="T2" fmla="*/ 15 w 17"/>
                  <a:gd name="T3" fmla="*/ 0 h 44"/>
                  <a:gd name="T4" fmla="*/ 15 w 17"/>
                  <a:gd name="T5" fmla="*/ 15 h 44"/>
                  <a:gd name="T6" fmla="*/ 1 w 17"/>
                  <a:gd name="T7" fmla="*/ 44 h 44"/>
                  <a:gd name="T8" fmla="*/ 0 w 17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0" y="44"/>
                    </a:moveTo>
                    <a:cubicBezTo>
                      <a:pt x="12" y="33"/>
                      <a:pt x="17" y="17"/>
                      <a:pt x="15" y="0"/>
                    </a:cubicBezTo>
                    <a:cubicBezTo>
                      <a:pt x="15" y="5"/>
                      <a:pt x="16" y="10"/>
                      <a:pt x="15" y="15"/>
                    </a:cubicBezTo>
                    <a:cubicBezTo>
                      <a:pt x="14" y="26"/>
                      <a:pt x="9" y="37"/>
                      <a:pt x="1" y="44"/>
                    </a:cubicBezTo>
                    <a:cubicBezTo>
                      <a:pt x="1" y="44"/>
                      <a:pt x="1" y="44"/>
                      <a:pt x="0" y="44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2" name="Freeform 532">
                <a:extLst>
                  <a:ext uri="{FF2B5EF4-FFF2-40B4-BE49-F238E27FC236}">
                    <a16:creationId xmlns:a16="http://schemas.microsoft.com/office/drawing/2014/main" id="{0D0F99C0-C10B-4B36-AF23-EA7B85E4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525"/>
                <a:ext cx="56" cy="66"/>
              </a:xfrm>
              <a:custGeom>
                <a:avLst/>
                <a:gdLst>
                  <a:gd name="T0" fmla="*/ 39 w 41"/>
                  <a:gd name="T1" fmla="*/ 47 h 48"/>
                  <a:gd name="T2" fmla="*/ 0 w 41"/>
                  <a:gd name="T3" fmla="*/ 1 h 48"/>
                  <a:gd name="T4" fmla="*/ 30 w 41"/>
                  <a:gd name="T5" fmla="*/ 15 h 48"/>
                  <a:gd name="T6" fmla="*/ 39 w 41"/>
                  <a:gd name="T7" fmla="*/ 47 h 48"/>
                  <a:gd name="T8" fmla="*/ 39 w 41"/>
                  <a:gd name="T9" fmla="*/ 48 h 48"/>
                  <a:gd name="T10" fmla="*/ 39 w 41"/>
                  <a:gd name="T11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8">
                    <a:moveTo>
                      <a:pt x="39" y="47"/>
                    </a:moveTo>
                    <a:cubicBezTo>
                      <a:pt x="37" y="22"/>
                      <a:pt x="24" y="7"/>
                      <a:pt x="0" y="1"/>
                    </a:cubicBezTo>
                    <a:cubicBezTo>
                      <a:pt x="2" y="0"/>
                      <a:pt x="18" y="0"/>
                      <a:pt x="30" y="15"/>
                    </a:cubicBezTo>
                    <a:cubicBezTo>
                      <a:pt x="41" y="27"/>
                      <a:pt x="41" y="43"/>
                      <a:pt x="39" y="47"/>
                    </a:cubicBezTo>
                    <a:cubicBezTo>
                      <a:pt x="39" y="47"/>
                      <a:pt x="39" y="48"/>
                      <a:pt x="39" y="48"/>
                    </a:cubicBezTo>
                    <a:cubicBezTo>
                      <a:pt x="39" y="48"/>
                      <a:pt x="39" y="47"/>
                      <a:pt x="39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3" name="Freeform 533">
                <a:extLst>
                  <a:ext uri="{FF2B5EF4-FFF2-40B4-BE49-F238E27FC236}">
                    <a16:creationId xmlns:a16="http://schemas.microsoft.com/office/drawing/2014/main" id="{6AA03024-462B-49E0-954F-64B13517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525"/>
                <a:ext cx="53" cy="62"/>
              </a:xfrm>
              <a:custGeom>
                <a:avLst/>
                <a:gdLst>
                  <a:gd name="T0" fmla="*/ 37 w 39"/>
                  <a:gd name="T1" fmla="*/ 43 h 45"/>
                  <a:gd name="T2" fmla="*/ 0 w 39"/>
                  <a:gd name="T3" fmla="*/ 1 h 45"/>
                  <a:gd name="T4" fmla="*/ 28 w 39"/>
                  <a:gd name="T5" fmla="*/ 15 h 45"/>
                  <a:gd name="T6" fmla="*/ 37 w 39"/>
                  <a:gd name="T7" fmla="*/ 45 h 45"/>
                  <a:gd name="T8" fmla="*/ 37 w 39"/>
                  <a:gd name="T9" fmla="*/ 45 h 45"/>
                  <a:gd name="T10" fmla="*/ 37 w 39"/>
                  <a:gd name="T1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37" y="43"/>
                    </a:moveTo>
                    <a:cubicBezTo>
                      <a:pt x="33" y="11"/>
                      <a:pt x="9" y="4"/>
                      <a:pt x="0" y="1"/>
                    </a:cubicBezTo>
                    <a:cubicBezTo>
                      <a:pt x="2" y="0"/>
                      <a:pt x="16" y="1"/>
                      <a:pt x="28" y="15"/>
                    </a:cubicBezTo>
                    <a:cubicBezTo>
                      <a:pt x="39" y="28"/>
                      <a:pt x="38" y="43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4"/>
                      <a:pt x="37" y="43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4" name="Freeform 534">
                <a:extLst>
                  <a:ext uri="{FF2B5EF4-FFF2-40B4-BE49-F238E27FC236}">
                    <a16:creationId xmlns:a16="http://schemas.microsoft.com/office/drawing/2014/main" id="{B0D3C27E-6803-4728-B058-923329414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85"/>
                <a:ext cx="21" cy="48"/>
              </a:xfrm>
              <a:custGeom>
                <a:avLst/>
                <a:gdLst>
                  <a:gd name="T0" fmla="*/ 0 w 15"/>
                  <a:gd name="T1" fmla="*/ 35 h 35"/>
                  <a:gd name="T2" fmla="*/ 15 w 15"/>
                  <a:gd name="T3" fmla="*/ 0 h 35"/>
                  <a:gd name="T4" fmla="*/ 15 w 15"/>
                  <a:gd name="T5" fmla="*/ 6 h 35"/>
                  <a:gd name="T6" fmla="*/ 1 w 15"/>
                  <a:gd name="T7" fmla="*/ 35 h 35"/>
                  <a:gd name="T8" fmla="*/ 0 w 1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0" y="35"/>
                    </a:moveTo>
                    <a:cubicBezTo>
                      <a:pt x="15" y="21"/>
                      <a:pt x="15" y="6"/>
                      <a:pt x="15" y="0"/>
                    </a:cubicBezTo>
                    <a:cubicBezTo>
                      <a:pt x="15" y="2"/>
                      <a:pt x="15" y="4"/>
                      <a:pt x="15" y="6"/>
                    </a:cubicBezTo>
                    <a:cubicBezTo>
                      <a:pt x="14" y="17"/>
                      <a:pt x="9" y="28"/>
                      <a:pt x="1" y="35"/>
                    </a:cubicBezTo>
                    <a:cubicBezTo>
                      <a:pt x="1" y="35"/>
                      <a:pt x="1" y="35"/>
                      <a:pt x="0" y="35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5" name="Freeform 535">
                <a:extLst>
                  <a:ext uri="{FF2B5EF4-FFF2-40B4-BE49-F238E27FC236}">
                    <a16:creationId xmlns:a16="http://schemas.microsoft.com/office/drawing/2014/main" id="{879E1F58-3254-491E-878F-6CE60E983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526"/>
                <a:ext cx="52" cy="58"/>
              </a:xfrm>
              <a:custGeom>
                <a:avLst/>
                <a:gdLst>
                  <a:gd name="T0" fmla="*/ 35 w 38"/>
                  <a:gd name="T1" fmla="*/ 42 h 42"/>
                  <a:gd name="T2" fmla="*/ 1 w 38"/>
                  <a:gd name="T3" fmla="*/ 1 h 42"/>
                  <a:gd name="T4" fmla="*/ 0 w 38"/>
                  <a:gd name="T5" fmla="*/ 1 h 42"/>
                  <a:gd name="T6" fmla="*/ 0 w 38"/>
                  <a:gd name="T7" fmla="*/ 0 h 42"/>
                  <a:gd name="T8" fmla="*/ 26 w 38"/>
                  <a:gd name="T9" fmla="*/ 14 h 42"/>
                  <a:gd name="T10" fmla="*/ 35 w 38"/>
                  <a:gd name="T11" fmla="*/ 42 h 42"/>
                  <a:gd name="T12" fmla="*/ 35 w 38"/>
                  <a:gd name="T13" fmla="*/ 42 h 42"/>
                  <a:gd name="T14" fmla="*/ 35 w 3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42">
                    <a:moveTo>
                      <a:pt x="35" y="42"/>
                    </a:moveTo>
                    <a:cubicBezTo>
                      <a:pt x="31" y="15"/>
                      <a:pt x="1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5" y="1"/>
                      <a:pt x="26" y="14"/>
                    </a:cubicBezTo>
                    <a:cubicBezTo>
                      <a:pt x="38" y="28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6" name="Freeform 536">
                <a:extLst>
                  <a:ext uri="{FF2B5EF4-FFF2-40B4-BE49-F238E27FC236}">
                    <a16:creationId xmlns:a16="http://schemas.microsoft.com/office/drawing/2014/main" id="{2C91F603-2D97-4BF5-AB24-E7F2AF6A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33" cy="4"/>
              </a:xfrm>
              <a:custGeom>
                <a:avLst/>
                <a:gdLst>
                  <a:gd name="T0" fmla="*/ 19 w 24"/>
                  <a:gd name="T1" fmla="*/ 1 h 3"/>
                  <a:gd name="T2" fmla="*/ 0 w 24"/>
                  <a:gd name="T3" fmla="*/ 3 h 3"/>
                  <a:gd name="T4" fmla="*/ 0 w 24"/>
                  <a:gd name="T5" fmla="*/ 2 h 3"/>
                  <a:gd name="T6" fmla="*/ 14 w 24"/>
                  <a:gd name="T7" fmla="*/ 0 h 3"/>
                  <a:gd name="T8" fmla="*/ 19 w 24"/>
                  <a:gd name="T9" fmla="*/ 1 h 3"/>
                  <a:gd name="T10" fmla="*/ 24 w 24"/>
                  <a:gd name="T11" fmla="*/ 1 h 3"/>
                  <a:gd name="T12" fmla="*/ 20 w 24"/>
                  <a:gd name="T13" fmla="*/ 1 h 3"/>
                  <a:gd name="T14" fmla="*/ 19 w 24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">
                    <a:moveTo>
                      <a:pt x="19" y="1"/>
                    </a:moveTo>
                    <a:cubicBezTo>
                      <a:pt x="13" y="0"/>
                      <a:pt x="6" y="1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21" y="1"/>
                      <a:pt x="22" y="1"/>
                      <a:pt x="24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7" name="Freeform 537">
                <a:extLst>
                  <a:ext uri="{FF2B5EF4-FFF2-40B4-BE49-F238E27FC236}">
                    <a16:creationId xmlns:a16="http://schemas.microsoft.com/office/drawing/2014/main" id="{D8B27407-9583-4008-A680-AA466C0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528"/>
                <a:ext cx="47" cy="53"/>
              </a:xfrm>
              <a:custGeom>
                <a:avLst/>
                <a:gdLst>
                  <a:gd name="T0" fmla="*/ 33 w 34"/>
                  <a:gd name="T1" fmla="*/ 39 h 39"/>
                  <a:gd name="T2" fmla="*/ 32 w 34"/>
                  <a:gd name="T3" fmla="*/ 36 h 39"/>
                  <a:gd name="T4" fmla="*/ 22 w 34"/>
                  <a:gd name="T5" fmla="*/ 15 h 39"/>
                  <a:gd name="T6" fmla="*/ 2 w 34"/>
                  <a:gd name="T7" fmla="*/ 1 h 39"/>
                  <a:gd name="T8" fmla="*/ 0 w 34"/>
                  <a:gd name="T9" fmla="*/ 0 h 39"/>
                  <a:gd name="T10" fmla="*/ 0 w 34"/>
                  <a:gd name="T11" fmla="*/ 0 h 39"/>
                  <a:gd name="T12" fmla="*/ 33 w 34"/>
                  <a:gd name="T13" fmla="*/ 39 h 39"/>
                  <a:gd name="T14" fmla="*/ 33 w 34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9">
                    <a:moveTo>
                      <a:pt x="33" y="39"/>
                    </a:moveTo>
                    <a:cubicBezTo>
                      <a:pt x="32" y="38"/>
                      <a:pt x="32" y="37"/>
                      <a:pt x="32" y="36"/>
                    </a:cubicBezTo>
                    <a:cubicBezTo>
                      <a:pt x="31" y="31"/>
                      <a:pt x="29" y="22"/>
                      <a:pt x="22" y="15"/>
                    </a:cubicBezTo>
                    <a:cubicBezTo>
                      <a:pt x="16" y="7"/>
                      <a:pt x="8" y="3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2"/>
                      <a:pt x="34" y="2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8" name="Freeform 538">
                <a:extLst>
                  <a:ext uri="{FF2B5EF4-FFF2-40B4-BE49-F238E27FC236}">
                    <a16:creationId xmlns:a16="http://schemas.microsoft.com/office/drawing/2014/main" id="{CECF4F26-94D9-4920-BC89-23F89B85B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8"/>
                <a:ext cx="43" cy="50"/>
              </a:xfrm>
              <a:custGeom>
                <a:avLst/>
                <a:gdLst>
                  <a:gd name="T0" fmla="*/ 31 w 31"/>
                  <a:gd name="T1" fmla="*/ 36 h 37"/>
                  <a:gd name="T2" fmla="*/ 30 w 31"/>
                  <a:gd name="T3" fmla="*/ 33 h 37"/>
                  <a:gd name="T4" fmla="*/ 25 w 31"/>
                  <a:gd name="T5" fmla="*/ 22 h 37"/>
                  <a:gd name="T6" fmla="*/ 18 w 31"/>
                  <a:gd name="T7" fmla="*/ 12 h 37"/>
                  <a:gd name="T8" fmla="*/ 1 w 31"/>
                  <a:gd name="T9" fmla="*/ 1 h 37"/>
                  <a:gd name="T10" fmla="*/ 0 w 31"/>
                  <a:gd name="T11" fmla="*/ 0 h 37"/>
                  <a:gd name="T12" fmla="*/ 31 w 31"/>
                  <a:gd name="T13" fmla="*/ 37 h 37"/>
                  <a:gd name="T14" fmla="*/ 31 w 31"/>
                  <a:gd name="T1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7">
                    <a:moveTo>
                      <a:pt x="31" y="36"/>
                    </a:moveTo>
                    <a:cubicBezTo>
                      <a:pt x="30" y="35"/>
                      <a:pt x="30" y="34"/>
                      <a:pt x="30" y="33"/>
                    </a:cubicBezTo>
                    <a:cubicBezTo>
                      <a:pt x="29" y="32"/>
                      <a:pt x="28" y="28"/>
                      <a:pt x="25" y="22"/>
                    </a:cubicBezTo>
                    <a:cubicBezTo>
                      <a:pt x="24" y="20"/>
                      <a:pt x="22" y="17"/>
                      <a:pt x="18" y="12"/>
                    </a:cubicBezTo>
                    <a:cubicBezTo>
                      <a:pt x="14" y="8"/>
                      <a:pt x="7" y="4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7" y="3"/>
                      <a:pt x="31" y="20"/>
                      <a:pt x="31" y="37"/>
                    </a:cubicBezTo>
                    <a:cubicBezTo>
                      <a:pt x="31" y="37"/>
                      <a:pt x="31" y="37"/>
                      <a:pt x="3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59" name="Freeform 539">
                <a:extLst>
                  <a:ext uri="{FF2B5EF4-FFF2-40B4-BE49-F238E27FC236}">
                    <a16:creationId xmlns:a16="http://schemas.microsoft.com/office/drawing/2014/main" id="{AAFC7DD1-55B9-417E-9033-FE45D17DF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95"/>
                <a:ext cx="21" cy="38"/>
              </a:xfrm>
              <a:custGeom>
                <a:avLst/>
                <a:gdLst>
                  <a:gd name="T0" fmla="*/ 0 w 15"/>
                  <a:gd name="T1" fmla="*/ 28 h 28"/>
                  <a:gd name="T2" fmla="*/ 15 w 15"/>
                  <a:gd name="T3" fmla="*/ 0 h 28"/>
                  <a:gd name="T4" fmla="*/ 1 w 15"/>
                  <a:gd name="T5" fmla="*/ 28 h 28"/>
                  <a:gd name="T6" fmla="*/ 0 w 15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9" y="21"/>
                      <a:pt x="13" y="12"/>
                      <a:pt x="15" y="0"/>
                    </a:cubicBezTo>
                    <a:cubicBezTo>
                      <a:pt x="13" y="11"/>
                      <a:pt x="8" y="21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0" name="Freeform 540">
                <a:extLst>
                  <a:ext uri="{FF2B5EF4-FFF2-40B4-BE49-F238E27FC236}">
                    <a16:creationId xmlns:a16="http://schemas.microsoft.com/office/drawing/2014/main" id="{094ED443-04CE-45FA-BFF5-0E7B735AB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529"/>
                <a:ext cx="40" cy="47"/>
              </a:xfrm>
              <a:custGeom>
                <a:avLst/>
                <a:gdLst>
                  <a:gd name="T0" fmla="*/ 28 w 29"/>
                  <a:gd name="T1" fmla="*/ 33 h 34"/>
                  <a:gd name="T2" fmla="*/ 25 w 29"/>
                  <a:gd name="T3" fmla="*/ 24 h 34"/>
                  <a:gd name="T4" fmla="*/ 18 w 29"/>
                  <a:gd name="T5" fmla="*/ 13 h 34"/>
                  <a:gd name="T6" fmla="*/ 2 w 29"/>
                  <a:gd name="T7" fmla="*/ 1 h 34"/>
                  <a:gd name="T8" fmla="*/ 0 w 29"/>
                  <a:gd name="T9" fmla="*/ 0 h 34"/>
                  <a:gd name="T10" fmla="*/ 29 w 29"/>
                  <a:gd name="T11" fmla="*/ 34 h 34"/>
                  <a:gd name="T12" fmla="*/ 28 w 29"/>
                  <a:gd name="T1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28" y="33"/>
                    </a:moveTo>
                    <a:cubicBezTo>
                      <a:pt x="27" y="30"/>
                      <a:pt x="26" y="27"/>
                      <a:pt x="25" y="24"/>
                    </a:cubicBezTo>
                    <a:cubicBezTo>
                      <a:pt x="23" y="21"/>
                      <a:pt x="22" y="18"/>
                      <a:pt x="18" y="13"/>
                    </a:cubicBezTo>
                    <a:cubicBezTo>
                      <a:pt x="12" y="7"/>
                      <a:pt x="5" y="3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7" y="4"/>
                      <a:pt x="29" y="21"/>
                      <a:pt x="29" y="34"/>
                    </a:cubicBezTo>
                    <a:cubicBezTo>
                      <a:pt x="29" y="34"/>
                      <a:pt x="28" y="33"/>
                      <a:pt x="28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1" name="Freeform 541">
                <a:extLst>
                  <a:ext uri="{FF2B5EF4-FFF2-40B4-BE49-F238E27FC236}">
                    <a16:creationId xmlns:a16="http://schemas.microsoft.com/office/drawing/2014/main" id="{5D727364-93FF-40D9-B2A8-FDB215E7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529"/>
                <a:ext cx="35" cy="44"/>
              </a:xfrm>
              <a:custGeom>
                <a:avLst/>
                <a:gdLst>
                  <a:gd name="T0" fmla="*/ 26 w 26"/>
                  <a:gd name="T1" fmla="*/ 31 h 32"/>
                  <a:gd name="T2" fmla="*/ 21 w 26"/>
                  <a:gd name="T3" fmla="*/ 21 h 32"/>
                  <a:gd name="T4" fmla="*/ 16 w 26"/>
                  <a:gd name="T5" fmla="*/ 13 h 32"/>
                  <a:gd name="T6" fmla="*/ 4 w 26"/>
                  <a:gd name="T7" fmla="*/ 3 h 32"/>
                  <a:gd name="T8" fmla="*/ 0 w 26"/>
                  <a:gd name="T9" fmla="*/ 0 h 32"/>
                  <a:gd name="T10" fmla="*/ 26 w 26"/>
                  <a:gd name="T11" fmla="*/ 32 h 32"/>
                  <a:gd name="T12" fmla="*/ 26 w 26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2">
                    <a:moveTo>
                      <a:pt x="26" y="31"/>
                    </a:moveTo>
                    <a:cubicBezTo>
                      <a:pt x="24" y="28"/>
                      <a:pt x="23" y="24"/>
                      <a:pt x="21" y="21"/>
                    </a:cubicBezTo>
                    <a:cubicBezTo>
                      <a:pt x="21" y="20"/>
                      <a:pt x="19" y="17"/>
                      <a:pt x="16" y="13"/>
                    </a:cubicBezTo>
                    <a:cubicBezTo>
                      <a:pt x="11" y="7"/>
                      <a:pt x="5" y="4"/>
                      <a:pt x="4" y="3"/>
                    </a:cubicBezTo>
                    <a:cubicBezTo>
                      <a:pt x="1" y="2"/>
                      <a:pt x="1" y="2"/>
                      <a:pt x="0" y="0"/>
                    </a:cubicBezTo>
                    <a:cubicBezTo>
                      <a:pt x="13" y="4"/>
                      <a:pt x="25" y="18"/>
                      <a:pt x="26" y="32"/>
                    </a:cubicBezTo>
                    <a:cubicBezTo>
                      <a:pt x="26" y="32"/>
                      <a:pt x="26" y="32"/>
                      <a:pt x="26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2" name="Freeform 542">
                <a:extLst>
                  <a:ext uri="{FF2B5EF4-FFF2-40B4-BE49-F238E27FC236}">
                    <a16:creationId xmlns:a16="http://schemas.microsoft.com/office/drawing/2014/main" id="{A567595E-3548-46F1-A14F-0B1636B8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30"/>
                <a:ext cx="33" cy="40"/>
              </a:xfrm>
              <a:custGeom>
                <a:avLst/>
                <a:gdLst>
                  <a:gd name="T0" fmla="*/ 23 w 24"/>
                  <a:gd name="T1" fmla="*/ 27 h 29"/>
                  <a:gd name="T2" fmla="*/ 0 w 24"/>
                  <a:gd name="T3" fmla="*/ 0 h 29"/>
                  <a:gd name="T4" fmla="*/ 24 w 24"/>
                  <a:gd name="T5" fmla="*/ 29 h 29"/>
                  <a:gd name="T6" fmla="*/ 23 w 24"/>
                  <a:gd name="T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23" y="27"/>
                    </a:moveTo>
                    <a:cubicBezTo>
                      <a:pt x="16" y="12"/>
                      <a:pt x="12" y="9"/>
                      <a:pt x="0" y="0"/>
                    </a:cubicBezTo>
                    <a:cubicBezTo>
                      <a:pt x="14" y="5"/>
                      <a:pt x="23" y="18"/>
                      <a:pt x="24" y="29"/>
                    </a:cubicBezTo>
                    <a:cubicBezTo>
                      <a:pt x="24" y="28"/>
                      <a:pt x="23" y="27"/>
                      <a:pt x="2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3" name="Freeform 543">
                <a:extLst>
                  <a:ext uri="{FF2B5EF4-FFF2-40B4-BE49-F238E27FC236}">
                    <a16:creationId xmlns:a16="http://schemas.microsoft.com/office/drawing/2014/main" id="{20F80602-BD9B-46C8-9584-0D0BCC4F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06"/>
                <a:ext cx="16" cy="27"/>
              </a:xfrm>
              <a:custGeom>
                <a:avLst/>
                <a:gdLst>
                  <a:gd name="T0" fmla="*/ 0 w 12"/>
                  <a:gd name="T1" fmla="*/ 20 h 20"/>
                  <a:gd name="T2" fmla="*/ 12 w 12"/>
                  <a:gd name="T3" fmla="*/ 0 h 20"/>
                  <a:gd name="T4" fmla="*/ 0 w 12"/>
                  <a:gd name="T5" fmla="*/ 20 h 20"/>
                  <a:gd name="T6" fmla="*/ 0 w 1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2" y="18"/>
                      <a:pt x="9" y="11"/>
                      <a:pt x="12" y="0"/>
                    </a:cubicBezTo>
                    <a:cubicBezTo>
                      <a:pt x="10" y="8"/>
                      <a:pt x="6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4" name="Freeform 544">
                <a:extLst>
                  <a:ext uri="{FF2B5EF4-FFF2-40B4-BE49-F238E27FC236}">
                    <a16:creationId xmlns:a16="http://schemas.microsoft.com/office/drawing/2014/main" id="{B7AA02B7-2CBB-4013-A85F-A5E85773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22" cy="4"/>
              </a:xfrm>
              <a:custGeom>
                <a:avLst/>
                <a:gdLst>
                  <a:gd name="T0" fmla="*/ 16 w 16"/>
                  <a:gd name="T1" fmla="*/ 0 h 3"/>
                  <a:gd name="T2" fmla="*/ 0 w 16"/>
                  <a:gd name="T3" fmla="*/ 3 h 3"/>
                  <a:gd name="T4" fmla="*/ 0 w 16"/>
                  <a:gd name="T5" fmla="*/ 2 h 3"/>
                  <a:gd name="T6" fmla="*/ 14 w 16"/>
                  <a:gd name="T7" fmla="*/ 0 h 3"/>
                  <a:gd name="T8" fmla="*/ 16 w 16"/>
                  <a:gd name="T9" fmla="*/ 1 h 3"/>
                  <a:gd name="T10" fmla="*/ 16 w 1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0" y="0"/>
                      <a:pt x="5" y="1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5" y="0"/>
                      <a:pt x="15" y="0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5" name="Freeform 545">
                <a:extLst>
                  <a:ext uri="{FF2B5EF4-FFF2-40B4-BE49-F238E27FC236}">
                    <a16:creationId xmlns:a16="http://schemas.microsoft.com/office/drawing/2014/main" id="{D7B9FE4D-2533-4DE6-9996-BA9E35CA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32"/>
                <a:ext cx="30" cy="35"/>
              </a:xfrm>
              <a:custGeom>
                <a:avLst/>
                <a:gdLst>
                  <a:gd name="T0" fmla="*/ 22 w 22"/>
                  <a:gd name="T1" fmla="*/ 25 h 26"/>
                  <a:gd name="T2" fmla="*/ 0 w 22"/>
                  <a:gd name="T3" fmla="*/ 0 h 26"/>
                  <a:gd name="T4" fmla="*/ 22 w 22"/>
                  <a:gd name="T5" fmla="*/ 26 h 26"/>
                  <a:gd name="T6" fmla="*/ 22 w 22"/>
                  <a:gd name="T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25"/>
                    </a:moveTo>
                    <a:cubicBezTo>
                      <a:pt x="15" y="11"/>
                      <a:pt x="13" y="10"/>
                      <a:pt x="0" y="0"/>
                    </a:cubicBezTo>
                    <a:cubicBezTo>
                      <a:pt x="11" y="4"/>
                      <a:pt x="20" y="15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6" name="Freeform 546">
                <a:extLst>
                  <a:ext uri="{FF2B5EF4-FFF2-40B4-BE49-F238E27FC236}">
                    <a16:creationId xmlns:a16="http://schemas.microsoft.com/office/drawing/2014/main" id="{9480AEA2-A0D0-4290-8C01-A8B2343F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533"/>
                <a:ext cx="26" cy="32"/>
              </a:xfrm>
              <a:custGeom>
                <a:avLst/>
                <a:gdLst>
                  <a:gd name="T0" fmla="*/ 17 w 19"/>
                  <a:gd name="T1" fmla="*/ 20 h 23"/>
                  <a:gd name="T2" fmla="*/ 0 w 19"/>
                  <a:gd name="T3" fmla="*/ 0 h 23"/>
                  <a:gd name="T4" fmla="*/ 19 w 19"/>
                  <a:gd name="T5" fmla="*/ 23 h 23"/>
                  <a:gd name="T6" fmla="*/ 17 w 19"/>
                  <a:gd name="T7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7" y="20"/>
                    </a:moveTo>
                    <a:cubicBezTo>
                      <a:pt x="11" y="10"/>
                      <a:pt x="7" y="6"/>
                      <a:pt x="0" y="0"/>
                    </a:cubicBezTo>
                    <a:cubicBezTo>
                      <a:pt x="9" y="5"/>
                      <a:pt x="16" y="13"/>
                      <a:pt x="19" y="23"/>
                    </a:cubicBezTo>
                    <a:cubicBezTo>
                      <a:pt x="18" y="22"/>
                      <a:pt x="18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7" name="Freeform 547">
                <a:extLst>
                  <a:ext uri="{FF2B5EF4-FFF2-40B4-BE49-F238E27FC236}">
                    <a16:creationId xmlns:a16="http://schemas.microsoft.com/office/drawing/2014/main" id="{D7813D0B-72F3-47C4-93B8-6ACD997F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17"/>
                <a:ext cx="12" cy="16"/>
              </a:xfrm>
              <a:custGeom>
                <a:avLst/>
                <a:gdLst>
                  <a:gd name="T0" fmla="*/ 0 w 9"/>
                  <a:gd name="T1" fmla="*/ 12 h 12"/>
                  <a:gd name="T2" fmla="*/ 9 w 9"/>
                  <a:gd name="T3" fmla="*/ 0 h 12"/>
                  <a:gd name="T4" fmla="*/ 0 w 9"/>
                  <a:gd name="T5" fmla="*/ 12 h 12"/>
                  <a:gd name="T6" fmla="*/ 0 w 9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4" y="8"/>
                      <a:pt x="6" y="5"/>
                      <a:pt x="9" y="0"/>
                    </a:cubicBezTo>
                    <a:cubicBezTo>
                      <a:pt x="7" y="5"/>
                      <a:pt x="4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8" name="Freeform 548">
                <a:extLst>
                  <a:ext uri="{FF2B5EF4-FFF2-40B4-BE49-F238E27FC236}">
                    <a16:creationId xmlns:a16="http://schemas.microsoft.com/office/drawing/2014/main" id="{AB6CF9D0-F02D-4E96-A637-8BB7066A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536"/>
                <a:ext cx="21" cy="25"/>
              </a:xfrm>
              <a:custGeom>
                <a:avLst/>
                <a:gdLst>
                  <a:gd name="T0" fmla="*/ 15 w 16"/>
                  <a:gd name="T1" fmla="*/ 18 h 18"/>
                  <a:gd name="T2" fmla="*/ 0 w 16"/>
                  <a:gd name="T3" fmla="*/ 0 h 18"/>
                  <a:gd name="T4" fmla="*/ 16 w 16"/>
                  <a:gd name="T5" fmla="*/ 18 h 18"/>
                  <a:gd name="T6" fmla="*/ 15 w 16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5" y="18"/>
                    </a:moveTo>
                    <a:cubicBezTo>
                      <a:pt x="13" y="14"/>
                      <a:pt x="9" y="7"/>
                      <a:pt x="0" y="0"/>
                    </a:cubicBezTo>
                    <a:cubicBezTo>
                      <a:pt x="11" y="6"/>
                      <a:pt x="14" y="15"/>
                      <a:pt x="16" y="18"/>
                    </a:cubicBezTo>
                    <a:cubicBezTo>
                      <a:pt x="16" y="18"/>
                      <a:pt x="15" y="18"/>
                      <a:pt x="15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69" name="Freeform 549">
                <a:extLst>
                  <a:ext uri="{FF2B5EF4-FFF2-40B4-BE49-F238E27FC236}">
                    <a16:creationId xmlns:a16="http://schemas.microsoft.com/office/drawing/2014/main" id="{0A8F635F-FD25-4A12-A873-CC4EC9E1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25"/>
                <a:ext cx="4" cy="1"/>
              </a:xfrm>
              <a:custGeom>
                <a:avLst/>
                <a:gdLst>
                  <a:gd name="T0" fmla="*/ 2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0" name="Freeform 550">
                <a:extLst>
                  <a:ext uri="{FF2B5EF4-FFF2-40B4-BE49-F238E27FC236}">
                    <a16:creationId xmlns:a16="http://schemas.microsoft.com/office/drawing/2014/main" id="{637F0606-7023-4215-8093-233EF797B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8"/>
                <a:ext cx="11" cy="2"/>
              </a:xfrm>
              <a:custGeom>
                <a:avLst/>
                <a:gdLst>
                  <a:gd name="T0" fmla="*/ 8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8 w 8"/>
                  <a:gd name="T7" fmla="*/ 0 h 1"/>
                  <a:gd name="T8" fmla="*/ 8 w 8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6" y="0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1" name="Freeform 551">
                <a:extLst>
                  <a:ext uri="{FF2B5EF4-FFF2-40B4-BE49-F238E27FC236}">
                    <a16:creationId xmlns:a16="http://schemas.microsoft.com/office/drawing/2014/main" id="{018633FD-A225-4623-B9CB-21062198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539"/>
                <a:ext cx="15" cy="17"/>
              </a:xfrm>
              <a:custGeom>
                <a:avLst/>
                <a:gdLst>
                  <a:gd name="T0" fmla="*/ 11 w 11"/>
                  <a:gd name="T1" fmla="*/ 13 h 13"/>
                  <a:gd name="T2" fmla="*/ 0 w 11"/>
                  <a:gd name="T3" fmla="*/ 0 h 13"/>
                  <a:gd name="T4" fmla="*/ 11 w 11"/>
                  <a:gd name="T5" fmla="*/ 13 h 13"/>
                  <a:gd name="T6" fmla="*/ 11 w 11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7" y="7"/>
                      <a:pt x="4" y="4"/>
                      <a:pt x="0" y="0"/>
                    </a:cubicBezTo>
                    <a:cubicBezTo>
                      <a:pt x="3" y="2"/>
                      <a:pt x="8" y="6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2" name="Freeform 552">
                <a:extLst>
                  <a:ext uri="{FF2B5EF4-FFF2-40B4-BE49-F238E27FC236}">
                    <a16:creationId xmlns:a16="http://schemas.microsoft.com/office/drawing/2014/main" id="{1C232857-60AD-45D6-956B-BFE1B4BD7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4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3" name="Freeform 553">
                <a:extLst>
                  <a:ext uri="{FF2B5EF4-FFF2-40B4-BE49-F238E27FC236}">
                    <a16:creationId xmlns:a16="http://schemas.microsoft.com/office/drawing/2014/main" id="{66BA1C85-A4DC-40BF-BE79-2BB47B89A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0 w 79"/>
                  <a:gd name="T1" fmla="*/ 25 h 37"/>
                  <a:gd name="T2" fmla="*/ 1 w 79"/>
                  <a:gd name="T3" fmla="*/ 13 h 37"/>
                  <a:gd name="T4" fmla="*/ 35 w 79"/>
                  <a:gd name="T5" fmla="*/ 0 h 37"/>
                  <a:gd name="T6" fmla="*/ 40 w 79"/>
                  <a:gd name="T7" fmla="*/ 0 h 37"/>
                  <a:gd name="T8" fmla="*/ 79 w 79"/>
                  <a:gd name="T9" fmla="*/ 27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37">
                    <a:moveTo>
                      <a:pt x="0" y="25"/>
                    </a:move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7" y="32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4" name="Freeform 554">
                <a:extLst>
                  <a:ext uri="{FF2B5EF4-FFF2-40B4-BE49-F238E27FC236}">
                    <a16:creationId xmlns:a16="http://schemas.microsoft.com/office/drawing/2014/main" id="{1CB44158-876C-4B12-807B-4E2F219C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6 w 79"/>
                  <a:gd name="T1" fmla="*/ 34 h 37"/>
                  <a:gd name="T2" fmla="*/ 61 w 79"/>
                  <a:gd name="T3" fmla="*/ 15 h 37"/>
                  <a:gd name="T4" fmla="*/ 76 w 79"/>
                  <a:gd name="T5" fmla="*/ 35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6 w 79"/>
                  <a:gd name="T23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6" y="34"/>
                    </a:moveTo>
                    <a:cubicBezTo>
                      <a:pt x="72" y="26"/>
                      <a:pt x="69" y="20"/>
                      <a:pt x="61" y="15"/>
                    </a:cubicBezTo>
                    <a:cubicBezTo>
                      <a:pt x="65" y="19"/>
                      <a:pt x="72" y="26"/>
                      <a:pt x="76" y="35"/>
                    </a:cubicBezTo>
                    <a:cubicBezTo>
                      <a:pt x="76" y="35"/>
                      <a:pt x="76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6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5" name="Freeform 555">
                <a:extLst>
                  <a:ext uri="{FF2B5EF4-FFF2-40B4-BE49-F238E27FC236}">
                    <a16:creationId xmlns:a16="http://schemas.microsoft.com/office/drawing/2014/main" id="{A1AD6D2A-F31C-40D6-ACDB-8A533F14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6 w 79"/>
                  <a:gd name="T1" fmla="*/ 34 h 37"/>
                  <a:gd name="T2" fmla="*/ 58 w 79"/>
                  <a:gd name="T3" fmla="*/ 13 h 37"/>
                  <a:gd name="T4" fmla="*/ 76 w 79"/>
                  <a:gd name="T5" fmla="*/ 35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6 w 79"/>
                  <a:gd name="T23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6" y="34"/>
                    </a:moveTo>
                    <a:cubicBezTo>
                      <a:pt x="74" y="29"/>
                      <a:pt x="69" y="18"/>
                      <a:pt x="58" y="13"/>
                    </a:cubicBezTo>
                    <a:cubicBezTo>
                      <a:pt x="71" y="26"/>
                      <a:pt x="72" y="26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6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6" name="Freeform 556">
                <a:extLst>
                  <a:ext uri="{FF2B5EF4-FFF2-40B4-BE49-F238E27FC236}">
                    <a16:creationId xmlns:a16="http://schemas.microsoft.com/office/drawing/2014/main" id="{BD132B19-9CC7-4364-B6D9-530E9B274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4 h 37"/>
                  <a:gd name="T2" fmla="*/ 56 w 79"/>
                  <a:gd name="T3" fmla="*/ 12 h 37"/>
                  <a:gd name="T4" fmla="*/ 68 w 79"/>
                  <a:gd name="T5" fmla="*/ 23 h 37"/>
                  <a:gd name="T6" fmla="*/ 76 w 79"/>
                  <a:gd name="T7" fmla="*/ 35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4"/>
                    </a:moveTo>
                    <a:cubicBezTo>
                      <a:pt x="74" y="28"/>
                      <a:pt x="68" y="17"/>
                      <a:pt x="56" y="12"/>
                    </a:cubicBezTo>
                    <a:cubicBezTo>
                      <a:pt x="60" y="16"/>
                      <a:pt x="64" y="19"/>
                      <a:pt x="68" y="23"/>
                    </a:cubicBezTo>
                    <a:cubicBezTo>
                      <a:pt x="69" y="24"/>
                      <a:pt x="73" y="28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7" name="Freeform 557">
                <a:extLst>
                  <a:ext uri="{FF2B5EF4-FFF2-40B4-BE49-F238E27FC236}">
                    <a16:creationId xmlns:a16="http://schemas.microsoft.com/office/drawing/2014/main" id="{8F541ADB-4762-40DD-9FC1-9501FE0E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4 h 37"/>
                  <a:gd name="T2" fmla="*/ 54 w 79"/>
                  <a:gd name="T3" fmla="*/ 11 h 37"/>
                  <a:gd name="T4" fmla="*/ 55 w 79"/>
                  <a:gd name="T5" fmla="*/ 12 h 37"/>
                  <a:gd name="T6" fmla="*/ 76 w 79"/>
                  <a:gd name="T7" fmla="*/ 35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4"/>
                    </a:moveTo>
                    <a:cubicBezTo>
                      <a:pt x="74" y="28"/>
                      <a:pt x="68" y="16"/>
                      <a:pt x="54" y="11"/>
                    </a:cubicBezTo>
                    <a:cubicBezTo>
                      <a:pt x="54" y="11"/>
                      <a:pt x="55" y="11"/>
                      <a:pt x="55" y="12"/>
                    </a:cubicBezTo>
                    <a:cubicBezTo>
                      <a:pt x="64" y="17"/>
                      <a:pt x="71" y="25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8" name="Freeform 558">
                <a:extLst>
                  <a:ext uri="{FF2B5EF4-FFF2-40B4-BE49-F238E27FC236}">
                    <a16:creationId xmlns:a16="http://schemas.microsoft.com/office/drawing/2014/main" id="{792BF9AE-03D4-43F8-A96D-94E7FC448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52 w 79"/>
                  <a:gd name="T3" fmla="*/ 10 h 37"/>
                  <a:gd name="T4" fmla="*/ 52 w 79"/>
                  <a:gd name="T5" fmla="*/ 10 h 37"/>
                  <a:gd name="T6" fmla="*/ 53 w 79"/>
                  <a:gd name="T7" fmla="*/ 10 h 37"/>
                  <a:gd name="T8" fmla="*/ 76 w 79"/>
                  <a:gd name="T9" fmla="*/ 35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74" y="29"/>
                      <a:pt x="67" y="14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3" y="10"/>
                      <a:pt x="53" y="10"/>
                    </a:cubicBezTo>
                    <a:cubicBezTo>
                      <a:pt x="59" y="14"/>
                      <a:pt x="69" y="21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79" name="Freeform 559">
                <a:extLst>
                  <a:ext uri="{FF2B5EF4-FFF2-40B4-BE49-F238E27FC236}">
                    <a16:creationId xmlns:a16="http://schemas.microsoft.com/office/drawing/2014/main" id="{6E671470-B501-446B-9A1D-1941DF1F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51 w 79"/>
                  <a:gd name="T3" fmla="*/ 9 h 37"/>
                  <a:gd name="T4" fmla="*/ 50 w 79"/>
                  <a:gd name="T5" fmla="*/ 9 h 37"/>
                  <a:gd name="T6" fmla="*/ 53 w 79"/>
                  <a:gd name="T7" fmla="*/ 11 h 37"/>
                  <a:gd name="T8" fmla="*/ 76 w 79"/>
                  <a:gd name="T9" fmla="*/ 35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6" y="11"/>
                      <a:pt x="51" y="9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50" y="10"/>
                      <a:pt x="52" y="10"/>
                      <a:pt x="53" y="11"/>
                    </a:cubicBezTo>
                    <a:cubicBezTo>
                      <a:pt x="62" y="16"/>
                      <a:pt x="70" y="24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0" name="Freeform 560">
                <a:extLst>
                  <a:ext uri="{FF2B5EF4-FFF2-40B4-BE49-F238E27FC236}">
                    <a16:creationId xmlns:a16="http://schemas.microsoft.com/office/drawing/2014/main" id="{8509A8F6-659B-489D-A6E4-D622AA8F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9 w 79"/>
                  <a:gd name="T3" fmla="*/ 9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5" y="9"/>
                      <a:pt x="49" y="9"/>
                      <a:pt x="49" y="9"/>
                    </a:cubicBezTo>
                    <a:cubicBezTo>
                      <a:pt x="57" y="13"/>
                      <a:pt x="67" y="19"/>
                      <a:pt x="76" y="36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1" name="Freeform 561">
                <a:extLst>
                  <a:ext uri="{FF2B5EF4-FFF2-40B4-BE49-F238E27FC236}">
                    <a16:creationId xmlns:a16="http://schemas.microsoft.com/office/drawing/2014/main" id="{E383A9FB-77FE-45EE-94C3-C423B3EC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7 w 79"/>
                  <a:gd name="T3" fmla="*/ 8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8"/>
                      <a:pt x="47" y="8"/>
                      <a:pt x="47" y="8"/>
                    </a:cubicBezTo>
                    <a:cubicBezTo>
                      <a:pt x="56" y="12"/>
                      <a:pt x="67" y="18"/>
                      <a:pt x="76" y="36"/>
                    </a:cubicBezTo>
                    <a:cubicBezTo>
                      <a:pt x="76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2" name="Freeform 562">
                <a:extLst>
                  <a:ext uri="{FF2B5EF4-FFF2-40B4-BE49-F238E27FC236}">
                    <a16:creationId xmlns:a16="http://schemas.microsoft.com/office/drawing/2014/main" id="{42A30A27-A374-472C-A4AC-E5422D9F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5 w 79"/>
                  <a:gd name="T3" fmla="*/ 8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7"/>
                      <a:pt x="45" y="8"/>
                      <a:pt x="45" y="8"/>
                    </a:cubicBezTo>
                    <a:cubicBezTo>
                      <a:pt x="56" y="13"/>
                      <a:pt x="66" y="17"/>
                      <a:pt x="76" y="36"/>
                    </a:cubicBezTo>
                    <a:cubicBezTo>
                      <a:pt x="76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3" name="Freeform 563">
                <a:extLst>
                  <a:ext uri="{FF2B5EF4-FFF2-40B4-BE49-F238E27FC236}">
                    <a16:creationId xmlns:a16="http://schemas.microsoft.com/office/drawing/2014/main" id="{AF36A13E-65C5-4222-8135-16B152EE7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3 w 79"/>
                  <a:gd name="T3" fmla="*/ 7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5" y="6"/>
                      <a:pt x="43" y="7"/>
                      <a:pt x="43" y="7"/>
                    </a:cubicBezTo>
                    <a:cubicBezTo>
                      <a:pt x="59" y="15"/>
                      <a:pt x="66" y="18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4" name="Freeform 564">
                <a:extLst>
                  <a:ext uri="{FF2B5EF4-FFF2-40B4-BE49-F238E27FC236}">
                    <a16:creationId xmlns:a16="http://schemas.microsoft.com/office/drawing/2014/main" id="{9F5089BA-7D61-450D-8A3D-76B0A0376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1 w 79"/>
                  <a:gd name="T3" fmla="*/ 7 h 37"/>
                  <a:gd name="T4" fmla="*/ 60 w 79"/>
                  <a:gd name="T5" fmla="*/ 16 h 37"/>
                  <a:gd name="T6" fmla="*/ 76 w 79"/>
                  <a:gd name="T7" fmla="*/ 36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5"/>
                      <a:pt x="41" y="7"/>
                      <a:pt x="41" y="7"/>
                    </a:cubicBezTo>
                    <a:cubicBezTo>
                      <a:pt x="47" y="10"/>
                      <a:pt x="55" y="12"/>
                      <a:pt x="60" y="16"/>
                    </a:cubicBezTo>
                    <a:cubicBezTo>
                      <a:pt x="63" y="19"/>
                      <a:pt x="69" y="24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5" name="Freeform 565">
                <a:extLst>
                  <a:ext uri="{FF2B5EF4-FFF2-40B4-BE49-F238E27FC236}">
                    <a16:creationId xmlns:a16="http://schemas.microsoft.com/office/drawing/2014/main" id="{28A2A3DC-90BC-4113-BD68-9880E9253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39 w 79"/>
                  <a:gd name="T3" fmla="*/ 7 h 37"/>
                  <a:gd name="T4" fmla="*/ 41 w 79"/>
                  <a:gd name="T5" fmla="*/ 7 h 37"/>
                  <a:gd name="T6" fmla="*/ 60 w 79"/>
                  <a:gd name="T7" fmla="*/ 16 h 37"/>
                  <a:gd name="T8" fmla="*/ 76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3" y="4"/>
                      <a:pt x="40" y="7"/>
                      <a:pt x="39" y="7"/>
                    </a:cubicBezTo>
                    <a:cubicBezTo>
                      <a:pt x="40" y="7"/>
                      <a:pt x="41" y="7"/>
                      <a:pt x="41" y="7"/>
                    </a:cubicBezTo>
                    <a:cubicBezTo>
                      <a:pt x="47" y="9"/>
                      <a:pt x="54" y="11"/>
                      <a:pt x="60" y="16"/>
                    </a:cubicBezTo>
                    <a:cubicBezTo>
                      <a:pt x="66" y="21"/>
                      <a:pt x="71" y="28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6" name="Freeform 566">
                <a:extLst>
                  <a:ext uri="{FF2B5EF4-FFF2-40B4-BE49-F238E27FC236}">
                    <a16:creationId xmlns:a16="http://schemas.microsoft.com/office/drawing/2014/main" id="{865A5224-86EB-4D5E-A1DF-2ED1A9696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9 w 79"/>
                  <a:gd name="T5" fmla="*/ 7 h 37"/>
                  <a:gd name="T6" fmla="*/ 41 w 79"/>
                  <a:gd name="T7" fmla="*/ 8 h 37"/>
                  <a:gd name="T8" fmla="*/ 76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3" y="4"/>
                      <a:pt x="39" y="6"/>
                      <a:pt x="39" y="6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39" y="8"/>
                      <a:pt x="41" y="7"/>
                      <a:pt x="41" y="8"/>
                    </a:cubicBezTo>
                    <a:cubicBezTo>
                      <a:pt x="48" y="9"/>
                      <a:pt x="64" y="13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7" name="Freeform 567">
                <a:extLst>
                  <a:ext uri="{FF2B5EF4-FFF2-40B4-BE49-F238E27FC236}">
                    <a16:creationId xmlns:a16="http://schemas.microsoft.com/office/drawing/2014/main" id="{AF9C7D03-BA3F-4E58-89B2-A562DA9F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9 w 79"/>
                  <a:gd name="T5" fmla="*/ 7 h 37"/>
                  <a:gd name="T6" fmla="*/ 41 w 79"/>
                  <a:gd name="T7" fmla="*/ 8 h 37"/>
                  <a:gd name="T8" fmla="*/ 75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4" y="4"/>
                      <a:pt x="39" y="6"/>
                      <a:pt x="39" y="6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39" y="8"/>
                      <a:pt x="41" y="8"/>
                      <a:pt x="41" y="8"/>
                    </a:cubicBezTo>
                    <a:cubicBezTo>
                      <a:pt x="56" y="11"/>
                      <a:pt x="67" y="20"/>
                      <a:pt x="75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8" name="Freeform 568">
                <a:extLst>
                  <a:ext uri="{FF2B5EF4-FFF2-40B4-BE49-F238E27FC236}">
                    <a16:creationId xmlns:a16="http://schemas.microsoft.com/office/drawing/2014/main" id="{14A1A05B-5DF1-4EF2-902D-6E6F1395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1"/>
                <a:ext cx="108" cy="52"/>
              </a:xfrm>
              <a:custGeom>
                <a:avLst/>
                <a:gdLst>
                  <a:gd name="T0" fmla="*/ 77 w 79"/>
                  <a:gd name="T1" fmla="*/ 33 h 38"/>
                  <a:gd name="T2" fmla="*/ 32 w 79"/>
                  <a:gd name="T3" fmla="*/ 8 h 38"/>
                  <a:gd name="T4" fmla="*/ 39 w 79"/>
                  <a:gd name="T5" fmla="*/ 8 h 38"/>
                  <a:gd name="T6" fmla="*/ 39 w 79"/>
                  <a:gd name="T7" fmla="*/ 9 h 38"/>
                  <a:gd name="T8" fmla="*/ 41 w 79"/>
                  <a:gd name="T9" fmla="*/ 9 h 38"/>
                  <a:gd name="T10" fmla="*/ 60 w 79"/>
                  <a:gd name="T11" fmla="*/ 18 h 38"/>
                  <a:gd name="T12" fmla="*/ 75 w 79"/>
                  <a:gd name="T13" fmla="*/ 37 h 38"/>
                  <a:gd name="T14" fmla="*/ 75 w 79"/>
                  <a:gd name="T15" fmla="*/ 38 h 38"/>
                  <a:gd name="T16" fmla="*/ 39 w 79"/>
                  <a:gd name="T17" fmla="*/ 9 h 38"/>
                  <a:gd name="T18" fmla="*/ 35 w 79"/>
                  <a:gd name="T19" fmla="*/ 9 h 38"/>
                  <a:gd name="T20" fmla="*/ 0 w 79"/>
                  <a:gd name="T21" fmla="*/ 26 h 38"/>
                  <a:gd name="T22" fmla="*/ 1 w 79"/>
                  <a:gd name="T23" fmla="*/ 14 h 38"/>
                  <a:gd name="T24" fmla="*/ 35 w 79"/>
                  <a:gd name="T25" fmla="*/ 1 h 38"/>
                  <a:gd name="T26" fmla="*/ 40 w 79"/>
                  <a:gd name="T27" fmla="*/ 1 h 38"/>
                  <a:gd name="T28" fmla="*/ 79 w 79"/>
                  <a:gd name="T29" fmla="*/ 28 h 38"/>
                  <a:gd name="T30" fmla="*/ 77 w 79"/>
                  <a:gd name="T31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8">
                    <a:moveTo>
                      <a:pt x="77" y="33"/>
                    </a:moveTo>
                    <a:cubicBezTo>
                      <a:pt x="61" y="0"/>
                      <a:pt x="33" y="8"/>
                      <a:pt x="32" y="8"/>
                    </a:cubicBezTo>
                    <a:cubicBezTo>
                      <a:pt x="34" y="8"/>
                      <a:pt x="37" y="8"/>
                      <a:pt x="39" y="8"/>
                    </a:cubicBezTo>
                    <a:cubicBezTo>
                      <a:pt x="39" y="8"/>
                      <a:pt x="39" y="9"/>
                      <a:pt x="39" y="9"/>
                    </a:cubicBezTo>
                    <a:cubicBezTo>
                      <a:pt x="40" y="9"/>
                      <a:pt x="41" y="9"/>
                      <a:pt x="41" y="9"/>
                    </a:cubicBezTo>
                    <a:cubicBezTo>
                      <a:pt x="48" y="10"/>
                      <a:pt x="54" y="13"/>
                      <a:pt x="60" y="18"/>
                    </a:cubicBezTo>
                    <a:cubicBezTo>
                      <a:pt x="63" y="20"/>
                      <a:pt x="70" y="26"/>
                      <a:pt x="75" y="37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66" y="20"/>
                      <a:pt x="54" y="11"/>
                      <a:pt x="39" y="9"/>
                    </a:cubicBezTo>
                    <a:cubicBezTo>
                      <a:pt x="38" y="10"/>
                      <a:pt x="36" y="9"/>
                      <a:pt x="35" y="9"/>
                    </a:cubicBezTo>
                    <a:cubicBezTo>
                      <a:pt x="24" y="9"/>
                      <a:pt x="14" y="13"/>
                      <a:pt x="0" y="26"/>
                    </a:cubicBezTo>
                    <a:cubicBezTo>
                      <a:pt x="1" y="19"/>
                      <a:pt x="1" y="14"/>
                      <a:pt x="1" y="14"/>
                    </a:cubicBezTo>
                    <a:cubicBezTo>
                      <a:pt x="10" y="6"/>
                      <a:pt x="22" y="1"/>
                      <a:pt x="35" y="1"/>
                    </a:cubicBezTo>
                    <a:cubicBezTo>
                      <a:pt x="36" y="1"/>
                      <a:pt x="38" y="1"/>
                      <a:pt x="40" y="1"/>
                    </a:cubicBezTo>
                    <a:cubicBezTo>
                      <a:pt x="57" y="3"/>
                      <a:pt x="72" y="14"/>
                      <a:pt x="79" y="28"/>
                    </a:cubicBezTo>
                    <a:cubicBezTo>
                      <a:pt x="79" y="28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89" name="Freeform 569">
                <a:extLst>
                  <a:ext uri="{FF2B5EF4-FFF2-40B4-BE49-F238E27FC236}">
                    <a16:creationId xmlns:a16="http://schemas.microsoft.com/office/drawing/2014/main" id="{01C4E5E5-6FBC-485F-ABF8-98853E7C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0 w 79"/>
                  <a:gd name="T5" fmla="*/ 7 h 37"/>
                  <a:gd name="T6" fmla="*/ 56 w 79"/>
                  <a:gd name="T7" fmla="*/ 14 h 37"/>
                  <a:gd name="T8" fmla="*/ 75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4" y="5"/>
                      <a:pt x="41" y="6"/>
                      <a:pt x="39" y="6"/>
                    </a:cubicBezTo>
                    <a:cubicBezTo>
                      <a:pt x="31" y="7"/>
                      <a:pt x="31" y="7"/>
                      <a:pt x="30" y="7"/>
                    </a:cubicBezTo>
                    <a:cubicBezTo>
                      <a:pt x="50" y="10"/>
                      <a:pt x="50" y="10"/>
                      <a:pt x="56" y="14"/>
                    </a:cubicBezTo>
                    <a:cubicBezTo>
                      <a:pt x="64" y="19"/>
                      <a:pt x="70" y="26"/>
                      <a:pt x="75" y="36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0" name="Freeform 570">
                <a:extLst>
                  <a:ext uri="{FF2B5EF4-FFF2-40B4-BE49-F238E27FC236}">
                    <a16:creationId xmlns:a16="http://schemas.microsoft.com/office/drawing/2014/main" id="{A4679A15-49A9-4437-BFA7-A45EA1B4B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5 w 79"/>
                  <a:gd name="T5" fmla="*/ 5 h 37"/>
                  <a:gd name="T6" fmla="*/ 28 w 79"/>
                  <a:gd name="T7" fmla="*/ 7 h 37"/>
                  <a:gd name="T8" fmla="*/ 38 w 79"/>
                  <a:gd name="T9" fmla="*/ 8 h 37"/>
                  <a:gd name="T10" fmla="*/ 56 w 79"/>
                  <a:gd name="T11" fmla="*/ 14 h 37"/>
                  <a:gd name="T12" fmla="*/ 75 w 79"/>
                  <a:gd name="T13" fmla="*/ 37 h 37"/>
                  <a:gd name="T14" fmla="*/ 75 w 79"/>
                  <a:gd name="T15" fmla="*/ 37 h 37"/>
                  <a:gd name="T16" fmla="*/ 39 w 79"/>
                  <a:gd name="T17" fmla="*/ 8 h 37"/>
                  <a:gd name="T18" fmla="*/ 35 w 79"/>
                  <a:gd name="T19" fmla="*/ 8 h 37"/>
                  <a:gd name="T20" fmla="*/ 0 w 79"/>
                  <a:gd name="T21" fmla="*/ 25 h 37"/>
                  <a:gd name="T22" fmla="*/ 1 w 79"/>
                  <a:gd name="T23" fmla="*/ 13 h 37"/>
                  <a:gd name="T24" fmla="*/ 35 w 79"/>
                  <a:gd name="T25" fmla="*/ 0 h 37"/>
                  <a:gd name="T26" fmla="*/ 40 w 79"/>
                  <a:gd name="T27" fmla="*/ 0 h 37"/>
                  <a:gd name="T28" fmla="*/ 79 w 79"/>
                  <a:gd name="T29" fmla="*/ 27 h 37"/>
                  <a:gd name="T30" fmla="*/ 77 w 79"/>
                  <a:gd name="T31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6" y="7"/>
                      <a:pt x="44" y="5"/>
                      <a:pt x="39" y="6"/>
                    </a:cubicBezTo>
                    <a:cubicBezTo>
                      <a:pt x="38" y="6"/>
                      <a:pt x="37" y="5"/>
                      <a:pt x="35" y="5"/>
                    </a:cubicBezTo>
                    <a:cubicBezTo>
                      <a:pt x="30" y="6"/>
                      <a:pt x="29" y="7"/>
                      <a:pt x="28" y="7"/>
                    </a:cubicBezTo>
                    <a:cubicBezTo>
                      <a:pt x="30" y="8"/>
                      <a:pt x="38" y="8"/>
                      <a:pt x="38" y="8"/>
                    </a:cubicBezTo>
                    <a:cubicBezTo>
                      <a:pt x="38" y="8"/>
                      <a:pt x="46" y="8"/>
                      <a:pt x="56" y="14"/>
                    </a:cubicBezTo>
                    <a:cubicBezTo>
                      <a:pt x="61" y="17"/>
                      <a:pt x="69" y="24"/>
                      <a:pt x="75" y="37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1" name="Freeform 571">
                <a:extLst>
                  <a:ext uri="{FF2B5EF4-FFF2-40B4-BE49-F238E27FC236}">
                    <a16:creationId xmlns:a16="http://schemas.microsoft.com/office/drawing/2014/main" id="{A98D1C04-7348-4A1A-889D-65A9E08D9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77"/>
                <a:ext cx="108" cy="56"/>
              </a:xfrm>
              <a:custGeom>
                <a:avLst/>
                <a:gdLst>
                  <a:gd name="T0" fmla="*/ 77 w 79"/>
                  <a:gd name="T1" fmla="*/ 36 h 41"/>
                  <a:gd name="T2" fmla="*/ 25 w 79"/>
                  <a:gd name="T3" fmla="*/ 12 h 41"/>
                  <a:gd name="T4" fmla="*/ 26 w 79"/>
                  <a:gd name="T5" fmla="*/ 12 h 41"/>
                  <a:gd name="T6" fmla="*/ 38 w 79"/>
                  <a:gd name="T7" fmla="*/ 12 h 41"/>
                  <a:gd name="T8" fmla="*/ 54 w 79"/>
                  <a:gd name="T9" fmla="*/ 17 h 41"/>
                  <a:gd name="T10" fmla="*/ 75 w 79"/>
                  <a:gd name="T11" fmla="*/ 41 h 41"/>
                  <a:gd name="T12" fmla="*/ 39 w 79"/>
                  <a:gd name="T13" fmla="*/ 12 h 41"/>
                  <a:gd name="T14" fmla="*/ 35 w 79"/>
                  <a:gd name="T15" fmla="*/ 12 h 41"/>
                  <a:gd name="T16" fmla="*/ 0 w 79"/>
                  <a:gd name="T17" fmla="*/ 29 h 41"/>
                  <a:gd name="T18" fmla="*/ 1 w 79"/>
                  <a:gd name="T19" fmla="*/ 17 h 41"/>
                  <a:gd name="T20" fmla="*/ 35 w 79"/>
                  <a:gd name="T21" fmla="*/ 4 h 41"/>
                  <a:gd name="T22" fmla="*/ 40 w 79"/>
                  <a:gd name="T23" fmla="*/ 4 h 41"/>
                  <a:gd name="T24" fmla="*/ 79 w 79"/>
                  <a:gd name="T25" fmla="*/ 31 h 41"/>
                  <a:gd name="T26" fmla="*/ 77 w 79"/>
                  <a:gd name="T27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41">
                    <a:moveTo>
                      <a:pt x="77" y="36"/>
                    </a:moveTo>
                    <a:cubicBezTo>
                      <a:pt x="60" y="0"/>
                      <a:pt x="26" y="11"/>
                      <a:pt x="25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46" y="12"/>
                      <a:pt x="54" y="17"/>
                    </a:cubicBezTo>
                    <a:cubicBezTo>
                      <a:pt x="63" y="22"/>
                      <a:pt x="70" y="29"/>
                      <a:pt x="75" y="41"/>
                    </a:cubicBezTo>
                    <a:cubicBezTo>
                      <a:pt x="66" y="23"/>
                      <a:pt x="54" y="14"/>
                      <a:pt x="39" y="12"/>
                    </a:cubicBezTo>
                    <a:cubicBezTo>
                      <a:pt x="38" y="13"/>
                      <a:pt x="36" y="12"/>
                      <a:pt x="35" y="12"/>
                    </a:cubicBezTo>
                    <a:cubicBezTo>
                      <a:pt x="24" y="12"/>
                      <a:pt x="14" y="16"/>
                      <a:pt x="0" y="29"/>
                    </a:cubicBezTo>
                    <a:cubicBezTo>
                      <a:pt x="1" y="22"/>
                      <a:pt x="1" y="17"/>
                      <a:pt x="1" y="17"/>
                    </a:cubicBezTo>
                    <a:cubicBezTo>
                      <a:pt x="10" y="9"/>
                      <a:pt x="22" y="4"/>
                      <a:pt x="35" y="4"/>
                    </a:cubicBezTo>
                    <a:cubicBezTo>
                      <a:pt x="36" y="4"/>
                      <a:pt x="38" y="4"/>
                      <a:pt x="40" y="4"/>
                    </a:cubicBezTo>
                    <a:cubicBezTo>
                      <a:pt x="57" y="6"/>
                      <a:pt x="72" y="17"/>
                      <a:pt x="79" y="31"/>
                    </a:cubicBezTo>
                    <a:cubicBezTo>
                      <a:pt x="79" y="31"/>
                      <a:pt x="79" y="33"/>
                      <a:pt x="77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2" name="Freeform 572">
                <a:extLst>
                  <a:ext uri="{FF2B5EF4-FFF2-40B4-BE49-F238E27FC236}">
                    <a16:creationId xmlns:a16="http://schemas.microsoft.com/office/drawing/2014/main" id="{C6275AD7-459E-49A9-8201-0AF46D0A0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8 w 79"/>
                  <a:gd name="T1" fmla="*/ 32 h 37"/>
                  <a:gd name="T2" fmla="*/ 39 w 79"/>
                  <a:gd name="T3" fmla="*/ 5 h 37"/>
                  <a:gd name="T4" fmla="*/ 22 w 79"/>
                  <a:gd name="T5" fmla="*/ 9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8 w 79"/>
                  <a:gd name="T2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8" y="32"/>
                    </a:moveTo>
                    <a:cubicBezTo>
                      <a:pt x="64" y="3"/>
                      <a:pt x="39" y="5"/>
                      <a:pt x="39" y="5"/>
                    </a:cubicBezTo>
                    <a:cubicBezTo>
                      <a:pt x="25" y="7"/>
                      <a:pt x="25" y="7"/>
                      <a:pt x="22" y="9"/>
                    </a:cubicBezTo>
                    <a:cubicBezTo>
                      <a:pt x="36" y="7"/>
                      <a:pt x="59" y="4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3" name="Freeform 573">
                <a:extLst>
                  <a:ext uri="{FF2B5EF4-FFF2-40B4-BE49-F238E27FC236}">
                    <a16:creationId xmlns:a16="http://schemas.microsoft.com/office/drawing/2014/main" id="{7A1DBC9B-B604-4A71-8A44-9F9183A0D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1"/>
                <a:ext cx="108" cy="52"/>
              </a:xfrm>
              <a:custGeom>
                <a:avLst/>
                <a:gdLst>
                  <a:gd name="T0" fmla="*/ 78 w 79"/>
                  <a:gd name="T1" fmla="*/ 32 h 38"/>
                  <a:gd name="T2" fmla="*/ 18 w 79"/>
                  <a:gd name="T3" fmla="*/ 12 h 38"/>
                  <a:gd name="T4" fmla="*/ 21 w 79"/>
                  <a:gd name="T5" fmla="*/ 11 h 38"/>
                  <a:gd name="T6" fmla="*/ 52 w 79"/>
                  <a:gd name="T7" fmla="*/ 13 h 38"/>
                  <a:gd name="T8" fmla="*/ 75 w 79"/>
                  <a:gd name="T9" fmla="*/ 38 h 38"/>
                  <a:gd name="T10" fmla="*/ 39 w 79"/>
                  <a:gd name="T11" fmla="*/ 9 h 38"/>
                  <a:gd name="T12" fmla="*/ 35 w 79"/>
                  <a:gd name="T13" fmla="*/ 9 h 38"/>
                  <a:gd name="T14" fmla="*/ 0 w 79"/>
                  <a:gd name="T15" fmla="*/ 26 h 38"/>
                  <a:gd name="T16" fmla="*/ 1 w 79"/>
                  <a:gd name="T17" fmla="*/ 14 h 38"/>
                  <a:gd name="T18" fmla="*/ 35 w 79"/>
                  <a:gd name="T19" fmla="*/ 1 h 38"/>
                  <a:gd name="T20" fmla="*/ 40 w 79"/>
                  <a:gd name="T21" fmla="*/ 1 h 38"/>
                  <a:gd name="T22" fmla="*/ 79 w 79"/>
                  <a:gd name="T23" fmla="*/ 28 h 38"/>
                  <a:gd name="T24" fmla="*/ 78 w 79"/>
                  <a:gd name="T2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8">
                    <a:moveTo>
                      <a:pt x="78" y="32"/>
                    </a:moveTo>
                    <a:cubicBezTo>
                      <a:pt x="65" y="5"/>
                      <a:pt x="37" y="0"/>
                      <a:pt x="18" y="12"/>
                    </a:cubicBezTo>
                    <a:cubicBezTo>
                      <a:pt x="19" y="12"/>
                      <a:pt x="20" y="12"/>
                      <a:pt x="21" y="11"/>
                    </a:cubicBezTo>
                    <a:cubicBezTo>
                      <a:pt x="26" y="10"/>
                      <a:pt x="38" y="7"/>
                      <a:pt x="52" y="13"/>
                    </a:cubicBezTo>
                    <a:cubicBezTo>
                      <a:pt x="58" y="16"/>
                      <a:pt x="67" y="22"/>
                      <a:pt x="75" y="38"/>
                    </a:cubicBezTo>
                    <a:cubicBezTo>
                      <a:pt x="66" y="20"/>
                      <a:pt x="54" y="11"/>
                      <a:pt x="39" y="9"/>
                    </a:cubicBezTo>
                    <a:cubicBezTo>
                      <a:pt x="38" y="10"/>
                      <a:pt x="36" y="9"/>
                      <a:pt x="35" y="9"/>
                    </a:cubicBezTo>
                    <a:cubicBezTo>
                      <a:pt x="24" y="9"/>
                      <a:pt x="14" y="13"/>
                      <a:pt x="0" y="26"/>
                    </a:cubicBezTo>
                    <a:cubicBezTo>
                      <a:pt x="1" y="19"/>
                      <a:pt x="1" y="14"/>
                      <a:pt x="1" y="14"/>
                    </a:cubicBezTo>
                    <a:cubicBezTo>
                      <a:pt x="10" y="6"/>
                      <a:pt x="22" y="1"/>
                      <a:pt x="35" y="1"/>
                    </a:cubicBezTo>
                    <a:cubicBezTo>
                      <a:pt x="36" y="1"/>
                      <a:pt x="38" y="1"/>
                      <a:pt x="40" y="1"/>
                    </a:cubicBezTo>
                    <a:cubicBezTo>
                      <a:pt x="57" y="3"/>
                      <a:pt x="72" y="14"/>
                      <a:pt x="79" y="28"/>
                    </a:cubicBezTo>
                    <a:cubicBezTo>
                      <a:pt x="79" y="28"/>
                      <a:pt x="79" y="30"/>
                      <a:pt x="7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4" name="Freeform 574">
                <a:extLst>
                  <a:ext uri="{FF2B5EF4-FFF2-40B4-BE49-F238E27FC236}">
                    <a16:creationId xmlns:a16="http://schemas.microsoft.com/office/drawing/2014/main" id="{96F69789-E658-4012-99FE-4C51ADD3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42"/>
              </a:xfrm>
              <a:custGeom>
                <a:avLst/>
                <a:gdLst>
                  <a:gd name="T0" fmla="*/ 78 w 79"/>
                  <a:gd name="T1" fmla="*/ 31 h 31"/>
                  <a:gd name="T2" fmla="*/ 42 w 79"/>
                  <a:gd name="T3" fmla="*/ 5 h 31"/>
                  <a:gd name="T4" fmla="*/ 0 w 79"/>
                  <a:gd name="T5" fmla="*/ 25 h 31"/>
                  <a:gd name="T6" fmla="*/ 1 w 79"/>
                  <a:gd name="T7" fmla="*/ 13 h 31"/>
                  <a:gd name="T8" fmla="*/ 35 w 79"/>
                  <a:gd name="T9" fmla="*/ 0 h 31"/>
                  <a:gd name="T10" fmla="*/ 40 w 79"/>
                  <a:gd name="T11" fmla="*/ 0 h 31"/>
                  <a:gd name="T12" fmla="*/ 79 w 79"/>
                  <a:gd name="T13" fmla="*/ 27 h 31"/>
                  <a:gd name="T14" fmla="*/ 78 w 79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1">
                    <a:moveTo>
                      <a:pt x="78" y="31"/>
                    </a:moveTo>
                    <a:cubicBezTo>
                      <a:pt x="68" y="9"/>
                      <a:pt x="50" y="6"/>
                      <a:pt x="42" y="5"/>
                    </a:cubicBezTo>
                    <a:cubicBezTo>
                      <a:pt x="24" y="3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5" name="Freeform 575">
                <a:extLst>
                  <a:ext uri="{FF2B5EF4-FFF2-40B4-BE49-F238E27FC236}">
                    <a16:creationId xmlns:a16="http://schemas.microsoft.com/office/drawing/2014/main" id="{28220030-B9A2-46C2-85DE-99721BAD2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42"/>
              </a:xfrm>
              <a:custGeom>
                <a:avLst/>
                <a:gdLst>
                  <a:gd name="T0" fmla="*/ 78 w 79"/>
                  <a:gd name="T1" fmla="*/ 31 h 31"/>
                  <a:gd name="T2" fmla="*/ 42 w 79"/>
                  <a:gd name="T3" fmla="*/ 5 h 31"/>
                  <a:gd name="T4" fmla="*/ 0 w 79"/>
                  <a:gd name="T5" fmla="*/ 24 h 31"/>
                  <a:gd name="T6" fmla="*/ 1 w 79"/>
                  <a:gd name="T7" fmla="*/ 13 h 31"/>
                  <a:gd name="T8" fmla="*/ 35 w 79"/>
                  <a:gd name="T9" fmla="*/ 0 h 31"/>
                  <a:gd name="T10" fmla="*/ 40 w 79"/>
                  <a:gd name="T11" fmla="*/ 0 h 31"/>
                  <a:gd name="T12" fmla="*/ 79 w 79"/>
                  <a:gd name="T13" fmla="*/ 27 h 31"/>
                  <a:gd name="T14" fmla="*/ 78 w 79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1">
                    <a:moveTo>
                      <a:pt x="78" y="31"/>
                    </a:moveTo>
                    <a:cubicBezTo>
                      <a:pt x="68" y="10"/>
                      <a:pt x="51" y="6"/>
                      <a:pt x="42" y="5"/>
                    </a:cubicBezTo>
                    <a:cubicBezTo>
                      <a:pt x="26" y="3"/>
                      <a:pt x="16" y="10"/>
                      <a:pt x="0" y="24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1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6" name="Freeform 576">
                <a:extLst>
                  <a:ext uri="{FF2B5EF4-FFF2-40B4-BE49-F238E27FC236}">
                    <a16:creationId xmlns:a16="http://schemas.microsoft.com/office/drawing/2014/main" id="{F874C9AA-DA97-4A2B-9E9A-36FCC3D1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0"/>
                <a:ext cx="108" cy="74"/>
              </a:xfrm>
              <a:custGeom>
                <a:avLst/>
                <a:gdLst>
                  <a:gd name="T0" fmla="*/ 78 w 79"/>
                  <a:gd name="T1" fmla="*/ 54 h 54"/>
                  <a:gd name="T2" fmla="*/ 0 w 79"/>
                  <a:gd name="T3" fmla="*/ 47 h 54"/>
                  <a:gd name="T4" fmla="*/ 1 w 79"/>
                  <a:gd name="T5" fmla="*/ 37 h 54"/>
                  <a:gd name="T6" fmla="*/ 35 w 79"/>
                  <a:gd name="T7" fmla="*/ 24 h 54"/>
                  <a:gd name="T8" fmla="*/ 40 w 79"/>
                  <a:gd name="T9" fmla="*/ 24 h 54"/>
                  <a:gd name="T10" fmla="*/ 79 w 79"/>
                  <a:gd name="T11" fmla="*/ 51 h 54"/>
                  <a:gd name="T12" fmla="*/ 78 w 79"/>
                  <a:gd name="T1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54">
                    <a:moveTo>
                      <a:pt x="78" y="54"/>
                    </a:moveTo>
                    <a:cubicBezTo>
                      <a:pt x="78" y="54"/>
                      <a:pt x="51" y="0"/>
                      <a:pt x="0" y="47"/>
                    </a:cubicBezTo>
                    <a:cubicBezTo>
                      <a:pt x="1" y="42"/>
                      <a:pt x="1" y="37"/>
                      <a:pt x="1" y="37"/>
                    </a:cubicBezTo>
                    <a:cubicBezTo>
                      <a:pt x="10" y="29"/>
                      <a:pt x="22" y="24"/>
                      <a:pt x="35" y="24"/>
                    </a:cubicBezTo>
                    <a:cubicBezTo>
                      <a:pt x="36" y="24"/>
                      <a:pt x="38" y="24"/>
                      <a:pt x="40" y="24"/>
                    </a:cubicBezTo>
                    <a:cubicBezTo>
                      <a:pt x="57" y="26"/>
                      <a:pt x="72" y="37"/>
                      <a:pt x="79" y="51"/>
                    </a:cubicBezTo>
                    <a:cubicBezTo>
                      <a:pt x="79" y="51"/>
                      <a:pt x="79" y="53"/>
                      <a:pt x="78" y="5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7" name="Freeform 577">
                <a:extLst>
                  <a:ext uri="{FF2B5EF4-FFF2-40B4-BE49-F238E27FC236}">
                    <a16:creationId xmlns:a16="http://schemas.microsoft.com/office/drawing/2014/main" id="{CA231E49-7049-4786-81AF-2CC816B4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5"/>
              </a:xfrm>
              <a:custGeom>
                <a:avLst/>
                <a:gdLst>
                  <a:gd name="T0" fmla="*/ 78 w 79"/>
                  <a:gd name="T1" fmla="*/ 47 h 47"/>
                  <a:gd name="T2" fmla="*/ 0 w 79"/>
                  <a:gd name="T3" fmla="*/ 40 h 47"/>
                  <a:gd name="T4" fmla="*/ 1 w 79"/>
                  <a:gd name="T5" fmla="*/ 30 h 47"/>
                  <a:gd name="T6" fmla="*/ 35 w 79"/>
                  <a:gd name="T7" fmla="*/ 17 h 47"/>
                  <a:gd name="T8" fmla="*/ 40 w 79"/>
                  <a:gd name="T9" fmla="*/ 17 h 47"/>
                  <a:gd name="T10" fmla="*/ 79 w 79"/>
                  <a:gd name="T11" fmla="*/ 44 h 47"/>
                  <a:gd name="T12" fmla="*/ 78 w 79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7">
                    <a:moveTo>
                      <a:pt x="78" y="47"/>
                    </a:moveTo>
                    <a:cubicBezTo>
                      <a:pt x="71" y="33"/>
                      <a:pt x="42" y="0"/>
                      <a:pt x="0" y="40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8" name="Freeform 578">
                <a:extLst>
                  <a:ext uri="{FF2B5EF4-FFF2-40B4-BE49-F238E27FC236}">
                    <a16:creationId xmlns:a16="http://schemas.microsoft.com/office/drawing/2014/main" id="{14043386-3B54-49CA-B0D0-DC031F115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5"/>
              </a:xfrm>
              <a:custGeom>
                <a:avLst/>
                <a:gdLst>
                  <a:gd name="T0" fmla="*/ 78 w 79"/>
                  <a:gd name="T1" fmla="*/ 47 h 47"/>
                  <a:gd name="T2" fmla="*/ 0 w 79"/>
                  <a:gd name="T3" fmla="*/ 40 h 47"/>
                  <a:gd name="T4" fmla="*/ 1 w 79"/>
                  <a:gd name="T5" fmla="*/ 30 h 47"/>
                  <a:gd name="T6" fmla="*/ 35 w 79"/>
                  <a:gd name="T7" fmla="*/ 17 h 47"/>
                  <a:gd name="T8" fmla="*/ 40 w 79"/>
                  <a:gd name="T9" fmla="*/ 17 h 47"/>
                  <a:gd name="T10" fmla="*/ 79 w 79"/>
                  <a:gd name="T11" fmla="*/ 44 h 47"/>
                  <a:gd name="T12" fmla="*/ 78 w 79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7">
                    <a:moveTo>
                      <a:pt x="78" y="47"/>
                    </a:moveTo>
                    <a:cubicBezTo>
                      <a:pt x="71" y="32"/>
                      <a:pt x="42" y="0"/>
                      <a:pt x="0" y="40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7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599" name="Freeform 579">
                <a:extLst>
                  <a:ext uri="{FF2B5EF4-FFF2-40B4-BE49-F238E27FC236}">
                    <a16:creationId xmlns:a16="http://schemas.microsoft.com/office/drawing/2014/main" id="{11789F5F-F023-4985-9918-F286DA100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3"/>
              </a:xfrm>
              <a:custGeom>
                <a:avLst/>
                <a:gdLst>
                  <a:gd name="T0" fmla="*/ 78 w 79"/>
                  <a:gd name="T1" fmla="*/ 46 h 46"/>
                  <a:gd name="T2" fmla="*/ 0 w 79"/>
                  <a:gd name="T3" fmla="*/ 39 h 46"/>
                  <a:gd name="T4" fmla="*/ 1 w 79"/>
                  <a:gd name="T5" fmla="*/ 30 h 46"/>
                  <a:gd name="T6" fmla="*/ 35 w 79"/>
                  <a:gd name="T7" fmla="*/ 17 h 46"/>
                  <a:gd name="T8" fmla="*/ 40 w 79"/>
                  <a:gd name="T9" fmla="*/ 17 h 46"/>
                  <a:gd name="T10" fmla="*/ 79 w 79"/>
                  <a:gd name="T11" fmla="*/ 44 h 46"/>
                  <a:gd name="T12" fmla="*/ 78 w 79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6">
                    <a:moveTo>
                      <a:pt x="78" y="46"/>
                    </a:moveTo>
                    <a:cubicBezTo>
                      <a:pt x="71" y="32"/>
                      <a:pt x="42" y="0"/>
                      <a:pt x="0" y="39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0" name="Freeform 580">
                <a:extLst>
                  <a:ext uri="{FF2B5EF4-FFF2-40B4-BE49-F238E27FC236}">
                    <a16:creationId xmlns:a16="http://schemas.microsoft.com/office/drawing/2014/main" id="{DB638F91-DDDB-477A-8823-01421FAE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2"/>
                <a:ext cx="108" cy="60"/>
              </a:xfrm>
              <a:custGeom>
                <a:avLst/>
                <a:gdLst>
                  <a:gd name="T0" fmla="*/ 79 w 79"/>
                  <a:gd name="T1" fmla="*/ 44 h 44"/>
                  <a:gd name="T2" fmla="*/ 0 w 79"/>
                  <a:gd name="T3" fmla="*/ 37 h 44"/>
                  <a:gd name="T4" fmla="*/ 1 w 79"/>
                  <a:gd name="T5" fmla="*/ 28 h 44"/>
                  <a:gd name="T6" fmla="*/ 35 w 79"/>
                  <a:gd name="T7" fmla="*/ 15 h 44"/>
                  <a:gd name="T8" fmla="*/ 40 w 79"/>
                  <a:gd name="T9" fmla="*/ 15 h 44"/>
                  <a:gd name="T10" fmla="*/ 79 w 79"/>
                  <a:gd name="T11" fmla="*/ 42 h 44"/>
                  <a:gd name="T12" fmla="*/ 79 w 79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4">
                    <a:moveTo>
                      <a:pt x="79" y="44"/>
                    </a:moveTo>
                    <a:cubicBezTo>
                      <a:pt x="70" y="26"/>
                      <a:pt x="38" y="0"/>
                      <a:pt x="0" y="37"/>
                    </a:cubicBezTo>
                    <a:cubicBezTo>
                      <a:pt x="1" y="32"/>
                      <a:pt x="1" y="28"/>
                      <a:pt x="1" y="28"/>
                    </a:cubicBezTo>
                    <a:cubicBezTo>
                      <a:pt x="10" y="20"/>
                      <a:pt x="22" y="15"/>
                      <a:pt x="35" y="15"/>
                    </a:cubicBezTo>
                    <a:cubicBezTo>
                      <a:pt x="36" y="15"/>
                      <a:pt x="38" y="15"/>
                      <a:pt x="40" y="15"/>
                    </a:cubicBezTo>
                    <a:cubicBezTo>
                      <a:pt x="57" y="17"/>
                      <a:pt x="72" y="28"/>
                      <a:pt x="79" y="42"/>
                    </a:cubicBezTo>
                    <a:cubicBezTo>
                      <a:pt x="79" y="42"/>
                      <a:pt x="79" y="43"/>
                      <a:pt x="79" y="44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1" name="Freeform 581">
                <a:extLst>
                  <a:ext uri="{FF2B5EF4-FFF2-40B4-BE49-F238E27FC236}">
                    <a16:creationId xmlns:a16="http://schemas.microsoft.com/office/drawing/2014/main" id="{37B43B78-B583-48EE-ACDF-C6E88C7B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2"/>
                <a:ext cx="108" cy="60"/>
              </a:xfrm>
              <a:custGeom>
                <a:avLst/>
                <a:gdLst>
                  <a:gd name="T0" fmla="*/ 79 w 79"/>
                  <a:gd name="T1" fmla="*/ 44 h 44"/>
                  <a:gd name="T2" fmla="*/ 79 w 79"/>
                  <a:gd name="T3" fmla="*/ 44 h 44"/>
                  <a:gd name="T4" fmla="*/ 0 w 79"/>
                  <a:gd name="T5" fmla="*/ 37 h 44"/>
                  <a:gd name="T6" fmla="*/ 1 w 79"/>
                  <a:gd name="T7" fmla="*/ 28 h 44"/>
                  <a:gd name="T8" fmla="*/ 35 w 79"/>
                  <a:gd name="T9" fmla="*/ 15 h 44"/>
                  <a:gd name="T10" fmla="*/ 40 w 79"/>
                  <a:gd name="T11" fmla="*/ 15 h 44"/>
                  <a:gd name="T12" fmla="*/ 79 w 79"/>
                  <a:gd name="T13" fmla="*/ 42 h 44"/>
                  <a:gd name="T14" fmla="*/ 79 w 79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44"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0" y="26"/>
                      <a:pt x="38" y="0"/>
                      <a:pt x="0" y="37"/>
                    </a:cubicBezTo>
                    <a:cubicBezTo>
                      <a:pt x="1" y="32"/>
                      <a:pt x="1" y="28"/>
                      <a:pt x="1" y="28"/>
                    </a:cubicBezTo>
                    <a:cubicBezTo>
                      <a:pt x="10" y="20"/>
                      <a:pt x="22" y="15"/>
                      <a:pt x="35" y="15"/>
                    </a:cubicBezTo>
                    <a:cubicBezTo>
                      <a:pt x="36" y="15"/>
                      <a:pt x="38" y="15"/>
                      <a:pt x="40" y="15"/>
                    </a:cubicBezTo>
                    <a:cubicBezTo>
                      <a:pt x="57" y="17"/>
                      <a:pt x="72" y="28"/>
                      <a:pt x="79" y="42"/>
                    </a:cubicBezTo>
                    <a:cubicBezTo>
                      <a:pt x="79" y="42"/>
                      <a:pt x="79" y="43"/>
                      <a:pt x="79" y="4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2" name="Freeform 582">
                <a:extLst>
                  <a:ext uri="{FF2B5EF4-FFF2-40B4-BE49-F238E27FC236}">
                    <a16:creationId xmlns:a16="http://schemas.microsoft.com/office/drawing/2014/main" id="{5D500F84-D154-4E94-B2FF-CEF561857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1"/>
                <a:ext cx="108" cy="61"/>
              </a:xfrm>
              <a:custGeom>
                <a:avLst/>
                <a:gdLst>
                  <a:gd name="T0" fmla="*/ 79 w 79"/>
                  <a:gd name="T1" fmla="*/ 45 h 45"/>
                  <a:gd name="T2" fmla="*/ 0 w 79"/>
                  <a:gd name="T3" fmla="*/ 37 h 45"/>
                  <a:gd name="T4" fmla="*/ 1 w 79"/>
                  <a:gd name="T5" fmla="*/ 29 h 45"/>
                  <a:gd name="T6" fmla="*/ 35 w 79"/>
                  <a:gd name="T7" fmla="*/ 16 h 45"/>
                  <a:gd name="T8" fmla="*/ 40 w 79"/>
                  <a:gd name="T9" fmla="*/ 16 h 45"/>
                  <a:gd name="T10" fmla="*/ 79 w 79"/>
                  <a:gd name="T11" fmla="*/ 43 h 45"/>
                  <a:gd name="T12" fmla="*/ 79 w 79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5">
                    <a:moveTo>
                      <a:pt x="79" y="45"/>
                    </a:moveTo>
                    <a:cubicBezTo>
                      <a:pt x="69" y="26"/>
                      <a:pt x="38" y="0"/>
                      <a:pt x="0" y="37"/>
                    </a:cubicBezTo>
                    <a:cubicBezTo>
                      <a:pt x="1" y="32"/>
                      <a:pt x="1" y="29"/>
                      <a:pt x="1" y="29"/>
                    </a:cubicBezTo>
                    <a:cubicBezTo>
                      <a:pt x="10" y="21"/>
                      <a:pt x="22" y="16"/>
                      <a:pt x="35" y="16"/>
                    </a:cubicBezTo>
                    <a:cubicBezTo>
                      <a:pt x="36" y="16"/>
                      <a:pt x="38" y="16"/>
                      <a:pt x="40" y="16"/>
                    </a:cubicBezTo>
                    <a:cubicBezTo>
                      <a:pt x="57" y="18"/>
                      <a:pt x="72" y="29"/>
                      <a:pt x="79" y="43"/>
                    </a:cubicBezTo>
                    <a:cubicBezTo>
                      <a:pt x="79" y="43"/>
                      <a:pt x="79" y="44"/>
                      <a:pt x="79" y="4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3" name="Freeform 583">
                <a:extLst>
                  <a:ext uri="{FF2B5EF4-FFF2-40B4-BE49-F238E27FC236}">
                    <a16:creationId xmlns:a16="http://schemas.microsoft.com/office/drawing/2014/main" id="{C9DBC647-A209-4808-AC8E-9A1CED2C3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1"/>
                <a:ext cx="107" cy="60"/>
              </a:xfrm>
              <a:custGeom>
                <a:avLst/>
                <a:gdLst>
                  <a:gd name="T0" fmla="*/ 78 w 78"/>
                  <a:gd name="T1" fmla="*/ 44 h 44"/>
                  <a:gd name="T2" fmla="*/ 0 w 78"/>
                  <a:gd name="T3" fmla="*/ 37 h 44"/>
                  <a:gd name="T4" fmla="*/ 0 w 78"/>
                  <a:gd name="T5" fmla="*/ 29 h 44"/>
                  <a:gd name="T6" fmla="*/ 34 w 78"/>
                  <a:gd name="T7" fmla="*/ 16 h 44"/>
                  <a:gd name="T8" fmla="*/ 39 w 78"/>
                  <a:gd name="T9" fmla="*/ 16 h 44"/>
                  <a:gd name="T10" fmla="*/ 78 w 78"/>
                  <a:gd name="T11" fmla="*/ 43 h 44"/>
                  <a:gd name="T12" fmla="*/ 78 w 78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4">
                    <a:moveTo>
                      <a:pt x="78" y="44"/>
                    </a:moveTo>
                    <a:cubicBezTo>
                      <a:pt x="69" y="27"/>
                      <a:pt x="36" y="0"/>
                      <a:pt x="0" y="37"/>
                    </a:cubicBezTo>
                    <a:cubicBezTo>
                      <a:pt x="0" y="32"/>
                      <a:pt x="0" y="29"/>
                      <a:pt x="0" y="29"/>
                    </a:cubicBezTo>
                    <a:cubicBezTo>
                      <a:pt x="9" y="21"/>
                      <a:pt x="21" y="16"/>
                      <a:pt x="34" y="16"/>
                    </a:cubicBezTo>
                    <a:cubicBezTo>
                      <a:pt x="35" y="16"/>
                      <a:pt x="37" y="16"/>
                      <a:pt x="39" y="16"/>
                    </a:cubicBezTo>
                    <a:cubicBezTo>
                      <a:pt x="56" y="18"/>
                      <a:pt x="71" y="29"/>
                      <a:pt x="78" y="43"/>
                    </a:cubicBezTo>
                    <a:cubicBezTo>
                      <a:pt x="78" y="43"/>
                      <a:pt x="78" y="44"/>
                      <a:pt x="78" y="4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4" name="Freeform 584">
                <a:extLst>
                  <a:ext uri="{FF2B5EF4-FFF2-40B4-BE49-F238E27FC236}">
                    <a16:creationId xmlns:a16="http://schemas.microsoft.com/office/drawing/2014/main" id="{FA2968E1-182E-4AE4-AEE0-1DED89356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3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6" y="18"/>
                      <a:pt x="33" y="0"/>
                      <a:pt x="0" y="33"/>
                    </a:cubicBezTo>
                    <a:cubicBezTo>
                      <a:pt x="0" y="29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5" name="Freeform 585">
                <a:extLst>
                  <a:ext uri="{FF2B5EF4-FFF2-40B4-BE49-F238E27FC236}">
                    <a16:creationId xmlns:a16="http://schemas.microsoft.com/office/drawing/2014/main" id="{CD4637DF-C894-4FAA-B502-1A4F3D3F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2"/>
                <a:ext cx="107" cy="59"/>
              </a:xfrm>
              <a:custGeom>
                <a:avLst/>
                <a:gdLst>
                  <a:gd name="T0" fmla="*/ 78 w 78"/>
                  <a:gd name="T1" fmla="*/ 43 h 43"/>
                  <a:gd name="T2" fmla="*/ 0 w 78"/>
                  <a:gd name="T3" fmla="*/ 35 h 43"/>
                  <a:gd name="T4" fmla="*/ 0 w 78"/>
                  <a:gd name="T5" fmla="*/ 28 h 43"/>
                  <a:gd name="T6" fmla="*/ 34 w 78"/>
                  <a:gd name="T7" fmla="*/ 15 h 43"/>
                  <a:gd name="T8" fmla="*/ 39 w 78"/>
                  <a:gd name="T9" fmla="*/ 15 h 43"/>
                  <a:gd name="T10" fmla="*/ 78 w 78"/>
                  <a:gd name="T11" fmla="*/ 42 h 43"/>
                  <a:gd name="T12" fmla="*/ 78 w 78"/>
                  <a:gd name="T1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3">
                    <a:moveTo>
                      <a:pt x="78" y="43"/>
                    </a:moveTo>
                    <a:cubicBezTo>
                      <a:pt x="68" y="23"/>
                      <a:pt x="34" y="0"/>
                      <a:pt x="0" y="35"/>
                    </a:cubicBezTo>
                    <a:cubicBezTo>
                      <a:pt x="0" y="31"/>
                      <a:pt x="0" y="28"/>
                      <a:pt x="0" y="28"/>
                    </a:cubicBezTo>
                    <a:cubicBezTo>
                      <a:pt x="9" y="20"/>
                      <a:pt x="21" y="15"/>
                      <a:pt x="34" y="15"/>
                    </a:cubicBezTo>
                    <a:cubicBezTo>
                      <a:pt x="35" y="15"/>
                      <a:pt x="37" y="15"/>
                      <a:pt x="39" y="15"/>
                    </a:cubicBezTo>
                    <a:cubicBezTo>
                      <a:pt x="56" y="17"/>
                      <a:pt x="71" y="28"/>
                      <a:pt x="78" y="42"/>
                    </a:cubicBezTo>
                    <a:cubicBezTo>
                      <a:pt x="78" y="42"/>
                      <a:pt x="78" y="43"/>
                      <a:pt x="78" y="43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6" name="Freeform 586">
                <a:extLst>
                  <a:ext uri="{FF2B5EF4-FFF2-40B4-BE49-F238E27FC236}">
                    <a16:creationId xmlns:a16="http://schemas.microsoft.com/office/drawing/2014/main" id="{0965F5D7-CF9F-4282-A2BB-D01FA5483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2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5" y="17"/>
                      <a:pt x="31" y="0"/>
                      <a:pt x="0" y="32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7" name="Freeform 587">
                <a:extLst>
                  <a:ext uri="{FF2B5EF4-FFF2-40B4-BE49-F238E27FC236}">
                    <a16:creationId xmlns:a16="http://schemas.microsoft.com/office/drawing/2014/main" id="{705B536B-AFB2-4382-9035-CE1A56E2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2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6" y="17"/>
                      <a:pt x="30" y="0"/>
                      <a:pt x="0" y="32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8" name="Freeform 588">
                <a:extLst>
                  <a:ext uri="{FF2B5EF4-FFF2-40B4-BE49-F238E27FC236}">
                    <a16:creationId xmlns:a16="http://schemas.microsoft.com/office/drawing/2014/main" id="{3DA6C4E1-FC95-434B-A44E-FE7E469EF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3"/>
              </a:xfrm>
              <a:custGeom>
                <a:avLst/>
                <a:gdLst>
                  <a:gd name="T0" fmla="*/ 78 w 78"/>
                  <a:gd name="T1" fmla="*/ 39 h 39"/>
                  <a:gd name="T2" fmla="*/ 0 w 78"/>
                  <a:gd name="T3" fmla="*/ 29 h 39"/>
                  <a:gd name="T4" fmla="*/ 0 w 78"/>
                  <a:gd name="T5" fmla="*/ 24 h 39"/>
                  <a:gd name="T6" fmla="*/ 34 w 78"/>
                  <a:gd name="T7" fmla="*/ 11 h 39"/>
                  <a:gd name="T8" fmla="*/ 39 w 78"/>
                  <a:gd name="T9" fmla="*/ 11 h 39"/>
                  <a:gd name="T10" fmla="*/ 78 w 78"/>
                  <a:gd name="T11" fmla="*/ 38 h 39"/>
                  <a:gd name="T12" fmla="*/ 78 w 7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9">
                    <a:moveTo>
                      <a:pt x="78" y="39"/>
                    </a:moveTo>
                    <a:cubicBezTo>
                      <a:pt x="63" y="11"/>
                      <a:pt x="28" y="0"/>
                      <a:pt x="0" y="29"/>
                    </a:cubicBezTo>
                    <a:cubicBezTo>
                      <a:pt x="0" y="26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9"/>
                      <a:pt x="78" y="39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09" name="Freeform 589">
                <a:extLst>
                  <a:ext uri="{FF2B5EF4-FFF2-40B4-BE49-F238E27FC236}">
                    <a16:creationId xmlns:a16="http://schemas.microsoft.com/office/drawing/2014/main" id="{261A0B79-EBA4-4415-8287-CFEB7379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0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5" y="16"/>
                      <a:pt x="29" y="0"/>
                      <a:pt x="0" y="30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0"/>
                      <a:pt x="78" y="4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0" name="Freeform 590">
                <a:extLst>
                  <a:ext uri="{FF2B5EF4-FFF2-40B4-BE49-F238E27FC236}">
                    <a16:creationId xmlns:a16="http://schemas.microsoft.com/office/drawing/2014/main" id="{BD5DE1F1-688A-4268-9572-DBB52EA5B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3"/>
              </a:xfrm>
              <a:custGeom>
                <a:avLst/>
                <a:gdLst>
                  <a:gd name="T0" fmla="*/ 78 w 78"/>
                  <a:gd name="T1" fmla="*/ 39 h 39"/>
                  <a:gd name="T2" fmla="*/ 0 w 78"/>
                  <a:gd name="T3" fmla="*/ 28 h 39"/>
                  <a:gd name="T4" fmla="*/ 0 w 78"/>
                  <a:gd name="T5" fmla="*/ 24 h 39"/>
                  <a:gd name="T6" fmla="*/ 34 w 78"/>
                  <a:gd name="T7" fmla="*/ 11 h 39"/>
                  <a:gd name="T8" fmla="*/ 39 w 78"/>
                  <a:gd name="T9" fmla="*/ 11 h 39"/>
                  <a:gd name="T10" fmla="*/ 78 w 78"/>
                  <a:gd name="T11" fmla="*/ 38 h 39"/>
                  <a:gd name="T12" fmla="*/ 78 w 7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9">
                    <a:moveTo>
                      <a:pt x="78" y="39"/>
                    </a:moveTo>
                    <a:cubicBezTo>
                      <a:pt x="63" y="11"/>
                      <a:pt x="27" y="0"/>
                      <a:pt x="0" y="28"/>
                    </a:cubicBezTo>
                    <a:cubicBezTo>
                      <a:pt x="0" y="26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8"/>
                      <a:pt x="78" y="39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1" name="Freeform 591">
                <a:extLst>
                  <a:ext uri="{FF2B5EF4-FFF2-40B4-BE49-F238E27FC236}">
                    <a16:creationId xmlns:a16="http://schemas.microsoft.com/office/drawing/2014/main" id="{6FC22328-C0CC-4E69-8071-D56AB43CF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2"/>
              </a:xfrm>
              <a:custGeom>
                <a:avLst/>
                <a:gdLst>
                  <a:gd name="T0" fmla="*/ 78 w 78"/>
                  <a:gd name="T1" fmla="*/ 38 h 38"/>
                  <a:gd name="T2" fmla="*/ 0 w 78"/>
                  <a:gd name="T3" fmla="*/ 28 h 38"/>
                  <a:gd name="T4" fmla="*/ 0 w 78"/>
                  <a:gd name="T5" fmla="*/ 24 h 38"/>
                  <a:gd name="T6" fmla="*/ 34 w 78"/>
                  <a:gd name="T7" fmla="*/ 11 h 38"/>
                  <a:gd name="T8" fmla="*/ 39 w 78"/>
                  <a:gd name="T9" fmla="*/ 11 h 38"/>
                  <a:gd name="T10" fmla="*/ 78 w 78"/>
                  <a:gd name="T11" fmla="*/ 38 h 38"/>
                  <a:gd name="T12" fmla="*/ 78 w 78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8">
                    <a:moveTo>
                      <a:pt x="78" y="38"/>
                    </a:moveTo>
                    <a:cubicBezTo>
                      <a:pt x="63" y="11"/>
                      <a:pt x="26" y="0"/>
                      <a:pt x="0" y="28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8"/>
                      <a:pt x="78" y="38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2" name="Freeform 592">
                <a:extLst>
                  <a:ext uri="{FF2B5EF4-FFF2-40B4-BE49-F238E27FC236}">
                    <a16:creationId xmlns:a16="http://schemas.microsoft.com/office/drawing/2014/main" id="{8BAAEF18-E9ED-4840-8571-B9585606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0"/>
                <a:ext cx="107" cy="50"/>
              </a:xfrm>
              <a:custGeom>
                <a:avLst/>
                <a:gdLst>
                  <a:gd name="T0" fmla="*/ 78 w 78"/>
                  <a:gd name="T1" fmla="*/ 36 h 36"/>
                  <a:gd name="T2" fmla="*/ 0 w 78"/>
                  <a:gd name="T3" fmla="*/ 25 h 36"/>
                  <a:gd name="T4" fmla="*/ 0 w 78"/>
                  <a:gd name="T5" fmla="*/ 22 h 36"/>
                  <a:gd name="T6" fmla="*/ 34 w 78"/>
                  <a:gd name="T7" fmla="*/ 9 h 36"/>
                  <a:gd name="T8" fmla="*/ 39 w 78"/>
                  <a:gd name="T9" fmla="*/ 9 h 36"/>
                  <a:gd name="T10" fmla="*/ 78 w 78"/>
                  <a:gd name="T11" fmla="*/ 36 h 36"/>
                  <a:gd name="T12" fmla="*/ 78 w 78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6">
                    <a:moveTo>
                      <a:pt x="78" y="36"/>
                    </a:moveTo>
                    <a:cubicBezTo>
                      <a:pt x="61" y="6"/>
                      <a:pt x="24" y="0"/>
                      <a:pt x="0" y="25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9" y="14"/>
                      <a:pt x="21" y="9"/>
                      <a:pt x="34" y="9"/>
                    </a:cubicBezTo>
                    <a:cubicBezTo>
                      <a:pt x="35" y="9"/>
                      <a:pt x="37" y="9"/>
                      <a:pt x="39" y="9"/>
                    </a:cubicBezTo>
                    <a:cubicBezTo>
                      <a:pt x="56" y="11"/>
                      <a:pt x="71" y="22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3" name="Freeform 593">
                <a:extLst>
                  <a:ext uri="{FF2B5EF4-FFF2-40B4-BE49-F238E27FC236}">
                    <a16:creationId xmlns:a16="http://schemas.microsoft.com/office/drawing/2014/main" id="{4C579CDC-2115-4E1F-B316-23BFB1795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7"/>
                <a:ext cx="82" cy="28"/>
              </a:xfrm>
              <a:custGeom>
                <a:avLst/>
                <a:gdLst>
                  <a:gd name="T0" fmla="*/ 59 w 60"/>
                  <a:gd name="T1" fmla="*/ 11 h 20"/>
                  <a:gd name="T2" fmla="*/ 0 w 60"/>
                  <a:gd name="T3" fmla="*/ 20 h 20"/>
                  <a:gd name="T4" fmla="*/ 0 w 60"/>
                  <a:gd name="T5" fmla="*/ 17 h 20"/>
                  <a:gd name="T6" fmla="*/ 34 w 60"/>
                  <a:gd name="T7" fmla="*/ 4 h 20"/>
                  <a:gd name="T8" fmla="*/ 39 w 60"/>
                  <a:gd name="T9" fmla="*/ 4 h 20"/>
                  <a:gd name="T10" fmla="*/ 60 w 60"/>
                  <a:gd name="T11" fmla="*/ 12 h 20"/>
                  <a:gd name="T12" fmla="*/ 59 w 60"/>
                  <a:gd name="T1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20">
                    <a:moveTo>
                      <a:pt x="59" y="11"/>
                    </a:moveTo>
                    <a:cubicBezTo>
                      <a:pt x="39" y="0"/>
                      <a:pt x="16" y="3"/>
                      <a:pt x="0" y="20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9" y="9"/>
                      <a:pt x="21" y="4"/>
                      <a:pt x="34" y="4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7" y="5"/>
                      <a:pt x="54" y="8"/>
                      <a:pt x="60" y="12"/>
                    </a:cubicBezTo>
                    <a:cubicBezTo>
                      <a:pt x="60" y="12"/>
                      <a:pt x="59" y="11"/>
                      <a:pt x="59" y="1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4" name="Freeform 594">
                <a:extLst>
                  <a:ext uri="{FF2B5EF4-FFF2-40B4-BE49-F238E27FC236}">
                    <a16:creationId xmlns:a16="http://schemas.microsoft.com/office/drawing/2014/main" id="{87C950D1-3997-499A-9D14-4F46A0E1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6"/>
                <a:ext cx="70" cy="27"/>
              </a:xfrm>
              <a:custGeom>
                <a:avLst/>
                <a:gdLst>
                  <a:gd name="T0" fmla="*/ 49 w 51"/>
                  <a:gd name="T1" fmla="*/ 8 h 20"/>
                  <a:gd name="T2" fmla="*/ 0 w 51"/>
                  <a:gd name="T3" fmla="*/ 20 h 20"/>
                  <a:gd name="T4" fmla="*/ 0 w 51"/>
                  <a:gd name="T5" fmla="*/ 18 h 20"/>
                  <a:gd name="T6" fmla="*/ 34 w 51"/>
                  <a:gd name="T7" fmla="*/ 5 h 20"/>
                  <a:gd name="T8" fmla="*/ 39 w 51"/>
                  <a:gd name="T9" fmla="*/ 5 h 20"/>
                  <a:gd name="T10" fmla="*/ 51 w 51"/>
                  <a:gd name="T11" fmla="*/ 8 h 20"/>
                  <a:gd name="T12" fmla="*/ 49 w 51"/>
                  <a:gd name="T1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49" y="8"/>
                    </a:moveTo>
                    <a:cubicBezTo>
                      <a:pt x="24" y="0"/>
                      <a:pt x="8" y="12"/>
                      <a:pt x="0" y="20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9" y="10"/>
                      <a:pt x="21" y="5"/>
                      <a:pt x="34" y="5"/>
                    </a:cubicBezTo>
                    <a:cubicBezTo>
                      <a:pt x="35" y="5"/>
                      <a:pt x="37" y="5"/>
                      <a:pt x="39" y="5"/>
                    </a:cubicBezTo>
                    <a:cubicBezTo>
                      <a:pt x="43" y="6"/>
                      <a:pt x="47" y="7"/>
                      <a:pt x="51" y="8"/>
                    </a:cubicBezTo>
                    <a:cubicBezTo>
                      <a:pt x="50" y="8"/>
                      <a:pt x="50" y="8"/>
                      <a:pt x="49" y="8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5" name="Freeform 595">
                <a:extLst>
                  <a:ext uri="{FF2B5EF4-FFF2-40B4-BE49-F238E27FC236}">
                    <a16:creationId xmlns:a16="http://schemas.microsoft.com/office/drawing/2014/main" id="{D33E8620-F89C-4274-8210-CE8F1770D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1"/>
                <a:ext cx="59" cy="22"/>
              </a:xfrm>
              <a:custGeom>
                <a:avLst/>
                <a:gdLst>
                  <a:gd name="T0" fmla="*/ 42 w 43"/>
                  <a:gd name="T1" fmla="*/ 2 h 16"/>
                  <a:gd name="T2" fmla="*/ 0 w 43"/>
                  <a:gd name="T3" fmla="*/ 16 h 16"/>
                  <a:gd name="T4" fmla="*/ 0 w 43"/>
                  <a:gd name="T5" fmla="*/ 14 h 16"/>
                  <a:gd name="T6" fmla="*/ 34 w 43"/>
                  <a:gd name="T7" fmla="*/ 1 h 16"/>
                  <a:gd name="T8" fmla="*/ 39 w 43"/>
                  <a:gd name="T9" fmla="*/ 1 h 16"/>
                  <a:gd name="T10" fmla="*/ 43 w 43"/>
                  <a:gd name="T11" fmla="*/ 2 h 16"/>
                  <a:gd name="T12" fmla="*/ 42 w 43"/>
                  <a:gd name="T1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2" y="2"/>
                    </a:moveTo>
                    <a:cubicBezTo>
                      <a:pt x="25" y="0"/>
                      <a:pt x="11" y="4"/>
                      <a:pt x="0" y="16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9" y="6"/>
                      <a:pt x="21" y="1"/>
                      <a:pt x="34" y="1"/>
                    </a:cubicBezTo>
                    <a:cubicBezTo>
                      <a:pt x="35" y="1"/>
                      <a:pt x="37" y="1"/>
                      <a:pt x="39" y="1"/>
                    </a:cubicBezTo>
                    <a:cubicBezTo>
                      <a:pt x="40" y="2"/>
                      <a:pt x="42" y="2"/>
                      <a:pt x="43" y="2"/>
                    </a:cubicBezTo>
                    <a:cubicBezTo>
                      <a:pt x="43" y="2"/>
                      <a:pt x="42" y="2"/>
                      <a:pt x="42" y="2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6" name="Freeform 596">
                <a:extLst>
                  <a:ext uri="{FF2B5EF4-FFF2-40B4-BE49-F238E27FC236}">
                    <a16:creationId xmlns:a16="http://schemas.microsoft.com/office/drawing/2014/main" id="{28564E63-535C-4AD2-9315-53A03A7C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3"/>
                <a:ext cx="48" cy="19"/>
              </a:xfrm>
              <a:custGeom>
                <a:avLst/>
                <a:gdLst>
                  <a:gd name="T0" fmla="*/ 35 w 35"/>
                  <a:gd name="T1" fmla="*/ 0 h 14"/>
                  <a:gd name="T2" fmla="*/ 0 w 35"/>
                  <a:gd name="T3" fmla="*/ 14 h 14"/>
                  <a:gd name="T4" fmla="*/ 0 w 35"/>
                  <a:gd name="T5" fmla="*/ 13 h 14"/>
                  <a:gd name="T6" fmla="*/ 34 w 35"/>
                  <a:gd name="T7" fmla="*/ 0 h 14"/>
                  <a:gd name="T8" fmla="*/ 35 w 35"/>
                  <a:gd name="T9" fmla="*/ 0 h 14"/>
                  <a:gd name="T10" fmla="*/ 35 w 35"/>
                  <a:gd name="T11" fmla="*/ 0 h 14"/>
                  <a:gd name="T12" fmla="*/ 35 w 35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4">
                    <a:moveTo>
                      <a:pt x="35" y="0"/>
                    </a:moveTo>
                    <a:cubicBezTo>
                      <a:pt x="26" y="0"/>
                      <a:pt x="12" y="2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9" y="5"/>
                      <a:pt x="21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7" name="Freeform 597">
                <a:extLst>
                  <a:ext uri="{FF2B5EF4-FFF2-40B4-BE49-F238E27FC236}">
                    <a16:creationId xmlns:a16="http://schemas.microsoft.com/office/drawing/2014/main" id="{7952E835-EA01-4A43-A336-61AF82C80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4"/>
                <a:ext cx="39" cy="18"/>
              </a:xfrm>
              <a:custGeom>
                <a:avLst/>
                <a:gdLst>
                  <a:gd name="T0" fmla="*/ 26 w 28"/>
                  <a:gd name="T1" fmla="*/ 0 h 13"/>
                  <a:gd name="T2" fmla="*/ 0 w 28"/>
                  <a:gd name="T3" fmla="*/ 13 h 13"/>
                  <a:gd name="T4" fmla="*/ 0 w 28"/>
                  <a:gd name="T5" fmla="*/ 12 h 13"/>
                  <a:gd name="T6" fmla="*/ 28 w 28"/>
                  <a:gd name="T7" fmla="*/ 0 h 13"/>
                  <a:gd name="T8" fmla="*/ 26 w 28"/>
                  <a:gd name="T9" fmla="*/ 0 h 13"/>
                  <a:gd name="T10" fmla="*/ 26 w 28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3">
                    <a:moveTo>
                      <a:pt x="26" y="0"/>
                    </a:moveTo>
                    <a:cubicBezTo>
                      <a:pt x="16" y="2"/>
                      <a:pt x="7" y="6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8" y="5"/>
                      <a:pt x="17" y="1"/>
                      <a:pt x="28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8" name="Freeform 598">
                <a:extLst>
                  <a:ext uri="{FF2B5EF4-FFF2-40B4-BE49-F238E27FC236}">
                    <a16:creationId xmlns:a16="http://schemas.microsoft.com/office/drawing/2014/main" id="{A4B1F74E-F084-4F6E-8BC9-9176689C4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491"/>
                <a:ext cx="5" cy="1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1 h 1"/>
                  <a:gd name="T4" fmla="*/ 0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  <a:gd name="T10" fmla="*/ 4 w 4"/>
                  <a:gd name="T11" fmla="*/ 1 h 1"/>
                  <a:gd name="T12" fmla="*/ 4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19" name="Freeform 599">
                <a:extLst>
                  <a:ext uri="{FF2B5EF4-FFF2-40B4-BE49-F238E27FC236}">
                    <a16:creationId xmlns:a16="http://schemas.microsoft.com/office/drawing/2014/main" id="{408C8636-315E-4CA3-B8DD-205856239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5"/>
                <a:ext cx="26" cy="15"/>
              </a:xfrm>
              <a:custGeom>
                <a:avLst/>
                <a:gdLst>
                  <a:gd name="T0" fmla="*/ 18 w 19"/>
                  <a:gd name="T1" fmla="*/ 1 h 11"/>
                  <a:gd name="T2" fmla="*/ 0 w 19"/>
                  <a:gd name="T3" fmla="*/ 11 h 11"/>
                  <a:gd name="T4" fmla="*/ 0 w 19"/>
                  <a:gd name="T5" fmla="*/ 11 h 11"/>
                  <a:gd name="T6" fmla="*/ 19 w 19"/>
                  <a:gd name="T7" fmla="*/ 0 h 11"/>
                  <a:gd name="T8" fmla="*/ 18 w 19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8" y="1"/>
                    </a:moveTo>
                    <a:cubicBezTo>
                      <a:pt x="15" y="2"/>
                      <a:pt x="8" y="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" y="6"/>
                      <a:pt x="12" y="3"/>
                      <a:pt x="19" y="0"/>
                    </a:cubicBezTo>
                    <a:cubicBezTo>
                      <a:pt x="19" y="1"/>
                      <a:pt x="18" y="1"/>
                      <a:pt x="18" y="1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0" name="Freeform 600">
                <a:extLst>
                  <a:ext uri="{FF2B5EF4-FFF2-40B4-BE49-F238E27FC236}">
                    <a16:creationId xmlns:a16="http://schemas.microsoft.com/office/drawing/2014/main" id="{0BED9821-5D71-44E6-AA29-861B7A7C0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491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  <a:gd name="T10" fmla="*/ 3 w 3"/>
                  <a:gd name="T11" fmla="*/ 1 h 1"/>
                  <a:gd name="T12" fmla="*/ 3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1" name="Freeform 601">
                <a:extLst>
                  <a:ext uri="{FF2B5EF4-FFF2-40B4-BE49-F238E27FC236}">
                    <a16:creationId xmlns:a16="http://schemas.microsoft.com/office/drawing/2014/main" id="{52B6D8DF-9F2C-4EDA-8E89-75EC3C88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507"/>
                <a:ext cx="11" cy="14"/>
              </a:xfrm>
              <a:custGeom>
                <a:avLst/>
                <a:gdLst>
                  <a:gd name="T0" fmla="*/ 8 w 8"/>
                  <a:gd name="T1" fmla="*/ 9 h 10"/>
                  <a:gd name="T2" fmla="*/ 0 w 8"/>
                  <a:gd name="T3" fmla="*/ 0 h 10"/>
                  <a:gd name="T4" fmla="*/ 8 w 8"/>
                  <a:gd name="T5" fmla="*/ 10 h 10"/>
                  <a:gd name="T6" fmla="*/ 8 w 8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9"/>
                    </a:moveTo>
                    <a:cubicBezTo>
                      <a:pt x="4" y="4"/>
                      <a:pt x="3" y="2"/>
                      <a:pt x="0" y="0"/>
                    </a:cubicBezTo>
                    <a:cubicBezTo>
                      <a:pt x="3" y="2"/>
                      <a:pt x="5" y="5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2" name="Freeform 602">
                <a:extLst>
                  <a:ext uri="{FF2B5EF4-FFF2-40B4-BE49-F238E27FC236}">
                    <a16:creationId xmlns:a16="http://schemas.microsoft.com/office/drawing/2014/main" id="{CB5643F5-9F0B-4D06-981C-2B39314D1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0 w 67"/>
                  <a:gd name="T1" fmla="*/ 17 h 32"/>
                  <a:gd name="T2" fmla="*/ 2 w 67"/>
                  <a:gd name="T3" fmla="*/ 7 h 32"/>
                  <a:gd name="T4" fmla="*/ 27 w 67"/>
                  <a:gd name="T5" fmla="*/ 0 h 32"/>
                  <a:gd name="T6" fmla="*/ 32 w 67"/>
                  <a:gd name="T7" fmla="*/ 0 h 32"/>
                  <a:gd name="T8" fmla="*/ 67 w 67"/>
                  <a:gd name="T9" fmla="*/ 2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32">
                    <a:moveTo>
                      <a:pt x="0" y="17"/>
                    </a:move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5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3" name="Freeform 603">
                <a:extLst>
                  <a:ext uri="{FF2B5EF4-FFF2-40B4-BE49-F238E27FC236}">
                    <a16:creationId xmlns:a16="http://schemas.microsoft.com/office/drawing/2014/main" id="{71D9E7CB-42D1-497B-9782-C609975A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6 w 67"/>
                  <a:gd name="T1" fmla="*/ 28 h 32"/>
                  <a:gd name="T2" fmla="*/ 57 w 67"/>
                  <a:gd name="T3" fmla="*/ 18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6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6" y="28"/>
                    </a:moveTo>
                    <a:cubicBezTo>
                      <a:pt x="61" y="21"/>
                      <a:pt x="60" y="20"/>
                      <a:pt x="57" y="18"/>
                    </a:cubicBezTo>
                    <a:cubicBezTo>
                      <a:pt x="63" y="24"/>
                      <a:pt x="65" y="27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6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4" name="Freeform 604">
                <a:extLst>
                  <a:ext uri="{FF2B5EF4-FFF2-40B4-BE49-F238E27FC236}">
                    <a16:creationId xmlns:a16="http://schemas.microsoft.com/office/drawing/2014/main" id="{DDEA5132-A679-4523-A62F-E8468C886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53 w 67"/>
                  <a:gd name="T3" fmla="*/ 14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0" y="20"/>
                      <a:pt x="57" y="17"/>
                      <a:pt x="53" y="14"/>
                    </a:cubicBezTo>
                    <a:cubicBezTo>
                      <a:pt x="56" y="17"/>
                      <a:pt x="61" y="22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5" name="Freeform 605">
                <a:extLst>
                  <a:ext uri="{FF2B5EF4-FFF2-40B4-BE49-F238E27FC236}">
                    <a16:creationId xmlns:a16="http://schemas.microsoft.com/office/drawing/2014/main" id="{71F49F0E-3C8E-4B25-82A0-E3060F8E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50 w 67"/>
                  <a:gd name="T3" fmla="*/ 12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2" y="22"/>
                      <a:pt x="57" y="16"/>
                      <a:pt x="50" y="12"/>
                    </a:cubicBezTo>
                    <a:cubicBezTo>
                      <a:pt x="62" y="24"/>
                      <a:pt x="62" y="24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626" name="Freeform 606">
                <a:extLst>
                  <a:ext uri="{FF2B5EF4-FFF2-40B4-BE49-F238E27FC236}">
                    <a16:creationId xmlns:a16="http://schemas.microsoft.com/office/drawing/2014/main" id="{DFF2D433-E323-4CB7-9D5C-951D0E8E0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48 w 67"/>
                  <a:gd name="T3" fmla="*/ 11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3" y="23"/>
                      <a:pt x="57" y="15"/>
                      <a:pt x="48" y="11"/>
                    </a:cubicBezTo>
                    <a:cubicBezTo>
                      <a:pt x="54" y="17"/>
                      <a:pt x="61" y="22"/>
                      <a:pt x="66" y="30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729" name="Group 808">
              <a:extLst>
                <a:ext uri="{FF2B5EF4-FFF2-40B4-BE49-F238E27FC236}">
                  <a16:creationId xmlns:a16="http://schemas.microsoft.com/office/drawing/2014/main" id="{C799048F-A904-4687-B12A-714B8748C8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8" y="1351"/>
              <a:ext cx="659" cy="378"/>
              <a:chOff x="2598" y="1351"/>
              <a:chExt cx="659" cy="378"/>
            </a:xfrm>
          </p:grpSpPr>
          <p:sp>
            <p:nvSpPr>
              <p:cNvPr id="3227" name="Freeform 608">
                <a:extLst>
                  <a:ext uri="{FF2B5EF4-FFF2-40B4-BE49-F238E27FC236}">
                    <a16:creationId xmlns:a16="http://schemas.microsoft.com/office/drawing/2014/main" id="{B9CD4D95-4408-4126-839E-014807DB1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6 w 67"/>
                  <a:gd name="T3" fmla="*/ 10 h 32"/>
                  <a:gd name="T4" fmla="*/ 49 w 67"/>
                  <a:gd name="T5" fmla="*/ 12 h 32"/>
                  <a:gd name="T6" fmla="*/ 66 w 67"/>
                  <a:gd name="T7" fmla="*/ 30 h 32"/>
                  <a:gd name="T8" fmla="*/ 66 w 67"/>
                  <a:gd name="T9" fmla="*/ 32 h 32"/>
                  <a:gd name="T10" fmla="*/ 31 w 67"/>
                  <a:gd name="T11" fmla="*/ 8 h 32"/>
                  <a:gd name="T12" fmla="*/ 27 w 67"/>
                  <a:gd name="T13" fmla="*/ 8 h 32"/>
                  <a:gd name="T14" fmla="*/ 0 w 67"/>
                  <a:gd name="T15" fmla="*/ 17 h 32"/>
                  <a:gd name="T16" fmla="*/ 2 w 67"/>
                  <a:gd name="T17" fmla="*/ 7 h 32"/>
                  <a:gd name="T18" fmla="*/ 27 w 67"/>
                  <a:gd name="T19" fmla="*/ 0 h 32"/>
                  <a:gd name="T20" fmla="*/ 32 w 67"/>
                  <a:gd name="T21" fmla="*/ 0 h 32"/>
                  <a:gd name="T22" fmla="*/ 67 w 67"/>
                  <a:gd name="T23" fmla="*/ 20 h 32"/>
                  <a:gd name="T24" fmla="*/ 67 w 67"/>
                  <a:gd name="T2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63" y="23"/>
                      <a:pt x="57" y="14"/>
                      <a:pt x="46" y="10"/>
                    </a:cubicBezTo>
                    <a:cubicBezTo>
                      <a:pt x="47" y="11"/>
                      <a:pt x="48" y="11"/>
                      <a:pt x="49" y="12"/>
                    </a:cubicBezTo>
                    <a:cubicBezTo>
                      <a:pt x="58" y="18"/>
                      <a:pt x="64" y="27"/>
                      <a:pt x="66" y="30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8" name="Freeform 609">
                <a:extLst>
                  <a:ext uri="{FF2B5EF4-FFF2-40B4-BE49-F238E27FC236}">
                    <a16:creationId xmlns:a16="http://schemas.microsoft.com/office/drawing/2014/main" id="{DF4D90FC-40B8-4AB6-8ECE-60367BC23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4 w 67"/>
                  <a:gd name="T3" fmla="*/ 9 h 32"/>
                  <a:gd name="T4" fmla="*/ 44 w 67"/>
                  <a:gd name="T5" fmla="*/ 10 h 32"/>
                  <a:gd name="T6" fmla="*/ 45 w 67"/>
                  <a:gd name="T7" fmla="*/ 10 h 32"/>
                  <a:gd name="T8" fmla="*/ 66 w 67"/>
                  <a:gd name="T9" fmla="*/ 3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61" y="20"/>
                      <a:pt x="55" y="12"/>
                      <a:pt x="44" y="9"/>
                    </a:cubicBezTo>
                    <a:cubicBezTo>
                      <a:pt x="44" y="9"/>
                      <a:pt x="44" y="10"/>
                      <a:pt x="44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51" y="13"/>
                      <a:pt x="58" y="18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9" name="Freeform 610">
                <a:extLst>
                  <a:ext uri="{FF2B5EF4-FFF2-40B4-BE49-F238E27FC236}">
                    <a16:creationId xmlns:a16="http://schemas.microsoft.com/office/drawing/2014/main" id="{D703C12E-446C-4AFC-A104-40EE763F9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3 w 67"/>
                  <a:gd name="T3" fmla="*/ 8 h 32"/>
                  <a:gd name="T4" fmla="*/ 42 w 67"/>
                  <a:gd name="T5" fmla="*/ 9 h 32"/>
                  <a:gd name="T6" fmla="*/ 43 w 67"/>
                  <a:gd name="T7" fmla="*/ 9 h 32"/>
                  <a:gd name="T8" fmla="*/ 66 w 67"/>
                  <a:gd name="T9" fmla="*/ 3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4" y="9"/>
                      <a:pt x="43" y="8"/>
                      <a:pt x="43" y="8"/>
                    </a:cubicBezTo>
                    <a:cubicBezTo>
                      <a:pt x="43" y="8"/>
                      <a:pt x="42" y="9"/>
                      <a:pt x="42" y="9"/>
                    </a:cubicBezTo>
                    <a:cubicBezTo>
                      <a:pt x="42" y="9"/>
                      <a:pt x="43" y="9"/>
                      <a:pt x="43" y="9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0" name="Freeform 611">
                <a:extLst>
                  <a:ext uri="{FF2B5EF4-FFF2-40B4-BE49-F238E27FC236}">
                    <a16:creationId xmlns:a16="http://schemas.microsoft.com/office/drawing/2014/main" id="{4E73B8E1-D6C4-465F-86D8-BA1A9346E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1 w 67"/>
                  <a:gd name="T3" fmla="*/ 8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3" y="8"/>
                      <a:pt x="41" y="8"/>
                      <a:pt x="41" y="8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1" name="Freeform 612">
                <a:extLst>
                  <a:ext uri="{FF2B5EF4-FFF2-40B4-BE49-F238E27FC236}">
                    <a16:creationId xmlns:a16="http://schemas.microsoft.com/office/drawing/2014/main" id="{2B19711B-FC1F-428F-9F37-6E31F5018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9 w 67"/>
                  <a:gd name="T3" fmla="*/ 8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7"/>
                      <a:pt x="39" y="8"/>
                      <a:pt x="39" y="8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2" name="Freeform 613">
                <a:extLst>
                  <a:ext uri="{FF2B5EF4-FFF2-40B4-BE49-F238E27FC236}">
                    <a16:creationId xmlns:a16="http://schemas.microsoft.com/office/drawing/2014/main" id="{C8FE1959-9849-4DBA-B90A-D0590A22D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7 w 67"/>
                  <a:gd name="T3" fmla="*/ 7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6"/>
                      <a:pt x="37" y="7"/>
                      <a:pt x="37" y="7"/>
                    </a:cubicBezTo>
                    <a:cubicBezTo>
                      <a:pt x="50" y="13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3" name="Freeform 614">
                <a:extLst>
                  <a:ext uri="{FF2B5EF4-FFF2-40B4-BE49-F238E27FC236}">
                    <a16:creationId xmlns:a16="http://schemas.microsoft.com/office/drawing/2014/main" id="{357ACC1C-A272-4DE5-8000-E6442E81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5 w 67"/>
                  <a:gd name="T3" fmla="*/ 7 h 32"/>
                  <a:gd name="T4" fmla="*/ 66 w 67"/>
                  <a:gd name="T5" fmla="*/ 31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6"/>
                      <a:pt x="37" y="7"/>
                      <a:pt x="35" y="7"/>
                    </a:cubicBezTo>
                    <a:cubicBezTo>
                      <a:pt x="54" y="16"/>
                      <a:pt x="56" y="17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4" name="Freeform 615">
                <a:extLst>
                  <a:ext uri="{FF2B5EF4-FFF2-40B4-BE49-F238E27FC236}">
                    <a16:creationId xmlns:a16="http://schemas.microsoft.com/office/drawing/2014/main" id="{CAB7C591-2239-4613-8831-48578F2D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4 w 67"/>
                  <a:gd name="T3" fmla="*/ 6 h 32"/>
                  <a:gd name="T4" fmla="*/ 35 w 67"/>
                  <a:gd name="T5" fmla="*/ 7 h 32"/>
                  <a:gd name="T6" fmla="*/ 52 w 67"/>
                  <a:gd name="T7" fmla="*/ 15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1" y="5"/>
                      <a:pt x="35" y="6"/>
                      <a:pt x="34" y="6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44" y="10"/>
                      <a:pt x="49" y="14"/>
                      <a:pt x="52" y="15"/>
                    </a:cubicBezTo>
                    <a:cubicBezTo>
                      <a:pt x="54" y="17"/>
                      <a:pt x="60" y="22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5" name="Freeform 616">
                <a:extLst>
                  <a:ext uri="{FF2B5EF4-FFF2-40B4-BE49-F238E27FC236}">
                    <a16:creationId xmlns:a16="http://schemas.microsoft.com/office/drawing/2014/main" id="{FE731F7C-409E-424F-AA17-30C66F44A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3 w 67"/>
                  <a:gd name="T5" fmla="*/ 7 h 32"/>
                  <a:gd name="T6" fmla="*/ 66 w 67"/>
                  <a:gd name="T7" fmla="*/ 31 h 32"/>
                  <a:gd name="T8" fmla="*/ 66 w 67"/>
                  <a:gd name="T9" fmla="*/ 32 h 32"/>
                  <a:gd name="T10" fmla="*/ 31 w 67"/>
                  <a:gd name="T11" fmla="*/ 8 h 32"/>
                  <a:gd name="T12" fmla="*/ 27 w 67"/>
                  <a:gd name="T13" fmla="*/ 8 h 32"/>
                  <a:gd name="T14" fmla="*/ 0 w 67"/>
                  <a:gd name="T15" fmla="*/ 17 h 32"/>
                  <a:gd name="T16" fmla="*/ 2 w 67"/>
                  <a:gd name="T17" fmla="*/ 7 h 32"/>
                  <a:gd name="T18" fmla="*/ 27 w 67"/>
                  <a:gd name="T19" fmla="*/ 0 h 32"/>
                  <a:gd name="T20" fmla="*/ 32 w 67"/>
                  <a:gd name="T21" fmla="*/ 0 h 32"/>
                  <a:gd name="T22" fmla="*/ 67 w 67"/>
                  <a:gd name="T23" fmla="*/ 20 h 32"/>
                  <a:gd name="T24" fmla="*/ 67 w 67"/>
                  <a:gd name="T25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3" y="6"/>
                      <a:pt x="32" y="6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2" y="9"/>
                      <a:pt x="53" y="13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6" name="Freeform 617">
                <a:extLst>
                  <a:ext uri="{FF2B5EF4-FFF2-40B4-BE49-F238E27FC236}">
                    <a16:creationId xmlns:a16="http://schemas.microsoft.com/office/drawing/2014/main" id="{A6249B75-951A-46B4-842B-464C1AAE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1 w 67"/>
                  <a:gd name="T5" fmla="*/ 7 h 32"/>
                  <a:gd name="T6" fmla="*/ 35 w 67"/>
                  <a:gd name="T7" fmla="*/ 8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6"/>
                      <a:pt x="32" y="6"/>
                    </a:cubicBezTo>
                    <a:cubicBezTo>
                      <a:pt x="31" y="6"/>
                      <a:pt x="31" y="6"/>
                      <a:pt x="31" y="7"/>
                    </a:cubicBezTo>
                    <a:cubicBezTo>
                      <a:pt x="32" y="8"/>
                      <a:pt x="34" y="7"/>
                      <a:pt x="35" y="8"/>
                    </a:cubicBezTo>
                    <a:cubicBezTo>
                      <a:pt x="47" y="10"/>
                      <a:pt x="56" y="17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7" name="Freeform 618">
                <a:extLst>
                  <a:ext uri="{FF2B5EF4-FFF2-40B4-BE49-F238E27FC236}">
                    <a16:creationId xmlns:a16="http://schemas.microsoft.com/office/drawing/2014/main" id="{D474A45A-7107-4A47-99EA-483ACAB4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1 w 67"/>
                  <a:gd name="T5" fmla="*/ 7 h 32"/>
                  <a:gd name="T6" fmla="*/ 33 w 67"/>
                  <a:gd name="T7" fmla="*/ 7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5"/>
                      <a:pt x="32" y="6"/>
                    </a:cubicBezTo>
                    <a:cubicBezTo>
                      <a:pt x="32" y="6"/>
                      <a:pt x="31" y="7"/>
                      <a:pt x="31" y="7"/>
                    </a:cubicBezTo>
                    <a:cubicBezTo>
                      <a:pt x="32" y="7"/>
                      <a:pt x="32" y="7"/>
                      <a:pt x="33" y="7"/>
                    </a:cubicBezTo>
                    <a:cubicBezTo>
                      <a:pt x="44" y="9"/>
                      <a:pt x="54" y="14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8" name="Freeform 619">
                <a:extLst>
                  <a:ext uri="{FF2B5EF4-FFF2-40B4-BE49-F238E27FC236}">
                    <a16:creationId xmlns:a16="http://schemas.microsoft.com/office/drawing/2014/main" id="{BF730231-AE6B-461E-AA54-F865F74E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5 h 32"/>
                  <a:gd name="T4" fmla="*/ 31 w 67"/>
                  <a:gd name="T5" fmla="*/ 6 h 32"/>
                  <a:gd name="T6" fmla="*/ 31 w 67"/>
                  <a:gd name="T7" fmla="*/ 6 h 32"/>
                  <a:gd name="T8" fmla="*/ 25 w 67"/>
                  <a:gd name="T9" fmla="*/ 6 h 32"/>
                  <a:gd name="T10" fmla="*/ 31 w 67"/>
                  <a:gd name="T11" fmla="*/ 7 h 32"/>
                  <a:gd name="T12" fmla="*/ 31 w 67"/>
                  <a:gd name="T13" fmla="*/ 7 h 32"/>
                  <a:gd name="T14" fmla="*/ 33 w 67"/>
                  <a:gd name="T15" fmla="*/ 7 h 32"/>
                  <a:gd name="T16" fmla="*/ 50 w 67"/>
                  <a:gd name="T17" fmla="*/ 14 h 32"/>
                  <a:gd name="T18" fmla="*/ 66 w 67"/>
                  <a:gd name="T19" fmla="*/ 31 h 32"/>
                  <a:gd name="T20" fmla="*/ 66 w 67"/>
                  <a:gd name="T21" fmla="*/ 32 h 32"/>
                  <a:gd name="T22" fmla="*/ 31 w 67"/>
                  <a:gd name="T23" fmla="*/ 8 h 32"/>
                  <a:gd name="T24" fmla="*/ 27 w 67"/>
                  <a:gd name="T25" fmla="*/ 8 h 32"/>
                  <a:gd name="T26" fmla="*/ 0 w 67"/>
                  <a:gd name="T27" fmla="*/ 17 h 32"/>
                  <a:gd name="T28" fmla="*/ 2 w 67"/>
                  <a:gd name="T29" fmla="*/ 7 h 32"/>
                  <a:gd name="T30" fmla="*/ 27 w 67"/>
                  <a:gd name="T31" fmla="*/ 0 h 32"/>
                  <a:gd name="T32" fmla="*/ 32 w 67"/>
                  <a:gd name="T33" fmla="*/ 0 h 32"/>
                  <a:gd name="T34" fmla="*/ 67 w 67"/>
                  <a:gd name="T35" fmla="*/ 20 h 32"/>
                  <a:gd name="T36" fmla="*/ 67 w 67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5"/>
                      <a:pt x="32" y="5"/>
                    </a:cubicBezTo>
                    <a:cubicBezTo>
                      <a:pt x="32" y="5"/>
                      <a:pt x="32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26" y="5"/>
                      <a:pt x="25" y="6"/>
                    </a:cubicBezTo>
                    <a:cubicBezTo>
                      <a:pt x="27" y="7"/>
                      <a:pt x="29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2" y="9"/>
                      <a:pt x="48" y="13"/>
                      <a:pt x="50" y="14"/>
                    </a:cubicBezTo>
                    <a:cubicBezTo>
                      <a:pt x="55" y="18"/>
                      <a:pt x="61" y="24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39" name="Freeform 620">
                <a:extLst>
                  <a:ext uri="{FF2B5EF4-FFF2-40B4-BE49-F238E27FC236}">
                    <a16:creationId xmlns:a16="http://schemas.microsoft.com/office/drawing/2014/main" id="{F41C1240-934B-4FF4-B120-689E1DF07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1 w 67"/>
                  <a:gd name="T3" fmla="*/ 6 h 32"/>
                  <a:gd name="T4" fmla="*/ 28 w 67"/>
                  <a:gd name="T5" fmla="*/ 5 h 32"/>
                  <a:gd name="T6" fmla="*/ 23 w 67"/>
                  <a:gd name="T7" fmla="*/ 7 h 32"/>
                  <a:gd name="T8" fmla="*/ 35 w 67"/>
                  <a:gd name="T9" fmla="*/ 8 h 32"/>
                  <a:gd name="T10" fmla="*/ 46 w 67"/>
                  <a:gd name="T11" fmla="*/ 12 h 32"/>
                  <a:gd name="T12" fmla="*/ 66 w 67"/>
                  <a:gd name="T13" fmla="*/ 31 h 32"/>
                  <a:gd name="T14" fmla="*/ 66 w 67"/>
                  <a:gd name="T15" fmla="*/ 32 h 32"/>
                  <a:gd name="T16" fmla="*/ 31 w 67"/>
                  <a:gd name="T17" fmla="*/ 8 h 32"/>
                  <a:gd name="T18" fmla="*/ 27 w 67"/>
                  <a:gd name="T19" fmla="*/ 8 h 32"/>
                  <a:gd name="T20" fmla="*/ 0 w 67"/>
                  <a:gd name="T21" fmla="*/ 17 h 32"/>
                  <a:gd name="T22" fmla="*/ 2 w 67"/>
                  <a:gd name="T23" fmla="*/ 7 h 32"/>
                  <a:gd name="T24" fmla="*/ 27 w 67"/>
                  <a:gd name="T25" fmla="*/ 0 h 32"/>
                  <a:gd name="T26" fmla="*/ 32 w 67"/>
                  <a:gd name="T27" fmla="*/ 0 h 32"/>
                  <a:gd name="T28" fmla="*/ 67 w 67"/>
                  <a:gd name="T29" fmla="*/ 20 h 32"/>
                  <a:gd name="T30" fmla="*/ 67 w 67"/>
                  <a:gd name="T31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3" y="5"/>
                      <a:pt x="36" y="5"/>
                      <a:pt x="31" y="6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4" y="6"/>
                      <a:pt x="23" y="6"/>
                      <a:pt x="23" y="7"/>
                    </a:cubicBezTo>
                    <a:cubicBezTo>
                      <a:pt x="27" y="7"/>
                      <a:pt x="31" y="7"/>
                      <a:pt x="35" y="8"/>
                    </a:cubicBezTo>
                    <a:cubicBezTo>
                      <a:pt x="37" y="8"/>
                      <a:pt x="41" y="9"/>
                      <a:pt x="46" y="12"/>
                    </a:cubicBezTo>
                    <a:cubicBezTo>
                      <a:pt x="53" y="16"/>
                      <a:pt x="59" y="22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0" name="Freeform 621">
                <a:extLst>
                  <a:ext uri="{FF2B5EF4-FFF2-40B4-BE49-F238E27FC236}">
                    <a16:creationId xmlns:a16="http://schemas.microsoft.com/office/drawing/2014/main" id="{2CD40B7E-AC75-433F-B349-B43F73493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5 h 32"/>
                  <a:gd name="T2" fmla="*/ 67 w 67"/>
                  <a:gd name="T3" fmla="*/ 25 h 32"/>
                  <a:gd name="T4" fmla="*/ 60 w 67"/>
                  <a:gd name="T5" fmla="*/ 18 h 32"/>
                  <a:gd name="T6" fmla="*/ 52 w 67"/>
                  <a:gd name="T7" fmla="*/ 11 h 32"/>
                  <a:gd name="T8" fmla="*/ 32 w 67"/>
                  <a:gd name="T9" fmla="*/ 5 h 32"/>
                  <a:gd name="T10" fmla="*/ 31 w 67"/>
                  <a:gd name="T11" fmla="*/ 5 h 32"/>
                  <a:gd name="T12" fmla="*/ 28 w 67"/>
                  <a:gd name="T13" fmla="*/ 5 h 32"/>
                  <a:gd name="T14" fmla="*/ 20 w 67"/>
                  <a:gd name="T15" fmla="*/ 7 h 32"/>
                  <a:gd name="T16" fmla="*/ 31 w 67"/>
                  <a:gd name="T17" fmla="*/ 7 h 32"/>
                  <a:gd name="T18" fmla="*/ 46 w 67"/>
                  <a:gd name="T19" fmla="*/ 12 h 32"/>
                  <a:gd name="T20" fmla="*/ 66 w 67"/>
                  <a:gd name="T21" fmla="*/ 31 h 32"/>
                  <a:gd name="T22" fmla="*/ 66 w 67"/>
                  <a:gd name="T23" fmla="*/ 32 h 32"/>
                  <a:gd name="T24" fmla="*/ 31 w 67"/>
                  <a:gd name="T25" fmla="*/ 8 h 32"/>
                  <a:gd name="T26" fmla="*/ 27 w 67"/>
                  <a:gd name="T27" fmla="*/ 8 h 32"/>
                  <a:gd name="T28" fmla="*/ 0 w 67"/>
                  <a:gd name="T29" fmla="*/ 17 h 32"/>
                  <a:gd name="T30" fmla="*/ 2 w 67"/>
                  <a:gd name="T31" fmla="*/ 7 h 32"/>
                  <a:gd name="T32" fmla="*/ 27 w 67"/>
                  <a:gd name="T33" fmla="*/ 0 h 32"/>
                  <a:gd name="T34" fmla="*/ 32 w 67"/>
                  <a:gd name="T35" fmla="*/ 0 h 32"/>
                  <a:gd name="T36" fmla="*/ 67 w 67"/>
                  <a:gd name="T37" fmla="*/ 20 h 32"/>
                  <a:gd name="T38" fmla="*/ 67 w 67"/>
                  <a:gd name="T39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32">
                    <a:moveTo>
                      <a:pt x="67" y="25"/>
                    </a:moveTo>
                    <a:cubicBezTo>
                      <a:pt x="67" y="25"/>
                      <a:pt x="67" y="25"/>
                      <a:pt x="67" y="25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9" y="16"/>
                      <a:pt x="56" y="13"/>
                      <a:pt x="52" y="11"/>
                    </a:cubicBezTo>
                    <a:cubicBezTo>
                      <a:pt x="41" y="4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5"/>
                      <a:pt x="22" y="6"/>
                      <a:pt x="20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7" y="7"/>
                      <a:pt x="46" y="12"/>
                    </a:cubicBezTo>
                    <a:cubicBezTo>
                      <a:pt x="51" y="15"/>
                      <a:pt x="58" y="20"/>
                      <a:pt x="66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1" name="Freeform 622">
                <a:extLst>
                  <a:ext uri="{FF2B5EF4-FFF2-40B4-BE49-F238E27FC236}">
                    <a16:creationId xmlns:a16="http://schemas.microsoft.com/office/drawing/2014/main" id="{17391D0F-AF75-4E4B-BAB3-99885BE6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6"/>
                <a:ext cx="92" cy="51"/>
              </a:xfrm>
              <a:custGeom>
                <a:avLst/>
                <a:gdLst>
                  <a:gd name="T0" fmla="*/ 67 w 67"/>
                  <a:gd name="T1" fmla="*/ 30 h 37"/>
                  <a:gd name="T2" fmla="*/ 18 w 67"/>
                  <a:gd name="T3" fmla="*/ 12 h 37"/>
                  <a:gd name="T4" fmla="*/ 18 w 67"/>
                  <a:gd name="T5" fmla="*/ 13 h 37"/>
                  <a:gd name="T6" fmla="*/ 20 w 67"/>
                  <a:gd name="T7" fmla="*/ 13 h 37"/>
                  <a:gd name="T8" fmla="*/ 66 w 67"/>
                  <a:gd name="T9" fmla="*/ 36 h 37"/>
                  <a:gd name="T10" fmla="*/ 66 w 67"/>
                  <a:gd name="T11" fmla="*/ 37 h 37"/>
                  <a:gd name="T12" fmla="*/ 31 w 67"/>
                  <a:gd name="T13" fmla="*/ 13 h 37"/>
                  <a:gd name="T14" fmla="*/ 27 w 67"/>
                  <a:gd name="T15" fmla="*/ 13 h 37"/>
                  <a:gd name="T16" fmla="*/ 0 w 67"/>
                  <a:gd name="T17" fmla="*/ 22 h 37"/>
                  <a:gd name="T18" fmla="*/ 2 w 67"/>
                  <a:gd name="T19" fmla="*/ 12 h 37"/>
                  <a:gd name="T20" fmla="*/ 27 w 67"/>
                  <a:gd name="T21" fmla="*/ 5 h 37"/>
                  <a:gd name="T22" fmla="*/ 32 w 67"/>
                  <a:gd name="T23" fmla="*/ 5 h 37"/>
                  <a:gd name="T24" fmla="*/ 67 w 67"/>
                  <a:gd name="T25" fmla="*/ 25 h 37"/>
                  <a:gd name="T26" fmla="*/ 67 w 67"/>
                  <a:gd name="T27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7">
                    <a:moveTo>
                      <a:pt x="67" y="30"/>
                    </a:moveTo>
                    <a:cubicBezTo>
                      <a:pt x="46" y="0"/>
                      <a:pt x="18" y="12"/>
                      <a:pt x="18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39" y="11"/>
                      <a:pt x="52" y="17"/>
                      <a:pt x="66" y="36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54" y="21"/>
                      <a:pt x="44" y="14"/>
                      <a:pt x="31" y="13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19" y="13"/>
                      <a:pt x="12" y="15"/>
                      <a:pt x="0" y="22"/>
                    </a:cubicBezTo>
                    <a:cubicBezTo>
                      <a:pt x="1" y="16"/>
                      <a:pt x="2" y="12"/>
                      <a:pt x="2" y="12"/>
                    </a:cubicBezTo>
                    <a:cubicBezTo>
                      <a:pt x="9" y="7"/>
                      <a:pt x="18" y="5"/>
                      <a:pt x="27" y="5"/>
                    </a:cubicBezTo>
                    <a:cubicBezTo>
                      <a:pt x="29" y="5"/>
                      <a:pt x="30" y="5"/>
                      <a:pt x="32" y="5"/>
                    </a:cubicBezTo>
                    <a:cubicBezTo>
                      <a:pt x="47" y="7"/>
                      <a:pt x="59" y="14"/>
                      <a:pt x="67" y="25"/>
                    </a:cubicBezTo>
                    <a:cubicBezTo>
                      <a:pt x="67" y="25"/>
                      <a:pt x="67" y="27"/>
                      <a:pt x="6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2" name="Freeform 623">
                <a:extLst>
                  <a:ext uri="{FF2B5EF4-FFF2-40B4-BE49-F238E27FC236}">
                    <a16:creationId xmlns:a16="http://schemas.microsoft.com/office/drawing/2014/main" id="{A392CFF0-CBE0-4CD5-82D7-316349E9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6"/>
                <a:ext cx="92" cy="51"/>
              </a:xfrm>
              <a:custGeom>
                <a:avLst/>
                <a:gdLst>
                  <a:gd name="T0" fmla="*/ 67 w 67"/>
                  <a:gd name="T1" fmla="*/ 30 h 37"/>
                  <a:gd name="T2" fmla="*/ 14 w 67"/>
                  <a:gd name="T3" fmla="*/ 14 h 37"/>
                  <a:gd name="T4" fmla="*/ 66 w 67"/>
                  <a:gd name="T5" fmla="*/ 37 h 37"/>
                  <a:gd name="T6" fmla="*/ 31 w 67"/>
                  <a:gd name="T7" fmla="*/ 13 h 37"/>
                  <a:gd name="T8" fmla="*/ 27 w 67"/>
                  <a:gd name="T9" fmla="*/ 13 h 37"/>
                  <a:gd name="T10" fmla="*/ 0 w 67"/>
                  <a:gd name="T11" fmla="*/ 22 h 37"/>
                  <a:gd name="T12" fmla="*/ 2 w 67"/>
                  <a:gd name="T13" fmla="*/ 12 h 37"/>
                  <a:gd name="T14" fmla="*/ 27 w 67"/>
                  <a:gd name="T15" fmla="*/ 5 h 37"/>
                  <a:gd name="T16" fmla="*/ 32 w 67"/>
                  <a:gd name="T17" fmla="*/ 5 h 37"/>
                  <a:gd name="T18" fmla="*/ 67 w 67"/>
                  <a:gd name="T19" fmla="*/ 25 h 37"/>
                  <a:gd name="T20" fmla="*/ 67 w 67"/>
                  <a:gd name="T2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37">
                    <a:moveTo>
                      <a:pt x="67" y="30"/>
                    </a:moveTo>
                    <a:cubicBezTo>
                      <a:pt x="46" y="0"/>
                      <a:pt x="17" y="12"/>
                      <a:pt x="14" y="14"/>
                    </a:cubicBezTo>
                    <a:cubicBezTo>
                      <a:pt x="31" y="12"/>
                      <a:pt x="46" y="9"/>
                      <a:pt x="66" y="37"/>
                    </a:cubicBezTo>
                    <a:cubicBezTo>
                      <a:pt x="54" y="21"/>
                      <a:pt x="44" y="14"/>
                      <a:pt x="31" y="13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19" y="13"/>
                      <a:pt x="12" y="15"/>
                      <a:pt x="0" y="22"/>
                    </a:cubicBezTo>
                    <a:cubicBezTo>
                      <a:pt x="1" y="16"/>
                      <a:pt x="2" y="12"/>
                      <a:pt x="2" y="12"/>
                    </a:cubicBezTo>
                    <a:cubicBezTo>
                      <a:pt x="9" y="7"/>
                      <a:pt x="18" y="5"/>
                      <a:pt x="27" y="5"/>
                    </a:cubicBezTo>
                    <a:cubicBezTo>
                      <a:pt x="29" y="5"/>
                      <a:pt x="30" y="5"/>
                      <a:pt x="32" y="5"/>
                    </a:cubicBezTo>
                    <a:cubicBezTo>
                      <a:pt x="47" y="7"/>
                      <a:pt x="59" y="14"/>
                      <a:pt x="67" y="25"/>
                    </a:cubicBezTo>
                    <a:cubicBezTo>
                      <a:pt x="67" y="25"/>
                      <a:pt x="67" y="27"/>
                      <a:pt x="6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3" name="Freeform 624">
                <a:extLst>
                  <a:ext uri="{FF2B5EF4-FFF2-40B4-BE49-F238E27FC236}">
                    <a16:creationId xmlns:a16="http://schemas.microsoft.com/office/drawing/2014/main" id="{4EC1FDD7-80F0-4048-83F1-2A00A2496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2"/>
                <a:ext cx="92" cy="55"/>
              </a:xfrm>
              <a:custGeom>
                <a:avLst/>
                <a:gdLst>
                  <a:gd name="T0" fmla="*/ 67 w 67"/>
                  <a:gd name="T1" fmla="*/ 33 h 40"/>
                  <a:gd name="T2" fmla="*/ 9 w 67"/>
                  <a:gd name="T3" fmla="*/ 19 h 40"/>
                  <a:gd name="T4" fmla="*/ 12 w 67"/>
                  <a:gd name="T5" fmla="*/ 19 h 40"/>
                  <a:gd name="T6" fmla="*/ 41 w 67"/>
                  <a:gd name="T7" fmla="*/ 18 h 40"/>
                  <a:gd name="T8" fmla="*/ 66 w 67"/>
                  <a:gd name="T9" fmla="*/ 40 h 40"/>
                  <a:gd name="T10" fmla="*/ 31 w 67"/>
                  <a:gd name="T11" fmla="*/ 16 h 40"/>
                  <a:gd name="T12" fmla="*/ 27 w 67"/>
                  <a:gd name="T13" fmla="*/ 16 h 40"/>
                  <a:gd name="T14" fmla="*/ 0 w 67"/>
                  <a:gd name="T15" fmla="*/ 25 h 40"/>
                  <a:gd name="T16" fmla="*/ 2 w 67"/>
                  <a:gd name="T17" fmla="*/ 15 h 40"/>
                  <a:gd name="T18" fmla="*/ 27 w 67"/>
                  <a:gd name="T19" fmla="*/ 8 h 40"/>
                  <a:gd name="T20" fmla="*/ 32 w 67"/>
                  <a:gd name="T21" fmla="*/ 8 h 40"/>
                  <a:gd name="T22" fmla="*/ 67 w 67"/>
                  <a:gd name="T23" fmla="*/ 28 h 40"/>
                  <a:gd name="T24" fmla="*/ 67 w 67"/>
                  <a:gd name="T2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40">
                    <a:moveTo>
                      <a:pt x="67" y="33"/>
                    </a:moveTo>
                    <a:cubicBezTo>
                      <a:pt x="63" y="27"/>
                      <a:pt x="42" y="0"/>
                      <a:pt x="9" y="19"/>
                    </a:cubicBezTo>
                    <a:cubicBezTo>
                      <a:pt x="10" y="19"/>
                      <a:pt x="10" y="19"/>
                      <a:pt x="12" y="19"/>
                    </a:cubicBezTo>
                    <a:cubicBezTo>
                      <a:pt x="22" y="15"/>
                      <a:pt x="31" y="15"/>
                      <a:pt x="41" y="18"/>
                    </a:cubicBezTo>
                    <a:cubicBezTo>
                      <a:pt x="49" y="21"/>
                      <a:pt x="57" y="28"/>
                      <a:pt x="66" y="40"/>
                    </a:cubicBezTo>
                    <a:cubicBezTo>
                      <a:pt x="54" y="24"/>
                      <a:pt x="44" y="17"/>
                      <a:pt x="31" y="16"/>
                    </a:cubicBezTo>
                    <a:cubicBezTo>
                      <a:pt x="30" y="16"/>
                      <a:pt x="29" y="16"/>
                      <a:pt x="27" y="16"/>
                    </a:cubicBezTo>
                    <a:cubicBezTo>
                      <a:pt x="19" y="16"/>
                      <a:pt x="12" y="18"/>
                      <a:pt x="0" y="25"/>
                    </a:cubicBezTo>
                    <a:cubicBezTo>
                      <a:pt x="1" y="19"/>
                      <a:pt x="2" y="15"/>
                      <a:pt x="2" y="15"/>
                    </a:cubicBezTo>
                    <a:cubicBezTo>
                      <a:pt x="9" y="10"/>
                      <a:pt x="18" y="8"/>
                      <a:pt x="27" y="8"/>
                    </a:cubicBezTo>
                    <a:cubicBezTo>
                      <a:pt x="29" y="8"/>
                      <a:pt x="30" y="8"/>
                      <a:pt x="32" y="8"/>
                    </a:cubicBezTo>
                    <a:cubicBezTo>
                      <a:pt x="47" y="10"/>
                      <a:pt x="59" y="17"/>
                      <a:pt x="67" y="28"/>
                    </a:cubicBezTo>
                    <a:cubicBezTo>
                      <a:pt x="67" y="28"/>
                      <a:pt x="67" y="30"/>
                      <a:pt x="6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4" name="Freeform 625">
                <a:extLst>
                  <a:ext uri="{FF2B5EF4-FFF2-40B4-BE49-F238E27FC236}">
                    <a16:creationId xmlns:a16="http://schemas.microsoft.com/office/drawing/2014/main" id="{369342BD-32BC-4FB4-A065-721DB6820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33"/>
              </a:xfrm>
              <a:custGeom>
                <a:avLst/>
                <a:gdLst>
                  <a:gd name="T0" fmla="*/ 67 w 67"/>
                  <a:gd name="T1" fmla="*/ 24 h 24"/>
                  <a:gd name="T2" fmla="*/ 36 w 67"/>
                  <a:gd name="T3" fmla="*/ 5 h 24"/>
                  <a:gd name="T4" fmla="*/ 0 w 67"/>
                  <a:gd name="T5" fmla="*/ 16 h 24"/>
                  <a:gd name="T6" fmla="*/ 2 w 67"/>
                  <a:gd name="T7" fmla="*/ 7 h 24"/>
                  <a:gd name="T8" fmla="*/ 27 w 67"/>
                  <a:gd name="T9" fmla="*/ 0 h 24"/>
                  <a:gd name="T10" fmla="*/ 32 w 67"/>
                  <a:gd name="T11" fmla="*/ 0 h 24"/>
                  <a:gd name="T12" fmla="*/ 67 w 67"/>
                  <a:gd name="T13" fmla="*/ 20 h 24"/>
                  <a:gd name="T14" fmla="*/ 67 w 67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24">
                    <a:moveTo>
                      <a:pt x="67" y="24"/>
                    </a:moveTo>
                    <a:cubicBezTo>
                      <a:pt x="59" y="13"/>
                      <a:pt x="49" y="6"/>
                      <a:pt x="36" y="5"/>
                    </a:cubicBezTo>
                    <a:cubicBezTo>
                      <a:pt x="22" y="3"/>
                      <a:pt x="14" y="7"/>
                      <a:pt x="0" y="16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5" name="Freeform 626">
                <a:extLst>
                  <a:ext uri="{FF2B5EF4-FFF2-40B4-BE49-F238E27FC236}">
                    <a16:creationId xmlns:a16="http://schemas.microsoft.com/office/drawing/2014/main" id="{80285838-04BF-4045-98B9-7A7C7FC5E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33"/>
              </a:xfrm>
              <a:custGeom>
                <a:avLst/>
                <a:gdLst>
                  <a:gd name="T0" fmla="*/ 67 w 67"/>
                  <a:gd name="T1" fmla="*/ 24 h 24"/>
                  <a:gd name="T2" fmla="*/ 36 w 67"/>
                  <a:gd name="T3" fmla="*/ 4 h 24"/>
                  <a:gd name="T4" fmla="*/ 0 w 67"/>
                  <a:gd name="T5" fmla="*/ 15 h 24"/>
                  <a:gd name="T6" fmla="*/ 2 w 67"/>
                  <a:gd name="T7" fmla="*/ 7 h 24"/>
                  <a:gd name="T8" fmla="*/ 27 w 67"/>
                  <a:gd name="T9" fmla="*/ 0 h 24"/>
                  <a:gd name="T10" fmla="*/ 32 w 67"/>
                  <a:gd name="T11" fmla="*/ 0 h 24"/>
                  <a:gd name="T12" fmla="*/ 67 w 67"/>
                  <a:gd name="T13" fmla="*/ 20 h 24"/>
                  <a:gd name="T14" fmla="*/ 67 w 67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24">
                    <a:moveTo>
                      <a:pt x="67" y="24"/>
                    </a:moveTo>
                    <a:cubicBezTo>
                      <a:pt x="64" y="20"/>
                      <a:pt x="55" y="7"/>
                      <a:pt x="36" y="4"/>
                    </a:cubicBezTo>
                    <a:cubicBezTo>
                      <a:pt x="21" y="3"/>
                      <a:pt x="11" y="9"/>
                      <a:pt x="0" y="15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6" name="Freeform 627">
                <a:extLst>
                  <a:ext uri="{FF2B5EF4-FFF2-40B4-BE49-F238E27FC236}">
                    <a16:creationId xmlns:a16="http://schemas.microsoft.com/office/drawing/2014/main" id="{86C93864-4C77-4BC5-B8A3-149C04C0B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3"/>
                <a:ext cx="92" cy="42"/>
              </a:xfrm>
              <a:custGeom>
                <a:avLst/>
                <a:gdLst>
                  <a:gd name="T0" fmla="*/ 67 w 67"/>
                  <a:gd name="T1" fmla="*/ 30 h 30"/>
                  <a:gd name="T2" fmla="*/ 0 w 67"/>
                  <a:gd name="T3" fmla="*/ 22 h 30"/>
                  <a:gd name="T4" fmla="*/ 2 w 67"/>
                  <a:gd name="T5" fmla="*/ 14 h 30"/>
                  <a:gd name="T6" fmla="*/ 27 w 67"/>
                  <a:gd name="T7" fmla="*/ 7 h 30"/>
                  <a:gd name="T8" fmla="*/ 32 w 67"/>
                  <a:gd name="T9" fmla="*/ 7 h 30"/>
                  <a:gd name="T10" fmla="*/ 67 w 67"/>
                  <a:gd name="T11" fmla="*/ 27 h 30"/>
                  <a:gd name="T12" fmla="*/ 67 w 67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0">
                    <a:moveTo>
                      <a:pt x="67" y="30"/>
                    </a:moveTo>
                    <a:cubicBezTo>
                      <a:pt x="56" y="15"/>
                      <a:pt x="35" y="0"/>
                      <a:pt x="0" y="22"/>
                    </a:cubicBezTo>
                    <a:cubicBezTo>
                      <a:pt x="1" y="17"/>
                      <a:pt x="2" y="14"/>
                      <a:pt x="2" y="14"/>
                    </a:cubicBezTo>
                    <a:cubicBezTo>
                      <a:pt x="9" y="9"/>
                      <a:pt x="18" y="7"/>
                      <a:pt x="27" y="7"/>
                    </a:cubicBezTo>
                    <a:cubicBezTo>
                      <a:pt x="29" y="7"/>
                      <a:pt x="30" y="7"/>
                      <a:pt x="32" y="7"/>
                    </a:cubicBezTo>
                    <a:cubicBezTo>
                      <a:pt x="47" y="9"/>
                      <a:pt x="59" y="16"/>
                      <a:pt x="67" y="27"/>
                    </a:cubicBezTo>
                    <a:cubicBezTo>
                      <a:pt x="67" y="27"/>
                      <a:pt x="67" y="28"/>
                      <a:pt x="67" y="3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7" name="Freeform 628">
                <a:extLst>
                  <a:ext uri="{FF2B5EF4-FFF2-40B4-BE49-F238E27FC236}">
                    <a16:creationId xmlns:a16="http://schemas.microsoft.com/office/drawing/2014/main" id="{826D2191-8591-41C5-A990-327888641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1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6 h 32"/>
                  <a:gd name="T6" fmla="*/ 27 w 67"/>
                  <a:gd name="T7" fmla="*/ 9 h 32"/>
                  <a:gd name="T8" fmla="*/ 32 w 67"/>
                  <a:gd name="T9" fmla="*/ 9 h 32"/>
                  <a:gd name="T10" fmla="*/ 67 w 67"/>
                  <a:gd name="T11" fmla="*/ 29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8" y="19"/>
                      <a:pt x="37" y="0"/>
                      <a:pt x="0" y="24"/>
                    </a:cubicBezTo>
                    <a:cubicBezTo>
                      <a:pt x="1" y="19"/>
                      <a:pt x="2" y="16"/>
                      <a:pt x="2" y="16"/>
                    </a:cubicBezTo>
                    <a:cubicBezTo>
                      <a:pt x="9" y="11"/>
                      <a:pt x="18" y="9"/>
                      <a:pt x="27" y="9"/>
                    </a:cubicBezTo>
                    <a:cubicBezTo>
                      <a:pt x="29" y="9"/>
                      <a:pt x="30" y="9"/>
                      <a:pt x="32" y="9"/>
                    </a:cubicBezTo>
                    <a:cubicBezTo>
                      <a:pt x="47" y="11"/>
                      <a:pt x="59" y="18"/>
                      <a:pt x="67" y="29"/>
                    </a:cubicBezTo>
                    <a:cubicBezTo>
                      <a:pt x="67" y="29"/>
                      <a:pt x="67" y="30"/>
                      <a:pt x="67" y="32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8" name="Freeform 629">
                <a:extLst>
                  <a:ext uri="{FF2B5EF4-FFF2-40B4-BE49-F238E27FC236}">
                    <a16:creationId xmlns:a16="http://schemas.microsoft.com/office/drawing/2014/main" id="{9CFDE3C1-7E5C-438F-97B4-E4F252802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6"/>
              </a:xfrm>
              <a:custGeom>
                <a:avLst/>
                <a:gdLst>
                  <a:gd name="T0" fmla="*/ 67 w 67"/>
                  <a:gd name="T1" fmla="*/ 33 h 33"/>
                  <a:gd name="T2" fmla="*/ 0 w 67"/>
                  <a:gd name="T3" fmla="*/ 24 h 33"/>
                  <a:gd name="T4" fmla="*/ 2 w 67"/>
                  <a:gd name="T5" fmla="*/ 17 h 33"/>
                  <a:gd name="T6" fmla="*/ 27 w 67"/>
                  <a:gd name="T7" fmla="*/ 10 h 33"/>
                  <a:gd name="T8" fmla="*/ 32 w 67"/>
                  <a:gd name="T9" fmla="*/ 10 h 33"/>
                  <a:gd name="T10" fmla="*/ 67 w 67"/>
                  <a:gd name="T11" fmla="*/ 30 h 33"/>
                  <a:gd name="T12" fmla="*/ 67 w 67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3">
                    <a:moveTo>
                      <a:pt x="67" y="33"/>
                    </a:moveTo>
                    <a:cubicBezTo>
                      <a:pt x="59" y="22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49" name="Freeform 630">
                <a:extLst>
                  <a:ext uri="{FF2B5EF4-FFF2-40B4-BE49-F238E27FC236}">
                    <a16:creationId xmlns:a16="http://schemas.microsoft.com/office/drawing/2014/main" id="{C42F0D76-FA20-4E4F-99DA-2C6E2A71B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7 h 32"/>
                  <a:gd name="T6" fmla="*/ 27 w 67"/>
                  <a:gd name="T7" fmla="*/ 10 h 32"/>
                  <a:gd name="T8" fmla="*/ 32 w 67"/>
                  <a:gd name="T9" fmla="*/ 10 h 32"/>
                  <a:gd name="T10" fmla="*/ 67 w 67"/>
                  <a:gd name="T11" fmla="*/ 30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9" y="22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2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0" name="Freeform 631">
                <a:extLst>
                  <a:ext uri="{FF2B5EF4-FFF2-40B4-BE49-F238E27FC236}">
                    <a16:creationId xmlns:a16="http://schemas.microsoft.com/office/drawing/2014/main" id="{FEE7E145-95CB-437D-8542-25640541F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7 h 32"/>
                  <a:gd name="T6" fmla="*/ 27 w 67"/>
                  <a:gd name="T7" fmla="*/ 10 h 32"/>
                  <a:gd name="T8" fmla="*/ 32 w 67"/>
                  <a:gd name="T9" fmla="*/ 10 h 32"/>
                  <a:gd name="T10" fmla="*/ 67 w 67"/>
                  <a:gd name="T11" fmla="*/ 30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9" y="21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2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1" name="Freeform 632">
                <a:extLst>
                  <a:ext uri="{FF2B5EF4-FFF2-40B4-BE49-F238E27FC236}">
                    <a16:creationId xmlns:a16="http://schemas.microsoft.com/office/drawing/2014/main" id="{33B9ED48-18B9-4A13-A7C5-E0497C5D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7"/>
                <a:ext cx="92" cy="46"/>
              </a:xfrm>
              <a:custGeom>
                <a:avLst/>
                <a:gdLst>
                  <a:gd name="T0" fmla="*/ 67 w 67"/>
                  <a:gd name="T1" fmla="*/ 34 h 34"/>
                  <a:gd name="T2" fmla="*/ 0 w 67"/>
                  <a:gd name="T3" fmla="*/ 25 h 34"/>
                  <a:gd name="T4" fmla="*/ 2 w 67"/>
                  <a:gd name="T5" fmla="*/ 19 h 34"/>
                  <a:gd name="T6" fmla="*/ 27 w 67"/>
                  <a:gd name="T7" fmla="*/ 12 h 34"/>
                  <a:gd name="T8" fmla="*/ 32 w 67"/>
                  <a:gd name="T9" fmla="*/ 12 h 34"/>
                  <a:gd name="T10" fmla="*/ 67 w 67"/>
                  <a:gd name="T11" fmla="*/ 32 h 34"/>
                  <a:gd name="T12" fmla="*/ 67 w 67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4">
                    <a:moveTo>
                      <a:pt x="67" y="34"/>
                    </a:moveTo>
                    <a:cubicBezTo>
                      <a:pt x="61" y="25"/>
                      <a:pt x="39" y="0"/>
                      <a:pt x="0" y="25"/>
                    </a:cubicBezTo>
                    <a:cubicBezTo>
                      <a:pt x="1" y="21"/>
                      <a:pt x="2" y="19"/>
                      <a:pt x="2" y="19"/>
                    </a:cubicBezTo>
                    <a:cubicBezTo>
                      <a:pt x="9" y="14"/>
                      <a:pt x="18" y="12"/>
                      <a:pt x="27" y="12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47" y="14"/>
                      <a:pt x="59" y="21"/>
                      <a:pt x="67" y="32"/>
                    </a:cubicBezTo>
                    <a:cubicBezTo>
                      <a:pt x="67" y="32"/>
                      <a:pt x="67" y="33"/>
                      <a:pt x="67" y="3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2" name="Freeform 633">
                <a:extLst>
                  <a:ext uri="{FF2B5EF4-FFF2-40B4-BE49-F238E27FC236}">
                    <a16:creationId xmlns:a16="http://schemas.microsoft.com/office/drawing/2014/main" id="{8F24B89C-CA24-48CC-A29A-900A231D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7"/>
                <a:ext cx="92" cy="45"/>
              </a:xfrm>
              <a:custGeom>
                <a:avLst/>
                <a:gdLst>
                  <a:gd name="T0" fmla="*/ 67 w 67"/>
                  <a:gd name="T1" fmla="*/ 33 h 33"/>
                  <a:gd name="T2" fmla="*/ 0 w 67"/>
                  <a:gd name="T3" fmla="*/ 25 h 33"/>
                  <a:gd name="T4" fmla="*/ 2 w 67"/>
                  <a:gd name="T5" fmla="*/ 19 h 33"/>
                  <a:gd name="T6" fmla="*/ 27 w 67"/>
                  <a:gd name="T7" fmla="*/ 12 h 33"/>
                  <a:gd name="T8" fmla="*/ 32 w 67"/>
                  <a:gd name="T9" fmla="*/ 12 h 33"/>
                  <a:gd name="T10" fmla="*/ 67 w 67"/>
                  <a:gd name="T11" fmla="*/ 32 h 33"/>
                  <a:gd name="T12" fmla="*/ 67 w 67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3">
                    <a:moveTo>
                      <a:pt x="67" y="33"/>
                    </a:moveTo>
                    <a:cubicBezTo>
                      <a:pt x="61" y="25"/>
                      <a:pt x="38" y="0"/>
                      <a:pt x="0" y="25"/>
                    </a:cubicBezTo>
                    <a:cubicBezTo>
                      <a:pt x="1" y="21"/>
                      <a:pt x="2" y="19"/>
                      <a:pt x="2" y="19"/>
                    </a:cubicBezTo>
                    <a:cubicBezTo>
                      <a:pt x="9" y="14"/>
                      <a:pt x="18" y="12"/>
                      <a:pt x="27" y="12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47" y="14"/>
                      <a:pt x="59" y="21"/>
                      <a:pt x="67" y="32"/>
                    </a:cubicBezTo>
                    <a:cubicBezTo>
                      <a:pt x="67" y="32"/>
                      <a:pt x="67" y="33"/>
                      <a:pt x="67" y="3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3" name="Freeform 634">
                <a:extLst>
                  <a:ext uri="{FF2B5EF4-FFF2-40B4-BE49-F238E27FC236}">
                    <a16:creationId xmlns:a16="http://schemas.microsoft.com/office/drawing/2014/main" id="{C73D1083-84F0-4C80-A2DD-5FDBB850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5"/>
                <a:ext cx="90" cy="47"/>
              </a:xfrm>
              <a:custGeom>
                <a:avLst/>
                <a:gdLst>
                  <a:gd name="T0" fmla="*/ 66 w 66"/>
                  <a:gd name="T1" fmla="*/ 34 h 34"/>
                  <a:gd name="T2" fmla="*/ 0 w 66"/>
                  <a:gd name="T3" fmla="*/ 25 h 34"/>
                  <a:gd name="T4" fmla="*/ 1 w 66"/>
                  <a:gd name="T5" fmla="*/ 20 h 34"/>
                  <a:gd name="T6" fmla="*/ 26 w 66"/>
                  <a:gd name="T7" fmla="*/ 13 h 34"/>
                  <a:gd name="T8" fmla="*/ 31 w 66"/>
                  <a:gd name="T9" fmla="*/ 13 h 34"/>
                  <a:gd name="T10" fmla="*/ 66 w 66"/>
                  <a:gd name="T11" fmla="*/ 33 h 34"/>
                  <a:gd name="T12" fmla="*/ 66 w 6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4">
                    <a:moveTo>
                      <a:pt x="66" y="34"/>
                    </a:moveTo>
                    <a:cubicBezTo>
                      <a:pt x="62" y="28"/>
                      <a:pt x="38" y="0"/>
                      <a:pt x="0" y="25"/>
                    </a:cubicBezTo>
                    <a:cubicBezTo>
                      <a:pt x="0" y="22"/>
                      <a:pt x="1" y="20"/>
                      <a:pt x="1" y="20"/>
                    </a:cubicBezTo>
                    <a:cubicBezTo>
                      <a:pt x="8" y="15"/>
                      <a:pt x="17" y="13"/>
                      <a:pt x="26" y="13"/>
                    </a:cubicBezTo>
                    <a:cubicBezTo>
                      <a:pt x="28" y="13"/>
                      <a:pt x="29" y="13"/>
                      <a:pt x="31" y="13"/>
                    </a:cubicBezTo>
                    <a:cubicBezTo>
                      <a:pt x="46" y="15"/>
                      <a:pt x="58" y="22"/>
                      <a:pt x="66" y="33"/>
                    </a:cubicBezTo>
                    <a:cubicBezTo>
                      <a:pt x="66" y="33"/>
                      <a:pt x="66" y="33"/>
                      <a:pt x="66" y="3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4" name="Freeform 635">
                <a:extLst>
                  <a:ext uri="{FF2B5EF4-FFF2-40B4-BE49-F238E27FC236}">
                    <a16:creationId xmlns:a16="http://schemas.microsoft.com/office/drawing/2014/main" id="{85B34002-5B18-48C1-B543-414C865A7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4"/>
                <a:ext cx="90" cy="48"/>
              </a:xfrm>
              <a:custGeom>
                <a:avLst/>
                <a:gdLst>
                  <a:gd name="T0" fmla="*/ 66 w 66"/>
                  <a:gd name="T1" fmla="*/ 35 h 35"/>
                  <a:gd name="T2" fmla="*/ 0 w 66"/>
                  <a:gd name="T3" fmla="*/ 26 h 35"/>
                  <a:gd name="T4" fmla="*/ 1 w 66"/>
                  <a:gd name="T5" fmla="*/ 21 h 35"/>
                  <a:gd name="T6" fmla="*/ 26 w 66"/>
                  <a:gd name="T7" fmla="*/ 14 h 35"/>
                  <a:gd name="T8" fmla="*/ 31 w 66"/>
                  <a:gd name="T9" fmla="*/ 14 h 35"/>
                  <a:gd name="T10" fmla="*/ 66 w 66"/>
                  <a:gd name="T11" fmla="*/ 34 h 35"/>
                  <a:gd name="T12" fmla="*/ 66 w 66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5">
                    <a:moveTo>
                      <a:pt x="66" y="35"/>
                    </a:moveTo>
                    <a:cubicBezTo>
                      <a:pt x="62" y="29"/>
                      <a:pt x="37" y="0"/>
                      <a:pt x="0" y="26"/>
                    </a:cubicBezTo>
                    <a:cubicBezTo>
                      <a:pt x="0" y="23"/>
                      <a:pt x="1" y="21"/>
                      <a:pt x="1" y="21"/>
                    </a:cubicBezTo>
                    <a:cubicBezTo>
                      <a:pt x="8" y="16"/>
                      <a:pt x="17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ubicBezTo>
                      <a:pt x="46" y="16"/>
                      <a:pt x="58" y="23"/>
                      <a:pt x="66" y="34"/>
                    </a:cubicBezTo>
                    <a:cubicBezTo>
                      <a:pt x="66" y="34"/>
                      <a:pt x="66" y="34"/>
                      <a:pt x="66" y="3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5" name="Freeform 636">
                <a:extLst>
                  <a:ext uri="{FF2B5EF4-FFF2-40B4-BE49-F238E27FC236}">
                    <a16:creationId xmlns:a16="http://schemas.microsoft.com/office/drawing/2014/main" id="{F1DE1AB4-F24C-4884-A5D3-75322799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3"/>
                <a:ext cx="90" cy="49"/>
              </a:xfrm>
              <a:custGeom>
                <a:avLst/>
                <a:gdLst>
                  <a:gd name="T0" fmla="*/ 66 w 66"/>
                  <a:gd name="T1" fmla="*/ 36 h 36"/>
                  <a:gd name="T2" fmla="*/ 0 w 66"/>
                  <a:gd name="T3" fmla="*/ 27 h 36"/>
                  <a:gd name="T4" fmla="*/ 1 w 66"/>
                  <a:gd name="T5" fmla="*/ 22 h 36"/>
                  <a:gd name="T6" fmla="*/ 26 w 66"/>
                  <a:gd name="T7" fmla="*/ 15 h 36"/>
                  <a:gd name="T8" fmla="*/ 31 w 66"/>
                  <a:gd name="T9" fmla="*/ 15 h 36"/>
                  <a:gd name="T10" fmla="*/ 66 w 66"/>
                  <a:gd name="T11" fmla="*/ 35 h 36"/>
                  <a:gd name="T12" fmla="*/ 66 w 66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6">
                    <a:moveTo>
                      <a:pt x="66" y="36"/>
                    </a:moveTo>
                    <a:cubicBezTo>
                      <a:pt x="63" y="32"/>
                      <a:pt x="38" y="0"/>
                      <a:pt x="0" y="27"/>
                    </a:cubicBezTo>
                    <a:cubicBezTo>
                      <a:pt x="0" y="24"/>
                      <a:pt x="1" y="22"/>
                      <a:pt x="1" y="22"/>
                    </a:cubicBezTo>
                    <a:cubicBezTo>
                      <a:pt x="8" y="17"/>
                      <a:pt x="17" y="15"/>
                      <a:pt x="26" y="15"/>
                    </a:cubicBezTo>
                    <a:cubicBezTo>
                      <a:pt x="28" y="15"/>
                      <a:pt x="29" y="15"/>
                      <a:pt x="31" y="15"/>
                    </a:cubicBezTo>
                    <a:cubicBezTo>
                      <a:pt x="46" y="17"/>
                      <a:pt x="58" y="24"/>
                      <a:pt x="66" y="35"/>
                    </a:cubicBezTo>
                    <a:cubicBezTo>
                      <a:pt x="66" y="35"/>
                      <a:pt x="66" y="35"/>
                      <a:pt x="66" y="3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6" name="Freeform 637">
                <a:extLst>
                  <a:ext uri="{FF2B5EF4-FFF2-40B4-BE49-F238E27FC236}">
                    <a16:creationId xmlns:a16="http://schemas.microsoft.com/office/drawing/2014/main" id="{D8350F1B-4995-4CB4-B9DD-872D3587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9"/>
                <a:ext cx="90" cy="43"/>
              </a:xfrm>
              <a:custGeom>
                <a:avLst/>
                <a:gdLst>
                  <a:gd name="T0" fmla="*/ 66 w 66"/>
                  <a:gd name="T1" fmla="*/ 31 h 31"/>
                  <a:gd name="T2" fmla="*/ 0 w 66"/>
                  <a:gd name="T3" fmla="*/ 21 h 31"/>
                  <a:gd name="T4" fmla="*/ 1 w 66"/>
                  <a:gd name="T5" fmla="*/ 17 h 31"/>
                  <a:gd name="T6" fmla="*/ 26 w 66"/>
                  <a:gd name="T7" fmla="*/ 10 h 31"/>
                  <a:gd name="T8" fmla="*/ 31 w 66"/>
                  <a:gd name="T9" fmla="*/ 10 h 31"/>
                  <a:gd name="T10" fmla="*/ 66 w 66"/>
                  <a:gd name="T11" fmla="*/ 30 h 31"/>
                  <a:gd name="T12" fmla="*/ 66 w 66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1">
                    <a:moveTo>
                      <a:pt x="66" y="31"/>
                    </a:moveTo>
                    <a:cubicBezTo>
                      <a:pt x="56" y="17"/>
                      <a:pt x="31" y="0"/>
                      <a:pt x="0" y="21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8" y="12"/>
                      <a:pt x="17" y="10"/>
                      <a:pt x="26" y="10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46" y="12"/>
                      <a:pt x="58" y="19"/>
                      <a:pt x="66" y="30"/>
                    </a:cubicBezTo>
                    <a:cubicBezTo>
                      <a:pt x="66" y="30"/>
                      <a:pt x="66" y="30"/>
                      <a:pt x="66" y="3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7" name="Freeform 638">
                <a:extLst>
                  <a:ext uri="{FF2B5EF4-FFF2-40B4-BE49-F238E27FC236}">
                    <a16:creationId xmlns:a16="http://schemas.microsoft.com/office/drawing/2014/main" id="{E86233B3-BD3B-470B-BFA4-C0F8F7B4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9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2" y="10"/>
                      <a:pt x="27" y="0"/>
                      <a:pt x="0" y="19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8" name="Freeform 639">
                <a:extLst>
                  <a:ext uri="{FF2B5EF4-FFF2-40B4-BE49-F238E27FC236}">
                    <a16:creationId xmlns:a16="http://schemas.microsoft.com/office/drawing/2014/main" id="{3EA509E3-FCE1-4DCF-9B34-BEDDD758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8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2" y="10"/>
                      <a:pt x="26" y="0"/>
                      <a:pt x="0" y="18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59" name="Freeform 640">
                <a:extLst>
                  <a:ext uri="{FF2B5EF4-FFF2-40B4-BE49-F238E27FC236}">
                    <a16:creationId xmlns:a16="http://schemas.microsoft.com/office/drawing/2014/main" id="{98E34CB9-A01E-4E3B-86D5-8A8DCC4C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8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3" y="11"/>
                      <a:pt x="26" y="0"/>
                      <a:pt x="0" y="18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0" name="Freeform 641">
                <a:extLst>
                  <a:ext uri="{FF2B5EF4-FFF2-40B4-BE49-F238E27FC236}">
                    <a16:creationId xmlns:a16="http://schemas.microsoft.com/office/drawing/2014/main" id="{FC58CBD7-D1BA-45C5-90E6-5C303910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4"/>
                      <a:pt x="22" y="0"/>
                      <a:pt x="0" y="15"/>
                    </a:cubicBezTo>
                    <a:cubicBezTo>
                      <a:pt x="0" y="14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1" name="Freeform 642">
                <a:extLst>
                  <a:ext uri="{FF2B5EF4-FFF2-40B4-BE49-F238E27FC236}">
                    <a16:creationId xmlns:a16="http://schemas.microsoft.com/office/drawing/2014/main" id="{D3C2AF63-F4A8-4455-A4EF-A411DFC5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5"/>
                      <a:pt x="22" y="0"/>
                      <a:pt x="0" y="15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2" name="Freeform 643">
                <a:extLst>
                  <a:ext uri="{FF2B5EF4-FFF2-40B4-BE49-F238E27FC236}">
                    <a16:creationId xmlns:a16="http://schemas.microsoft.com/office/drawing/2014/main" id="{F75BA859-D6E5-449F-AFB3-DB80DC3D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5"/>
                      <a:pt x="22" y="0"/>
                      <a:pt x="0" y="1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3" name="Freeform 644">
                <a:extLst>
                  <a:ext uri="{FF2B5EF4-FFF2-40B4-BE49-F238E27FC236}">
                    <a16:creationId xmlns:a16="http://schemas.microsoft.com/office/drawing/2014/main" id="{95193638-7CCB-463D-8810-C532F272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9"/>
                <a:ext cx="71" cy="15"/>
              </a:xfrm>
              <a:custGeom>
                <a:avLst/>
                <a:gdLst>
                  <a:gd name="T0" fmla="*/ 52 w 52"/>
                  <a:gd name="T1" fmla="*/ 10 h 11"/>
                  <a:gd name="T2" fmla="*/ 0 w 52"/>
                  <a:gd name="T3" fmla="*/ 11 h 11"/>
                  <a:gd name="T4" fmla="*/ 1 w 52"/>
                  <a:gd name="T5" fmla="*/ 10 h 11"/>
                  <a:gd name="T6" fmla="*/ 26 w 52"/>
                  <a:gd name="T7" fmla="*/ 3 h 11"/>
                  <a:gd name="T8" fmla="*/ 31 w 52"/>
                  <a:gd name="T9" fmla="*/ 3 h 11"/>
                  <a:gd name="T10" fmla="*/ 52 w 52"/>
                  <a:gd name="T11" fmla="*/ 10 h 11"/>
                  <a:gd name="T12" fmla="*/ 52 w 5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1">
                    <a:moveTo>
                      <a:pt x="52" y="10"/>
                    </a:moveTo>
                    <a:cubicBezTo>
                      <a:pt x="35" y="0"/>
                      <a:pt x="16" y="1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5"/>
                      <a:pt x="17" y="3"/>
                      <a:pt x="26" y="3"/>
                    </a:cubicBezTo>
                    <a:cubicBezTo>
                      <a:pt x="28" y="3"/>
                      <a:pt x="29" y="3"/>
                      <a:pt x="31" y="3"/>
                    </a:cubicBezTo>
                    <a:cubicBezTo>
                      <a:pt x="39" y="4"/>
                      <a:pt x="46" y="6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4" name="Freeform 645">
                <a:extLst>
                  <a:ext uri="{FF2B5EF4-FFF2-40B4-BE49-F238E27FC236}">
                    <a16:creationId xmlns:a16="http://schemas.microsoft.com/office/drawing/2014/main" id="{A3D93170-4B76-4825-87CD-EF99CC336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9"/>
                <a:ext cx="59" cy="15"/>
              </a:xfrm>
              <a:custGeom>
                <a:avLst/>
                <a:gdLst>
                  <a:gd name="T0" fmla="*/ 42 w 43"/>
                  <a:gd name="T1" fmla="*/ 5 h 11"/>
                  <a:gd name="T2" fmla="*/ 0 w 43"/>
                  <a:gd name="T3" fmla="*/ 11 h 11"/>
                  <a:gd name="T4" fmla="*/ 1 w 43"/>
                  <a:gd name="T5" fmla="*/ 10 h 11"/>
                  <a:gd name="T6" fmla="*/ 26 w 43"/>
                  <a:gd name="T7" fmla="*/ 3 h 11"/>
                  <a:gd name="T8" fmla="*/ 31 w 43"/>
                  <a:gd name="T9" fmla="*/ 3 h 11"/>
                  <a:gd name="T10" fmla="*/ 43 w 43"/>
                  <a:gd name="T11" fmla="*/ 6 h 11"/>
                  <a:gd name="T12" fmla="*/ 42 w 43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1">
                    <a:moveTo>
                      <a:pt x="42" y="5"/>
                    </a:moveTo>
                    <a:cubicBezTo>
                      <a:pt x="23" y="0"/>
                      <a:pt x="9" y="5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5"/>
                      <a:pt x="17" y="3"/>
                      <a:pt x="26" y="3"/>
                    </a:cubicBezTo>
                    <a:cubicBezTo>
                      <a:pt x="28" y="3"/>
                      <a:pt x="29" y="3"/>
                      <a:pt x="31" y="3"/>
                    </a:cubicBezTo>
                    <a:cubicBezTo>
                      <a:pt x="35" y="3"/>
                      <a:pt x="39" y="4"/>
                      <a:pt x="43" y="6"/>
                    </a:cubicBezTo>
                    <a:cubicBezTo>
                      <a:pt x="43" y="6"/>
                      <a:pt x="43" y="6"/>
                      <a:pt x="42" y="5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5" name="Freeform 646">
                <a:extLst>
                  <a:ext uri="{FF2B5EF4-FFF2-40B4-BE49-F238E27FC236}">
                    <a16:creationId xmlns:a16="http://schemas.microsoft.com/office/drawing/2014/main" id="{804E3AD8-D701-42BB-B80F-E7F37EA85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72"/>
                <a:ext cx="48" cy="12"/>
              </a:xfrm>
              <a:custGeom>
                <a:avLst/>
                <a:gdLst>
                  <a:gd name="T0" fmla="*/ 33 w 35"/>
                  <a:gd name="T1" fmla="*/ 1 h 9"/>
                  <a:gd name="T2" fmla="*/ 0 w 35"/>
                  <a:gd name="T3" fmla="*/ 9 h 9"/>
                  <a:gd name="T4" fmla="*/ 1 w 35"/>
                  <a:gd name="T5" fmla="*/ 8 h 9"/>
                  <a:gd name="T6" fmla="*/ 26 w 35"/>
                  <a:gd name="T7" fmla="*/ 1 h 9"/>
                  <a:gd name="T8" fmla="*/ 31 w 35"/>
                  <a:gd name="T9" fmla="*/ 1 h 9"/>
                  <a:gd name="T10" fmla="*/ 35 w 35"/>
                  <a:gd name="T11" fmla="*/ 2 h 9"/>
                  <a:gd name="T12" fmla="*/ 33 w 35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9">
                    <a:moveTo>
                      <a:pt x="33" y="1"/>
                    </a:moveTo>
                    <a:cubicBezTo>
                      <a:pt x="26" y="0"/>
                      <a:pt x="14" y="0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8" y="3"/>
                      <a:pt x="17" y="1"/>
                      <a:pt x="26" y="1"/>
                    </a:cubicBezTo>
                    <a:cubicBezTo>
                      <a:pt x="28" y="1"/>
                      <a:pt x="29" y="1"/>
                      <a:pt x="31" y="1"/>
                    </a:cubicBezTo>
                    <a:cubicBezTo>
                      <a:pt x="33" y="1"/>
                      <a:pt x="34" y="1"/>
                      <a:pt x="35" y="2"/>
                    </a:cubicBezTo>
                    <a:cubicBezTo>
                      <a:pt x="35" y="2"/>
                      <a:pt x="34" y="1"/>
                      <a:pt x="33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6" name="Freeform 647">
                <a:extLst>
                  <a:ext uri="{FF2B5EF4-FFF2-40B4-BE49-F238E27FC236}">
                    <a16:creationId xmlns:a16="http://schemas.microsoft.com/office/drawing/2014/main" id="{F9E85F0D-6C8B-4F01-8AA0-BC9C56C6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2"/>
                <a:ext cx="37" cy="11"/>
              </a:xfrm>
              <a:custGeom>
                <a:avLst/>
                <a:gdLst>
                  <a:gd name="T0" fmla="*/ 27 w 27"/>
                  <a:gd name="T1" fmla="*/ 1 h 8"/>
                  <a:gd name="T2" fmla="*/ 0 w 27"/>
                  <a:gd name="T3" fmla="*/ 8 h 8"/>
                  <a:gd name="T4" fmla="*/ 0 w 27"/>
                  <a:gd name="T5" fmla="*/ 8 h 8"/>
                  <a:gd name="T6" fmla="*/ 25 w 27"/>
                  <a:gd name="T7" fmla="*/ 1 h 8"/>
                  <a:gd name="T8" fmla="*/ 27 w 27"/>
                  <a:gd name="T9" fmla="*/ 1 h 8"/>
                  <a:gd name="T10" fmla="*/ 27 w 27"/>
                  <a:gd name="T11" fmla="*/ 1 h 8"/>
                  <a:gd name="T12" fmla="*/ 27 w 27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8">
                    <a:moveTo>
                      <a:pt x="27" y="1"/>
                    </a:moveTo>
                    <a:cubicBezTo>
                      <a:pt x="17" y="0"/>
                      <a:pt x="8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3"/>
                      <a:pt x="16" y="1"/>
                      <a:pt x="25" y="1"/>
                    </a:cubicBezTo>
                    <a:cubicBezTo>
                      <a:pt x="26" y="1"/>
                      <a:pt x="26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7" name="Freeform 648">
                <a:extLst>
                  <a:ext uri="{FF2B5EF4-FFF2-40B4-BE49-F238E27FC236}">
                    <a16:creationId xmlns:a16="http://schemas.microsoft.com/office/drawing/2014/main" id="{F18976E8-0B1C-4B93-935A-1BFBE1F0C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480"/>
                <a:ext cx="6" cy="3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2 h 2"/>
                  <a:gd name="T4" fmla="*/ 0 w 4"/>
                  <a:gd name="T5" fmla="*/ 1 h 2"/>
                  <a:gd name="T6" fmla="*/ 0 w 4"/>
                  <a:gd name="T7" fmla="*/ 1 h 2"/>
                  <a:gd name="T8" fmla="*/ 2 w 4"/>
                  <a:gd name="T9" fmla="*/ 0 h 2"/>
                  <a:gd name="T10" fmla="*/ 4 w 4"/>
                  <a:gd name="T11" fmla="*/ 1 h 2"/>
                  <a:gd name="T12" fmla="*/ 4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4" y="2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8" name="Freeform 649">
                <a:extLst>
                  <a:ext uri="{FF2B5EF4-FFF2-40B4-BE49-F238E27FC236}">
                    <a16:creationId xmlns:a16="http://schemas.microsoft.com/office/drawing/2014/main" id="{69A94066-6C54-44C2-9269-61D857B86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3"/>
                <a:ext cx="26" cy="10"/>
              </a:xfrm>
              <a:custGeom>
                <a:avLst/>
                <a:gdLst>
                  <a:gd name="T0" fmla="*/ 18 w 19"/>
                  <a:gd name="T1" fmla="*/ 0 h 7"/>
                  <a:gd name="T2" fmla="*/ 0 w 19"/>
                  <a:gd name="T3" fmla="*/ 7 h 7"/>
                  <a:gd name="T4" fmla="*/ 0 w 19"/>
                  <a:gd name="T5" fmla="*/ 7 h 7"/>
                  <a:gd name="T6" fmla="*/ 19 w 19"/>
                  <a:gd name="T7" fmla="*/ 0 h 7"/>
                  <a:gd name="T8" fmla="*/ 18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8" y="0"/>
                    </a:moveTo>
                    <a:cubicBezTo>
                      <a:pt x="15" y="1"/>
                      <a:pt x="8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3"/>
                      <a:pt x="12" y="1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69" name="Freeform 650">
                <a:extLst>
                  <a:ext uri="{FF2B5EF4-FFF2-40B4-BE49-F238E27FC236}">
                    <a16:creationId xmlns:a16="http://schemas.microsoft.com/office/drawing/2014/main" id="{03F49254-85DD-40FB-AF0A-0F9C25A0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481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0" name="Freeform 651">
                <a:extLst>
                  <a:ext uri="{FF2B5EF4-FFF2-40B4-BE49-F238E27FC236}">
                    <a16:creationId xmlns:a16="http://schemas.microsoft.com/office/drawing/2014/main" id="{CB1B9414-F466-4212-9216-8F160CC9D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6"/>
                <a:ext cx="14" cy="7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5 h 5"/>
                  <a:gd name="T4" fmla="*/ 0 w 10"/>
                  <a:gd name="T5" fmla="*/ 5 h 5"/>
                  <a:gd name="T6" fmla="*/ 10 w 10"/>
                  <a:gd name="T7" fmla="*/ 0 h 5"/>
                  <a:gd name="T8" fmla="*/ 10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1"/>
                      <a:pt x="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3"/>
                      <a:pt x="6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1" name="Freeform 652">
                <a:extLst>
                  <a:ext uri="{FF2B5EF4-FFF2-40B4-BE49-F238E27FC236}">
                    <a16:creationId xmlns:a16="http://schemas.microsoft.com/office/drawing/2014/main" id="{1CD61D73-DC1A-422C-AE4D-0276A7F0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10 w 74"/>
                  <a:gd name="T1" fmla="*/ 65 h 65"/>
                  <a:gd name="T2" fmla="*/ 1 w 74"/>
                  <a:gd name="T3" fmla="*/ 58 h 65"/>
                  <a:gd name="T4" fmla="*/ 1 w 74"/>
                  <a:gd name="T5" fmla="*/ 45 h 65"/>
                  <a:gd name="T6" fmla="*/ 51 w 74"/>
                  <a:gd name="T7" fmla="*/ 0 h 65"/>
                  <a:gd name="T8" fmla="*/ 56 w 74"/>
                  <a:gd name="T9" fmla="*/ 1 h 65"/>
                  <a:gd name="T10" fmla="*/ 74 w 74"/>
                  <a:gd name="T11" fmla="*/ 6 h 65"/>
                  <a:gd name="T12" fmla="*/ 74 w 74"/>
                  <a:gd name="T13" fmla="*/ 15 h 65"/>
                  <a:gd name="T14" fmla="*/ 55 w 74"/>
                  <a:gd name="T15" fmla="*/ 8 h 65"/>
                  <a:gd name="T16" fmla="*/ 51 w 74"/>
                  <a:gd name="T17" fmla="*/ 8 h 65"/>
                  <a:gd name="T18" fmla="*/ 9 w 74"/>
                  <a:gd name="T19" fmla="*/ 46 h 65"/>
                  <a:gd name="T20" fmla="*/ 10 w 74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10" y="65"/>
                    </a:move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10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2" name="Freeform 653">
                <a:extLst>
                  <a:ext uri="{FF2B5EF4-FFF2-40B4-BE49-F238E27FC236}">
                    <a16:creationId xmlns:a16="http://schemas.microsoft.com/office/drawing/2014/main" id="{16AE88B4-228A-4A4B-915D-9AE2D1AE4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73 w 74"/>
                  <a:gd name="T3" fmla="*/ 12 h 65"/>
                  <a:gd name="T4" fmla="*/ 74 w 74"/>
                  <a:gd name="T5" fmla="*/ 13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4" y="13"/>
                      <a:pt x="73" y="12"/>
                      <a:pt x="73" y="12"/>
                    </a:cubicBezTo>
                    <a:cubicBezTo>
                      <a:pt x="73" y="12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3" name="Freeform 654">
                <a:extLst>
                  <a:ext uri="{FF2B5EF4-FFF2-40B4-BE49-F238E27FC236}">
                    <a16:creationId xmlns:a16="http://schemas.microsoft.com/office/drawing/2014/main" id="{6A3133F4-3715-411E-AA1E-FEC7A2F46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9 w 74"/>
                  <a:gd name="T3" fmla="*/ 10 h 65"/>
                  <a:gd name="T4" fmla="*/ 74 w 74"/>
                  <a:gd name="T5" fmla="*/ 13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2" y="12"/>
                      <a:pt x="71" y="11"/>
                      <a:pt x="69" y="10"/>
                    </a:cubicBezTo>
                    <a:cubicBezTo>
                      <a:pt x="71" y="11"/>
                      <a:pt x="72" y="12"/>
                      <a:pt x="74" y="13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4" name="Freeform 655">
                <a:extLst>
                  <a:ext uri="{FF2B5EF4-FFF2-40B4-BE49-F238E27FC236}">
                    <a16:creationId xmlns:a16="http://schemas.microsoft.com/office/drawing/2014/main" id="{6320423B-879E-4528-80E9-162C15D78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7 w 74"/>
                  <a:gd name="T3" fmla="*/ 9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0" y="10"/>
                      <a:pt x="70" y="10"/>
                      <a:pt x="67" y="9"/>
                    </a:cubicBezTo>
                    <a:cubicBezTo>
                      <a:pt x="69" y="11"/>
                      <a:pt x="72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5" name="Freeform 656">
                <a:extLst>
                  <a:ext uri="{FF2B5EF4-FFF2-40B4-BE49-F238E27FC236}">
                    <a16:creationId xmlns:a16="http://schemas.microsoft.com/office/drawing/2014/main" id="{2B6451EB-F57C-4FB1-B833-A98D6B63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4 w 74"/>
                  <a:gd name="T3" fmla="*/ 8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8" y="9"/>
                      <a:pt x="68" y="9"/>
                      <a:pt x="64" y="8"/>
                    </a:cubicBezTo>
                    <a:cubicBezTo>
                      <a:pt x="67" y="11"/>
                      <a:pt x="71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6" name="Freeform 657">
                <a:extLst>
                  <a:ext uri="{FF2B5EF4-FFF2-40B4-BE49-F238E27FC236}">
                    <a16:creationId xmlns:a16="http://schemas.microsoft.com/office/drawing/2014/main" id="{DE05CC81-4EB1-47D0-AFCF-C3A3365BA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3 w 74"/>
                  <a:gd name="T3" fmla="*/ 8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7" y="9"/>
                      <a:pt x="65" y="8"/>
                      <a:pt x="63" y="8"/>
                    </a:cubicBezTo>
                    <a:cubicBezTo>
                      <a:pt x="66" y="11"/>
                      <a:pt x="70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7" name="Freeform 658">
                <a:extLst>
                  <a:ext uri="{FF2B5EF4-FFF2-40B4-BE49-F238E27FC236}">
                    <a16:creationId xmlns:a16="http://schemas.microsoft.com/office/drawing/2014/main" id="{28CECAD6-DBC5-4A79-B5DA-24E955A8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1 w 74"/>
                  <a:gd name="T3" fmla="*/ 7 h 65"/>
                  <a:gd name="T4" fmla="*/ 61 w 74"/>
                  <a:gd name="T5" fmla="*/ 8 h 65"/>
                  <a:gd name="T6" fmla="*/ 62 w 74"/>
                  <a:gd name="T7" fmla="*/ 8 h 65"/>
                  <a:gd name="T8" fmla="*/ 74 w 74"/>
                  <a:gd name="T9" fmla="*/ 14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5" y="7"/>
                      <a:pt x="61" y="7"/>
                      <a:pt x="61" y="7"/>
                    </a:cubicBezTo>
                    <a:cubicBezTo>
                      <a:pt x="61" y="7"/>
                      <a:pt x="61" y="8"/>
                      <a:pt x="61" y="8"/>
                    </a:cubicBezTo>
                    <a:cubicBezTo>
                      <a:pt x="61" y="8"/>
                      <a:pt x="62" y="8"/>
                      <a:pt x="62" y="8"/>
                    </a:cubicBezTo>
                    <a:cubicBezTo>
                      <a:pt x="68" y="10"/>
                      <a:pt x="72" y="13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8" name="Freeform 659">
                <a:extLst>
                  <a:ext uri="{FF2B5EF4-FFF2-40B4-BE49-F238E27FC236}">
                    <a16:creationId xmlns:a16="http://schemas.microsoft.com/office/drawing/2014/main" id="{24C2F4EB-CF5A-4DAA-A394-ED62ACA8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9 w 74"/>
                  <a:gd name="T3" fmla="*/ 7 h 65"/>
                  <a:gd name="T4" fmla="*/ 59 w 74"/>
                  <a:gd name="T5" fmla="*/ 7 h 65"/>
                  <a:gd name="T6" fmla="*/ 60 w 74"/>
                  <a:gd name="T7" fmla="*/ 8 h 65"/>
                  <a:gd name="T8" fmla="*/ 74 w 74"/>
                  <a:gd name="T9" fmla="*/ 14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4" y="6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8"/>
                      <a:pt x="60" y="8"/>
                      <a:pt x="60" y="8"/>
                    </a:cubicBezTo>
                    <a:cubicBezTo>
                      <a:pt x="62" y="8"/>
                      <a:pt x="67" y="10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79" name="Freeform 660">
                <a:extLst>
                  <a:ext uri="{FF2B5EF4-FFF2-40B4-BE49-F238E27FC236}">
                    <a16:creationId xmlns:a16="http://schemas.microsoft.com/office/drawing/2014/main" id="{A09CA01F-6B7A-44D7-9B65-2432C49FD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7 w 74"/>
                  <a:gd name="T3" fmla="*/ 7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7" y="7"/>
                      <a:pt x="57" y="7"/>
                    </a:cubicBezTo>
                    <a:cubicBezTo>
                      <a:pt x="63" y="9"/>
                      <a:pt x="67" y="10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0" name="Freeform 661">
                <a:extLst>
                  <a:ext uri="{FF2B5EF4-FFF2-40B4-BE49-F238E27FC236}">
                    <a16:creationId xmlns:a16="http://schemas.microsoft.com/office/drawing/2014/main" id="{D5785D16-37C0-4D11-B6E3-CF647CE18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6 w 74"/>
                  <a:gd name="T3" fmla="*/ 7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6" y="7"/>
                      <a:pt x="56" y="7"/>
                    </a:cubicBezTo>
                    <a:cubicBezTo>
                      <a:pt x="62" y="9"/>
                      <a:pt x="68" y="11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1" name="Freeform 662">
                <a:extLst>
                  <a:ext uri="{FF2B5EF4-FFF2-40B4-BE49-F238E27FC236}">
                    <a16:creationId xmlns:a16="http://schemas.microsoft.com/office/drawing/2014/main" id="{E802CDD0-476C-4EFB-A5C0-A2662AF79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7 h 65"/>
                  <a:gd name="T4" fmla="*/ 57 w 74"/>
                  <a:gd name="T5" fmla="*/ 8 h 65"/>
                  <a:gd name="T6" fmla="*/ 74 w 74"/>
                  <a:gd name="T7" fmla="*/ 14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3" y="5"/>
                      <a:pt x="55" y="6"/>
                      <a:pt x="55" y="7"/>
                    </a:cubicBezTo>
                    <a:cubicBezTo>
                      <a:pt x="55" y="7"/>
                      <a:pt x="55" y="7"/>
                      <a:pt x="57" y="8"/>
                    </a:cubicBezTo>
                    <a:cubicBezTo>
                      <a:pt x="60" y="8"/>
                      <a:pt x="65" y="9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2" name="Freeform 663">
                <a:extLst>
                  <a:ext uri="{FF2B5EF4-FFF2-40B4-BE49-F238E27FC236}">
                    <a16:creationId xmlns:a16="http://schemas.microsoft.com/office/drawing/2014/main" id="{EFC94F37-0C1E-4450-9A08-BD446D058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6 h 65"/>
                  <a:gd name="T4" fmla="*/ 57 w 74"/>
                  <a:gd name="T5" fmla="*/ 8 h 65"/>
                  <a:gd name="T6" fmla="*/ 74 w 74"/>
                  <a:gd name="T7" fmla="*/ 14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5" y="6"/>
                      <a:pt x="55" y="6"/>
                    </a:cubicBezTo>
                    <a:cubicBezTo>
                      <a:pt x="54" y="7"/>
                      <a:pt x="55" y="7"/>
                      <a:pt x="57" y="8"/>
                    </a:cubicBezTo>
                    <a:cubicBezTo>
                      <a:pt x="62" y="9"/>
                      <a:pt x="68" y="11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3" name="Freeform 664">
                <a:extLst>
                  <a:ext uri="{FF2B5EF4-FFF2-40B4-BE49-F238E27FC236}">
                    <a16:creationId xmlns:a16="http://schemas.microsoft.com/office/drawing/2014/main" id="{0739C5D0-92A9-4B36-979A-F719A0D4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49 w 74"/>
                  <a:gd name="T3" fmla="*/ 7 h 65"/>
                  <a:gd name="T4" fmla="*/ 61 w 74"/>
                  <a:gd name="T5" fmla="*/ 9 h 65"/>
                  <a:gd name="T6" fmla="*/ 74 w 74"/>
                  <a:gd name="T7" fmla="*/ 15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4"/>
                      <a:pt x="53" y="6"/>
                      <a:pt x="49" y="7"/>
                    </a:cubicBezTo>
                    <a:cubicBezTo>
                      <a:pt x="53" y="8"/>
                      <a:pt x="57" y="8"/>
                      <a:pt x="61" y="9"/>
                    </a:cubicBezTo>
                    <a:cubicBezTo>
                      <a:pt x="64" y="10"/>
                      <a:pt x="68" y="11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4" name="Freeform 665">
                <a:extLst>
                  <a:ext uri="{FF2B5EF4-FFF2-40B4-BE49-F238E27FC236}">
                    <a16:creationId xmlns:a16="http://schemas.microsoft.com/office/drawing/2014/main" id="{0CB55655-7187-4E20-83CB-B352DD22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6 h 65"/>
                  <a:gd name="T4" fmla="*/ 46 w 74"/>
                  <a:gd name="T5" fmla="*/ 7 h 65"/>
                  <a:gd name="T6" fmla="*/ 54 w 74"/>
                  <a:gd name="T7" fmla="*/ 8 h 65"/>
                  <a:gd name="T8" fmla="*/ 74 w 74"/>
                  <a:gd name="T9" fmla="*/ 15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4" y="5"/>
                      <a:pt x="58" y="6"/>
                      <a:pt x="55" y="6"/>
                    </a:cubicBezTo>
                    <a:cubicBezTo>
                      <a:pt x="47" y="7"/>
                      <a:pt x="47" y="7"/>
                      <a:pt x="46" y="7"/>
                    </a:cubicBezTo>
                    <a:cubicBezTo>
                      <a:pt x="47" y="8"/>
                      <a:pt x="54" y="8"/>
                      <a:pt x="54" y="8"/>
                    </a:cubicBezTo>
                    <a:cubicBezTo>
                      <a:pt x="54" y="8"/>
                      <a:pt x="61" y="8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5" name="Freeform 666">
                <a:extLst>
                  <a:ext uri="{FF2B5EF4-FFF2-40B4-BE49-F238E27FC236}">
                    <a16:creationId xmlns:a16="http://schemas.microsoft.com/office/drawing/2014/main" id="{7C37A435-751F-4D7A-8F77-EEBAB9DF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44 w 74"/>
                  <a:gd name="T3" fmla="*/ 7 h 65"/>
                  <a:gd name="T4" fmla="*/ 44 w 74"/>
                  <a:gd name="T5" fmla="*/ 8 h 65"/>
                  <a:gd name="T6" fmla="*/ 50 w 74"/>
                  <a:gd name="T7" fmla="*/ 8 h 65"/>
                  <a:gd name="T8" fmla="*/ 56 w 74"/>
                  <a:gd name="T9" fmla="*/ 8 h 65"/>
                  <a:gd name="T10" fmla="*/ 74 w 74"/>
                  <a:gd name="T11" fmla="*/ 15 h 65"/>
                  <a:gd name="T12" fmla="*/ 74 w 74"/>
                  <a:gd name="T13" fmla="*/ 15 h 65"/>
                  <a:gd name="T14" fmla="*/ 55 w 74"/>
                  <a:gd name="T15" fmla="*/ 8 h 65"/>
                  <a:gd name="T16" fmla="*/ 51 w 74"/>
                  <a:gd name="T17" fmla="*/ 8 h 65"/>
                  <a:gd name="T18" fmla="*/ 9 w 74"/>
                  <a:gd name="T19" fmla="*/ 46 h 65"/>
                  <a:gd name="T20" fmla="*/ 10 w 74"/>
                  <a:gd name="T21" fmla="*/ 65 h 65"/>
                  <a:gd name="T22" fmla="*/ 1 w 74"/>
                  <a:gd name="T23" fmla="*/ 58 h 65"/>
                  <a:gd name="T24" fmla="*/ 1 w 74"/>
                  <a:gd name="T25" fmla="*/ 45 h 65"/>
                  <a:gd name="T26" fmla="*/ 51 w 74"/>
                  <a:gd name="T27" fmla="*/ 0 h 65"/>
                  <a:gd name="T28" fmla="*/ 56 w 74"/>
                  <a:gd name="T29" fmla="*/ 1 h 65"/>
                  <a:gd name="T30" fmla="*/ 74 w 74"/>
                  <a:gd name="T31" fmla="*/ 6 h 65"/>
                  <a:gd name="T32" fmla="*/ 74 w 74"/>
                  <a:gd name="T33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57" y="2"/>
                      <a:pt x="44" y="7"/>
                      <a:pt x="44" y="7"/>
                    </a:cubicBezTo>
                    <a:cubicBezTo>
                      <a:pt x="44" y="7"/>
                      <a:pt x="44" y="8"/>
                      <a:pt x="44" y="8"/>
                    </a:cubicBezTo>
                    <a:cubicBezTo>
                      <a:pt x="45" y="9"/>
                      <a:pt x="48" y="8"/>
                      <a:pt x="50" y="8"/>
                    </a:cubicBezTo>
                    <a:cubicBezTo>
                      <a:pt x="51" y="8"/>
                      <a:pt x="56" y="8"/>
                      <a:pt x="56" y="8"/>
                    </a:cubicBezTo>
                    <a:cubicBezTo>
                      <a:pt x="61" y="9"/>
                      <a:pt x="66" y="10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6" name="Freeform 667">
                <a:extLst>
                  <a:ext uri="{FF2B5EF4-FFF2-40B4-BE49-F238E27FC236}">
                    <a16:creationId xmlns:a16="http://schemas.microsoft.com/office/drawing/2014/main" id="{805546EC-8213-4DA2-AAD0-2EE33991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0 h 65"/>
                  <a:gd name="T2" fmla="*/ 40 w 74"/>
                  <a:gd name="T3" fmla="*/ 8 h 65"/>
                  <a:gd name="T4" fmla="*/ 74 w 74"/>
                  <a:gd name="T5" fmla="*/ 15 h 65"/>
                  <a:gd name="T6" fmla="*/ 55 w 74"/>
                  <a:gd name="T7" fmla="*/ 8 h 65"/>
                  <a:gd name="T8" fmla="*/ 51 w 74"/>
                  <a:gd name="T9" fmla="*/ 8 h 65"/>
                  <a:gd name="T10" fmla="*/ 9 w 74"/>
                  <a:gd name="T11" fmla="*/ 46 h 65"/>
                  <a:gd name="T12" fmla="*/ 10 w 74"/>
                  <a:gd name="T13" fmla="*/ 65 h 65"/>
                  <a:gd name="T14" fmla="*/ 1 w 74"/>
                  <a:gd name="T15" fmla="*/ 58 h 65"/>
                  <a:gd name="T16" fmla="*/ 1 w 74"/>
                  <a:gd name="T17" fmla="*/ 45 h 65"/>
                  <a:gd name="T18" fmla="*/ 51 w 74"/>
                  <a:gd name="T19" fmla="*/ 0 h 65"/>
                  <a:gd name="T20" fmla="*/ 56 w 74"/>
                  <a:gd name="T21" fmla="*/ 1 h 65"/>
                  <a:gd name="T22" fmla="*/ 74 w 74"/>
                  <a:gd name="T23" fmla="*/ 6 h 65"/>
                  <a:gd name="T24" fmla="*/ 74 w 74"/>
                  <a:gd name="T2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5">
                    <a:moveTo>
                      <a:pt x="74" y="10"/>
                    </a:moveTo>
                    <a:cubicBezTo>
                      <a:pt x="55" y="0"/>
                      <a:pt x="41" y="8"/>
                      <a:pt x="40" y="8"/>
                    </a:cubicBezTo>
                    <a:cubicBezTo>
                      <a:pt x="57" y="7"/>
                      <a:pt x="62" y="9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7" name="Freeform 668">
                <a:extLst>
                  <a:ext uri="{FF2B5EF4-FFF2-40B4-BE49-F238E27FC236}">
                    <a16:creationId xmlns:a16="http://schemas.microsoft.com/office/drawing/2014/main" id="{FCBCAFD8-E230-47BF-BF33-CF88697D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0 h 65"/>
                  <a:gd name="T2" fmla="*/ 37 w 74"/>
                  <a:gd name="T3" fmla="*/ 9 h 65"/>
                  <a:gd name="T4" fmla="*/ 74 w 74"/>
                  <a:gd name="T5" fmla="*/ 15 h 65"/>
                  <a:gd name="T6" fmla="*/ 55 w 74"/>
                  <a:gd name="T7" fmla="*/ 8 h 65"/>
                  <a:gd name="T8" fmla="*/ 51 w 74"/>
                  <a:gd name="T9" fmla="*/ 8 h 65"/>
                  <a:gd name="T10" fmla="*/ 9 w 74"/>
                  <a:gd name="T11" fmla="*/ 46 h 65"/>
                  <a:gd name="T12" fmla="*/ 10 w 74"/>
                  <a:gd name="T13" fmla="*/ 65 h 65"/>
                  <a:gd name="T14" fmla="*/ 1 w 74"/>
                  <a:gd name="T15" fmla="*/ 58 h 65"/>
                  <a:gd name="T16" fmla="*/ 1 w 74"/>
                  <a:gd name="T17" fmla="*/ 45 h 65"/>
                  <a:gd name="T18" fmla="*/ 51 w 74"/>
                  <a:gd name="T19" fmla="*/ 0 h 65"/>
                  <a:gd name="T20" fmla="*/ 56 w 74"/>
                  <a:gd name="T21" fmla="*/ 1 h 65"/>
                  <a:gd name="T22" fmla="*/ 74 w 74"/>
                  <a:gd name="T23" fmla="*/ 6 h 65"/>
                  <a:gd name="T24" fmla="*/ 74 w 74"/>
                  <a:gd name="T2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5">
                    <a:moveTo>
                      <a:pt x="74" y="10"/>
                    </a:moveTo>
                    <a:cubicBezTo>
                      <a:pt x="54" y="0"/>
                      <a:pt x="37" y="9"/>
                      <a:pt x="37" y="9"/>
                    </a:cubicBezTo>
                    <a:cubicBezTo>
                      <a:pt x="59" y="8"/>
                      <a:pt x="60" y="8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8" name="Freeform 669">
                <a:extLst>
                  <a:ext uri="{FF2B5EF4-FFF2-40B4-BE49-F238E27FC236}">
                    <a16:creationId xmlns:a16="http://schemas.microsoft.com/office/drawing/2014/main" id="{9771736F-6FE8-45C1-B128-8703724F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4"/>
                <a:ext cx="101" cy="92"/>
              </a:xfrm>
              <a:custGeom>
                <a:avLst/>
                <a:gdLst>
                  <a:gd name="T0" fmla="*/ 74 w 74"/>
                  <a:gd name="T1" fmla="*/ 12 h 67"/>
                  <a:gd name="T2" fmla="*/ 33 w 74"/>
                  <a:gd name="T3" fmla="*/ 13 h 67"/>
                  <a:gd name="T4" fmla="*/ 74 w 74"/>
                  <a:gd name="T5" fmla="*/ 17 h 67"/>
                  <a:gd name="T6" fmla="*/ 55 w 74"/>
                  <a:gd name="T7" fmla="*/ 10 h 67"/>
                  <a:gd name="T8" fmla="*/ 51 w 74"/>
                  <a:gd name="T9" fmla="*/ 10 h 67"/>
                  <a:gd name="T10" fmla="*/ 9 w 74"/>
                  <a:gd name="T11" fmla="*/ 48 h 67"/>
                  <a:gd name="T12" fmla="*/ 10 w 74"/>
                  <a:gd name="T13" fmla="*/ 67 h 67"/>
                  <a:gd name="T14" fmla="*/ 1 w 74"/>
                  <a:gd name="T15" fmla="*/ 60 h 67"/>
                  <a:gd name="T16" fmla="*/ 1 w 74"/>
                  <a:gd name="T17" fmla="*/ 47 h 67"/>
                  <a:gd name="T18" fmla="*/ 51 w 74"/>
                  <a:gd name="T19" fmla="*/ 2 h 67"/>
                  <a:gd name="T20" fmla="*/ 56 w 74"/>
                  <a:gd name="T21" fmla="*/ 3 h 67"/>
                  <a:gd name="T22" fmla="*/ 74 w 74"/>
                  <a:gd name="T23" fmla="*/ 8 h 67"/>
                  <a:gd name="T24" fmla="*/ 74 w 74"/>
                  <a:gd name="T25" fmla="*/ 1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7">
                    <a:moveTo>
                      <a:pt x="74" y="12"/>
                    </a:moveTo>
                    <a:cubicBezTo>
                      <a:pt x="53" y="0"/>
                      <a:pt x="34" y="12"/>
                      <a:pt x="33" y="13"/>
                    </a:cubicBezTo>
                    <a:cubicBezTo>
                      <a:pt x="52" y="7"/>
                      <a:pt x="63" y="11"/>
                      <a:pt x="74" y="17"/>
                    </a:cubicBezTo>
                    <a:cubicBezTo>
                      <a:pt x="66" y="13"/>
                      <a:pt x="60" y="11"/>
                      <a:pt x="55" y="10"/>
                    </a:cubicBezTo>
                    <a:cubicBezTo>
                      <a:pt x="54" y="11"/>
                      <a:pt x="52" y="10"/>
                      <a:pt x="51" y="10"/>
                    </a:cubicBezTo>
                    <a:cubicBezTo>
                      <a:pt x="29" y="10"/>
                      <a:pt x="11" y="26"/>
                      <a:pt x="9" y="48"/>
                    </a:cubicBezTo>
                    <a:cubicBezTo>
                      <a:pt x="8" y="52"/>
                      <a:pt x="9" y="55"/>
                      <a:pt x="10" y="67"/>
                    </a:cubicBezTo>
                    <a:cubicBezTo>
                      <a:pt x="5" y="63"/>
                      <a:pt x="1" y="60"/>
                      <a:pt x="1" y="60"/>
                    </a:cubicBezTo>
                    <a:cubicBezTo>
                      <a:pt x="1" y="56"/>
                      <a:pt x="0" y="52"/>
                      <a:pt x="1" y="47"/>
                    </a:cubicBezTo>
                    <a:cubicBezTo>
                      <a:pt x="3" y="22"/>
                      <a:pt x="25" y="2"/>
                      <a:pt x="51" y="2"/>
                    </a:cubicBezTo>
                    <a:cubicBezTo>
                      <a:pt x="52" y="2"/>
                      <a:pt x="54" y="2"/>
                      <a:pt x="56" y="3"/>
                    </a:cubicBezTo>
                    <a:cubicBezTo>
                      <a:pt x="62" y="3"/>
                      <a:pt x="68" y="5"/>
                      <a:pt x="74" y="8"/>
                    </a:cubicBezTo>
                    <a:cubicBezTo>
                      <a:pt x="74" y="8"/>
                      <a:pt x="74" y="10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89" name="Freeform 670">
                <a:extLst>
                  <a:ext uri="{FF2B5EF4-FFF2-40B4-BE49-F238E27FC236}">
                    <a16:creationId xmlns:a16="http://schemas.microsoft.com/office/drawing/2014/main" id="{192EB544-EC36-45F2-8417-1D5DFB6B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3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7 w 74"/>
                  <a:gd name="T3" fmla="*/ 18 h 68"/>
                  <a:gd name="T4" fmla="*/ 10 w 74"/>
                  <a:gd name="T5" fmla="*/ 68 h 68"/>
                  <a:gd name="T6" fmla="*/ 1 w 74"/>
                  <a:gd name="T7" fmla="*/ 61 h 68"/>
                  <a:gd name="T8" fmla="*/ 1 w 74"/>
                  <a:gd name="T9" fmla="*/ 48 h 68"/>
                  <a:gd name="T10" fmla="*/ 51 w 74"/>
                  <a:gd name="T11" fmla="*/ 3 h 68"/>
                  <a:gd name="T12" fmla="*/ 56 w 74"/>
                  <a:gd name="T13" fmla="*/ 4 h 68"/>
                  <a:gd name="T14" fmla="*/ 74 w 74"/>
                  <a:gd name="T15" fmla="*/ 9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1"/>
                      <a:pt x="48" y="0"/>
                      <a:pt x="27" y="18"/>
                    </a:cubicBezTo>
                    <a:cubicBezTo>
                      <a:pt x="7" y="35"/>
                      <a:pt x="7" y="49"/>
                      <a:pt x="10" y="68"/>
                    </a:cubicBezTo>
                    <a:cubicBezTo>
                      <a:pt x="5" y="64"/>
                      <a:pt x="1" y="61"/>
                      <a:pt x="1" y="61"/>
                    </a:cubicBezTo>
                    <a:cubicBezTo>
                      <a:pt x="1" y="57"/>
                      <a:pt x="0" y="53"/>
                      <a:pt x="1" y="48"/>
                    </a:cubicBezTo>
                    <a:cubicBezTo>
                      <a:pt x="3" y="23"/>
                      <a:pt x="25" y="3"/>
                      <a:pt x="51" y="3"/>
                    </a:cubicBezTo>
                    <a:cubicBezTo>
                      <a:pt x="52" y="3"/>
                      <a:pt x="54" y="3"/>
                      <a:pt x="56" y="4"/>
                    </a:cubicBezTo>
                    <a:cubicBezTo>
                      <a:pt x="62" y="4"/>
                      <a:pt x="68" y="6"/>
                      <a:pt x="74" y="9"/>
                    </a:cubicBezTo>
                    <a:cubicBezTo>
                      <a:pt x="74" y="9"/>
                      <a:pt x="74" y="11"/>
                      <a:pt x="7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0" name="Freeform 671">
                <a:extLst>
                  <a:ext uri="{FF2B5EF4-FFF2-40B4-BE49-F238E27FC236}">
                    <a16:creationId xmlns:a16="http://schemas.microsoft.com/office/drawing/2014/main" id="{FF32438F-3229-4D0F-9BA9-39C83475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10 h 64"/>
                  <a:gd name="T2" fmla="*/ 27 w 74"/>
                  <a:gd name="T3" fmla="*/ 14 h 64"/>
                  <a:gd name="T4" fmla="*/ 10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10"/>
                    </a:moveTo>
                    <a:cubicBezTo>
                      <a:pt x="65" y="5"/>
                      <a:pt x="44" y="0"/>
                      <a:pt x="27" y="14"/>
                    </a:cubicBezTo>
                    <a:cubicBezTo>
                      <a:pt x="5" y="33"/>
                      <a:pt x="8" y="50"/>
                      <a:pt x="10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1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1" name="Freeform 672">
                <a:extLst>
                  <a:ext uri="{FF2B5EF4-FFF2-40B4-BE49-F238E27FC236}">
                    <a16:creationId xmlns:a16="http://schemas.microsoft.com/office/drawing/2014/main" id="{2B812DCC-B1AB-4368-BBD9-33D970DFF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1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5 w 74"/>
                  <a:gd name="T3" fmla="*/ 19 h 68"/>
                  <a:gd name="T4" fmla="*/ 10 w 74"/>
                  <a:gd name="T5" fmla="*/ 68 h 68"/>
                  <a:gd name="T6" fmla="*/ 1 w 74"/>
                  <a:gd name="T7" fmla="*/ 62 h 68"/>
                  <a:gd name="T8" fmla="*/ 1 w 74"/>
                  <a:gd name="T9" fmla="*/ 49 h 68"/>
                  <a:gd name="T10" fmla="*/ 51 w 74"/>
                  <a:gd name="T11" fmla="*/ 4 h 68"/>
                  <a:gd name="T12" fmla="*/ 56 w 74"/>
                  <a:gd name="T13" fmla="*/ 5 h 68"/>
                  <a:gd name="T14" fmla="*/ 74 w 74"/>
                  <a:gd name="T15" fmla="*/ 10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2"/>
                      <a:pt x="47" y="0"/>
                      <a:pt x="25" y="19"/>
                    </a:cubicBezTo>
                    <a:cubicBezTo>
                      <a:pt x="5" y="37"/>
                      <a:pt x="8" y="56"/>
                      <a:pt x="10" y="68"/>
                    </a:cubicBezTo>
                    <a:cubicBezTo>
                      <a:pt x="5" y="65"/>
                      <a:pt x="1" y="62"/>
                      <a:pt x="1" y="62"/>
                    </a:cubicBezTo>
                    <a:cubicBezTo>
                      <a:pt x="1" y="58"/>
                      <a:pt x="0" y="54"/>
                      <a:pt x="1" y="49"/>
                    </a:cubicBezTo>
                    <a:cubicBezTo>
                      <a:pt x="3" y="24"/>
                      <a:pt x="25" y="4"/>
                      <a:pt x="51" y="4"/>
                    </a:cubicBezTo>
                    <a:cubicBezTo>
                      <a:pt x="52" y="4"/>
                      <a:pt x="54" y="4"/>
                      <a:pt x="56" y="5"/>
                    </a:cubicBezTo>
                    <a:cubicBezTo>
                      <a:pt x="62" y="5"/>
                      <a:pt x="68" y="7"/>
                      <a:pt x="74" y="10"/>
                    </a:cubicBezTo>
                    <a:cubicBezTo>
                      <a:pt x="74" y="10"/>
                      <a:pt x="74" y="11"/>
                      <a:pt x="74" y="1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2" name="Freeform 673">
                <a:extLst>
                  <a:ext uri="{FF2B5EF4-FFF2-40B4-BE49-F238E27FC236}">
                    <a16:creationId xmlns:a16="http://schemas.microsoft.com/office/drawing/2014/main" id="{5DFD282C-F8C4-490B-977E-67FD5F13B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1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5 w 74"/>
                  <a:gd name="T3" fmla="*/ 19 h 68"/>
                  <a:gd name="T4" fmla="*/ 10 w 74"/>
                  <a:gd name="T5" fmla="*/ 68 h 68"/>
                  <a:gd name="T6" fmla="*/ 1 w 74"/>
                  <a:gd name="T7" fmla="*/ 62 h 68"/>
                  <a:gd name="T8" fmla="*/ 1 w 74"/>
                  <a:gd name="T9" fmla="*/ 49 h 68"/>
                  <a:gd name="T10" fmla="*/ 51 w 74"/>
                  <a:gd name="T11" fmla="*/ 4 h 68"/>
                  <a:gd name="T12" fmla="*/ 56 w 74"/>
                  <a:gd name="T13" fmla="*/ 5 h 68"/>
                  <a:gd name="T14" fmla="*/ 74 w 74"/>
                  <a:gd name="T15" fmla="*/ 10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1"/>
                      <a:pt x="47" y="0"/>
                      <a:pt x="25" y="19"/>
                    </a:cubicBezTo>
                    <a:cubicBezTo>
                      <a:pt x="5" y="37"/>
                      <a:pt x="8" y="56"/>
                      <a:pt x="10" y="68"/>
                    </a:cubicBezTo>
                    <a:cubicBezTo>
                      <a:pt x="5" y="65"/>
                      <a:pt x="1" y="62"/>
                      <a:pt x="1" y="62"/>
                    </a:cubicBezTo>
                    <a:cubicBezTo>
                      <a:pt x="1" y="58"/>
                      <a:pt x="0" y="54"/>
                      <a:pt x="1" y="49"/>
                    </a:cubicBezTo>
                    <a:cubicBezTo>
                      <a:pt x="3" y="24"/>
                      <a:pt x="25" y="4"/>
                      <a:pt x="51" y="4"/>
                    </a:cubicBezTo>
                    <a:cubicBezTo>
                      <a:pt x="52" y="4"/>
                      <a:pt x="54" y="4"/>
                      <a:pt x="56" y="5"/>
                    </a:cubicBezTo>
                    <a:cubicBezTo>
                      <a:pt x="62" y="5"/>
                      <a:pt x="68" y="7"/>
                      <a:pt x="74" y="10"/>
                    </a:cubicBezTo>
                    <a:cubicBezTo>
                      <a:pt x="74" y="10"/>
                      <a:pt x="74" y="11"/>
                      <a:pt x="74" y="1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3" name="Freeform 674">
                <a:extLst>
                  <a:ext uri="{FF2B5EF4-FFF2-40B4-BE49-F238E27FC236}">
                    <a16:creationId xmlns:a16="http://schemas.microsoft.com/office/drawing/2014/main" id="{CA080A56-F021-4926-913F-0D700A9FC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5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5 w 74"/>
                  <a:gd name="T3" fmla="*/ 16 h 65"/>
                  <a:gd name="T4" fmla="*/ 10 w 74"/>
                  <a:gd name="T5" fmla="*/ 65 h 65"/>
                  <a:gd name="T6" fmla="*/ 1 w 74"/>
                  <a:gd name="T7" fmla="*/ 59 h 65"/>
                  <a:gd name="T8" fmla="*/ 1 w 74"/>
                  <a:gd name="T9" fmla="*/ 46 h 65"/>
                  <a:gd name="T10" fmla="*/ 51 w 74"/>
                  <a:gd name="T11" fmla="*/ 1 h 65"/>
                  <a:gd name="T12" fmla="*/ 56 w 74"/>
                  <a:gd name="T13" fmla="*/ 2 h 65"/>
                  <a:gd name="T14" fmla="*/ 74 w 74"/>
                  <a:gd name="T15" fmla="*/ 7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64" y="5"/>
                      <a:pt x="43" y="0"/>
                      <a:pt x="25" y="16"/>
                    </a:cubicBezTo>
                    <a:cubicBezTo>
                      <a:pt x="4" y="33"/>
                      <a:pt x="8" y="53"/>
                      <a:pt x="10" y="65"/>
                    </a:cubicBezTo>
                    <a:cubicBezTo>
                      <a:pt x="5" y="62"/>
                      <a:pt x="1" y="59"/>
                      <a:pt x="1" y="59"/>
                    </a:cubicBezTo>
                    <a:cubicBezTo>
                      <a:pt x="1" y="55"/>
                      <a:pt x="0" y="51"/>
                      <a:pt x="1" y="46"/>
                    </a:cubicBezTo>
                    <a:cubicBezTo>
                      <a:pt x="3" y="21"/>
                      <a:pt x="25" y="1"/>
                      <a:pt x="51" y="1"/>
                    </a:cubicBezTo>
                    <a:cubicBezTo>
                      <a:pt x="52" y="1"/>
                      <a:pt x="54" y="1"/>
                      <a:pt x="56" y="2"/>
                    </a:cubicBezTo>
                    <a:cubicBezTo>
                      <a:pt x="62" y="2"/>
                      <a:pt x="68" y="4"/>
                      <a:pt x="74" y="7"/>
                    </a:cubicBezTo>
                    <a:cubicBezTo>
                      <a:pt x="74" y="7"/>
                      <a:pt x="74" y="8"/>
                      <a:pt x="74" y="9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4" name="Freeform 675">
                <a:extLst>
                  <a:ext uri="{FF2B5EF4-FFF2-40B4-BE49-F238E27FC236}">
                    <a16:creationId xmlns:a16="http://schemas.microsoft.com/office/drawing/2014/main" id="{18954FC4-92CF-44EF-A5DB-9E343BDF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8 h 64"/>
                  <a:gd name="T2" fmla="*/ 25 w 74"/>
                  <a:gd name="T3" fmla="*/ 14 h 64"/>
                  <a:gd name="T4" fmla="*/ 10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8"/>
                    </a:moveTo>
                    <a:cubicBezTo>
                      <a:pt x="61" y="2"/>
                      <a:pt x="40" y="1"/>
                      <a:pt x="25" y="14"/>
                    </a:cubicBezTo>
                    <a:cubicBezTo>
                      <a:pt x="4" y="32"/>
                      <a:pt x="8" y="52"/>
                      <a:pt x="10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5" name="Freeform 676">
                <a:extLst>
                  <a:ext uri="{FF2B5EF4-FFF2-40B4-BE49-F238E27FC236}">
                    <a16:creationId xmlns:a16="http://schemas.microsoft.com/office/drawing/2014/main" id="{F820C977-C0EE-44A6-8DFE-D83A60185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8 h 64"/>
                  <a:gd name="T2" fmla="*/ 25 w 74"/>
                  <a:gd name="T3" fmla="*/ 14 h 64"/>
                  <a:gd name="T4" fmla="*/ 9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8"/>
                    </a:moveTo>
                    <a:cubicBezTo>
                      <a:pt x="62" y="2"/>
                      <a:pt x="41" y="0"/>
                      <a:pt x="25" y="14"/>
                    </a:cubicBezTo>
                    <a:cubicBezTo>
                      <a:pt x="4" y="32"/>
                      <a:pt x="7" y="53"/>
                      <a:pt x="9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8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6" name="Freeform 677">
                <a:extLst>
                  <a:ext uri="{FF2B5EF4-FFF2-40B4-BE49-F238E27FC236}">
                    <a16:creationId xmlns:a16="http://schemas.microsoft.com/office/drawing/2014/main" id="{FF5413BD-8721-4E68-B1AA-78588F594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5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5 w 74"/>
                  <a:gd name="T3" fmla="*/ 15 h 65"/>
                  <a:gd name="T4" fmla="*/ 9 w 74"/>
                  <a:gd name="T5" fmla="*/ 65 h 65"/>
                  <a:gd name="T6" fmla="*/ 1 w 74"/>
                  <a:gd name="T7" fmla="*/ 59 h 65"/>
                  <a:gd name="T8" fmla="*/ 1 w 74"/>
                  <a:gd name="T9" fmla="*/ 46 h 65"/>
                  <a:gd name="T10" fmla="*/ 51 w 74"/>
                  <a:gd name="T11" fmla="*/ 1 h 65"/>
                  <a:gd name="T12" fmla="*/ 56 w 74"/>
                  <a:gd name="T13" fmla="*/ 2 h 65"/>
                  <a:gd name="T14" fmla="*/ 74 w 74"/>
                  <a:gd name="T15" fmla="*/ 7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62" y="2"/>
                      <a:pt x="41" y="0"/>
                      <a:pt x="25" y="15"/>
                    </a:cubicBezTo>
                    <a:cubicBezTo>
                      <a:pt x="4" y="33"/>
                      <a:pt x="7" y="54"/>
                      <a:pt x="9" y="65"/>
                    </a:cubicBezTo>
                    <a:cubicBezTo>
                      <a:pt x="5" y="61"/>
                      <a:pt x="1" y="59"/>
                      <a:pt x="1" y="59"/>
                    </a:cubicBezTo>
                    <a:cubicBezTo>
                      <a:pt x="1" y="55"/>
                      <a:pt x="0" y="51"/>
                      <a:pt x="1" y="46"/>
                    </a:cubicBezTo>
                    <a:cubicBezTo>
                      <a:pt x="3" y="21"/>
                      <a:pt x="25" y="1"/>
                      <a:pt x="51" y="1"/>
                    </a:cubicBezTo>
                    <a:cubicBezTo>
                      <a:pt x="52" y="1"/>
                      <a:pt x="54" y="1"/>
                      <a:pt x="56" y="2"/>
                    </a:cubicBezTo>
                    <a:cubicBezTo>
                      <a:pt x="62" y="2"/>
                      <a:pt x="68" y="4"/>
                      <a:pt x="74" y="7"/>
                    </a:cubicBezTo>
                    <a:cubicBezTo>
                      <a:pt x="74" y="7"/>
                      <a:pt x="74" y="8"/>
                      <a:pt x="74" y="9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7" name="Freeform 678">
                <a:extLst>
                  <a:ext uri="{FF2B5EF4-FFF2-40B4-BE49-F238E27FC236}">
                    <a16:creationId xmlns:a16="http://schemas.microsoft.com/office/drawing/2014/main" id="{3586106B-F7F5-4632-9743-B08E54B62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3"/>
                <a:ext cx="101" cy="91"/>
              </a:xfrm>
              <a:custGeom>
                <a:avLst/>
                <a:gdLst>
                  <a:gd name="T0" fmla="*/ 74 w 74"/>
                  <a:gd name="T1" fmla="*/ 10 h 67"/>
                  <a:gd name="T2" fmla="*/ 24 w 74"/>
                  <a:gd name="T3" fmla="*/ 17 h 67"/>
                  <a:gd name="T4" fmla="*/ 9 w 74"/>
                  <a:gd name="T5" fmla="*/ 67 h 67"/>
                  <a:gd name="T6" fmla="*/ 1 w 74"/>
                  <a:gd name="T7" fmla="*/ 61 h 67"/>
                  <a:gd name="T8" fmla="*/ 1 w 74"/>
                  <a:gd name="T9" fmla="*/ 48 h 67"/>
                  <a:gd name="T10" fmla="*/ 51 w 74"/>
                  <a:gd name="T11" fmla="*/ 3 h 67"/>
                  <a:gd name="T12" fmla="*/ 56 w 74"/>
                  <a:gd name="T13" fmla="*/ 4 h 67"/>
                  <a:gd name="T14" fmla="*/ 74 w 74"/>
                  <a:gd name="T15" fmla="*/ 9 h 67"/>
                  <a:gd name="T16" fmla="*/ 74 w 74"/>
                  <a:gd name="T17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7">
                    <a:moveTo>
                      <a:pt x="74" y="10"/>
                    </a:moveTo>
                    <a:cubicBezTo>
                      <a:pt x="54" y="0"/>
                      <a:pt x="35" y="8"/>
                      <a:pt x="24" y="17"/>
                    </a:cubicBezTo>
                    <a:cubicBezTo>
                      <a:pt x="4" y="35"/>
                      <a:pt x="7" y="55"/>
                      <a:pt x="9" y="67"/>
                    </a:cubicBezTo>
                    <a:cubicBezTo>
                      <a:pt x="5" y="63"/>
                      <a:pt x="1" y="61"/>
                      <a:pt x="1" y="61"/>
                    </a:cubicBezTo>
                    <a:cubicBezTo>
                      <a:pt x="1" y="57"/>
                      <a:pt x="0" y="53"/>
                      <a:pt x="1" y="48"/>
                    </a:cubicBezTo>
                    <a:cubicBezTo>
                      <a:pt x="3" y="23"/>
                      <a:pt x="25" y="3"/>
                      <a:pt x="51" y="3"/>
                    </a:cubicBezTo>
                    <a:cubicBezTo>
                      <a:pt x="52" y="3"/>
                      <a:pt x="54" y="3"/>
                      <a:pt x="56" y="4"/>
                    </a:cubicBezTo>
                    <a:cubicBezTo>
                      <a:pt x="62" y="4"/>
                      <a:pt x="68" y="6"/>
                      <a:pt x="74" y="9"/>
                    </a:cubicBezTo>
                    <a:cubicBezTo>
                      <a:pt x="74" y="9"/>
                      <a:pt x="74" y="10"/>
                      <a:pt x="74" y="1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8" name="Freeform 679">
                <a:extLst>
                  <a:ext uri="{FF2B5EF4-FFF2-40B4-BE49-F238E27FC236}">
                    <a16:creationId xmlns:a16="http://schemas.microsoft.com/office/drawing/2014/main" id="{01BCAAC9-E3BD-4A32-A9CF-38A8AB42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8"/>
                <a:ext cx="101" cy="95"/>
              </a:xfrm>
              <a:custGeom>
                <a:avLst/>
                <a:gdLst>
                  <a:gd name="T0" fmla="*/ 74 w 74"/>
                  <a:gd name="T1" fmla="*/ 13 h 69"/>
                  <a:gd name="T2" fmla="*/ 9 w 74"/>
                  <a:gd name="T3" fmla="*/ 69 h 69"/>
                  <a:gd name="T4" fmla="*/ 1 w 74"/>
                  <a:gd name="T5" fmla="*/ 64 h 69"/>
                  <a:gd name="T6" fmla="*/ 1 w 74"/>
                  <a:gd name="T7" fmla="*/ 51 h 69"/>
                  <a:gd name="T8" fmla="*/ 51 w 74"/>
                  <a:gd name="T9" fmla="*/ 6 h 69"/>
                  <a:gd name="T10" fmla="*/ 56 w 74"/>
                  <a:gd name="T11" fmla="*/ 7 h 69"/>
                  <a:gd name="T12" fmla="*/ 74 w 74"/>
                  <a:gd name="T13" fmla="*/ 12 h 69"/>
                  <a:gd name="T14" fmla="*/ 74 w 74"/>
                  <a:gd name="T15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69">
                    <a:moveTo>
                      <a:pt x="74" y="13"/>
                    </a:moveTo>
                    <a:cubicBezTo>
                      <a:pt x="47" y="0"/>
                      <a:pt x="0" y="17"/>
                      <a:pt x="9" y="69"/>
                    </a:cubicBezTo>
                    <a:cubicBezTo>
                      <a:pt x="4" y="66"/>
                      <a:pt x="1" y="64"/>
                      <a:pt x="1" y="64"/>
                    </a:cubicBezTo>
                    <a:cubicBezTo>
                      <a:pt x="1" y="60"/>
                      <a:pt x="0" y="56"/>
                      <a:pt x="1" y="51"/>
                    </a:cubicBezTo>
                    <a:cubicBezTo>
                      <a:pt x="3" y="26"/>
                      <a:pt x="25" y="6"/>
                      <a:pt x="51" y="6"/>
                    </a:cubicBezTo>
                    <a:cubicBezTo>
                      <a:pt x="52" y="6"/>
                      <a:pt x="54" y="6"/>
                      <a:pt x="56" y="7"/>
                    </a:cubicBezTo>
                    <a:cubicBezTo>
                      <a:pt x="62" y="7"/>
                      <a:pt x="68" y="9"/>
                      <a:pt x="74" y="12"/>
                    </a:cubicBezTo>
                    <a:cubicBezTo>
                      <a:pt x="74" y="12"/>
                      <a:pt x="74" y="12"/>
                      <a:pt x="74" y="13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99" name="Freeform 680">
                <a:extLst>
                  <a:ext uri="{FF2B5EF4-FFF2-40B4-BE49-F238E27FC236}">
                    <a16:creationId xmlns:a16="http://schemas.microsoft.com/office/drawing/2014/main" id="{EB2E0570-A68E-46D7-A4E2-3EFDC587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7"/>
                <a:ext cx="101" cy="96"/>
              </a:xfrm>
              <a:custGeom>
                <a:avLst/>
                <a:gdLst>
                  <a:gd name="T0" fmla="*/ 74 w 74"/>
                  <a:gd name="T1" fmla="*/ 14 h 70"/>
                  <a:gd name="T2" fmla="*/ 9 w 74"/>
                  <a:gd name="T3" fmla="*/ 70 h 70"/>
                  <a:gd name="T4" fmla="*/ 1 w 74"/>
                  <a:gd name="T5" fmla="*/ 65 h 70"/>
                  <a:gd name="T6" fmla="*/ 1 w 74"/>
                  <a:gd name="T7" fmla="*/ 52 h 70"/>
                  <a:gd name="T8" fmla="*/ 51 w 74"/>
                  <a:gd name="T9" fmla="*/ 7 h 70"/>
                  <a:gd name="T10" fmla="*/ 56 w 74"/>
                  <a:gd name="T11" fmla="*/ 8 h 70"/>
                  <a:gd name="T12" fmla="*/ 74 w 74"/>
                  <a:gd name="T13" fmla="*/ 13 h 70"/>
                  <a:gd name="T14" fmla="*/ 74 w 74"/>
                  <a:gd name="T15" fmla="*/ 1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74" y="14"/>
                    </a:moveTo>
                    <a:cubicBezTo>
                      <a:pt x="47" y="0"/>
                      <a:pt x="0" y="18"/>
                      <a:pt x="9" y="70"/>
                    </a:cubicBezTo>
                    <a:cubicBezTo>
                      <a:pt x="4" y="67"/>
                      <a:pt x="1" y="65"/>
                      <a:pt x="1" y="65"/>
                    </a:cubicBezTo>
                    <a:cubicBezTo>
                      <a:pt x="1" y="61"/>
                      <a:pt x="0" y="57"/>
                      <a:pt x="1" y="52"/>
                    </a:cubicBezTo>
                    <a:cubicBezTo>
                      <a:pt x="3" y="27"/>
                      <a:pt x="25" y="7"/>
                      <a:pt x="51" y="7"/>
                    </a:cubicBezTo>
                    <a:cubicBezTo>
                      <a:pt x="52" y="7"/>
                      <a:pt x="54" y="7"/>
                      <a:pt x="56" y="8"/>
                    </a:cubicBezTo>
                    <a:cubicBezTo>
                      <a:pt x="62" y="8"/>
                      <a:pt x="68" y="10"/>
                      <a:pt x="74" y="13"/>
                    </a:cubicBezTo>
                    <a:cubicBezTo>
                      <a:pt x="74" y="13"/>
                      <a:pt x="74" y="13"/>
                      <a:pt x="74" y="14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0" name="Freeform 681">
                <a:extLst>
                  <a:ext uri="{FF2B5EF4-FFF2-40B4-BE49-F238E27FC236}">
                    <a16:creationId xmlns:a16="http://schemas.microsoft.com/office/drawing/2014/main" id="{67D8B523-AE69-4193-B166-EF5AE149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4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4 w 74"/>
                  <a:gd name="T3" fmla="*/ 15 h 65"/>
                  <a:gd name="T4" fmla="*/ 8 w 74"/>
                  <a:gd name="T5" fmla="*/ 65 h 65"/>
                  <a:gd name="T6" fmla="*/ 1 w 74"/>
                  <a:gd name="T7" fmla="*/ 60 h 65"/>
                  <a:gd name="T8" fmla="*/ 1 w 74"/>
                  <a:gd name="T9" fmla="*/ 47 h 65"/>
                  <a:gd name="T10" fmla="*/ 51 w 74"/>
                  <a:gd name="T11" fmla="*/ 2 h 65"/>
                  <a:gd name="T12" fmla="*/ 56 w 74"/>
                  <a:gd name="T13" fmla="*/ 3 h 65"/>
                  <a:gd name="T14" fmla="*/ 74 w 74"/>
                  <a:gd name="T15" fmla="*/ 8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57" y="0"/>
                      <a:pt x="38" y="3"/>
                      <a:pt x="24" y="15"/>
                    </a:cubicBezTo>
                    <a:cubicBezTo>
                      <a:pt x="3" y="33"/>
                      <a:pt x="7" y="56"/>
                      <a:pt x="8" y="65"/>
                    </a:cubicBezTo>
                    <a:cubicBezTo>
                      <a:pt x="4" y="62"/>
                      <a:pt x="1" y="60"/>
                      <a:pt x="1" y="60"/>
                    </a:cubicBezTo>
                    <a:cubicBezTo>
                      <a:pt x="1" y="56"/>
                      <a:pt x="0" y="52"/>
                      <a:pt x="1" y="47"/>
                    </a:cubicBezTo>
                    <a:cubicBezTo>
                      <a:pt x="3" y="22"/>
                      <a:pt x="25" y="2"/>
                      <a:pt x="51" y="2"/>
                    </a:cubicBezTo>
                    <a:cubicBezTo>
                      <a:pt x="52" y="2"/>
                      <a:pt x="54" y="2"/>
                      <a:pt x="56" y="3"/>
                    </a:cubicBezTo>
                    <a:cubicBezTo>
                      <a:pt x="62" y="3"/>
                      <a:pt x="68" y="5"/>
                      <a:pt x="74" y="8"/>
                    </a:cubicBezTo>
                    <a:cubicBezTo>
                      <a:pt x="74" y="8"/>
                      <a:pt x="74" y="8"/>
                      <a:pt x="74" y="9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1" name="Freeform 682">
                <a:extLst>
                  <a:ext uri="{FF2B5EF4-FFF2-40B4-BE49-F238E27FC236}">
                    <a16:creationId xmlns:a16="http://schemas.microsoft.com/office/drawing/2014/main" id="{94975799-07C3-44A5-A484-2A50ACBF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4"/>
                <a:ext cx="101" cy="99"/>
              </a:xfrm>
              <a:custGeom>
                <a:avLst/>
                <a:gdLst>
                  <a:gd name="T0" fmla="*/ 74 w 74"/>
                  <a:gd name="T1" fmla="*/ 16 h 72"/>
                  <a:gd name="T2" fmla="*/ 74 w 74"/>
                  <a:gd name="T3" fmla="*/ 16 h 72"/>
                  <a:gd name="T4" fmla="*/ 8 w 74"/>
                  <a:gd name="T5" fmla="*/ 72 h 72"/>
                  <a:gd name="T6" fmla="*/ 1 w 74"/>
                  <a:gd name="T7" fmla="*/ 67 h 72"/>
                  <a:gd name="T8" fmla="*/ 1 w 74"/>
                  <a:gd name="T9" fmla="*/ 54 h 72"/>
                  <a:gd name="T10" fmla="*/ 51 w 74"/>
                  <a:gd name="T11" fmla="*/ 9 h 72"/>
                  <a:gd name="T12" fmla="*/ 56 w 74"/>
                  <a:gd name="T13" fmla="*/ 10 h 72"/>
                  <a:gd name="T14" fmla="*/ 74 w 74"/>
                  <a:gd name="T15" fmla="*/ 15 h 72"/>
                  <a:gd name="T16" fmla="*/ 74 w 74"/>
                  <a:gd name="T17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72"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43" y="0"/>
                      <a:pt x="0" y="21"/>
                      <a:pt x="8" y="72"/>
                    </a:cubicBezTo>
                    <a:cubicBezTo>
                      <a:pt x="4" y="69"/>
                      <a:pt x="1" y="67"/>
                      <a:pt x="1" y="67"/>
                    </a:cubicBezTo>
                    <a:cubicBezTo>
                      <a:pt x="1" y="63"/>
                      <a:pt x="0" y="59"/>
                      <a:pt x="1" y="54"/>
                    </a:cubicBezTo>
                    <a:cubicBezTo>
                      <a:pt x="3" y="29"/>
                      <a:pt x="25" y="9"/>
                      <a:pt x="51" y="9"/>
                    </a:cubicBezTo>
                    <a:cubicBezTo>
                      <a:pt x="52" y="9"/>
                      <a:pt x="54" y="9"/>
                      <a:pt x="56" y="10"/>
                    </a:cubicBezTo>
                    <a:cubicBezTo>
                      <a:pt x="62" y="10"/>
                      <a:pt x="68" y="12"/>
                      <a:pt x="74" y="15"/>
                    </a:cubicBezTo>
                    <a:cubicBezTo>
                      <a:pt x="74" y="15"/>
                      <a:pt x="74" y="15"/>
                      <a:pt x="74" y="1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2" name="Freeform 683">
                <a:extLst>
                  <a:ext uri="{FF2B5EF4-FFF2-40B4-BE49-F238E27FC236}">
                    <a16:creationId xmlns:a16="http://schemas.microsoft.com/office/drawing/2014/main" id="{F09497FB-1BEC-4608-A2C8-A97080BD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4"/>
                <a:ext cx="103" cy="99"/>
              </a:xfrm>
              <a:custGeom>
                <a:avLst/>
                <a:gdLst>
                  <a:gd name="T0" fmla="*/ 75 w 75"/>
                  <a:gd name="T1" fmla="*/ 15 h 72"/>
                  <a:gd name="T2" fmla="*/ 9 w 75"/>
                  <a:gd name="T3" fmla="*/ 72 h 72"/>
                  <a:gd name="T4" fmla="*/ 2 w 75"/>
                  <a:gd name="T5" fmla="*/ 67 h 72"/>
                  <a:gd name="T6" fmla="*/ 2 w 75"/>
                  <a:gd name="T7" fmla="*/ 54 h 72"/>
                  <a:gd name="T8" fmla="*/ 52 w 75"/>
                  <a:gd name="T9" fmla="*/ 9 h 72"/>
                  <a:gd name="T10" fmla="*/ 57 w 75"/>
                  <a:gd name="T11" fmla="*/ 10 h 72"/>
                  <a:gd name="T12" fmla="*/ 75 w 75"/>
                  <a:gd name="T13" fmla="*/ 15 h 72"/>
                  <a:gd name="T14" fmla="*/ 75 w 75"/>
                  <a:gd name="T15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5"/>
                    </a:moveTo>
                    <a:cubicBezTo>
                      <a:pt x="44" y="0"/>
                      <a:pt x="0" y="21"/>
                      <a:pt x="9" y="72"/>
                    </a:cubicBezTo>
                    <a:cubicBezTo>
                      <a:pt x="5" y="69"/>
                      <a:pt x="2" y="67"/>
                      <a:pt x="2" y="67"/>
                    </a:cubicBezTo>
                    <a:cubicBezTo>
                      <a:pt x="2" y="63"/>
                      <a:pt x="1" y="59"/>
                      <a:pt x="2" y="54"/>
                    </a:cubicBezTo>
                    <a:cubicBezTo>
                      <a:pt x="4" y="29"/>
                      <a:pt x="26" y="9"/>
                      <a:pt x="52" y="9"/>
                    </a:cubicBezTo>
                    <a:cubicBezTo>
                      <a:pt x="53" y="9"/>
                      <a:pt x="55" y="9"/>
                      <a:pt x="57" y="10"/>
                    </a:cubicBezTo>
                    <a:cubicBezTo>
                      <a:pt x="63" y="10"/>
                      <a:pt x="69" y="12"/>
                      <a:pt x="75" y="15"/>
                    </a:cubicBezTo>
                    <a:cubicBezTo>
                      <a:pt x="75" y="15"/>
                      <a:pt x="75" y="15"/>
                      <a:pt x="75" y="1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3" name="Freeform 684">
                <a:extLst>
                  <a:ext uri="{FF2B5EF4-FFF2-40B4-BE49-F238E27FC236}">
                    <a16:creationId xmlns:a16="http://schemas.microsoft.com/office/drawing/2014/main" id="{9F5A5055-08E6-4ADD-BD35-50839BCC5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4"/>
                <a:ext cx="103" cy="99"/>
              </a:xfrm>
              <a:custGeom>
                <a:avLst/>
                <a:gdLst>
                  <a:gd name="T0" fmla="*/ 75 w 75"/>
                  <a:gd name="T1" fmla="*/ 15 h 72"/>
                  <a:gd name="T2" fmla="*/ 8 w 75"/>
                  <a:gd name="T3" fmla="*/ 72 h 72"/>
                  <a:gd name="T4" fmla="*/ 2 w 75"/>
                  <a:gd name="T5" fmla="*/ 67 h 72"/>
                  <a:gd name="T6" fmla="*/ 2 w 75"/>
                  <a:gd name="T7" fmla="*/ 54 h 72"/>
                  <a:gd name="T8" fmla="*/ 52 w 75"/>
                  <a:gd name="T9" fmla="*/ 9 h 72"/>
                  <a:gd name="T10" fmla="*/ 57 w 75"/>
                  <a:gd name="T11" fmla="*/ 10 h 72"/>
                  <a:gd name="T12" fmla="*/ 75 w 75"/>
                  <a:gd name="T13" fmla="*/ 15 h 72"/>
                  <a:gd name="T14" fmla="*/ 75 w 75"/>
                  <a:gd name="T15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5"/>
                    </a:moveTo>
                    <a:cubicBezTo>
                      <a:pt x="44" y="0"/>
                      <a:pt x="0" y="21"/>
                      <a:pt x="8" y="72"/>
                    </a:cubicBezTo>
                    <a:cubicBezTo>
                      <a:pt x="5" y="69"/>
                      <a:pt x="2" y="67"/>
                      <a:pt x="2" y="67"/>
                    </a:cubicBezTo>
                    <a:cubicBezTo>
                      <a:pt x="2" y="63"/>
                      <a:pt x="1" y="59"/>
                      <a:pt x="2" y="54"/>
                    </a:cubicBezTo>
                    <a:cubicBezTo>
                      <a:pt x="4" y="29"/>
                      <a:pt x="26" y="9"/>
                      <a:pt x="52" y="9"/>
                    </a:cubicBezTo>
                    <a:cubicBezTo>
                      <a:pt x="53" y="9"/>
                      <a:pt x="55" y="9"/>
                      <a:pt x="57" y="10"/>
                    </a:cubicBezTo>
                    <a:cubicBezTo>
                      <a:pt x="63" y="10"/>
                      <a:pt x="69" y="12"/>
                      <a:pt x="75" y="15"/>
                    </a:cubicBezTo>
                    <a:cubicBezTo>
                      <a:pt x="75" y="15"/>
                      <a:pt x="75" y="15"/>
                      <a:pt x="75" y="1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4" name="Freeform 685">
                <a:extLst>
                  <a:ext uri="{FF2B5EF4-FFF2-40B4-BE49-F238E27FC236}">
                    <a16:creationId xmlns:a16="http://schemas.microsoft.com/office/drawing/2014/main" id="{30AB9421-B9AC-47A9-8665-EE7C0158E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3"/>
                <a:ext cx="103" cy="98"/>
              </a:xfrm>
              <a:custGeom>
                <a:avLst/>
                <a:gdLst>
                  <a:gd name="T0" fmla="*/ 75 w 75"/>
                  <a:gd name="T1" fmla="*/ 16 h 72"/>
                  <a:gd name="T2" fmla="*/ 8 w 75"/>
                  <a:gd name="T3" fmla="*/ 72 h 72"/>
                  <a:gd name="T4" fmla="*/ 2 w 75"/>
                  <a:gd name="T5" fmla="*/ 68 h 72"/>
                  <a:gd name="T6" fmla="*/ 2 w 75"/>
                  <a:gd name="T7" fmla="*/ 55 h 72"/>
                  <a:gd name="T8" fmla="*/ 52 w 75"/>
                  <a:gd name="T9" fmla="*/ 10 h 72"/>
                  <a:gd name="T10" fmla="*/ 57 w 75"/>
                  <a:gd name="T11" fmla="*/ 11 h 72"/>
                  <a:gd name="T12" fmla="*/ 75 w 75"/>
                  <a:gd name="T13" fmla="*/ 16 h 72"/>
                  <a:gd name="T14" fmla="*/ 75 w 75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6"/>
                    </a:moveTo>
                    <a:cubicBezTo>
                      <a:pt x="44" y="0"/>
                      <a:pt x="0" y="22"/>
                      <a:pt x="8" y="72"/>
                    </a:cubicBezTo>
                    <a:cubicBezTo>
                      <a:pt x="5" y="70"/>
                      <a:pt x="2" y="68"/>
                      <a:pt x="2" y="68"/>
                    </a:cubicBezTo>
                    <a:cubicBezTo>
                      <a:pt x="2" y="64"/>
                      <a:pt x="1" y="60"/>
                      <a:pt x="2" y="55"/>
                    </a:cubicBezTo>
                    <a:cubicBezTo>
                      <a:pt x="4" y="30"/>
                      <a:pt x="26" y="10"/>
                      <a:pt x="52" y="10"/>
                    </a:cubicBezTo>
                    <a:cubicBezTo>
                      <a:pt x="53" y="10"/>
                      <a:pt x="55" y="10"/>
                      <a:pt x="57" y="11"/>
                    </a:cubicBezTo>
                    <a:cubicBezTo>
                      <a:pt x="63" y="11"/>
                      <a:pt x="69" y="13"/>
                      <a:pt x="75" y="16"/>
                    </a:cubicBezTo>
                    <a:cubicBezTo>
                      <a:pt x="75" y="16"/>
                      <a:pt x="75" y="16"/>
                      <a:pt x="75" y="16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5" name="Freeform 686">
                <a:extLst>
                  <a:ext uri="{FF2B5EF4-FFF2-40B4-BE49-F238E27FC236}">
                    <a16:creationId xmlns:a16="http://schemas.microsoft.com/office/drawing/2014/main" id="{8D5E32D2-3ABA-4BC2-AC0C-C8E370947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9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2"/>
                      <a:pt x="9" y="72"/>
                    </a:cubicBezTo>
                    <a:cubicBezTo>
                      <a:pt x="5" y="70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6" name="Freeform 687">
                <a:extLst>
                  <a:ext uri="{FF2B5EF4-FFF2-40B4-BE49-F238E27FC236}">
                    <a16:creationId xmlns:a16="http://schemas.microsoft.com/office/drawing/2014/main" id="{80317642-AE53-43D9-9275-28F9DCA96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8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2"/>
                      <a:pt x="8" y="72"/>
                    </a:cubicBezTo>
                    <a:cubicBezTo>
                      <a:pt x="5" y="70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7" name="Freeform 688">
                <a:extLst>
                  <a:ext uri="{FF2B5EF4-FFF2-40B4-BE49-F238E27FC236}">
                    <a16:creationId xmlns:a16="http://schemas.microsoft.com/office/drawing/2014/main" id="{80F9CDAF-D0AC-494F-A4A0-E20ED1EBE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8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1"/>
                      <a:pt x="8" y="72"/>
                    </a:cubicBezTo>
                    <a:cubicBezTo>
                      <a:pt x="5" y="69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8" name="Freeform 689">
                <a:extLst>
                  <a:ext uri="{FF2B5EF4-FFF2-40B4-BE49-F238E27FC236}">
                    <a16:creationId xmlns:a16="http://schemas.microsoft.com/office/drawing/2014/main" id="{AAD33CA5-80A4-4352-9D77-7AB4FE52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443"/>
                <a:ext cx="105" cy="97"/>
              </a:xfrm>
              <a:custGeom>
                <a:avLst/>
                <a:gdLst>
                  <a:gd name="T0" fmla="*/ 77 w 77"/>
                  <a:gd name="T1" fmla="*/ 16 h 71"/>
                  <a:gd name="T2" fmla="*/ 9 w 77"/>
                  <a:gd name="T3" fmla="*/ 71 h 71"/>
                  <a:gd name="T4" fmla="*/ 4 w 77"/>
                  <a:gd name="T5" fmla="*/ 68 h 71"/>
                  <a:gd name="T6" fmla="*/ 4 w 77"/>
                  <a:gd name="T7" fmla="*/ 55 h 71"/>
                  <a:gd name="T8" fmla="*/ 54 w 77"/>
                  <a:gd name="T9" fmla="*/ 10 h 71"/>
                  <a:gd name="T10" fmla="*/ 59 w 77"/>
                  <a:gd name="T11" fmla="*/ 11 h 71"/>
                  <a:gd name="T12" fmla="*/ 77 w 77"/>
                  <a:gd name="T13" fmla="*/ 16 h 71"/>
                  <a:gd name="T14" fmla="*/ 77 w 77"/>
                  <a:gd name="T15" fmla="*/ 1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71">
                    <a:moveTo>
                      <a:pt x="77" y="16"/>
                    </a:moveTo>
                    <a:cubicBezTo>
                      <a:pt x="46" y="0"/>
                      <a:pt x="0" y="21"/>
                      <a:pt x="9" y="71"/>
                    </a:cubicBezTo>
                    <a:cubicBezTo>
                      <a:pt x="6" y="69"/>
                      <a:pt x="4" y="68"/>
                      <a:pt x="4" y="68"/>
                    </a:cubicBezTo>
                    <a:cubicBezTo>
                      <a:pt x="4" y="64"/>
                      <a:pt x="3" y="60"/>
                      <a:pt x="4" y="55"/>
                    </a:cubicBezTo>
                    <a:cubicBezTo>
                      <a:pt x="6" y="30"/>
                      <a:pt x="28" y="10"/>
                      <a:pt x="54" y="10"/>
                    </a:cubicBezTo>
                    <a:cubicBezTo>
                      <a:pt x="55" y="10"/>
                      <a:pt x="57" y="10"/>
                      <a:pt x="59" y="11"/>
                    </a:cubicBezTo>
                    <a:cubicBezTo>
                      <a:pt x="65" y="11"/>
                      <a:pt x="71" y="13"/>
                      <a:pt x="77" y="16"/>
                    </a:cubicBezTo>
                    <a:cubicBezTo>
                      <a:pt x="77" y="16"/>
                      <a:pt x="77" y="16"/>
                      <a:pt x="77" y="16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09" name="Freeform 690">
                <a:extLst>
                  <a:ext uri="{FF2B5EF4-FFF2-40B4-BE49-F238E27FC236}">
                    <a16:creationId xmlns:a16="http://schemas.microsoft.com/office/drawing/2014/main" id="{1A38667B-3D4E-482E-8D27-2FF13F50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447"/>
                <a:ext cx="97" cy="93"/>
              </a:xfrm>
              <a:custGeom>
                <a:avLst/>
                <a:gdLst>
                  <a:gd name="T0" fmla="*/ 70 w 71"/>
                  <a:gd name="T1" fmla="*/ 10 h 68"/>
                  <a:gd name="T2" fmla="*/ 8 w 71"/>
                  <a:gd name="T3" fmla="*/ 68 h 68"/>
                  <a:gd name="T4" fmla="*/ 4 w 71"/>
                  <a:gd name="T5" fmla="*/ 65 h 68"/>
                  <a:gd name="T6" fmla="*/ 4 w 71"/>
                  <a:gd name="T7" fmla="*/ 52 h 68"/>
                  <a:gd name="T8" fmla="*/ 54 w 71"/>
                  <a:gd name="T9" fmla="*/ 7 h 68"/>
                  <a:gd name="T10" fmla="*/ 59 w 71"/>
                  <a:gd name="T11" fmla="*/ 8 h 68"/>
                  <a:gd name="T12" fmla="*/ 71 w 71"/>
                  <a:gd name="T13" fmla="*/ 10 h 68"/>
                  <a:gd name="T14" fmla="*/ 70 w 71"/>
                  <a:gd name="T15" fmla="*/ 10 h 68"/>
                  <a:gd name="T16" fmla="*/ 70 w 71"/>
                  <a:gd name="T17" fmla="*/ 1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68">
                    <a:moveTo>
                      <a:pt x="70" y="10"/>
                    </a:moveTo>
                    <a:cubicBezTo>
                      <a:pt x="40" y="0"/>
                      <a:pt x="0" y="22"/>
                      <a:pt x="8" y="68"/>
                    </a:cubicBezTo>
                    <a:cubicBezTo>
                      <a:pt x="6" y="66"/>
                      <a:pt x="4" y="65"/>
                      <a:pt x="4" y="65"/>
                    </a:cubicBezTo>
                    <a:cubicBezTo>
                      <a:pt x="4" y="61"/>
                      <a:pt x="3" y="57"/>
                      <a:pt x="4" y="52"/>
                    </a:cubicBezTo>
                    <a:cubicBezTo>
                      <a:pt x="6" y="27"/>
                      <a:pt x="28" y="7"/>
                      <a:pt x="54" y="7"/>
                    </a:cubicBezTo>
                    <a:cubicBezTo>
                      <a:pt x="55" y="7"/>
                      <a:pt x="57" y="7"/>
                      <a:pt x="59" y="8"/>
                    </a:cubicBezTo>
                    <a:cubicBezTo>
                      <a:pt x="63" y="8"/>
                      <a:pt x="67" y="9"/>
                      <a:pt x="7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0" name="Freeform 691">
                <a:extLst>
                  <a:ext uri="{FF2B5EF4-FFF2-40B4-BE49-F238E27FC236}">
                    <a16:creationId xmlns:a16="http://schemas.microsoft.com/office/drawing/2014/main" id="{3C6D5012-FBDA-4EA7-B550-4D071A812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51"/>
                <a:ext cx="85" cy="89"/>
              </a:xfrm>
              <a:custGeom>
                <a:avLst/>
                <a:gdLst>
                  <a:gd name="T0" fmla="*/ 62 w 62"/>
                  <a:gd name="T1" fmla="*/ 5 h 65"/>
                  <a:gd name="T2" fmla="*/ 7 w 62"/>
                  <a:gd name="T3" fmla="*/ 65 h 65"/>
                  <a:gd name="T4" fmla="*/ 3 w 62"/>
                  <a:gd name="T5" fmla="*/ 62 h 65"/>
                  <a:gd name="T6" fmla="*/ 3 w 62"/>
                  <a:gd name="T7" fmla="*/ 49 h 65"/>
                  <a:gd name="T8" fmla="*/ 53 w 62"/>
                  <a:gd name="T9" fmla="*/ 4 h 65"/>
                  <a:gd name="T10" fmla="*/ 58 w 62"/>
                  <a:gd name="T11" fmla="*/ 5 h 65"/>
                  <a:gd name="T12" fmla="*/ 62 w 62"/>
                  <a:gd name="T13" fmla="*/ 5 h 65"/>
                  <a:gd name="T14" fmla="*/ 62 w 62"/>
                  <a:gd name="T15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65">
                    <a:moveTo>
                      <a:pt x="62" y="5"/>
                    </a:moveTo>
                    <a:cubicBezTo>
                      <a:pt x="31" y="0"/>
                      <a:pt x="0" y="24"/>
                      <a:pt x="7" y="65"/>
                    </a:cubicBezTo>
                    <a:cubicBezTo>
                      <a:pt x="5" y="63"/>
                      <a:pt x="3" y="62"/>
                      <a:pt x="3" y="62"/>
                    </a:cubicBezTo>
                    <a:cubicBezTo>
                      <a:pt x="3" y="58"/>
                      <a:pt x="2" y="54"/>
                      <a:pt x="3" y="49"/>
                    </a:cubicBezTo>
                    <a:cubicBezTo>
                      <a:pt x="5" y="24"/>
                      <a:pt x="27" y="4"/>
                      <a:pt x="53" y="4"/>
                    </a:cubicBezTo>
                    <a:cubicBezTo>
                      <a:pt x="54" y="4"/>
                      <a:pt x="56" y="4"/>
                      <a:pt x="58" y="5"/>
                    </a:cubicBezTo>
                    <a:cubicBezTo>
                      <a:pt x="59" y="5"/>
                      <a:pt x="61" y="5"/>
                      <a:pt x="62" y="5"/>
                    </a:cubicBezTo>
                    <a:cubicBezTo>
                      <a:pt x="62" y="5"/>
                      <a:pt x="62" y="5"/>
                      <a:pt x="62" y="5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1" name="Freeform 692">
                <a:extLst>
                  <a:ext uri="{FF2B5EF4-FFF2-40B4-BE49-F238E27FC236}">
                    <a16:creationId xmlns:a16="http://schemas.microsoft.com/office/drawing/2014/main" id="{F6416ED5-0A07-460E-9BDF-43091342C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55"/>
                <a:ext cx="74" cy="84"/>
              </a:xfrm>
              <a:custGeom>
                <a:avLst/>
                <a:gdLst>
                  <a:gd name="T0" fmla="*/ 54 w 54"/>
                  <a:gd name="T1" fmla="*/ 1 h 61"/>
                  <a:gd name="T2" fmla="*/ 6 w 54"/>
                  <a:gd name="T3" fmla="*/ 61 h 61"/>
                  <a:gd name="T4" fmla="*/ 3 w 54"/>
                  <a:gd name="T5" fmla="*/ 59 h 61"/>
                  <a:gd name="T6" fmla="*/ 3 w 54"/>
                  <a:gd name="T7" fmla="*/ 46 h 61"/>
                  <a:gd name="T8" fmla="*/ 53 w 54"/>
                  <a:gd name="T9" fmla="*/ 1 h 61"/>
                  <a:gd name="T10" fmla="*/ 54 w 54"/>
                  <a:gd name="T11" fmla="*/ 1 h 61"/>
                  <a:gd name="T12" fmla="*/ 54 w 54"/>
                  <a:gd name="T13" fmla="*/ 1 h 61"/>
                  <a:gd name="T14" fmla="*/ 54 w 54"/>
                  <a:gd name="T15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1">
                    <a:moveTo>
                      <a:pt x="54" y="1"/>
                    </a:moveTo>
                    <a:cubicBezTo>
                      <a:pt x="26" y="0"/>
                      <a:pt x="0" y="25"/>
                      <a:pt x="6" y="61"/>
                    </a:cubicBezTo>
                    <a:cubicBezTo>
                      <a:pt x="4" y="60"/>
                      <a:pt x="3" y="59"/>
                      <a:pt x="3" y="59"/>
                    </a:cubicBezTo>
                    <a:cubicBezTo>
                      <a:pt x="3" y="55"/>
                      <a:pt x="2" y="51"/>
                      <a:pt x="3" y="46"/>
                    </a:cubicBezTo>
                    <a:cubicBezTo>
                      <a:pt x="5" y="21"/>
                      <a:pt x="27" y="1"/>
                      <a:pt x="53" y="1"/>
                    </a:cubicBezTo>
                    <a:cubicBezTo>
                      <a:pt x="53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2" name="Freeform 693">
                <a:extLst>
                  <a:ext uri="{FF2B5EF4-FFF2-40B4-BE49-F238E27FC236}">
                    <a16:creationId xmlns:a16="http://schemas.microsoft.com/office/drawing/2014/main" id="{93681F3F-68A9-4F27-BAFF-5004B2F6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8"/>
                <a:ext cx="63" cy="81"/>
              </a:xfrm>
              <a:custGeom>
                <a:avLst/>
                <a:gdLst>
                  <a:gd name="T0" fmla="*/ 43 w 46"/>
                  <a:gd name="T1" fmla="*/ 0 h 59"/>
                  <a:gd name="T2" fmla="*/ 5 w 46"/>
                  <a:gd name="T3" fmla="*/ 59 h 59"/>
                  <a:gd name="T4" fmla="*/ 2 w 46"/>
                  <a:gd name="T5" fmla="*/ 57 h 59"/>
                  <a:gd name="T6" fmla="*/ 2 w 46"/>
                  <a:gd name="T7" fmla="*/ 44 h 59"/>
                  <a:gd name="T8" fmla="*/ 46 w 46"/>
                  <a:gd name="T9" fmla="*/ 0 h 59"/>
                  <a:gd name="T10" fmla="*/ 43 w 46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59">
                    <a:moveTo>
                      <a:pt x="43" y="0"/>
                    </a:moveTo>
                    <a:cubicBezTo>
                      <a:pt x="15" y="6"/>
                      <a:pt x="0" y="30"/>
                      <a:pt x="5" y="59"/>
                    </a:cubicBezTo>
                    <a:cubicBezTo>
                      <a:pt x="3" y="58"/>
                      <a:pt x="2" y="57"/>
                      <a:pt x="2" y="57"/>
                    </a:cubicBezTo>
                    <a:cubicBezTo>
                      <a:pt x="2" y="53"/>
                      <a:pt x="1" y="49"/>
                      <a:pt x="2" y="44"/>
                    </a:cubicBezTo>
                    <a:cubicBezTo>
                      <a:pt x="4" y="21"/>
                      <a:pt x="23" y="2"/>
                      <a:pt x="46" y="0"/>
                    </a:cubicBezTo>
                    <a:cubicBezTo>
                      <a:pt x="45" y="0"/>
                      <a:pt x="43" y="0"/>
                      <a:pt x="43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3" name="Freeform 694">
                <a:extLst>
                  <a:ext uri="{FF2B5EF4-FFF2-40B4-BE49-F238E27FC236}">
                    <a16:creationId xmlns:a16="http://schemas.microsoft.com/office/drawing/2014/main" id="{26477956-2895-4E11-804A-CC1D90141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61"/>
                <a:ext cx="51" cy="78"/>
              </a:xfrm>
              <a:custGeom>
                <a:avLst/>
                <a:gdLst>
                  <a:gd name="T0" fmla="*/ 34 w 37"/>
                  <a:gd name="T1" fmla="*/ 0 h 57"/>
                  <a:gd name="T2" fmla="*/ 4 w 37"/>
                  <a:gd name="T3" fmla="*/ 57 h 57"/>
                  <a:gd name="T4" fmla="*/ 2 w 37"/>
                  <a:gd name="T5" fmla="*/ 55 h 57"/>
                  <a:gd name="T6" fmla="*/ 2 w 37"/>
                  <a:gd name="T7" fmla="*/ 42 h 57"/>
                  <a:gd name="T8" fmla="*/ 37 w 37"/>
                  <a:gd name="T9" fmla="*/ 0 h 57"/>
                  <a:gd name="T10" fmla="*/ 34 w 37"/>
                  <a:gd name="T1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57">
                    <a:moveTo>
                      <a:pt x="34" y="0"/>
                    </a:moveTo>
                    <a:cubicBezTo>
                      <a:pt x="11" y="10"/>
                      <a:pt x="0" y="32"/>
                      <a:pt x="4" y="57"/>
                    </a:cubicBezTo>
                    <a:cubicBezTo>
                      <a:pt x="3" y="56"/>
                      <a:pt x="2" y="55"/>
                      <a:pt x="2" y="55"/>
                    </a:cubicBezTo>
                    <a:cubicBezTo>
                      <a:pt x="2" y="51"/>
                      <a:pt x="1" y="47"/>
                      <a:pt x="2" y="42"/>
                    </a:cubicBezTo>
                    <a:cubicBezTo>
                      <a:pt x="4" y="22"/>
                      <a:pt x="18" y="5"/>
                      <a:pt x="37" y="0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4" name="Freeform 695">
                <a:extLst>
                  <a:ext uri="{FF2B5EF4-FFF2-40B4-BE49-F238E27FC236}">
                    <a16:creationId xmlns:a16="http://schemas.microsoft.com/office/drawing/2014/main" id="{D4AB17A6-F0F4-41EB-8E9B-E61D7715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65"/>
                <a:ext cx="5" cy="1"/>
              </a:xfrm>
              <a:custGeom>
                <a:avLst/>
                <a:gdLst>
                  <a:gd name="T0" fmla="*/ 3 w 4"/>
                  <a:gd name="T1" fmla="*/ 1 h 1"/>
                  <a:gd name="T2" fmla="*/ 2 w 4"/>
                  <a:gd name="T3" fmla="*/ 1 h 1"/>
                  <a:gd name="T4" fmla="*/ 0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4 w 4"/>
                  <a:gd name="T13" fmla="*/ 1 h 1"/>
                  <a:gd name="T14" fmla="*/ 3 w 4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5" name="Freeform 696">
                <a:extLst>
                  <a:ext uri="{FF2B5EF4-FFF2-40B4-BE49-F238E27FC236}">
                    <a16:creationId xmlns:a16="http://schemas.microsoft.com/office/drawing/2014/main" id="{36EF9D37-9F11-4520-87EA-0EBC398A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65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6" name="Freeform 697">
                <a:extLst>
                  <a:ext uri="{FF2B5EF4-FFF2-40B4-BE49-F238E27FC236}">
                    <a16:creationId xmlns:a16="http://schemas.microsoft.com/office/drawing/2014/main" id="{AA4244A7-FBFE-4D05-B59C-F74734A59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466"/>
                <a:ext cx="514" cy="263"/>
              </a:xfrm>
              <a:custGeom>
                <a:avLst/>
                <a:gdLst>
                  <a:gd name="T0" fmla="*/ 134 w 375"/>
                  <a:gd name="T1" fmla="*/ 0 h 192"/>
                  <a:gd name="T2" fmla="*/ 138 w 375"/>
                  <a:gd name="T3" fmla="*/ 0 h 192"/>
                  <a:gd name="T4" fmla="*/ 172 w 375"/>
                  <a:gd name="T5" fmla="*/ 22 h 192"/>
                  <a:gd name="T6" fmla="*/ 199 w 375"/>
                  <a:gd name="T7" fmla="*/ 13 h 192"/>
                  <a:gd name="T8" fmla="*/ 203 w 375"/>
                  <a:gd name="T9" fmla="*/ 13 h 192"/>
                  <a:gd name="T10" fmla="*/ 238 w 375"/>
                  <a:gd name="T11" fmla="*/ 37 h 192"/>
                  <a:gd name="T12" fmla="*/ 273 w 375"/>
                  <a:gd name="T13" fmla="*/ 20 h 192"/>
                  <a:gd name="T14" fmla="*/ 277 w 375"/>
                  <a:gd name="T15" fmla="*/ 20 h 192"/>
                  <a:gd name="T16" fmla="*/ 313 w 375"/>
                  <a:gd name="T17" fmla="*/ 49 h 192"/>
                  <a:gd name="T18" fmla="*/ 331 w 375"/>
                  <a:gd name="T19" fmla="*/ 45 h 192"/>
                  <a:gd name="T20" fmla="*/ 335 w 375"/>
                  <a:gd name="T21" fmla="*/ 46 h 192"/>
                  <a:gd name="T22" fmla="*/ 373 w 375"/>
                  <a:gd name="T23" fmla="*/ 92 h 192"/>
                  <a:gd name="T24" fmla="*/ 357 w 375"/>
                  <a:gd name="T25" fmla="*/ 121 h 192"/>
                  <a:gd name="T26" fmla="*/ 367 w 375"/>
                  <a:gd name="T27" fmla="*/ 154 h 192"/>
                  <a:gd name="T28" fmla="*/ 325 w 375"/>
                  <a:gd name="T29" fmla="*/ 192 h 192"/>
                  <a:gd name="T30" fmla="*/ 321 w 375"/>
                  <a:gd name="T31" fmla="*/ 191 h 192"/>
                  <a:gd name="T32" fmla="*/ 285 w 375"/>
                  <a:gd name="T33" fmla="*/ 165 h 192"/>
                  <a:gd name="T34" fmla="*/ 249 w 375"/>
                  <a:gd name="T35" fmla="*/ 184 h 192"/>
                  <a:gd name="T36" fmla="*/ 244 w 375"/>
                  <a:gd name="T37" fmla="*/ 184 h 192"/>
                  <a:gd name="T38" fmla="*/ 209 w 375"/>
                  <a:gd name="T39" fmla="*/ 160 h 192"/>
                  <a:gd name="T40" fmla="*/ 175 w 375"/>
                  <a:gd name="T41" fmla="*/ 176 h 192"/>
                  <a:gd name="T42" fmla="*/ 171 w 375"/>
                  <a:gd name="T43" fmla="*/ 175 h 192"/>
                  <a:gd name="T44" fmla="*/ 140 w 375"/>
                  <a:gd name="T45" fmla="*/ 157 h 192"/>
                  <a:gd name="T46" fmla="*/ 109 w 375"/>
                  <a:gd name="T47" fmla="*/ 169 h 192"/>
                  <a:gd name="T48" fmla="*/ 105 w 375"/>
                  <a:gd name="T49" fmla="*/ 169 h 192"/>
                  <a:gd name="T50" fmla="*/ 67 w 375"/>
                  <a:gd name="T51" fmla="*/ 136 h 192"/>
                  <a:gd name="T52" fmla="*/ 44 w 375"/>
                  <a:gd name="T53" fmla="*/ 143 h 192"/>
                  <a:gd name="T54" fmla="*/ 40 w 375"/>
                  <a:gd name="T55" fmla="*/ 142 h 192"/>
                  <a:gd name="T56" fmla="*/ 2 w 375"/>
                  <a:gd name="T57" fmla="*/ 96 h 192"/>
                  <a:gd name="T58" fmla="*/ 45 w 375"/>
                  <a:gd name="T59" fmla="*/ 58 h 192"/>
                  <a:gd name="T60" fmla="*/ 44 w 375"/>
                  <a:gd name="T61" fmla="*/ 39 h 192"/>
                  <a:gd name="T62" fmla="*/ 86 w 375"/>
                  <a:gd name="T63" fmla="*/ 1 h 192"/>
                  <a:gd name="T64" fmla="*/ 90 w 375"/>
                  <a:gd name="T65" fmla="*/ 1 h 192"/>
                  <a:gd name="T66" fmla="*/ 109 w 375"/>
                  <a:gd name="T67" fmla="*/ 8 h 192"/>
                  <a:gd name="T68" fmla="*/ 134 w 375"/>
                  <a:gd name="T69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192">
                    <a:moveTo>
                      <a:pt x="134" y="0"/>
                    </a:moveTo>
                    <a:cubicBezTo>
                      <a:pt x="135" y="0"/>
                      <a:pt x="137" y="1"/>
                      <a:pt x="138" y="0"/>
                    </a:cubicBezTo>
                    <a:cubicBezTo>
                      <a:pt x="150" y="2"/>
                      <a:pt x="161" y="8"/>
                      <a:pt x="172" y="22"/>
                    </a:cubicBezTo>
                    <a:cubicBezTo>
                      <a:pt x="184" y="15"/>
                      <a:pt x="191" y="13"/>
                      <a:pt x="199" y="13"/>
                    </a:cubicBezTo>
                    <a:cubicBezTo>
                      <a:pt x="201" y="13"/>
                      <a:pt x="202" y="13"/>
                      <a:pt x="203" y="13"/>
                    </a:cubicBezTo>
                    <a:cubicBezTo>
                      <a:pt x="216" y="14"/>
                      <a:pt x="226" y="21"/>
                      <a:pt x="238" y="37"/>
                    </a:cubicBezTo>
                    <a:cubicBezTo>
                      <a:pt x="252" y="24"/>
                      <a:pt x="262" y="20"/>
                      <a:pt x="273" y="20"/>
                    </a:cubicBezTo>
                    <a:cubicBezTo>
                      <a:pt x="274" y="20"/>
                      <a:pt x="276" y="21"/>
                      <a:pt x="277" y="20"/>
                    </a:cubicBezTo>
                    <a:cubicBezTo>
                      <a:pt x="292" y="22"/>
                      <a:pt x="304" y="31"/>
                      <a:pt x="313" y="49"/>
                    </a:cubicBezTo>
                    <a:cubicBezTo>
                      <a:pt x="323" y="46"/>
                      <a:pt x="328" y="46"/>
                      <a:pt x="331" y="45"/>
                    </a:cubicBezTo>
                    <a:cubicBezTo>
                      <a:pt x="333" y="45"/>
                      <a:pt x="334" y="46"/>
                      <a:pt x="335" y="46"/>
                    </a:cubicBezTo>
                    <a:cubicBezTo>
                      <a:pt x="359" y="48"/>
                      <a:pt x="375" y="69"/>
                      <a:pt x="373" y="92"/>
                    </a:cubicBezTo>
                    <a:cubicBezTo>
                      <a:pt x="372" y="102"/>
                      <a:pt x="368" y="110"/>
                      <a:pt x="357" y="121"/>
                    </a:cubicBezTo>
                    <a:cubicBezTo>
                      <a:pt x="365" y="135"/>
                      <a:pt x="368" y="144"/>
                      <a:pt x="367" y="154"/>
                    </a:cubicBezTo>
                    <a:cubicBezTo>
                      <a:pt x="365" y="175"/>
                      <a:pt x="346" y="192"/>
                      <a:pt x="325" y="192"/>
                    </a:cubicBezTo>
                    <a:cubicBezTo>
                      <a:pt x="324" y="192"/>
                      <a:pt x="322" y="191"/>
                      <a:pt x="321" y="191"/>
                    </a:cubicBezTo>
                    <a:cubicBezTo>
                      <a:pt x="308" y="190"/>
                      <a:pt x="297" y="183"/>
                      <a:pt x="285" y="165"/>
                    </a:cubicBezTo>
                    <a:cubicBezTo>
                      <a:pt x="270" y="179"/>
                      <a:pt x="260" y="184"/>
                      <a:pt x="249" y="184"/>
                    </a:cubicBezTo>
                    <a:cubicBezTo>
                      <a:pt x="247" y="184"/>
                      <a:pt x="246" y="184"/>
                      <a:pt x="244" y="184"/>
                    </a:cubicBezTo>
                    <a:cubicBezTo>
                      <a:pt x="232" y="182"/>
                      <a:pt x="221" y="176"/>
                      <a:pt x="209" y="160"/>
                    </a:cubicBezTo>
                    <a:cubicBezTo>
                      <a:pt x="195" y="172"/>
                      <a:pt x="186" y="176"/>
                      <a:pt x="175" y="176"/>
                    </a:cubicBezTo>
                    <a:cubicBezTo>
                      <a:pt x="174" y="176"/>
                      <a:pt x="172" y="175"/>
                      <a:pt x="171" y="175"/>
                    </a:cubicBezTo>
                    <a:cubicBezTo>
                      <a:pt x="160" y="174"/>
                      <a:pt x="151" y="169"/>
                      <a:pt x="140" y="157"/>
                    </a:cubicBezTo>
                    <a:cubicBezTo>
                      <a:pt x="127" y="166"/>
                      <a:pt x="118" y="169"/>
                      <a:pt x="109" y="169"/>
                    </a:cubicBezTo>
                    <a:cubicBezTo>
                      <a:pt x="108" y="169"/>
                      <a:pt x="106" y="169"/>
                      <a:pt x="105" y="169"/>
                    </a:cubicBezTo>
                    <a:cubicBezTo>
                      <a:pt x="89" y="167"/>
                      <a:pt x="77" y="157"/>
                      <a:pt x="67" y="136"/>
                    </a:cubicBezTo>
                    <a:cubicBezTo>
                      <a:pt x="55" y="141"/>
                      <a:pt x="49" y="142"/>
                      <a:pt x="44" y="143"/>
                    </a:cubicBezTo>
                    <a:cubicBezTo>
                      <a:pt x="43" y="143"/>
                      <a:pt x="41" y="142"/>
                      <a:pt x="40" y="142"/>
                    </a:cubicBezTo>
                    <a:cubicBezTo>
                      <a:pt x="17" y="140"/>
                      <a:pt x="0" y="119"/>
                      <a:pt x="2" y="96"/>
                    </a:cubicBezTo>
                    <a:cubicBezTo>
                      <a:pt x="4" y="77"/>
                      <a:pt x="19" y="62"/>
                      <a:pt x="45" y="58"/>
                    </a:cubicBezTo>
                    <a:cubicBezTo>
                      <a:pt x="44" y="46"/>
                      <a:pt x="43" y="43"/>
                      <a:pt x="44" y="39"/>
                    </a:cubicBezTo>
                    <a:cubicBezTo>
                      <a:pt x="46" y="17"/>
                      <a:pt x="64" y="1"/>
                      <a:pt x="86" y="1"/>
                    </a:cubicBezTo>
                    <a:cubicBezTo>
                      <a:pt x="87" y="1"/>
                      <a:pt x="89" y="2"/>
                      <a:pt x="90" y="1"/>
                    </a:cubicBezTo>
                    <a:cubicBezTo>
                      <a:pt x="95" y="2"/>
                      <a:pt x="101" y="4"/>
                      <a:pt x="109" y="8"/>
                    </a:cubicBezTo>
                    <a:cubicBezTo>
                      <a:pt x="119" y="2"/>
                      <a:pt x="126" y="0"/>
                      <a:pt x="134" y="0"/>
                    </a:cubicBez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7" name="Freeform 698">
                <a:extLst>
                  <a:ext uri="{FF2B5EF4-FFF2-40B4-BE49-F238E27FC236}">
                    <a16:creationId xmlns:a16="http://schemas.microsoft.com/office/drawing/2014/main" id="{4AC05F0A-738E-4A1B-BC86-BB3CF66E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0 w 25"/>
                  <a:gd name="T1" fmla="*/ 16 h 16"/>
                  <a:gd name="T2" fmla="*/ 0 w 25"/>
                  <a:gd name="T3" fmla="*/ 7 h 16"/>
                  <a:gd name="T4" fmla="*/ 25 w 25"/>
                  <a:gd name="T5" fmla="*/ 0 h 16"/>
                  <a:gd name="T6" fmla="*/ 25 w 25"/>
                  <a:gd name="T7" fmla="*/ 8 h 16"/>
                  <a:gd name="T8" fmla="*/ 0 w 2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0" y="16"/>
                    </a:move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4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8" name="Freeform 699">
                <a:extLst>
                  <a:ext uri="{FF2B5EF4-FFF2-40B4-BE49-F238E27FC236}">
                    <a16:creationId xmlns:a16="http://schemas.microsoft.com/office/drawing/2014/main" id="{F6B42742-149D-4165-BE59-29215C81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4 w 25"/>
                  <a:gd name="T3" fmla="*/ 7 h 16"/>
                  <a:gd name="T4" fmla="*/ 25 w 25"/>
                  <a:gd name="T5" fmla="*/ 7 h 16"/>
                  <a:gd name="T6" fmla="*/ 25 w 25"/>
                  <a:gd name="T7" fmla="*/ 8 h 16"/>
                  <a:gd name="T8" fmla="*/ 0 w 25"/>
                  <a:gd name="T9" fmla="*/ 16 h 16"/>
                  <a:gd name="T10" fmla="*/ 0 w 25"/>
                  <a:gd name="T11" fmla="*/ 7 h 16"/>
                  <a:gd name="T12" fmla="*/ 25 w 25"/>
                  <a:gd name="T13" fmla="*/ 0 h 16"/>
                  <a:gd name="T14" fmla="*/ 25 w 25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4" y="7"/>
                      <a:pt x="25" y="7"/>
                      <a:pt x="25" y="7"/>
                    </a:cubicBezTo>
                    <a:cubicBezTo>
                      <a:pt x="25" y="7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19" name="Freeform 700">
                <a:extLst>
                  <a:ext uri="{FF2B5EF4-FFF2-40B4-BE49-F238E27FC236}">
                    <a16:creationId xmlns:a16="http://schemas.microsoft.com/office/drawing/2014/main" id="{840BEF31-E506-4AE2-8CFE-505ED684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2 w 25"/>
                  <a:gd name="T3" fmla="*/ 7 h 16"/>
                  <a:gd name="T4" fmla="*/ 22 w 25"/>
                  <a:gd name="T5" fmla="*/ 7 h 16"/>
                  <a:gd name="T6" fmla="*/ 25 w 25"/>
                  <a:gd name="T7" fmla="*/ 7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4" y="7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0" name="Freeform 701">
                <a:extLst>
                  <a:ext uri="{FF2B5EF4-FFF2-40B4-BE49-F238E27FC236}">
                    <a16:creationId xmlns:a16="http://schemas.microsoft.com/office/drawing/2014/main" id="{0E9568E2-8927-4495-BB9B-0E9FC3372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5 w 25"/>
                  <a:gd name="T3" fmla="*/ 6 h 16"/>
                  <a:gd name="T4" fmla="*/ 20 w 25"/>
                  <a:gd name="T5" fmla="*/ 7 h 16"/>
                  <a:gd name="T6" fmla="*/ 25 w 25"/>
                  <a:gd name="T7" fmla="*/ 8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4" y="6"/>
                      <a:pt x="21" y="6"/>
                      <a:pt x="20" y="7"/>
                    </a:cubicBezTo>
                    <a:cubicBezTo>
                      <a:pt x="20" y="7"/>
                      <a:pt x="20" y="7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1" name="Freeform 702">
                <a:extLst>
                  <a:ext uri="{FF2B5EF4-FFF2-40B4-BE49-F238E27FC236}">
                    <a16:creationId xmlns:a16="http://schemas.microsoft.com/office/drawing/2014/main" id="{0D8897B1-5EE5-4651-BDC9-A7FD3F10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4 w 25"/>
                  <a:gd name="T3" fmla="*/ 6 h 16"/>
                  <a:gd name="T4" fmla="*/ 18 w 25"/>
                  <a:gd name="T5" fmla="*/ 8 h 16"/>
                  <a:gd name="T6" fmla="*/ 21 w 25"/>
                  <a:gd name="T7" fmla="*/ 8 h 16"/>
                  <a:gd name="T8" fmla="*/ 25 w 25"/>
                  <a:gd name="T9" fmla="*/ 8 h 16"/>
                  <a:gd name="T10" fmla="*/ 25 w 25"/>
                  <a:gd name="T11" fmla="*/ 8 h 16"/>
                  <a:gd name="T12" fmla="*/ 0 w 25"/>
                  <a:gd name="T13" fmla="*/ 16 h 16"/>
                  <a:gd name="T14" fmla="*/ 0 w 25"/>
                  <a:gd name="T15" fmla="*/ 7 h 16"/>
                  <a:gd name="T16" fmla="*/ 25 w 25"/>
                  <a:gd name="T17" fmla="*/ 0 h 16"/>
                  <a:gd name="T18" fmla="*/ 25 w 25"/>
                  <a:gd name="T1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6"/>
                      <a:pt x="24" y="6"/>
                      <a:pt x="24" y="6"/>
                    </a:cubicBezTo>
                    <a:cubicBezTo>
                      <a:pt x="21" y="6"/>
                      <a:pt x="18" y="7"/>
                      <a:pt x="18" y="8"/>
                    </a:cubicBezTo>
                    <a:cubicBezTo>
                      <a:pt x="18" y="8"/>
                      <a:pt x="18" y="8"/>
                      <a:pt x="21" y="8"/>
                    </a:cubicBezTo>
                    <a:cubicBezTo>
                      <a:pt x="21" y="8"/>
                      <a:pt x="23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2" name="Freeform 703">
                <a:extLst>
                  <a:ext uri="{FF2B5EF4-FFF2-40B4-BE49-F238E27FC236}">
                    <a16:creationId xmlns:a16="http://schemas.microsoft.com/office/drawing/2014/main" id="{B25365BD-24F9-4E00-82AE-4A466EC33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4 w 25"/>
                  <a:gd name="T3" fmla="*/ 6 h 16"/>
                  <a:gd name="T4" fmla="*/ 15 w 25"/>
                  <a:gd name="T5" fmla="*/ 8 h 16"/>
                  <a:gd name="T6" fmla="*/ 25 w 25"/>
                  <a:gd name="T7" fmla="*/ 8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6"/>
                      <a:pt x="24" y="6"/>
                      <a:pt x="24" y="6"/>
                    </a:cubicBezTo>
                    <a:cubicBezTo>
                      <a:pt x="21" y="6"/>
                      <a:pt x="16" y="7"/>
                      <a:pt x="15" y="8"/>
                    </a:cubicBezTo>
                    <a:cubicBezTo>
                      <a:pt x="18" y="9"/>
                      <a:pt x="22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3" name="Freeform 704">
                <a:extLst>
                  <a:ext uri="{FF2B5EF4-FFF2-40B4-BE49-F238E27FC236}">
                    <a16:creationId xmlns:a16="http://schemas.microsoft.com/office/drawing/2014/main" id="{70D0D374-E410-4E09-B613-9A55F4A87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4 w 25"/>
                  <a:gd name="T3" fmla="*/ 5 h 16"/>
                  <a:gd name="T4" fmla="*/ 12 w 25"/>
                  <a:gd name="T5" fmla="*/ 10 h 16"/>
                  <a:gd name="T6" fmla="*/ 12 w 25"/>
                  <a:gd name="T7" fmla="*/ 10 h 16"/>
                  <a:gd name="T8" fmla="*/ 15 w 25"/>
                  <a:gd name="T9" fmla="*/ 9 h 16"/>
                  <a:gd name="T10" fmla="*/ 25 w 25"/>
                  <a:gd name="T11" fmla="*/ 8 h 16"/>
                  <a:gd name="T12" fmla="*/ 25 w 25"/>
                  <a:gd name="T13" fmla="*/ 8 h 16"/>
                  <a:gd name="T14" fmla="*/ 0 w 25"/>
                  <a:gd name="T15" fmla="*/ 16 h 16"/>
                  <a:gd name="T16" fmla="*/ 0 w 25"/>
                  <a:gd name="T17" fmla="*/ 7 h 16"/>
                  <a:gd name="T18" fmla="*/ 25 w 25"/>
                  <a:gd name="T19" fmla="*/ 0 h 16"/>
                  <a:gd name="T20" fmla="*/ 25 w 25"/>
                  <a:gd name="T2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7" y="6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9"/>
                      <a:pt x="15" y="9"/>
                    </a:cubicBezTo>
                    <a:cubicBezTo>
                      <a:pt x="18" y="8"/>
                      <a:pt x="22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4" name="Freeform 705">
                <a:extLst>
                  <a:ext uri="{FF2B5EF4-FFF2-40B4-BE49-F238E27FC236}">
                    <a16:creationId xmlns:a16="http://schemas.microsoft.com/office/drawing/2014/main" id="{98508FF6-5EA0-4813-8D14-0FEBEA938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5 w 25"/>
                  <a:gd name="T3" fmla="*/ 5 h 16"/>
                  <a:gd name="T4" fmla="*/ 6 w 25"/>
                  <a:gd name="T5" fmla="*/ 12 h 16"/>
                  <a:gd name="T6" fmla="*/ 6 w 25"/>
                  <a:gd name="T7" fmla="*/ 12 h 16"/>
                  <a:gd name="T8" fmla="*/ 7 w 25"/>
                  <a:gd name="T9" fmla="*/ 12 h 16"/>
                  <a:gd name="T10" fmla="*/ 25 w 25"/>
                  <a:gd name="T11" fmla="*/ 8 h 16"/>
                  <a:gd name="T12" fmla="*/ 25 w 25"/>
                  <a:gd name="T13" fmla="*/ 8 h 16"/>
                  <a:gd name="T14" fmla="*/ 0 w 25"/>
                  <a:gd name="T15" fmla="*/ 16 h 16"/>
                  <a:gd name="T16" fmla="*/ 0 w 25"/>
                  <a:gd name="T17" fmla="*/ 7 h 16"/>
                  <a:gd name="T18" fmla="*/ 25 w 25"/>
                  <a:gd name="T19" fmla="*/ 0 h 16"/>
                  <a:gd name="T20" fmla="*/ 25 w 25"/>
                  <a:gd name="T2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5"/>
                      <a:pt x="25" y="5"/>
                      <a:pt x="25" y="5"/>
                    </a:cubicBezTo>
                    <a:cubicBezTo>
                      <a:pt x="14" y="6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4" y="10"/>
                      <a:pt x="18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5" name="Freeform 706">
                <a:extLst>
                  <a:ext uri="{FF2B5EF4-FFF2-40B4-BE49-F238E27FC236}">
                    <a16:creationId xmlns:a16="http://schemas.microsoft.com/office/drawing/2014/main" id="{B1657428-04D6-4E88-814C-8E401B1D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1"/>
              </a:xfrm>
              <a:custGeom>
                <a:avLst/>
                <a:gdLst>
                  <a:gd name="T0" fmla="*/ 25 w 25"/>
                  <a:gd name="T1" fmla="*/ 5 h 15"/>
                  <a:gd name="T2" fmla="*/ 24 w 25"/>
                  <a:gd name="T3" fmla="*/ 5 h 15"/>
                  <a:gd name="T4" fmla="*/ 13 w 25"/>
                  <a:gd name="T5" fmla="*/ 8 h 15"/>
                  <a:gd name="T6" fmla="*/ 0 w 25"/>
                  <a:gd name="T7" fmla="*/ 15 h 15"/>
                  <a:gd name="T8" fmla="*/ 0 w 25"/>
                  <a:gd name="T9" fmla="*/ 7 h 15"/>
                  <a:gd name="T10" fmla="*/ 25 w 25"/>
                  <a:gd name="T11" fmla="*/ 0 h 15"/>
                  <a:gd name="T12" fmla="*/ 25 w 2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21" y="5"/>
                      <a:pt x="17" y="6"/>
                      <a:pt x="13" y="8"/>
                    </a:cubicBezTo>
                    <a:cubicBezTo>
                      <a:pt x="9" y="10"/>
                      <a:pt x="5" y="12"/>
                      <a:pt x="0" y="15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6" name="Freeform 707">
                <a:extLst>
                  <a:ext uri="{FF2B5EF4-FFF2-40B4-BE49-F238E27FC236}">
                    <a16:creationId xmlns:a16="http://schemas.microsoft.com/office/drawing/2014/main" id="{E78518B9-F40B-44C0-8ACE-9ECF76E3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1"/>
              </a:xfrm>
              <a:custGeom>
                <a:avLst/>
                <a:gdLst>
                  <a:gd name="T0" fmla="*/ 25 w 25"/>
                  <a:gd name="T1" fmla="*/ 5 h 15"/>
                  <a:gd name="T2" fmla="*/ 24 w 25"/>
                  <a:gd name="T3" fmla="*/ 5 h 15"/>
                  <a:gd name="T4" fmla="*/ 0 w 25"/>
                  <a:gd name="T5" fmla="*/ 15 h 15"/>
                  <a:gd name="T6" fmla="*/ 0 w 25"/>
                  <a:gd name="T7" fmla="*/ 7 h 15"/>
                  <a:gd name="T8" fmla="*/ 25 w 25"/>
                  <a:gd name="T9" fmla="*/ 0 h 15"/>
                  <a:gd name="T10" fmla="*/ 25 w 25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5" y="6"/>
                      <a:pt x="6" y="11"/>
                      <a:pt x="0" y="15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7" name="Freeform 708">
                <a:extLst>
                  <a:ext uri="{FF2B5EF4-FFF2-40B4-BE49-F238E27FC236}">
                    <a16:creationId xmlns:a16="http://schemas.microsoft.com/office/drawing/2014/main" id="{357F6F78-81D6-4EFB-99F3-D2388FE37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5 h 14"/>
                  <a:gd name="T2" fmla="*/ 24 w 25"/>
                  <a:gd name="T3" fmla="*/ 5 h 14"/>
                  <a:gd name="T4" fmla="*/ 0 w 25"/>
                  <a:gd name="T5" fmla="*/ 14 h 14"/>
                  <a:gd name="T6" fmla="*/ 0 w 25"/>
                  <a:gd name="T7" fmla="*/ 7 h 14"/>
                  <a:gd name="T8" fmla="*/ 25 w 25"/>
                  <a:gd name="T9" fmla="*/ 0 h 14"/>
                  <a:gd name="T10" fmla="*/ 25 w 25"/>
                  <a:gd name="T1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4" y="5"/>
                      <a:pt x="5" y="11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8" name="Freeform 709">
                <a:extLst>
                  <a:ext uri="{FF2B5EF4-FFF2-40B4-BE49-F238E27FC236}">
                    <a16:creationId xmlns:a16="http://schemas.microsoft.com/office/drawing/2014/main" id="{B2DF49B9-2E6D-43F1-8C45-69BF2F411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4 h 14"/>
                  <a:gd name="T2" fmla="*/ 0 w 25"/>
                  <a:gd name="T3" fmla="*/ 14 h 14"/>
                  <a:gd name="T4" fmla="*/ 0 w 25"/>
                  <a:gd name="T5" fmla="*/ 7 h 14"/>
                  <a:gd name="T6" fmla="*/ 25 w 25"/>
                  <a:gd name="T7" fmla="*/ 0 h 14"/>
                  <a:gd name="T8" fmla="*/ 25 w 25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25" y="4"/>
                    </a:moveTo>
                    <a:cubicBezTo>
                      <a:pt x="16" y="5"/>
                      <a:pt x="8" y="9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29" name="Freeform 710">
                <a:extLst>
                  <a:ext uri="{FF2B5EF4-FFF2-40B4-BE49-F238E27FC236}">
                    <a16:creationId xmlns:a16="http://schemas.microsoft.com/office/drawing/2014/main" id="{43EAE97E-AA33-4BA6-82FA-095C9594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4 h 14"/>
                  <a:gd name="T2" fmla="*/ 24 w 25"/>
                  <a:gd name="T3" fmla="*/ 4 h 14"/>
                  <a:gd name="T4" fmla="*/ 0 w 25"/>
                  <a:gd name="T5" fmla="*/ 14 h 14"/>
                  <a:gd name="T6" fmla="*/ 0 w 25"/>
                  <a:gd name="T7" fmla="*/ 7 h 14"/>
                  <a:gd name="T8" fmla="*/ 25 w 25"/>
                  <a:gd name="T9" fmla="*/ 0 h 14"/>
                  <a:gd name="T10" fmla="*/ 25 w 25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5" y="4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14" y="5"/>
                      <a:pt x="4" y="11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0" name="Freeform 711">
                <a:extLst>
                  <a:ext uri="{FF2B5EF4-FFF2-40B4-BE49-F238E27FC236}">
                    <a16:creationId xmlns:a16="http://schemas.microsoft.com/office/drawing/2014/main" id="{1C75C9BB-DEFC-4E47-BC94-9664DB8C7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4 h 13"/>
                  <a:gd name="T2" fmla="*/ 24 w 25"/>
                  <a:gd name="T3" fmla="*/ 4 h 13"/>
                  <a:gd name="T4" fmla="*/ 0 w 25"/>
                  <a:gd name="T5" fmla="*/ 13 h 13"/>
                  <a:gd name="T6" fmla="*/ 0 w 25"/>
                  <a:gd name="T7" fmla="*/ 7 h 13"/>
                  <a:gd name="T8" fmla="*/ 25 w 25"/>
                  <a:gd name="T9" fmla="*/ 0 h 13"/>
                  <a:gd name="T10" fmla="*/ 25 w 25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">
                    <a:moveTo>
                      <a:pt x="25" y="4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13" y="5"/>
                      <a:pt x="4" y="11"/>
                      <a:pt x="0" y="13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1" name="Freeform 712">
                <a:extLst>
                  <a:ext uri="{FF2B5EF4-FFF2-40B4-BE49-F238E27FC236}">
                    <a16:creationId xmlns:a16="http://schemas.microsoft.com/office/drawing/2014/main" id="{02DB7EBB-CC8E-4F13-A0EF-0EB6F6C23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3 h 13"/>
                  <a:gd name="T2" fmla="*/ 25 w 25"/>
                  <a:gd name="T3" fmla="*/ 3 h 13"/>
                  <a:gd name="T4" fmla="*/ 0 w 25"/>
                  <a:gd name="T5" fmla="*/ 13 h 13"/>
                  <a:gd name="T6" fmla="*/ 0 w 25"/>
                  <a:gd name="T7" fmla="*/ 7 h 13"/>
                  <a:gd name="T8" fmla="*/ 25 w 25"/>
                  <a:gd name="T9" fmla="*/ 0 h 13"/>
                  <a:gd name="T10" fmla="*/ 25 w 25"/>
                  <a:gd name="T1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15" y="4"/>
                      <a:pt x="6" y="9"/>
                      <a:pt x="0" y="13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2" name="Freeform 713">
                <a:extLst>
                  <a:ext uri="{FF2B5EF4-FFF2-40B4-BE49-F238E27FC236}">
                    <a16:creationId xmlns:a16="http://schemas.microsoft.com/office/drawing/2014/main" id="{F6F72AD5-9739-4368-BB0F-C802A0A5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3 h 13"/>
                  <a:gd name="T2" fmla="*/ 0 w 25"/>
                  <a:gd name="T3" fmla="*/ 13 h 13"/>
                  <a:gd name="T4" fmla="*/ 0 w 25"/>
                  <a:gd name="T5" fmla="*/ 7 h 13"/>
                  <a:gd name="T6" fmla="*/ 25 w 25"/>
                  <a:gd name="T7" fmla="*/ 0 h 13"/>
                  <a:gd name="T8" fmla="*/ 25 w 25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5" y="3"/>
                    </a:moveTo>
                    <a:cubicBezTo>
                      <a:pt x="17" y="4"/>
                      <a:pt x="9" y="7"/>
                      <a:pt x="0" y="13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3" name="Freeform 714">
                <a:extLst>
                  <a:ext uri="{FF2B5EF4-FFF2-40B4-BE49-F238E27FC236}">
                    <a16:creationId xmlns:a16="http://schemas.microsoft.com/office/drawing/2014/main" id="{1E9213C6-D0EB-4A0A-B73D-2C3560F21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3 h 12"/>
                  <a:gd name="T2" fmla="*/ 0 w 25"/>
                  <a:gd name="T3" fmla="*/ 12 h 12"/>
                  <a:gd name="T4" fmla="*/ 0 w 25"/>
                  <a:gd name="T5" fmla="*/ 7 h 12"/>
                  <a:gd name="T6" fmla="*/ 25 w 25"/>
                  <a:gd name="T7" fmla="*/ 0 h 12"/>
                  <a:gd name="T8" fmla="*/ 25 w 25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5" y="3"/>
                    </a:moveTo>
                    <a:cubicBezTo>
                      <a:pt x="17" y="3"/>
                      <a:pt x="9" y="6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4" name="Freeform 715">
                <a:extLst>
                  <a:ext uri="{FF2B5EF4-FFF2-40B4-BE49-F238E27FC236}">
                    <a16:creationId xmlns:a16="http://schemas.microsoft.com/office/drawing/2014/main" id="{9A0D2A2C-6B25-4F29-B064-A003ECD3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2 h 12"/>
                  <a:gd name="T2" fmla="*/ 24 w 25"/>
                  <a:gd name="T3" fmla="*/ 2 h 12"/>
                  <a:gd name="T4" fmla="*/ 0 w 25"/>
                  <a:gd name="T5" fmla="*/ 12 h 12"/>
                  <a:gd name="T6" fmla="*/ 0 w 25"/>
                  <a:gd name="T7" fmla="*/ 7 h 12"/>
                  <a:gd name="T8" fmla="*/ 25 w 25"/>
                  <a:gd name="T9" fmla="*/ 0 h 12"/>
                  <a:gd name="T10" fmla="*/ 25 w 25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25" y="3"/>
                      <a:pt x="24" y="2"/>
                      <a:pt x="24" y="2"/>
                    </a:cubicBezTo>
                    <a:cubicBezTo>
                      <a:pt x="13" y="3"/>
                      <a:pt x="4" y="10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5" name="Freeform 716">
                <a:extLst>
                  <a:ext uri="{FF2B5EF4-FFF2-40B4-BE49-F238E27FC236}">
                    <a16:creationId xmlns:a16="http://schemas.microsoft.com/office/drawing/2014/main" id="{AA02BBFB-D5CE-473E-BEB1-2074D1CE9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2 h 12"/>
                  <a:gd name="T2" fmla="*/ 24 w 25"/>
                  <a:gd name="T3" fmla="*/ 2 h 12"/>
                  <a:gd name="T4" fmla="*/ 0 w 25"/>
                  <a:gd name="T5" fmla="*/ 12 h 12"/>
                  <a:gd name="T6" fmla="*/ 0 w 25"/>
                  <a:gd name="T7" fmla="*/ 7 h 12"/>
                  <a:gd name="T8" fmla="*/ 25 w 25"/>
                  <a:gd name="T9" fmla="*/ 0 h 12"/>
                  <a:gd name="T10" fmla="*/ 25 w 25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25" y="2"/>
                      <a:pt x="25" y="2"/>
                      <a:pt x="24" y="2"/>
                    </a:cubicBezTo>
                    <a:cubicBezTo>
                      <a:pt x="14" y="3"/>
                      <a:pt x="6" y="8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6" name="Freeform 717">
                <a:extLst>
                  <a:ext uri="{FF2B5EF4-FFF2-40B4-BE49-F238E27FC236}">
                    <a16:creationId xmlns:a16="http://schemas.microsoft.com/office/drawing/2014/main" id="{AAA1BE25-C559-4C98-BF93-139F5F26B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5"/>
              </a:xfrm>
              <a:custGeom>
                <a:avLst/>
                <a:gdLst>
                  <a:gd name="T0" fmla="*/ 25 w 25"/>
                  <a:gd name="T1" fmla="*/ 2 h 11"/>
                  <a:gd name="T2" fmla="*/ 24 w 25"/>
                  <a:gd name="T3" fmla="*/ 2 h 11"/>
                  <a:gd name="T4" fmla="*/ 0 w 25"/>
                  <a:gd name="T5" fmla="*/ 11 h 11"/>
                  <a:gd name="T6" fmla="*/ 0 w 25"/>
                  <a:gd name="T7" fmla="*/ 7 h 11"/>
                  <a:gd name="T8" fmla="*/ 25 w 25"/>
                  <a:gd name="T9" fmla="*/ 0 h 11"/>
                  <a:gd name="T10" fmla="*/ 25 w 25"/>
                  <a:gd name="T1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5" y="2"/>
                    </a:moveTo>
                    <a:cubicBezTo>
                      <a:pt x="25" y="2"/>
                      <a:pt x="24" y="2"/>
                      <a:pt x="24" y="2"/>
                    </a:cubicBezTo>
                    <a:cubicBezTo>
                      <a:pt x="13" y="3"/>
                      <a:pt x="3" y="9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7" name="Freeform 718">
                <a:extLst>
                  <a:ext uri="{FF2B5EF4-FFF2-40B4-BE49-F238E27FC236}">
                    <a16:creationId xmlns:a16="http://schemas.microsoft.com/office/drawing/2014/main" id="{9C7E99A3-A229-4D29-9C71-A460B47C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5"/>
              </a:xfrm>
              <a:custGeom>
                <a:avLst/>
                <a:gdLst>
                  <a:gd name="T0" fmla="*/ 25 w 25"/>
                  <a:gd name="T1" fmla="*/ 2 h 11"/>
                  <a:gd name="T2" fmla="*/ 24 w 25"/>
                  <a:gd name="T3" fmla="*/ 2 h 11"/>
                  <a:gd name="T4" fmla="*/ 0 w 25"/>
                  <a:gd name="T5" fmla="*/ 11 h 11"/>
                  <a:gd name="T6" fmla="*/ 0 w 25"/>
                  <a:gd name="T7" fmla="*/ 7 h 11"/>
                  <a:gd name="T8" fmla="*/ 25 w 25"/>
                  <a:gd name="T9" fmla="*/ 0 h 11"/>
                  <a:gd name="T10" fmla="*/ 25 w 25"/>
                  <a:gd name="T1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5" y="2"/>
                    </a:moveTo>
                    <a:cubicBezTo>
                      <a:pt x="25" y="2"/>
                      <a:pt x="24" y="2"/>
                      <a:pt x="24" y="2"/>
                    </a:cubicBezTo>
                    <a:cubicBezTo>
                      <a:pt x="12" y="2"/>
                      <a:pt x="3" y="8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8" name="Freeform 719">
                <a:extLst>
                  <a:ext uri="{FF2B5EF4-FFF2-40B4-BE49-F238E27FC236}">
                    <a16:creationId xmlns:a16="http://schemas.microsoft.com/office/drawing/2014/main" id="{140465A9-E739-4330-BE60-FB8884E7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5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39" name="Freeform 720">
                <a:extLst>
                  <a:ext uri="{FF2B5EF4-FFF2-40B4-BE49-F238E27FC236}">
                    <a16:creationId xmlns:a16="http://schemas.microsoft.com/office/drawing/2014/main" id="{0965C4D8-48B7-42E4-8647-9444C9B1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4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0" name="Freeform 721">
                <a:extLst>
                  <a:ext uri="{FF2B5EF4-FFF2-40B4-BE49-F238E27FC236}">
                    <a16:creationId xmlns:a16="http://schemas.microsoft.com/office/drawing/2014/main" id="{8A546D1C-AEA6-4F3C-8CBA-98B6EC16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5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1" name="Freeform 722">
                <a:extLst>
                  <a:ext uri="{FF2B5EF4-FFF2-40B4-BE49-F238E27FC236}">
                    <a16:creationId xmlns:a16="http://schemas.microsoft.com/office/drawing/2014/main" id="{428404C8-A6B3-4B4E-91A1-8B6E40ED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6" y="1"/>
                      <a:pt x="8" y="4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2" name="Freeform 723">
                <a:extLst>
                  <a:ext uri="{FF2B5EF4-FFF2-40B4-BE49-F238E27FC236}">
                    <a16:creationId xmlns:a16="http://schemas.microsoft.com/office/drawing/2014/main" id="{D3F62946-A419-43B0-8110-A4555E0F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8" y="1"/>
                      <a:pt x="10" y="3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3" name="Freeform 724">
                <a:extLst>
                  <a:ext uri="{FF2B5EF4-FFF2-40B4-BE49-F238E27FC236}">
                    <a16:creationId xmlns:a16="http://schemas.microsoft.com/office/drawing/2014/main" id="{A80C7518-89DD-4CDA-9A2A-5CD97AF9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8" y="1"/>
                      <a:pt x="10" y="2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4" name="Freeform 725">
                <a:extLst>
                  <a:ext uri="{FF2B5EF4-FFF2-40B4-BE49-F238E27FC236}">
                    <a16:creationId xmlns:a16="http://schemas.microsoft.com/office/drawing/2014/main" id="{E2C6CCB9-6D0D-467C-8C81-E2EB439C0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1"/>
                      <a:pt x="24" y="0"/>
                      <a:pt x="24" y="0"/>
                    </a:cubicBezTo>
                    <a:cubicBezTo>
                      <a:pt x="16" y="1"/>
                      <a:pt x="8" y="3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5" name="Freeform 726">
                <a:extLst>
                  <a:ext uri="{FF2B5EF4-FFF2-40B4-BE49-F238E27FC236}">
                    <a16:creationId xmlns:a16="http://schemas.microsoft.com/office/drawing/2014/main" id="{C3469050-7A3D-448C-AA5B-93B639A5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1"/>
                      <a:pt x="24" y="0"/>
                      <a:pt x="24" y="0"/>
                    </a:cubicBezTo>
                    <a:cubicBezTo>
                      <a:pt x="18" y="1"/>
                      <a:pt x="9" y="2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6" name="Freeform 727">
                <a:extLst>
                  <a:ext uri="{FF2B5EF4-FFF2-40B4-BE49-F238E27FC236}">
                    <a16:creationId xmlns:a16="http://schemas.microsoft.com/office/drawing/2014/main" id="{CFF7B513-3D86-44B2-9144-21DED0AF9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18" y="0"/>
                      <a:pt x="10" y="2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7" name="Freeform 728">
                <a:extLst>
                  <a:ext uri="{FF2B5EF4-FFF2-40B4-BE49-F238E27FC236}">
                    <a16:creationId xmlns:a16="http://schemas.microsoft.com/office/drawing/2014/main" id="{4385DC3C-BF99-49A6-8B9B-170B4FA7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19" y="0"/>
                      <a:pt x="10" y="1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8" name="Freeform 729">
                <a:extLst>
                  <a:ext uri="{FF2B5EF4-FFF2-40B4-BE49-F238E27FC236}">
                    <a16:creationId xmlns:a16="http://schemas.microsoft.com/office/drawing/2014/main" id="{D2927F9D-9046-4429-888C-8C7A0985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7"/>
                <a:ext cx="26" cy="8"/>
              </a:xfrm>
              <a:custGeom>
                <a:avLst/>
                <a:gdLst>
                  <a:gd name="T0" fmla="*/ 18 w 19"/>
                  <a:gd name="T1" fmla="*/ 0 h 6"/>
                  <a:gd name="T2" fmla="*/ 0 w 19"/>
                  <a:gd name="T3" fmla="*/ 6 h 6"/>
                  <a:gd name="T4" fmla="*/ 0 w 19"/>
                  <a:gd name="T5" fmla="*/ 6 h 6"/>
                  <a:gd name="T6" fmla="*/ 19 w 19"/>
                  <a:gd name="T7" fmla="*/ 0 h 6"/>
                  <a:gd name="T8" fmla="*/ 18 w 1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8" y="0"/>
                    </a:moveTo>
                    <a:cubicBezTo>
                      <a:pt x="12" y="1"/>
                      <a:pt x="6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" y="3"/>
                      <a:pt x="12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49" name="Freeform 730">
                <a:extLst>
                  <a:ext uri="{FF2B5EF4-FFF2-40B4-BE49-F238E27FC236}">
                    <a16:creationId xmlns:a16="http://schemas.microsoft.com/office/drawing/2014/main" id="{9509D29C-2EAE-4528-9622-13019CD28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9"/>
                <a:ext cx="14" cy="6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10 w 10"/>
                  <a:gd name="T7" fmla="*/ 0 h 4"/>
                  <a:gd name="T8" fmla="*/ 1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7" y="1"/>
                      <a:pt x="4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7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0" name="Freeform 731">
                <a:extLst>
                  <a:ext uri="{FF2B5EF4-FFF2-40B4-BE49-F238E27FC236}">
                    <a16:creationId xmlns:a16="http://schemas.microsoft.com/office/drawing/2014/main" id="{4C2A4072-5F3A-4740-A439-9A56381A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0 w 40"/>
                  <a:gd name="T1" fmla="*/ 8 h 30"/>
                  <a:gd name="T2" fmla="*/ 0 w 40"/>
                  <a:gd name="T3" fmla="*/ 0 h 30"/>
                  <a:gd name="T4" fmla="*/ 5 w 40"/>
                  <a:gd name="T5" fmla="*/ 1 h 30"/>
                  <a:gd name="T6" fmla="*/ 40 w 40"/>
                  <a:gd name="T7" fmla="*/ 20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0">
                    <a:moveTo>
                      <a:pt x="0" y="8"/>
                    </a:move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4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1" name="Freeform 732">
                <a:extLst>
                  <a:ext uri="{FF2B5EF4-FFF2-40B4-BE49-F238E27FC236}">
                    <a16:creationId xmlns:a16="http://schemas.microsoft.com/office/drawing/2014/main" id="{C5DCEF96-C163-4021-A31F-17B0C3643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7 h 30"/>
                  <a:gd name="T2" fmla="*/ 29 w 40"/>
                  <a:gd name="T3" fmla="*/ 18 h 30"/>
                  <a:gd name="T4" fmla="*/ 38 w 40"/>
                  <a:gd name="T5" fmla="*/ 28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7"/>
                    </a:moveTo>
                    <a:cubicBezTo>
                      <a:pt x="34" y="21"/>
                      <a:pt x="33" y="20"/>
                      <a:pt x="29" y="18"/>
                    </a:cubicBezTo>
                    <a:cubicBezTo>
                      <a:pt x="34" y="22"/>
                      <a:pt x="36" y="25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2" name="Freeform 733">
                <a:extLst>
                  <a:ext uri="{FF2B5EF4-FFF2-40B4-BE49-F238E27FC236}">
                    <a16:creationId xmlns:a16="http://schemas.microsoft.com/office/drawing/2014/main" id="{D6D7964E-E89B-4BCB-9738-D289AD52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7 h 30"/>
                  <a:gd name="T2" fmla="*/ 25 w 40"/>
                  <a:gd name="T3" fmla="*/ 14 h 30"/>
                  <a:gd name="T4" fmla="*/ 38 w 40"/>
                  <a:gd name="T5" fmla="*/ 28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7"/>
                    </a:moveTo>
                    <a:cubicBezTo>
                      <a:pt x="35" y="23"/>
                      <a:pt x="31" y="17"/>
                      <a:pt x="25" y="14"/>
                    </a:cubicBezTo>
                    <a:cubicBezTo>
                      <a:pt x="33" y="21"/>
                      <a:pt x="34" y="23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3" name="Freeform 734">
                <a:extLst>
                  <a:ext uri="{FF2B5EF4-FFF2-40B4-BE49-F238E27FC236}">
                    <a16:creationId xmlns:a16="http://schemas.microsoft.com/office/drawing/2014/main" id="{1A13DD6E-DBDC-44A7-81E4-921E81098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23 w 40"/>
                  <a:gd name="T3" fmla="*/ 13 h 30"/>
                  <a:gd name="T4" fmla="*/ 31 w 40"/>
                  <a:gd name="T5" fmla="*/ 20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3"/>
                      <a:pt x="30" y="16"/>
                      <a:pt x="23" y="13"/>
                    </a:cubicBezTo>
                    <a:cubicBezTo>
                      <a:pt x="26" y="15"/>
                      <a:pt x="29" y="17"/>
                      <a:pt x="31" y="20"/>
                    </a:cubicBezTo>
                    <a:cubicBezTo>
                      <a:pt x="35" y="24"/>
                      <a:pt x="36" y="26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4" name="Freeform 735">
                <a:extLst>
                  <a:ext uri="{FF2B5EF4-FFF2-40B4-BE49-F238E27FC236}">
                    <a16:creationId xmlns:a16="http://schemas.microsoft.com/office/drawing/2014/main" id="{E6CDF16B-9DF3-42DC-8ED5-979D2214A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21 w 40"/>
                  <a:gd name="T3" fmla="*/ 11 h 30"/>
                  <a:gd name="T4" fmla="*/ 23 w 40"/>
                  <a:gd name="T5" fmla="*/ 13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3"/>
                      <a:pt x="29" y="15"/>
                      <a:pt x="21" y="11"/>
                    </a:cubicBezTo>
                    <a:cubicBezTo>
                      <a:pt x="21" y="12"/>
                      <a:pt x="22" y="13"/>
                      <a:pt x="23" y="13"/>
                    </a:cubicBezTo>
                    <a:cubicBezTo>
                      <a:pt x="29" y="17"/>
                      <a:pt x="33" y="22"/>
                      <a:pt x="38" y="28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5" name="Freeform 736">
                <a:extLst>
                  <a:ext uri="{FF2B5EF4-FFF2-40B4-BE49-F238E27FC236}">
                    <a16:creationId xmlns:a16="http://schemas.microsoft.com/office/drawing/2014/main" id="{CF408B31-D972-4FE6-B953-19243EE0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9 w 40"/>
                  <a:gd name="T3" fmla="*/ 10 h 30"/>
                  <a:gd name="T4" fmla="*/ 20 w 40"/>
                  <a:gd name="T5" fmla="*/ 11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2"/>
                      <a:pt x="29" y="14"/>
                      <a:pt x="19" y="10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29" y="17"/>
                      <a:pt x="34" y="23"/>
                      <a:pt x="38" y="28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6" name="Freeform 737">
                <a:extLst>
                  <a:ext uri="{FF2B5EF4-FFF2-40B4-BE49-F238E27FC236}">
                    <a16:creationId xmlns:a16="http://schemas.microsoft.com/office/drawing/2014/main" id="{AF1EE739-EF9A-4BB4-87BA-B1CA9BD50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7 w 40"/>
                  <a:gd name="T3" fmla="*/ 10 h 30"/>
                  <a:gd name="T4" fmla="*/ 17 w 40"/>
                  <a:gd name="T5" fmla="*/ 10 h 30"/>
                  <a:gd name="T6" fmla="*/ 18 w 40"/>
                  <a:gd name="T7" fmla="*/ 11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8 w 40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7" y="11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1"/>
                    </a:cubicBezTo>
                    <a:cubicBezTo>
                      <a:pt x="25" y="15"/>
                      <a:pt x="31" y="19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7" name="Freeform 738">
                <a:extLst>
                  <a:ext uri="{FF2B5EF4-FFF2-40B4-BE49-F238E27FC236}">
                    <a16:creationId xmlns:a16="http://schemas.microsoft.com/office/drawing/2014/main" id="{44AC5DE2-F1D5-4A02-BC8C-6BE03893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5 w 40"/>
                  <a:gd name="T3" fmla="*/ 9 h 30"/>
                  <a:gd name="T4" fmla="*/ 38 w 40"/>
                  <a:gd name="T5" fmla="*/ 29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6" y="9"/>
                      <a:pt x="15" y="9"/>
                      <a:pt x="15" y="9"/>
                    </a:cubicBezTo>
                    <a:cubicBezTo>
                      <a:pt x="24" y="14"/>
                      <a:pt x="29" y="17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8" name="Freeform 739">
                <a:extLst>
                  <a:ext uri="{FF2B5EF4-FFF2-40B4-BE49-F238E27FC236}">
                    <a16:creationId xmlns:a16="http://schemas.microsoft.com/office/drawing/2014/main" id="{2D9E2800-5CAA-4E1D-BFF8-6030BC6D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3 w 40"/>
                  <a:gd name="T3" fmla="*/ 8 h 30"/>
                  <a:gd name="T4" fmla="*/ 38 w 40"/>
                  <a:gd name="T5" fmla="*/ 29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5" y="8"/>
                      <a:pt x="13" y="8"/>
                      <a:pt x="13" y="8"/>
                    </a:cubicBezTo>
                    <a:cubicBezTo>
                      <a:pt x="25" y="15"/>
                      <a:pt x="29" y="17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59" name="Freeform 740">
                <a:extLst>
                  <a:ext uri="{FF2B5EF4-FFF2-40B4-BE49-F238E27FC236}">
                    <a16:creationId xmlns:a16="http://schemas.microsoft.com/office/drawing/2014/main" id="{499F4327-EB2E-4FD7-8027-F2051D53B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6 h 30"/>
                  <a:gd name="T2" fmla="*/ 12 w 40"/>
                  <a:gd name="T3" fmla="*/ 8 h 30"/>
                  <a:gd name="T4" fmla="*/ 25 w 40"/>
                  <a:gd name="T5" fmla="*/ 16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6"/>
                    </a:moveTo>
                    <a:cubicBezTo>
                      <a:pt x="25" y="7"/>
                      <a:pt x="12" y="8"/>
                      <a:pt x="12" y="8"/>
                    </a:cubicBezTo>
                    <a:cubicBezTo>
                      <a:pt x="24" y="15"/>
                      <a:pt x="24" y="15"/>
                      <a:pt x="25" y="16"/>
                    </a:cubicBezTo>
                    <a:cubicBezTo>
                      <a:pt x="31" y="20"/>
                      <a:pt x="34" y="24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0" name="Freeform 741">
                <a:extLst>
                  <a:ext uri="{FF2B5EF4-FFF2-40B4-BE49-F238E27FC236}">
                    <a16:creationId xmlns:a16="http://schemas.microsoft.com/office/drawing/2014/main" id="{40C19E53-8038-49AD-BDC6-925A00E7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6 h 30"/>
                  <a:gd name="T2" fmla="*/ 10 w 40"/>
                  <a:gd name="T3" fmla="*/ 7 h 30"/>
                  <a:gd name="T4" fmla="*/ 25 w 40"/>
                  <a:gd name="T5" fmla="*/ 16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6"/>
                    </a:moveTo>
                    <a:cubicBezTo>
                      <a:pt x="24" y="6"/>
                      <a:pt x="10" y="7"/>
                      <a:pt x="10" y="7"/>
                    </a:cubicBezTo>
                    <a:cubicBezTo>
                      <a:pt x="15" y="10"/>
                      <a:pt x="21" y="12"/>
                      <a:pt x="25" y="16"/>
                    </a:cubicBezTo>
                    <a:cubicBezTo>
                      <a:pt x="31" y="20"/>
                      <a:pt x="36" y="26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1" name="Freeform 742">
                <a:extLst>
                  <a:ext uri="{FF2B5EF4-FFF2-40B4-BE49-F238E27FC236}">
                    <a16:creationId xmlns:a16="http://schemas.microsoft.com/office/drawing/2014/main" id="{AC215889-E9C4-4A10-AA12-643D34682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8 w 40"/>
                  <a:gd name="T3" fmla="*/ 7 h 30"/>
                  <a:gd name="T4" fmla="*/ 9 w 40"/>
                  <a:gd name="T5" fmla="*/ 8 h 30"/>
                  <a:gd name="T6" fmla="*/ 24 w 40"/>
                  <a:gd name="T7" fmla="*/ 15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4" y="6"/>
                      <a:pt x="10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13" y="9"/>
                      <a:pt x="18" y="11"/>
                      <a:pt x="24" y="15"/>
                    </a:cubicBezTo>
                    <a:cubicBezTo>
                      <a:pt x="30" y="20"/>
                      <a:pt x="34" y="25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2" name="Freeform 743">
                <a:extLst>
                  <a:ext uri="{FF2B5EF4-FFF2-40B4-BE49-F238E27FC236}">
                    <a16:creationId xmlns:a16="http://schemas.microsoft.com/office/drawing/2014/main" id="{7F7EC724-9A4B-4189-8C94-BFE133722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6 w 40"/>
                  <a:gd name="T3" fmla="*/ 7 h 30"/>
                  <a:gd name="T4" fmla="*/ 8 w 40"/>
                  <a:gd name="T5" fmla="*/ 8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5" y="7"/>
                      <a:pt x="10" y="6"/>
                      <a:pt x="6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18" y="11"/>
                      <a:pt x="27" y="15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3" name="Freeform 744">
                <a:extLst>
                  <a:ext uri="{FF2B5EF4-FFF2-40B4-BE49-F238E27FC236}">
                    <a16:creationId xmlns:a16="http://schemas.microsoft.com/office/drawing/2014/main" id="{5E1FB312-0A66-450F-9723-3DD016F49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7 h 30"/>
                  <a:gd name="T4" fmla="*/ 5 w 40"/>
                  <a:gd name="T5" fmla="*/ 7 h 30"/>
                  <a:gd name="T6" fmla="*/ 8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20" y="11"/>
                      <a:pt x="28" y="17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4" name="Freeform 745">
                <a:extLst>
                  <a:ext uri="{FF2B5EF4-FFF2-40B4-BE49-F238E27FC236}">
                    <a16:creationId xmlns:a16="http://schemas.microsoft.com/office/drawing/2014/main" id="{0B74960D-DB98-48BE-AB4A-8FACB5DDB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6 h 30"/>
                  <a:gd name="T4" fmla="*/ 4 w 40"/>
                  <a:gd name="T5" fmla="*/ 7 h 30"/>
                  <a:gd name="T6" fmla="*/ 6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19" y="10"/>
                      <a:pt x="27" y="16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5" name="Freeform 746">
                <a:extLst>
                  <a:ext uri="{FF2B5EF4-FFF2-40B4-BE49-F238E27FC236}">
                    <a16:creationId xmlns:a16="http://schemas.microsoft.com/office/drawing/2014/main" id="{54074E0C-BCFA-405A-B4C6-926F92C9E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6 h 30"/>
                  <a:gd name="T4" fmla="*/ 4 w 40"/>
                  <a:gd name="T5" fmla="*/ 7 h 30"/>
                  <a:gd name="T6" fmla="*/ 8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7 h 30"/>
                  <a:gd name="T18" fmla="*/ 0 w 40"/>
                  <a:gd name="T19" fmla="*/ 7 h 30"/>
                  <a:gd name="T20" fmla="*/ 4 w 40"/>
                  <a:gd name="T21" fmla="*/ 7 h 30"/>
                  <a:gd name="T22" fmla="*/ 0 w 40"/>
                  <a:gd name="T23" fmla="*/ 6 h 30"/>
                  <a:gd name="T24" fmla="*/ 0 w 40"/>
                  <a:gd name="T25" fmla="*/ 6 h 30"/>
                  <a:gd name="T26" fmla="*/ 0 w 40"/>
                  <a:gd name="T27" fmla="*/ 0 h 30"/>
                  <a:gd name="T28" fmla="*/ 5 w 40"/>
                  <a:gd name="T29" fmla="*/ 1 h 30"/>
                  <a:gd name="T30" fmla="*/ 40 w 40"/>
                  <a:gd name="T31" fmla="*/ 20 h 30"/>
                  <a:gd name="T32" fmla="*/ 39 w 40"/>
                  <a:gd name="T3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23" y="11"/>
                      <a:pt x="33" y="24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4" y="8"/>
                      <a:pt x="4" y="7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6" name="Freeform 747">
                <a:extLst>
                  <a:ext uri="{FF2B5EF4-FFF2-40B4-BE49-F238E27FC236}">
                    <a16:creationId xmlns:a16="http://schemas.microsoft.com/office/drawing/2014/main" id="{9BB04DA8-C24D-4A80-800D-76A08D32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4"/>
              </a:xfrm>
              <a:custGeom>
                <a:avLst/>
                <a:gdLst>
                  <a:gd name="T0" fmla="*/ 39 w 40"/>
                  <a:gd name="T1" fmla="*/ 25 h 25"/>
                  <a:gd name="T2" fmla="*/ 5 w 40"/>
                  <a:gd name="T3" fmla="*/ 6 h 25"/>
                  <a:gd name="T4" fmla="*/ 4 w 40"/>
                  <a:gd name="T5" fmla="*/ 6 h 25"/>
                  <a:gd name="T6" fmla="*/ 0 w 40"/>
                  <a:gd name="T7" fmla="*/ 6 h 25"/>
                  <a:gd name="T8" fmla="*/ 0 w 40"/>
                  <a:gd name="T9" fmla="*/ 0 h 25"/>
                  <a:gd name="T10" fmla="*/ 5 w 40"/>
                  <a:gd name="T11" fmla="*/ 1 h 25"/>
                  <a:gd name="T12" fmla="*/ 40 w 40"/>
                  <a:gd name="T13" fmla="*/ 20 h 25"/>
                  <a:gd name="T14" fmla="*/ 39 w 4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5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7" name="Freeform 748">
                <a:extLst>
                  <a:ext uri="{FF2B5EF4-FFF2-40B4-BE49-F238E27FC236}">
                    <a16:creationId xmlns:a16="http://schemas.microsoft.com/office/drawing/2014/main" id="{295349F7-0DB5-4C83-921D-5AD9A7955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4"/>
              </a:xfrm>
              <a:custGeom>
                <a:avLst/>
                <a:gdLst>
                  <a:gd name="T0" fmla="*/ 39 w 40"/>
                  <a:gd name="T1" fmla="*/ 25 h 25"/>
                  <a:gd name="T2" fmla="*/ 5 w 40"/>
                  <a:gd name="T3" fmla="*/ 6 h 25"/>
                  <a:gd name="T4" fmla="*/ 4 w 40"/>
                  <a:gd name="T5" fmla="*/ 6 h 25"/>
                  <a:gd name="T6" fmla="*/ 0 w 40"/>
                  <a:gd name="T7" fmla="*/ 6 h 25"/>
                  <a:gd name="T8" fmla="*/ 0 w 40"/>
                  <a:gd name="T9" fmla="*/ 0 h 25"/>
                  <a:gd name="T10" fmla="*/ 5 w 40"/>
                  <a:gd name="T11" fmla="*/ 1 h 25"/>
                  <a:gd name="T12" fmla="*/ 40 w 40"/>
                  <a:gd name="T13" fmla="*/ 20 h 25"/>
                  <a:gd name="T14" fmla="*/ 39 w 4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5">
                    <a:moveTo>
                      <a:pt x="39" y="25"/>
                    </a:moveTo>
                    <a:cubicBezTo>
                      <a:pt x="24" y="4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1" y="5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8" name="Freeform 749">
                <a:extLst>
                  <a:ext uri="{FF2B5EF4-FFF2-40B4-BE49-F238E27FC236}">
                    <a16:creationId xmlns:a16="http://schemas.microsoft.com/office/drawing/2014/main" id="{08F6149C-CEF6-40B8-B9BC-8D9A4D8D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6 h 24"/>
                  <a:gd name="T4" fmla="*/ 4 w 40"/>
                  <a:gd name="T5" fmla="*/ 6 h 24"/>
                  <a:gd name="T6" fmla="*/ 4 w 40"/>
                  <a:gd name="T7" fmla="*/ 6 h 24"/>
                  <a:gd name="T8" fmla="*/ 0 w 40"/>
                  <a:gd name="T9" fmla="*/ 6 h 24"/>
                  <a:gd name="T10" fmla="*/ 0 w 40"/>
                  <a:gd name="T11" fmla="*/ 0 h 24"/>
                  <a:gd name="T12" fmla="*/ 5 w 40"/>
                  <a:gd name="T13" fmla="*/ 1 h 24"/>
                  <a:gd name="T14" fmla="*/ 40 w 40"/>
                  <a:gd name="T15" fmla="*/ 20 h 24"/>
                  <a:gd name="T16" fmla="*/ 39 w 4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2" y="5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69" name="Freeform 750">
                <a:extLst>
                  <a:ext uri="{FF2B5EF4-FFF2-40B4-BE49-F238E27FC236}">
                    <a16:creationId xmlns:a16="http://schemas.microsoft.com/office/drawing/2014/main" id="{0FF82E51-F6FF-4816-8A00-87F1577A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0 w 40"/>
                  <a:gd name="T5" fmla="*/ 5 h 24"/>
                  <a:gd name="T6" fmla="*/ 0 w 40"/>
                  <a:gd name="T7" fmla="*/ 0 h 24"/>
                  <a:gd name="T8" fmla="*/ 5 w 40"/>
                  <a:gd name="T9" fmla="*/ 1 h 24"/>
                  <a:gd name="T10" fmla="*/ 40 w 40"/>
                  <a:gd name="T11" fmla="*/ 20 h 24"/>
                  <a:gd name="T12" fmla="*/ 39 w 4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0" name="Freeform 751">
                <a:extLst>
                  <a:ext uri="{FF2B5EF4-FFF2-40B4-BE49-F238E27FC236}">
                    <a16:creationId xmlns:a16="http://schemas.microsoft.com/office/drawing/2014/main" id="{3F46C18D-43A2-4847-AE2A-490313F52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4 w 40"/>
                  <a:gd name="T5" fmla="*/ 5 h 24"/>
                  <a:gd name="T6" fmla="*/ 0 w 40"/>
                  <a:gd name="T7" fmla="*/ 5 h 24"/>
                  <a:gd name="T8" fmla="*/ 0 w 40"/>
                  <a:gd name="T9" fmla="*/ 0 h 24"/>
                  <a:gd name="T10" fmla="*/ 5 w 40"/>
                  <a:gd name="T11" fmla="*/ 1 h 24"/>
                  <a:gd name="T12" fmla="*/ 40 w 40"/>
                  <a:gd name="T13" fmla="*/ 20 h 24"/>
                  <a:gd name="T14" fmla="*/ 39 w 40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1" name="Freeform 752">
                <a:extLst>
                  <a:ext uri="{FF2B5EF4-FFF2-40B4-BE49-F238E27FC236}">
                    <a16:creationId xmlns:a16="http://schemas.microsoft.com/office/drawing/2014/main" id="{68C5354D-1D89-40EA-BFDC-4D5F3345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0 w 40"/>
                  <a:gd name="T5" fmla="*/ 5 h 24"/>
                  <a:gd name="T6" fmla="*/ 0 w 40"/>
                  <a:gd name="T7" fmla="*/ 0 h 24"/>
                  <a:gd name="T8" fmla="*/ 5 w 40"/>
                  <a:gd name="T9" fmla="*/ 1 h 24"/>
                  <a:gd name="T10" fmla="*/ 40 w 40"/>
                  <a:gd name="T11" fmla="*/ 20 h 24"/>
                  <a:gd name="T12" fmla="*/ 39 w 4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2" name="Freeform 753">
                <a:extLst>
                  <a:ext uri="{FF2B5EF4-FFF2-40B4-BE49-F238E27FC236}">
                    <a16:creationId xmlns:a16="http://schemas.microsoft.com/office/drawing/2014/main" id="{8A88BD0D-8FE4-4944-9F1A-40ADF2CB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4 w 40"/>
                  <a:gd name="T5" fmla="*/ 5 h 24"/>
                  <a:gd name="T6" fmla="*/ 0 w 40"/>
                  <a:gd name="T7" fmla="*/ 5 h 24"/>
                  <a:gd name="T8" fmla="*/ 0 w 40"/>
                  <a:gd name="T9" fmla="*/ 0 h 24"/>
                  <a:gd name="T10" fmla="*/ 5 w 40"/>
                  <a:gd name="T11" fmla="*/ 1 h 24"/>
                  <a:gd name="T12" fmla="*/ 40 w 40"/>
                  <a:gd name="T13" fmla="*/ 20 h 24"/>
                  <a:gd name="T14" fmla="*/ 39 w 40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3" name="Freeform 754">
                <a:extLst>
                  <a:ext uri="{FF2B5EF4-FFF2-40B4-BE49-F238E27FC236}">
                    <a16:creationId xmlns:a16="http://schemas.microsoft.com/office/drawing/2014/main" id="{6500E4DB-9D59-4C1C-9EC3-C763266E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2"/>
              </a:xfrm>
              <a:custGeom>
                <a:avLst/>
                <a:gdLst>
                  <a:gd name="T0" fmla="*/ 39 w 40"/>
                  <a:gd name="T1" fmla="*/ 23 h 23"/>
                  <a:gd name="T2" fmla="*/ 4 w 40"/>
                  <a:gd name="T3" fmla="*/ 5 h 23"/>
                  <a:gd name="T4" fmla="*/ 0 w 40"/>
                  <a:gd name="T5" fmla="*/ 5 h 23"/>
                  <a:gd name="T6" fmla="*/ 0 w 40"/>
                  <a:gd name="T7" fmla="*/ 0 h 23"/>
                  <a:gd name="T8" fmla="*/ 5 w 40"/>
                  <a:gd name="T9" fmla="*/ 1 h 23"/>
                  <a:gd name="T10" fmla="*/ 40 w 40"/>
                  <a:gd name="T11" fmla="*/ 20 h 23"/>
                  <a:gd name="T12" fmla="*/ 39 w 4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39" y="23"/>
                    </a:moveTo>
                    <a:cubicBezTo>
                      <a:pt x="25" y="3"/>
                      <a:pt x="5" y="5"/>
                      <a:pt x="4" y="5"/>
                    </a:cubicBezTo>
                    <a:cubicBezTo>
                      <a:pt x="3" y="5"/>
                      <a:pt x="2" y="4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3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4" name="Freeform 755">
                <a:extLst>
                  <a:ext uri="{FF2B5EF4-FFF2-40B4-BE49-F238E27FC236}">
                    <a16:creationId xmlns:a16="http://schemas.microsoft.com/office/drawing/2014/main" id="{52A6188D-5CE0-418E-8F1D-F1BCB3564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2"/>
              </a:xfrm>
              <a:custGeom>
                <a:avLst/>
                <a:gdLst>
                  <a:gd name="T0" fmla="*/ 39 w 40"/>
                  <a:gd name="T1" fmla="*/ 23 h 23"/>
                  <a:gd name="T2" fmla="*/ 0 w 40"/>
                  <a:gd name="T3" fmla="*/ 5 h 23"/>
                  <a:gd name="T4" fmla="*/ 0 w 40"/>
                  <a:gd name="T5" fmla="*/ 0 h 23"/>
                  <a:gd name="T6" fmla="*/ 5 w 40"/>
                  <a:gd name="T7" fmla="*/ 1 h 23"/>
                  <a:gd name="T8" fmla="*/ 40 w 40"/>
                  <a:gd name="T9" fmla="*/ 20 h 23"/>
                  <a:gd name="T10" fmla="*/ 39 w 40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3">
                    <a:moveTo>
                      <a:pt x="39" y="23"/>
                    </a:moveTo>
                    <a:cubicBezTo>
                      <a:pt x="23" y="1"/>
                      <a:pt x="0" y="4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5" name="Freeform 756">
                <a:extLst>
                  <a:ext uri="{FF2B5EF4-FFF2-40B4-BE49-F238E27FC236}">
                    <a16:creationId xmlns:a16="http://schemas.microsoft.com/office/drawing/2014/main" id="{8CF9293D-40A8-4F31-8FDB-6FDBC588B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5 w 40"/>
                  <a:gd name="T3" fmla="*/ 4 h 22"/>
                  <a:gd name="T4" fmla="*/ 0 w 40"/>
                  <a:gd name="T5" fmla="*/ 4 h 22"/>
                  <a:gd name="T6" fmla="*/ 0 w 40"/>
                  <a:gd name="T7" fmla="*/ 0 h 22"/>
                  <a:gd name="T8" fmla="*/ 5 w 40"/>
                  <a:gd name="T9" fmla="*/ 1 h 22"/>
                  <a:gd name="T10" fmla="*/ 40 w 40"/>
                  <a:gd name="T11" fmla="*/ 20 h 22"/>
                  <a:gd name="T12" fmla="*/ 39 w 4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4" y="3"/>
                      <a:pt x="5" y="4"/>
                      <a:pt x="5" y="4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2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6" name="Freeform 757">
                <a:extLst>
                  <a:ext uri="{FF2B5EF4-FFF2-40B4-BE49-F238E27FC236}">
                    <a16:creationId xmlns:a16="http://schemas.microsoft.com/office/drawing/2014/main" id="{ED7B79ED-74BE-4D88-98A6-916D73E7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0 w 40"/>
                  <a:gd name="T3" fmla="*/ 4 h 22"/>
                  <a:gd name="T4" fmla="*/ 0 w 40"/>
                  <a:gd name="T5" fmla="*/ 0 h 22"/>
                  <a:gd name="T6" fmla="*/ 5 w 40"/>
                  <a:gd name="T7" fmla="*/ 1 h 22"/>
                  <a:gd name="T8" fmla="*/ 40 w 40"/>
                  <a:gd name="T9" fmla="*/ 20 h 22"/>
                  <a:gd name="T10" fmla="*/ 39 w 40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3" y="0"/>
                      <a:pt x="0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1"/>
                      <a:pt x="39" y="22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7" name="Freeform 758">
                <a:extLst>
                  <a:ext uri="{FF2B5EF4-FFF2-40B4-BE49-F238E27FC236}">
                    <a16:creationId xmlns:a16="http://schemas.microsoft.com/office/drawing/2014/main" id="{39561F49-8489-4A39-9349-10087D18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0 w 40"/>
                  <a:gd name="T3" fmla="*/ 4 h 22"/>
                  <a:gd name="T4" fmla="*/ 0 w 40"/>
                  <a:gd name="T5" fmla="*/ 0 h 22"/>
                  <a:gd name="T6" fmla="*/ 5 w 40"/>
                  <a:gd name="T7" fmla="*/ 1 h 22"/>
                  <a:gd name="T8" fmla="*/ 40 w 40"/>
                  <a:gd name="T9" fmla="*/ 20 h 22"/>
                  <a:gd name="T10" fmla="*/ 39 w 40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3" y="0"/>
                      <a:pt x="0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2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8" name="Freeform 759">
                <a:extLst>
                  <a:ext uri="{FF2B5EF4-FFF2-40B4-BE49-F238E27FC236}">
                    <a16:creationId xmlns:a16="http://schemas.microsoft.com/office/drawing/2014/main" id="{64208986-4BA3-4849-B781-4304F51DC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3" y="0"/>
                      <a:pt x="0" y="3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79" name="Freeform 760">
                <a:extLst>
                  <a:ext uri="{FF2B5EF4-FFF2-40B4-BE49-F238E27FC236}">
                    <a16:creationId xmlns:a16="http://schemas.microsoft.com/office/drawing/2014/main" id="{CA52C659-0DC6-471F-8FC2-5D27AEC3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4" y="0"/>
                      <a:pt x="0" y="3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0" name="Freeform 761">
                <a:extLst>
                  <a:ext uri="{FF2B5EF4-FFF2-40B4-BE49-F238E27FC236}">
                    <a16:creationId xmlns:a16="http://schemas.microsoft.com/office/drawing/2014/main" id="{C2F1E9A4-3B93-4AB5-8B9F-9EAF50AA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6" y="3"/>
                      <a:pt x="6" y="2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1" name="Freeform 762">
                <a:extLst>
                  <a:ext uri="{FF2B5EF4-FFF2-40B4-BE49-F238E27FC236}">
                    <a16:creationId xmlns:a16="http://schemas.microsoft.com/office/drawing/2014/main" id="{3975F3FC-C97F-4926-9C09-773B1114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2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4" y="0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2" name="Freeform 763">
                <a:extLst>
                  <a:ext uri="{FF2B5EF4-FFF2-40B4-BE49-F238E27FC236}">
                    <a16:creationId xmlns:a16="http://schemas.microsoft.com/office/drawing/2014/main" id="{B42C9899-299A-4491-B20E-FD51E55CB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4" y="0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3" name="Freeform 764">
                <a:extLst>
                  <a:ext uri="{FF2B5EF4-FFF2-40B4-BE49-F238E27FC236}">
                    <a16:creationId xmlns:a16="http://schemas.microsoft.com/office/drawing/2014/main" id="{FE8448D8-A790-4990-8880-9E09F3D4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4" y="1"/>
                      <a:pt x="4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4" name="Freeform 765">
                <a:extLst>
                  <a:ext uri="{FF2B5EF4-FFF2-40B4-BE49-F238E27FC236}">
                    <a16:creationId xmlns:a16="http://schemas.microsoft.com/office/drawing/2014/main" id="{31A39172-AC0A-4219-A964-26185395A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1"/>
                      <a:pt x="6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5" name="Freeform 766">
                <a:extLst>
                  <a:ext uri="{FF2B5EF4-FFF2-40B4-BE49-F238E27FC236}">
                    <a16:creationId xmlns:a16="http://schemas.microsoft.com/office/drawing/2014/main" id="{4BA2A15B-7170-4ADF-80D6-78CF4BC4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1"/>
                      <a:pt x="6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6" name="Freeform 767">
                <a:extLst>
                  <a:ext uri="{FF2B5EF4-FFF2-40B4-BE49-F238E27FC236}">
                    <a16:creationId xmlns:a16="http://schemas.microsoft.com/office/drawing/2014/main" id="{3C242C2E-D998-42E9-B17B-ECAB253F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7" name="Freeform 768">
                <a:extLst>
                  <a:ext uri="{FF2B5EF4-FFF2-40B4-BE49-F238E27FC236}">
                    <a16:creationId xmlns:a16="http://schemas.microsoft.com/office/drawing/2014/main" id="{CECC077E-5D8B-4DD8-91B6-2F2C02740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8" name="Freeform 769">
                <a:extLst>
                  <a:ext uri="{FF2B5EF4-FFF2-40B4-BE49-F238E27FC236}">
                    <a16:creationId xmlns:a16="http://schemas.microsoft.com/office/drawing/2014/main" id="{EBB5B345-118E-44D6-A2C5-8C566850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89" name="Freeform 770">
                <a:extLst>
                  <a:ext uri="{FF2B5EF4-FFF2-40B4-BE49-F238E27FC236}">
                    <a16:creationId xmlns:a16="http://schemas.microsoft.com/office/drawing/2014/main" id="{828503BE-16F9-4EEF-8EBA-95EDF8535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0" name="Freeform 771">
                <a:extLst>
                  <a:ext uri="{FF2B5EF4-FFF2-40B4-BE49-F238E27FC236}">
                    <a16:creationId xmlns:a16="http://schemas.microsoft.com/office/drawing/2014/main" id="{F7F57929-9AAC-4874-9198-EBAE5BAE3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6" y="2"/>
                      <a:pt x="9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1" name="Freeform 772">
                <a:extLst>
                  <a:ext uri="{FF2B5EF4-FFF2-40B4-BE49-F238E27FC236}">
                    <a16:creationId xmlns:a16="http://schemas.microsoft.com/office/drawing/2014/main" id="{D01B7C95-6FF2-46E2-8EC8-7FE37393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36" cy="11"/>
              </a:xfrm>
              <a:custGeom>
                <a:avLst/>
                <a:gdLst>
                  <a:gd name="T0" fmla="*/ 25 w 26"/>
                  <a:gd name="T1" fmla="*/ 7 h 8"/>
                  <a:gd name="T2" fmla="*/ 0 w 26"/>
                  <a:gd name="T3" fmla="*/ 0 h 8"/>
                  <a:gd name="T4" fmla="*/ 0 w 26"/>
                  <a:gd name="T5" fmla="*/ 0 h 8"/>
                  <a:gd name="T6" fmla="*/ 5 w 26"/>
                  <a:gd name="T7" fmla="*/ 1 h 8"/>
                  <a:gd name="T8" fmla="*/ 26 w 26"/>
                  <a:gd name="T9" fmla="*/ 8 h 8"/>
                  <a:gd name="T10" fmla="*/ 25 w 26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8">
                    <a:moveTo>
                      <a:pt x="25" y="7"/>
                    </a:moveTo>
                    <a:cubicBezTo>
                      <a:pt x="22" y="5"/>
                      <a:pt x="1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3" y="1"/>
                      <a:pt x="20" y="4"/>
                      <a:pt x="26" y="8"/>
                    </a:cubicBezTo>
                    <a:cubicBezTo>
                      <a:pt x="26" y="8"/>
                      <a:pt x="26" y="7"/>
                      <a:pt x="25" y="7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2" name="Freeform 773">
                <a:extLst>
                  <a:ext uri="{FF2B5EF4-FFF2-40B4-BE49-F238E27FC236}">
                    <a16:creationId xmlns:a16="http://schemas.microsoft.com/office/drawing/2014/main" id="{D7853FE9-21A5-4AA5-AD10-9757FD02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5"/>
                <a:ext cx="52" cy="31"/>
              </a:xfrm>
              <a:custGeom>
                <a:avLst/>
                <a:gdLst>
                  <a:gd name="T0" fmla="*/ 38 w 38"/>
                  <a:gd name="T1" fmla="*/ 23 h 23"/>
                  <a:gd name="T2" fmla="*/ 4 w 38"/>
                  <a:gd name="T3" fmla="*/ 1 h 23"/>
                  <a:gd name="T4" fmla="*/ 0 w 38"/>
                  <a:gd name="T5" fmla="*/ 1 h 23"/>
                  <a:gd name="T6" fmla="*/ 0 w 38"/>
                  <a:gd name="T7" fmla="*/ 0 h 23"/>
                  <a:gd name="T8" fmla="*/ 0 w 38"/>
                  <a:gd name="T9" fmla="*/ 0 h 23"/>
                  <a:gd name="T10" fmla="*/ 4 w 38"/>
                  <a:gd name="T11" fmla="*/ 0 h 23"/>
                  <a:gd name="T12" fmla="*/ 4 w 38"/>
                  <a:gd name="T13" fmla="*/ 1 h 23"/>
                  <a:gd name="T14" fmla="*/ 5 w 38"/>
                  <a:gd name="T15" fmla="*/ 1 h 23"/>
                  <a:gd name="T16" fmla="*/ 21 w 38"/>
                  <a:gd name="T17" fmla="*/ 6 h 23"/>
                  <a:gd name="T18" fmla="*/ 38 w 38"/>
                  <a:gd name="T19" fmla="*/ 23 h 23"/>
                  <a:gd name="T20" fmla="*/ 38 w 38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3">
                    <a:moveTo>
                      <a:pt x="38" y="23"/>
                    </a:moveTo>
                    <a:cubicBezTo>
                      <a:pt x="27" y="9"/>
                      <a:pt x="16" y="3"/>
                      <a:pt x="4" y="1"/>
                    </a:cubicBezTo>
                    <a:cubicBezTo>
                      <a:pt x="3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1"/>
                      <a:pt x="14" y="2"/>
                      <a:pt x="21" y="6"/>
                    </a:cubicBezTo>
                    <a:cubicBezTo>
                      <a:pt x="29" y="11"/>
                      <a:pt x="35" y="19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3" name="Freeform 774">
                <a:extLst>
                  <a:ext uri="{FF2B5EF4-FFF2-40B4-BE49-F238E27FC236}">
                    <a16:creationId xmlns:a16="http://schemas.microsoft.com/office/drawing/2014/main" id="{F9CF2CDA-6E9D-477F-BD1F-63FB0AA94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28" y="9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4" name="Freeform 775">
                <a:extLst>
                  <a:ext uri="{FF2B5EF4-FFF2-40B4-BE49-F238E27FC236}">
                    <a16:creationId xmlns:a16="http://schemas.microsoft.com/office/drawing/2014/main" id="{6E35C254-9610-48F7-8D70-CA35DA3D9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24" cy="4"/>
              </a:xfrm>
              <a:custGeom>
                <a:avLst/>
                <a:gdLst>
                  <a:gd name="T0" fmla="*/ 16 w 17"/>
                  <a:gd name="T1" fmla="*/ 3 h 3"/>
                  <a:gd name="T2" fmla="*/ 0 w 17"/>
                  <a:gd name="T3" fmla="*/ 0 h 3"/>
                  <a:gd name="T4" fmla="*/ 0 w 17"/>
                  <a:gd name="T5" fmla="*/ 0 h 3"/>
                  <a:gd name="T6" fmla="*/ 5 w 17"/>
                  <a:gd name="T7" fmla="*/ 1 h 3"/>
                  <a:gd name="T8" fmla="*/ 17 w 17"/>
                  <a:gd name="T9" fmla="*/ 3 h 3"/>
                  <a:gd name="T10" fmla="*/ 16 w 1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">
                    <a:moveTo>
                      <a:pt x="16" y="3"/>
                    </a:moveTo>
                    <a:cubicBezTo>
                      <a:pt x="13" y="2"/>
                      <a:pt x="8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9" y="1"/>
                      <a:pt x="13" y="2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5" name="Freeform 776">
                <a:extLst>
                  <a:ext uri="{FF2B5EF4-FFF2-40B4-BE49-F238E27FC236}">
                    <a16:creationId xmlns:a16="http://schemas.microsoft.com/office/drawing/2014/main" id="{ABEC21D9-2CA7-47AB-B74F-930674CD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1"/>
                      <a:pt x="23" y="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6" name="Freeform 777">
                <a:extLst>
                  <a:ext uri="{FF2B5EF4-FFF2-40B4-BE49-F238E27FC236}">
                    <a16:creationId xmlns:a16="http://schemas.microsoft.com/office/drawing/2014/main" id="{63753E6B-0E52-46A4-8DC3-737D19B9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1"/>
                      <a:pt x="24" y="4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7" name="Freeform 778">
                <a:extLst>
                  <a:ext uri="{FF2B5EF4-FFF2-40B4-BE49-F238E27FC236}">
                    <a16:creationId xmlns:a16="http://schemas.microsoft.com/office/drawing/2014/main" id="{73144618-36E6-444A-9AC3-1A4E127F7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13" cy="2"/>
              </a:xfrm>
              <a:custGeom>
                <a:avLst/>
                <a:gdLst>
                  <a:gd name="T0" fmla="*/ 9 w 9"/>
                  <a:gd name="T1" fmla="*/ 1 h 1"/>
                  <a:gd name="T2" fmla="*/ 0 w 9"/>
                  <a:gd name="T3" fmla="*/ 0 h 1"/>
                  <a:gd name="T4" fmla="*/ 5 w 9"/>
                  <a:gd name="T5" fmla="*/ 1 h 1"/>
                  <a:gd name="T6" fmla="*/ 9 w 9"/>
                  <a:gd name="T7" fmla="*/ 1 h 1"/>
                  <a:gd name="T8" fmla="*/ 9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6" y="1"/>
                      <a:pt x="4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8" name="Freeform 779">
                <a:extLst>
                  <a:ext uri="{FF2B5EF4-FFF2-40B4-BE49-F238E27FC236}">
                    <a16:creationId xmlns:a16="http://schemas.microsoft.com/office/drawing/2014/main" id="{2F988147-AA12-435A-8478-AE851152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463"/>
                <a:ext cx="4" cy="2"/>
              </a:xfrm>
              <a:custGeom>
                <a:avLst/>
                <a:gdLst>
                  <a:gd name="T0" fmla="*/ 2 w 3"/>
                  <a:gd name="T1" fmla="*/ 1 h 1"/>
                  <a:gd name="T2" fmla="*/ 0 w 3"/>
                  <a:gd name="T3" fmla="*/ 1 h 1"/>
                  <a:gd name="T4" fmla="*/ 0 w 3"/>
                  <a:gd name="T5" fmla="*/ 0 h 1"/>
                  <a:gd name="T6" fmla="*/ 1 w 3"/>
                  <a:gd name="T7" fmla="*/ 0 h 1"/>
                  <a:gd name="T8" fmla="*/ 2 w 3"/>
                  <a:gd name="T9" fmla="*/ 1 h 1"/>
                  <a:gd name="T10" fmla="*/ 2 w 3"/>
                  <a:gd name="T11" fmla="*/ 1 h 1"/>
                  <a:gd name="T12" fmla="*/ 2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99" name="Freeform 780">
                <a:extLst>
                  <a:ext uri="{FF2B5EF4-FFF2-40B4-BE49-F238E27FC236}">
                    <a16:creationId xmlns:a16="http://schemas.microsoft.com/office/drawing/2014/main" id="{EEA032DB-F69E-4BC4-82D9-C5FD474F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6" y="7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0" name="Freeform 781">
                <a:extLst>
                  <a:ext uri="{FF2B5EF4-FFF2-40B4-BE49-F238E27FC236}">
                    <a16:creationId xmlns:a16="http://schemas.microsoft.com/office/drawing/2014/main" id="{55BF1EA1-08F4-4525-87AD-BE512871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38 w 38"/>
                  <a:gd name="T9" fmla="*/ 22 h 22"/>
                  <a:gd name="T10" fmla="*/ 38 w 38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5" y="7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1" name="Freeform 782">
                <a:extLst>
                  <a:ext uri="{FF2B5EF4-FFF2-40B4-BE49-F238E27FC236}">
                    <a16:creationId xmlns:a16="http://schemas.microsoft.com/office/drawing/2014/main" id="{3F69294E-77FB-42FF-98D0-4F124273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3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2" name="Freeform 783">
                <a:extLst>
                  <a:ext uri="{FF2B5EF4-FFF2-40B4-BE49-F238E27FC236}">
                    <a16:creationId xmlns:a16="http://schemas.microsoft.com/office/drawing/2014/main" id="{1D47D79B-FA05-499E-9412-A56B8A2AE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21 w 23"/>
                  <a:gd name="T1" fmla="*/ 0 h 14"/>
                  <a:gd name="T2" fmla="*/ 23 w 23"/>
                  <a:gd name="T3" fmla="*/ 6 h 14"/>
                  <a:gd name="T4" fmla="*/ 15 w 23"/>
                  <a:gd name="T5" fmla="*/ 14 h 14"/>
                  <a:gd name="T6" fmla="*/ 12 w 23"/>
                  <a:gd name="T7" fmla="*/ 14 h 14"/>
                  <a:gd name="T8" fmla="*/ 0 w 23"/>
                  <a:gd name="T9" fmla="*/ 7 h 14"/>
                  <a:gd name="T10" fmla="*/ 0 w 23"/>
                  <a:gd name="T11" fmla="*/ 0 h 14"/>
                  <a:gd name="T12" fmla="*/ 12 w 23"/>
                  <a:gd name="T13" fmla="*/ 10 h 14"/>
                  <a:gd name="T14" fmla="*/ 14 w 23"/>
                  <a:gd name="T15" fmla="*/ 10 h 14"/>
                  <a:gd name="T16" fmla="*/ 21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21" y="0"/>
                    </a:moveTo>
                    <a:cubicBezTo>
                      <a:pt x="22" y="3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3" name="Freeform 784">
                <a:extLst>
                  <a:ext uri="{FF2B5EF4-FFF2-40B4-BE49-F238E27FC236}">
                    <a16:creationId xmlns:a16="http://schemas.microsoft.com/office/drawing/2014/main" id="{DDCF163A-540A-4883-8AF7-3FCFFCE2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1 w 23"/>
                  <a:gd name="T9" fmla="*/ 0 h 14"/>
                  <a:gd name="T10" fmla="*/ 20 w 23"/>
                  <a:gd name="T11" fmla="*/ 1 h 14"/>
                  <a:gd name="T12" fmla="*/ 21 w 23"/>
                  <a:gd name="T13" fmla="*/ 0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1" y="1"/>
                      <a:pt x="21" y="1"/>
                      <a:pt x="21" y="0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4" name="Freeform 785">
                <a:extLst>
                  <a:ext uri="{FF2B5EF4-FFF2-40B4-BE49-F238E27FC236}">
                    <a16:creationId xmlns:a16="http://schemas.microsoft.com/office/drawing/2014/main" id="{F86AD781-B4C1-4921-8BF0-4C6C31E0F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1 w 23"/>
                  <a:gd name="T9" fmla="*/ 0 h 14"/>
                  <a:gd name="T10" fmla="*/ 20 w 23"/>
                  <a:gd name="T11" fmla="*/ 1 h 14"/>
                  <a:gd name="T12" fmla="*/ 19 w 23"/>
                  <a:gd name="T13" fmla="*/ 5 h 14"/>
                  <a:gd name="T14" fmla="*/ 21 w 23"/>
                  <a:gd name="T15" fmla="*/ 0 h 14"/>
                  <a:gd name="T16" fmla="*/ 23 w 23"/>
                  <a:gd name="T17" fmla="*/ 6 h 14"/>
                  <a:gd name="T18" fmla="*/ 15 w 23"/>
                  <a:gd name="T19" fmla="*/ 14 h 14"/>
                  <a:gd name="T20" fmla="*/ 12 w 23"/>
                  <a:gd name="T21" fmla="*/ 14 h 14"/>
                  <a:gd name="T22" fmla="*/ 0 w 23"/>
                  <a:gd name="T23" fmla="*/ 7 h 14"/>
                  <a:gd name="T24" fmla="*/ 0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0" y="3"/>
                      <a:pt x="20" y="3"/>
                      <a:pt x="19" y="5"/>
                    </a:cubicBezTo>
                    <a:cubicBezTo>
                      <a:pt x="20" y="3"/>
                      <a:pt x="20" y="3"/>
                      <a:pt x="21" y="0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5" name="Freeform 786">
                <a:extLst>
                  <a:ext uri="{FF2B5EF4-FFF2-40B4-BE49-F238E27FC236}">
                    <a16:creationId xmlns:a16="http://schemas.microsoft.com/office/drawing/2014/main" id="{EE099D3C-B66B-47A0-BFD2-031C353FC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0 w 23"/>
                  <a:gd name="T9" fmla="*/ 1 h 14"/>
                  <a:gd name="T10" fmla="*/ 18 w 23"/>
                  <a:gd name="T11" fmla="*/ 7 h 14"/>
                  <a:gd name="T12" fmla="*/ 21 w 23"/>
                  <a:gd name="T13" fmla="*/ 1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0" y="0"/>
                      <a:pt x="20" y="1"/>
                    </a:cubicBezTo>
                    <a:cubicBezTo>
                      <a:pt x="20" y="2"/>
                      <a:pt x="20" y="2"/>
                      <a:pt x="18" y="7"/>
                    </a:cubicBezTo>
                    <a:cubicBezTo>
                      <a:pt x="19" y="6"/>
                      <a:pt x="19" y="5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6" name="Freeform 787">
                <a:extLst>
                  <a:ext uri="{FF2B5EF4-FFF2-40B4-BE49-F238E27FC236}">
                    <a16:creationId xmlns:a16="http://schemas.microsoft.com/office/drawing/2014/main" id="{404AD40E-E90F-49B4-8172-AD107B3C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8 w 23"/>
                  <a:gd name="T3" fmla="*/ 9 h 14"/>
                  <a:gd name="T4" fmla="*/ 12 w 23"/>
                  <a:gd name="T5" fmla="*/ 10 h 14"/>
                  <a:gd name="T6" fmla="*/ 14 w 23"/>
                  <a:gd name="T7" fmla="*/ 10 h 14"/>
                  <a:gd name="T8" fmla="*/ 18 w 23"/>
                  <a:gd name="T9" fmla="*/ 7 h 14"/>
                  <a:gd name="T10" fmla="*/ 21 w 23"/>
                  <a:gd name="T11" fmla="*/ 1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" y="2"/>
                      <a:pt x="5" y="6"/>
                      <a:pt x="8" y="9"/>
                    </a:cubicBezTo>
                    <a:cubicBezTo>
                      <a:pt x="9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5" y="10"/>
                      <a:pt x="18" y="7"/>
                      <a:pt x="18" y="7"/>
                    </a:cubicBezTo>
                    <a:cubicBezTo>
                      <a:pt x="18" y="7"/>
                      <a:pt x="19" y="5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7" name="Freeform 788">
                <a:extLst>
                  <a:ext uri="{FF2B5EF4-FFF2-40B4-BE49-F238E27FC236}">
                    <a16:creationId xmlns:a16="http://schemas.microsoft.com/office/drawing/2014/main" id="{2D301579-F7AC-463B-9270-05A2AFEEA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5"/>
              </a:xfrm>
              <a:custGeom>
                <a:avLst/>
                <a:gdLst>
                  <a:gd name="T0" fmla="*/ 0 w 23"/>
                  <a:gd name="T1" fmla="*/ 0 h 18"/>
                  <a:gd name="T2" fmla="*/ 0 w 23"/>
                  <a:gd name="T3" fmla="*/ 0 h 18"/>
                  <a:gd name="T4" fmla="*/ 21 w 23"/>
                  <a:gd name="T5" fmla="*/ 1 h 18"/>
                  <a:gd name="T6" fmla="*/ 23 w 23"/>
                  <a:gd name="T7" fmla="*/ 6 h 18"/>
                  <a:gd name="T8" fmla="*/ 15 w 23"/>
                  <a:gd name="T9" fmla="*/ 14 h 18"/>
                  <a:gd name="T10" fmla="*/ 12 w 23"/>
                  <a:gd name="T11" fmla="*/ 14 h 18"/>
                  <a:gd name="T12" fmla="*/ 0 w 23"/>
                  <a:gd name="T13" fmla="*/ 7 h 18"/>
                  <a:gd name="T14" fmla="*/ 0 w 23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5" y="18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8" name="Freeform 789">
                <a:extLst>
                  <a:ext uri="{FF2B5EF4-FFF2-40B4-BE49-F238E27FC236}">
                    <a16:creationId xmlns:a16="http://schemas.microsoft.com/office/drawing/2014/main" id="{3F557FB3-0E18-47E6-9CEA-3AF5AA2BA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21 w 23"/>
                  <a:gd name="T3" fmla="*/ 1 h 20"/>
                  <a:gd name="T4" fmla="*/ 23 w 23"/>
                  <a:gd name="T5" fmla="*/ 6 h 20"/>
                  <a:gd name="T6" fmla="*/ 15 w 23"/>
                  <a:gd name="T7" fmla="*/ 14 h 20"/>
                  <a:gd name="T8" fmla="*/ 12 w 23"/>
                  <a:gd name="T9" fmla="*/ 14 h 20"/>
                  <a:gd name="T10" fmla="*/ 0 w 23"/>
                  <a:gd name="T11" fmla="*/ 7 h 20"/>
                  <a:gd name="T12" fmla="*/ 0 w 2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5" y="7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09" name="Freeform 790">
                <a:extLst>
                  <a:ext uri="{FF2B5EF4-FFF2-40B4-BE49-F238E27FC236}">
                    <a16:creationId xmlns:a16="http://schemas.microsoft.com/office/drawing/2014/main" id="{2134FB62-E929-4859-8293-6D22D86FC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0" name="Freeform 791">
                <a:extLst>
                  <a:ext uri="{FF2B5EF4-FFF2-40B4-BE49-F238E27FC236}">
                    <a16:creationId xmlns:a16="http://schemas.microsoft.com/office/drawing/2014/main" id="{9DE67B14-558C-4234-A9C5-640DCC3C8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21 w 23"/>
                  <a:gd name="T3" fmla="*/ 1 h 20"/>
                  <a:gd name="T4" fmla="*/ 23 w 23"/>
                  <a:gd name="T5" fmla="*/ 6 h 20"/>
                  <a:gd name="T6" fmla="*/ 15 w 23"/>
                  <a:gd name="T7" fmla="*/ 14 h 20"/>
                  <a:gd name="T8" fmla="*/ 12 w 23"/>
                  <a:gd name="T9" fmla="*/ 14 h 20"/>
                  <a:gd name="T10" fmla="*/ 0 w 23"/>
                  <a:gd name="T11" fmla="*/ 7 h 20"/>
                  <a:gd name="T12" fmla="*/ 0 w 2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1" name="Freeform 792">
                <a:extLst>
                  <a:ext uri="{FF2B5EF4-FFF2-40B4-BE49-F238E27FC236}">
                    <a16:creationId xmlns:a16="http://schemas.microsoft.com/office/drawing/2014/main" id="{0AA50F26-3536-4C91-BD2E-90C2CA5E1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2" name="Freeform 793">
                <a:extLst>
                  <a:ext uri="{FF2B5EF4-FFF2-40B4-BE49-F238E27FC236}">
                    <a16:creationId xmlns:a16="http://schemas.microsoft.com/office/drawing/2014/main" id="{1B09E5C0-28B2-463F-A34F-F3FDC30E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3" name="Freeform 794">
                <a:extLst>
                  <a:ext uri="{FF2B5EF4-FFF2-40B4-BE49-F238E27FC236}">
                    <a16:creationId xmlns:a16="http://schemas.microsoft.com/office/drawing/2014/main" id="{02A8ABDB-70C4-413C-AEF0-08FFEC88A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1 h 14"/>
                  <a:gd name="T4" fmla="*/ 17 w 23"/>
                  <a:gd name="T5" fmla="*/ 9 h 14"/>
                  <a:gd name="T6" fmla="*/ 21 w 23"/>
                  <a:gd name="T7" fmla="*/ 2 h 14"/>
                  <a:gd name="T8" fmla="*/ 23 w 23"/>
                  <a:gd name="T9" fmla="*/ 6 h 14"/>
                  <a:gd name="T10" fmla="*/ 15 w 23"/>
                  <a:gd name="T11" fmla="*/ 14 h 14"/>
                  <a:gd name="T12" fmla="*/ 12 w 23"/>
                  <a:gd name="T13" fmla="*/ 14 h 14"/>
                  <a:gd name="T14" fmla="*/ 0 w 23"/>
                  <a:gd name="T15" fmla="*/ 7 h 14"/>
                  <a:gd name="T16" fmla="*/ 0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3" y="4"/>
                      <a:pt x="8" y="10"/>
                      <a:pt x="12" y="11"/>
                    </a:cubicBezTo>
                    <a:cubicBezTo>
                      <a:pt x="15" y="11"/>
                      <a:pt x="17" y="9"/>
                      <a:pt x="17" y="9"/>
                    </a:cubicBezTo>
                    <a:cubicBezTo>
                      <a:pt x="18" y="8"/>
                      <a:pt x="20" y="6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4" name="Freeform 795">
                <a:extLst>
                  <a:ext uri="{FF2B5EF4-FFF2-40B4-BE49-F238E27FC236}">
                    <a16:creationId xmlns:a16="http://schemas.microsoft.com/office/drawing/2014/main" id="{42F94E3B-651A-4846-BE57-1B739900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6 w 23"/>
                  <a:gd name="T5" fmla="*/ 10 h 14"/>
                  <a:gd name="T6" fmla="*/ 18 w 23"/>
                  <a:gd name="T7" fmla="*/ 8 h 14"/>
                  <a:gd name="T8" fmla="*/ 21 w 23"/>
                  <a:gd name="T9" fmla="*/ 2 h 14"/>
                  <a:gd name="T10" fmla="*/ 23 w 23"/>
                  <a:gd name="T11" fmla="*/ 6 h 14"/>
                  <a:gd name="T12" fmla="*/ 15 w 23"/>
                  <a:gd name="T13" fmla="*/ 14 h 14"/>
                  <a:gd name="T14" fmla="*/ 12 w 23"/>
                  <a:gd name="T15" fmla="*/ 14 h 14"/>
                  <a:gd name="T16" fmla="*/ 0 w 23"/>
                  <a:gd name="T17" fmla="*/ 7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9"/>
                      <a:pt x="10" y="12"/>
                      <a:pt x="14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7" y="10"/>
                      <a:pt x="18" y="8"/>
                      <a:pt x="18" y="8"/>
                    </a:cubicBezTo>
                    <a:cubicBezTo>
                      <a:pt x="19" y="7"/>
                      <a:pt x="20" y="6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5" name="Freeform 796">
                <a:extLst>
                  <a:ext uri="{FF2B5EF4-FFF2-40B4-BE49-F238E27FC236}">
                    <a16:creationId xmlns:a16="http://schemas.microsoft.com/office/drawing/2014/main" id="{019CF0D5-E842-40DD-9305-DD5A2E22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0 w 23"/>
                  <a:gd name="T3" fmla="*/ 0 h 14"/>
                  <a:gd name="T4" fmla="*/ 14 w 23"/>
                  <a:gd name="T5" fmla="*/ 10 h 14"/>
                  <a:gd name="T6" fmla="*/ 15 w 23"/>
                  <a:gd name="T7" fmla="*/ 11 h 14"/>
                  <a:gd name="T8" fmla="*/ 16 w 23"/>
                  <a:gd name="T9" fmla="*/ 10 h 14"/>
                  <a:gd name="T10" fmla="*/ 18 w 23"/>
                  <a:gd name="T11" fmla="*/ 8 h 14"/>
                  <a:gd name="T12" fmla="*/ 21 w 23"/>
                  <a:gd name="T13" fmla="*/ 2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11"/>
                      <a:pt x="12" y="12"/>
                      <a:pt x="14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6" y="10"/>
                    </a:cubicBezTo>
                    <a:cubicBezTo>
                      <a:pt x="17" y="9"/>
                      <a:pt x="18" y="9"/>
                      <a:pt x="18" y="8"/>
                    </a:cubicBezTo>
                    <a:cubicBezTo>
                      <a:pt x="20" y="6"/>
                      <a:pt x="21" y="3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6" name="Freeform 797">
                <a:extLst>
                  <a:ext uri="{FF2B5EF4-FFF2-40B4-BE49-F238E27FC236}">
                    <a16:creationId xmlns:a16="http://schemas.microsoft.com/office/drawing/2014/main" id="{26C92EE7-D274-41D8-89B1-4A0412782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7 w 23"/>
                  <a:gd name="T3" fmla="*/ 9 h 14"/>
                  <a:gd name="T4" fmla="*/ 14 w 23"/>
                  <a:gd name="T5" fmla="*/ 10 h 14"/>
                  <a:gd name="T6" fmla="*/ 16 w 23"/>
                  <a:gd name="T7" fmla="*/ 10 h 14"/>
                  <a:gd name="T8" fmla="*/ 18 w 23"/>
                  <a:gd name="T9" fmla="*/ 9 h 14"/>
                  <a:gd name="T10" fmla="*/ 22 w 23"/>
                  <a:gd name="T11" fmla="*/ 2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4" y="6"/>
                      <a:pt x="6" y="8"/>
                      <a:pt x="7" y="9"/>
                    </a:cubicBezTo>
                    <a:cubicBezTo>
                      <a:pt x="11" y="11"/>
                      <a:pt x="12" y="11"/>
                      <a:pt x="14" y="10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7"/>
                      <a:pt x="20" y="5"/>
                      <a:pt x="22" y="2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7" name="Freeform 798">
                <a:extLst>
                  <a:ext uri="{FF2B5EF4-FFF2-40B4-BE49-F238E27FC236}">
                    <a16:creationId xmlns:a16="http://schemas.microsoft.com/office/drawing/2014/main" id="{4B594EE8-7FBD-489C-B454-7CD62A13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1 h 14"/>
                  <a:gd name="T4" fmla="*/ 14 w 23"/>
                  <a:gd name="T5" fmla="*/ 11 h 14"/>
                  <a:gd name="T6" fmla="*/ 16 w 23"/>
                  <a:gd name="T7" fmla="*/ 10 h 14"/>
                  <a:gd name="T8" fmla="*/ 18 w 23"/>
                  <a:gd name="T9" fmla="*/ 9 h 14"/>
                  <a:gd name="T10" fmla="*/ 22 w 23"/>
                  <a:gd name="T11" fmla="*/ 3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9"/>
                      <a:pt x="10" y="12"/>
                      <a:pt x="14" y="11"/>
                    </a:cubicBez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6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20" y="7"/>
                      <a:pt x="21" y="5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8" name="Freeform 799">
                <a:extLst>
                  <a:ext uri="{FF2B5EF4-FFF2-40B4-BE49-F238E27FC236}">
                    <a16:creationId xmlns:a16="http://schemas.microsoft.com/office/drawing/2014/main" id="{0890550B-D2B2-4FC5-B026-E4879EE8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8 w 23"/>
                  <a:gd name="T3" fmla="*/ 9 h 14"/>
                  <a:gd name="T4" fmla="*/ 14 w 23"/>
                  <a:gd name="T5" fmla="*/ 11 h 14"/>
                  <a:gd name="T6" fmla="*/ 14 w 23"/>
                  <a:gd name="T7" fmla="*/ 11 h 14"/>
                  <a:gd name="T8" fmla="*/ 18 w 23"/>
                  <a:gd name="T9" fmla="*/ 9 h 14"/>
                  <a:gd name="T10" fmla="*/ 22 w 23"/>
                  <a:gd name="T11" fmla="*/ 3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4" y="6"/>
                      <a:pt x="6" y="8"/>
                      <a:pt x="8" y="9"/>
                    </a:cubicBezTo>
                    <a:cubicBezTo>
                      <a:pt x="11" y="12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8" y="9"/>
                      <a:pt x="18" y="9"/>
                    </a:cubicBezTo>
                    <a:cubicBezTo>
                      <a:pt x="20" y="7"/>
                      <a:pt x="21" y="6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19" name="Freeform 800">
                <a:extLst>
                  <a:ext uri="{FF2B5EF4-FFF2-40B4-BE49-F238E27FC236}">
                    <a16:creationId xmlns:a16="http://schemas.microsoft.com/office/drawing/2014/main" id="{85098726-9AC9-46F9-8C26-D790ABB52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1 h 14"/>
                  <a:gd name="T4" fmla="*/ 14 w 23"/>
                  <a:gd name="T5" fmla="*/ 11 h 14"/>
                  <a:gd name="T6" fmla="*/ 18 w 23"/>
                  <a:gd name="T7" fmla="*/ 9 h 14"/>
                  <a:gd name="T8" fmla="*/ 22 w 23"/>
                  <a:gd name="T9" fmla="*/ 3 h 14"/>
                  <a:gd name="T10" fmla="*/ 23 w 23"/>
                  <a:gd name="T11" fmla="*/ 6 h 14"/>
                  <a:gd name="T12" fmla="*/ 15 w 23"/>
                  <a:gd name="T13" fmla="*/ 14 h 14"/>
                  <a:gd name="T14" fmla="*/ 12 w 23"/>
                  <a:gd name="T15" fmla="*/ 14 h 14"/>
                  <a:gd name="T16" fmla="*/ 0 w 23"/>
                  <a:gd name="T17" fmla="*/ 7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8" y="13"/>
                      <a:pt x="13" y="12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1"/>
                      <a:pt x="18" y="9"/>
                      <a:pt x="18" y="9"/>
                    </a:cubicBezTo>
                    <a:cubicBezTo>
                      <a:pt x="20" y="7"/>
                      <a:pt x="21" y="5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0" name="Freeform 801">
                <a:extLst>
                  <a:ext uri="{FF2B5EF4-FFF2-40B4-BE49-F238E27FC236}">
                    <a16:creationId xmlns:a16="http://schemas.microsoft.com/office/drawing/2014/main" id="{E24D4E9C-4E51-49C8-A56E-818693C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7"/>
              </a:xfrm>
              <a:custGeom>
                <a:avLst/>
                <a:gdLst>
                  <a:gd name="T0" fmla="*/ 0 w 23"/>
                  <a:gd name="T1" fmla="*/ 0 h 13"/>
                  <a:gd name="T2" fmla="*/ 0 w 23"/>
                  <a:gd name="T3" fmla="*/ 0 h 13"/>
                  <a:gd name="T4" fmla="*/ 8 w 23"/>
                  <a:gd name="T5" fmla="*/ 9 h 13"/>
                  <a:gd name="T6" fmla="*/ 13 w 23"/>
                  <a:gd name="T7" fmla="*/ 10 h 13"/>
                  <a:gd name="T8" fmla="*/ 14 w 23"/>
                  <a:gd name="T9" fmla="*/ 10 h 13"/>
                  <a:gd name="T10" fmla="*/ 14 w 23"/>
                  <a:gd name="T11" fmla="*/ 10 h 13"/>
                  <a:gd name="T12" fmla="*/ 18 w 23"/>
                  <a:gd name="T13" fmla="*/ 8 h 13"/>
                  <a:gd name="T14" fmla="*/ 22 w 23"/>
                  <a:gd name="T15" fmla="*/ 2 h 13"/>
                  <a:gd name="T16" fmla="*/ 23 w 23"/>
                  <a:gd name="T17" fmla="*/ 5 h 13"/>
                  <a:gd name="T18" fmla="*/ 15 w 23"/>
                  <a:gd name="T19" fmla="*/ 13 h 13"/>
                  <a:gd name="T20" fmla="*/ 12 w 23"/>
                  <a:gd name="T21" fmla="*/ 13 h 13"/>
                  <a:gd name="T22" fmla="*/ 0 w 23"/>
                  <a:gd name="T23" fmla="*/ 6 h 13"/>
                  <a:gd name="T24" fmla="*/ 0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6" y="7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20" y="6"/>
                      <a:pt x="21" y="3"/>
                      <a:pt x="22" y="2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1" name="Freeform 802">
                <a:extLst>
                  <a:ext uri="{FF2B5EF4-FFF2-40B4-BE49-F238E27FC236}">
                    <a16:creationId xmlns:a16="http://schemas.microsoft.com/office/drawing/2014/main" id="{DA6E0967-6535-48AA-987E-A863312AB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18 w 23"/>
                  <a:gd name="T9" fmla="*/ 8 h 14"/>
                  <a:gd name="T10" fmla="*/ 22 w 23"/>
                  <a:gd name="T11" fmla="*/ 3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1"/>
                      <a:pt x="18" y="9"/>
                      <a:pt x="18" y="8"/>
                    </a:cubicBezTo>
                    <a:cubicBezTo>
                      <a:pt x="21" y="6"/>
                      <a:pt x="22" y="4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2" name="Freeform 803">
                <a:extLst>
                  <a:ext uri="{FF2B5EF4-FFF2-40B4-BE49-F238E27FC236}">
                    <a16:creationId xmlns:a16="http://schemas.microsoft.com/office/drawing/2014/main" id="{2139E42C-A45F-447B-9983-2A7F3362B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22 w 23"/>
                  <a:gd name="T9" fmla="*/ 3 h 14"/>
                  <a:gd name="T10" fmla="*/ 23 w 23"/>
                  <a:gd name="T11" fmla="*/ 5 h 14"/>
                  <a:gd name="T12" fmla="*/ 15 w 23"/>
                  <a:gd name="T13" fmla="*/ 13 h 14"/>
                  <a:gd name="T14" fmla="*/ 12 w 23"/>
                  <a:gd name="T15" fmla="*/ 13 h 14"/>
                  <a:gd name="T16" fmla="*/ 0 w 23"/>
                  <a:gd name="T17" fmla="*/ 6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9" y="10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3" name="Freeform 804">
                <a:extLst>
                  <a:ext uri="{FF2B5EF4-FFF2-40B4-BE49-F238E27FC236}">
                    <a16:creationId xmlns:a16="http://schemas.microsoft.com/office/drawing/2014/main" id="{081EF6E9-D625-4431-93DD-81306AE6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0 w 23"/>
                  <a:gd name="T3" fmla="*/ 0 h 14"/>
                  <a:gd name="T4" fmla="*/ 14 w 23"/>
                  <a:gd name="T5" fmla="*/ 10 h 14"/>
                  <a:gd name="T6" fmla="*/ 14 w 23"/>
                  <a:gd name="T7" fmla="*/ 10 h 14"/>
                  <a:gd name="T8" fmla="*/ 22 w 23"/>
                  <a:gd name="T9" fmla="*/ 3 h 14"/>
                  <a:gd name="T10" fmla="*/ 23 w 23"/>
                  <a:gd name="T11" fmla="*/ 5 h 14"/>
                  <a:gd name="T12" fmla="*/ 15 w 23"/>
                  <a:gd name="T13" fmla="*/ 13 h 14"/>
                  <a:gd name="T14" fmla="*/ 12 w 23"/>
                  <a:gd name="T15" fmla="*/ 13 h 14"/>
                  <a:gd name="T16" fmla="*/ 0 w 23"/>
                  <a:gd name="T17" fmla="*/ 6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20" y="9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4" name="Freeform 805">
                <a:extLst>
                  <a:ext uri="{FF2B5EF4-FFF2-40B4-BE49-F238E27FC236}">
                    <a16:creationId xmlns:a16="http://schemas.microsoft.com/office/drawing/2014/main" id="{C4E75394-137F-439E-8126-A0CA7C4EE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19 w 23"/>
                  <a:gd name="T9" fmla="*/ 9 h 14"/>
                  <a:gd name="T10" fmla="*/ 22 w 23"/>
                  <a:gd name="T11" fmla="*/ 4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9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1"/>
                      <a:pt x="18" y="10"/>
                      <a:pt x="19" y="9"/>
                    </a:cubicBezTo>
                    <a:cubicBezTo>
                      <a:pt x="21" y="7"/>
                      <a:pt x="22" y="5"/>
                      <a:pt x="22" y="4"/>
                    </a:cubicBezTo>
                    <a:cubicBezTo>
                      <a:pt x="22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5" name="Freeform 806">
                <a:extLst>
                  <a:ext uri="{FF2B5EF4-FFF2-40B4-BE49-F238E27FC236}">
                    <a16:creationId xmlns:a16="http://schemas.microsoft.com/office/drawing/2014/main" id="{01623E1E-2B95-4F63-B387-8385E6F1D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5 w 23"/>
                  <a:gd name="T7" fmla="*/ 10 h 14"/>
                  <a:gd name="T8" fmla="*/ 19 w 23"/>
                  <a:gd name="T9" fmla="*/ 9 h 14"/>
                  <a:gd name="T10" fmla="*/ 22 w 23"/>
                  <a:gd name="T11" fmla="*/ 4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9" y="14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1"/>
                      <a:pt x="17" y="10"/>
                      <a:pt x="19" y="9"/>
                    </a:cubicBezTo>
                    <a:cubicBezTo>
                      <a:pt x="20" y="8"/>
                      <a:pt x="21" y="7"/>
                      <a:pt x="22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426" name="Freeform 807">
                <a:extLst>
                  <a:ext uri="{FF2B5EF4-FFF2-40B4-BE49-F238E27FC236}">
                    <a16:creationId xmlns:a16="http://schemas.microsoft.com/office/drawing/2014/main" id="{D8C9F24A-F3D3-4A0B-AFC5-53CCA3F0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7"/>
              </a:xfrm>
              <a:custGeom>
                <a:avLst/>
                <a:gdLst>
                  <a:gd name="T0" fmla="*/ 0 w 23"/>
                  <a:gd name="T1" fmla="*/ 0 h 13"/>
                  <a:gd name="T2" fmla="*/ 8 w 23"/>
                  <a:gd name="T3" fmla="*/ 9 h 13"/>
                  <a:gd name="T4" fmla="*/ 12 w 23"/>
                  <a:gd name="T5" fmla="*/ 11 h 13"/>
                  <a:gd name="T6" fmla="*/ 13 w 23"/>
                  <a:gd name="T7" fmla="*/ 11 h 13"/>
                  <a:gd name="T8" fmla="*/ 14 w 23"/>
                  <a:gd name="T9" fmla="*/ 10 h 13"/>
                  <a:gd name="T10" fmla="*/ 14 w 23"/>
                  <a:gd name="T11" fmla="*/ 11 h 13"/>
                  <a:gd name="T12" fmla="*/ 19 w 23"/>
                  <a:gd name="T13" fmla="*/ 9 h 13"/>
                  <a:gd name="T14" fmla="*/ 22 w 23"/>
                  <a:gd name="T15" fmla="*/ 4 h 13"/>
                  <a:gd name="T16" fmla="*/ 23 w 23"/>
                  <a:gd name="T17" fmla="*/ 5 h 13"/>
                  <a:gd name="T18" fmla="*/ 15 w 23"/>
                  <a:gd name="T19" fmla="*/ 13 h 13"/>
                  <a:gd name="T20" fmla="*/ 12 w 23"/>
                  <a:gd name="T21" fmla="*/ 13 h 13"/>
                  <a:gd name="T22" fmla="*/ 0 w 23"/>
                  <a:gd name="T23" fmla="*/ 6 h 13"/>
                  <a:gd name="T24" fmla="*/ 0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0" y="0"/>
                    </a:moveTo>
                    <a:cubicBezTo>
                      <a:pt x="3" y="5"/>
                      <a:pt x="5" y="7"/>
                      <a:pt x="8" y="9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6" y="11"/>
                      <a:pt x="19" y="9"/>
                      <a:pt x="19" y="9"/>
                    </a:cubicBezTo>
                    <a:cubicBezTo>
                      <a:pt x="20" y="8"/>
                      <a:pt x="22" y="6"/>
                      <a:pt x="22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730" name="Group 1009">
              <a:extLst>
                <a:ext uri="{FF2B5EF4-FFF2-40B4-BE49-F238E27FC236}">
                  <a16:creationId xmlns:a16="http://schemas.microsoft.com/office/drawing/2014/main" id="{0001003C-BF12-4D60-9BDF-D469C65230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1" y="1264"/>
              <a:ext cx="162" cy="106"/>
              <a:chOff x="3181" y="1264"/>
              <a:chExt cx="162" cy="106"/>
            </a:xfrm>
          </p:grpSpPr>
          <p:sp>
            <p:nvSpPr>
              <p:cNvPr id="3027" name="Freeform 809">
                <a:extLst>
                  <a:ext uri="{FF2B5EF4-FFF2-40B4-BE49-F238E27FC236}">
                    <a16:creationId xmlns:a16="http://schemas.microsoft.com/office/drawing/2014/main" id="{D0731831-C6D7-428D-BC86-89DBD3B5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0 w 23"/>
                  <a:gd name="T3" fmla="*/ 0 h 12"/>
                  <a:gd name="T4" fmla="*/ 7 w 23"/>
                  <a:gd name="T5" fmla="*/ 8 h 12"/>
                  <a:gd name="T6" fmla="*/ 11 w 23"/>
                  <a:gd name="T7" fmla="*/ 10 h 12"/>
                  <a:gd name="T8" fmla="*/ 14 w 23"/>
                  <a:gd name="T9" fmla="*/ 10 h 12"/>
                  <a:gd name="T10" fmla="*/ 14 w 23"/>
                  <a:gd name="T11" fmla="*/ 10 h 12"/>
                  <a:gd name="T12" fmla="*/ 19 w 23"/>
                  <a:gd name="T13" fmla="*/ 8 h 12"/>
                  <a:gd name="T14" fmla="*/ 23 w 23"/>
                  <a:gd name="T15" fmla="*/ 4 h 12"/>
                  <a:gd name="T16" fmla="*/ 23 w 23"/>
                  <a:gd name="T17" fmla="*/ 4 h 12"/>
                  <a:gd name="T18" fmla="*/ 15 w 23"/>
                  <a:gd name="T19" fmla="*/ 12 h 12"/>
                  <a:gd name="T20" fmla="*/ 12 w 23"/>
                  <a:gd name="T21" fmla="*/ 12 h 12"/>
                  <a:gd name="T22" fmla="*/ 0 w 23"/>
                  <a:gd name="T23" fmla="*/ 5 h 12"/>
                  <a:gd name="T24" fmla="*/ 0 w 23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8" y="8"/>
                      <a:pt x="9" y="9"/>
                      <a:pt x="11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0"/>
                      <a:pt x="18" y="9"/>
                      <a:pt x="19" y="8"/>
                    </a:cubicBezTo>
                    <a:cubicBezTo>
                      <a:pt x="20" y="8"/>
                      <a:pt x="21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8" name="Freeform 810">
                <a:extLst>
                  <a:ext uri="{FF2B5EF4-FFF2-40B4-BE49-F238E27FC236}">
                    <a16:creationId xmlns:a16="http://schemas.microsoft.com/office/drawing/2014/main" id="{F94411C7-C17F-4151-9E9B-55D7478C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7 w 23"/>
                  <a:gd name="T3" fmla="*/ 8 h 12"/>
                  <a:gd name="T4" fmla="*/ 14 w 23"/>
                  <a:gd name="T5" fmla="*/ 10 h 12"/>
                  <a:gd name="T6" fmla="*/ 14 w 23"/>
                  <a:gd name="T7" fmla="*/ 10 h 12"/>
                  <a:gd name="T8" fmla="*/ 19 w 23"/>
                  <a:gd name="T9" fmla="*/ 9 h 12"/>
                  <a:gd name="T10" fmla="*/ 23 w 23"/>
                  <a:gd name="T11" fmla="*/ 4 h 12"/>
                  <a:gd name="T12" fmla="*/ 23 w 23"/>
                  <a:gd name="T13" fmla="*/ 4 h 12"/>
                  <a:gd name="T14" fmla="*/ 15 w 23"/>
                  <a:gd name="T15" fmla="*/ 12 h 12"/>
                  <a:gd name="T16" fmla="*/ 12 w 23"/>
                  <a:gd name="T17" fmla="*/ 12 h 12"/>
                  <a:gd name="T18" fmla="*/ 0 w 23"/>
                  <a:gd name="T19" fmla="*/ 5 h 12"/>
                  <a:gd name="T20" fmla="*/ 0 w 2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2" y="4"/>
                      <a:pt x="5" y="6"/>
                      <a:pt x="7" y="8"/>
                    </a:cubicBezTo>
                    <a:cubicBezTo>
                      <a:pt x="12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9" y="9"/>
                      <a:pt x="19" y="9"/>
                    </a:cubicBezTo>
                    <a:cubicBezTo>
                      <a:pt x="21" y="8"/>
                      <a:pt x="22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9" name="Freeform 811">
                <a:extLst>
                  <a:ext uri="{FF2B5EF4-FFF2-40B4-BE49-F238E27FC236}">
                    <a16:creationId xmlns:a16="http://schemas.microsoft.com/office/drawing/2014/main" id="{7748CE71-3A4C-401C-B65E-45355E2F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14 w 23"/>
                  <a:gd name="T3" fmla="*/ 10 h 12"/>
                  <a:gd name="T4" fmla="*/ 15 w 23"/>
                  <a:gd name="T5" fmla="*/ 10 h 12"/>
                  <a:gd name="T6" fmla="*/ 19 w 23"/>
                  <a:gd name="T7" fmla="*/ 9 h 12"/>
                  <a:gd name="T8" fmla="*/ 23 w 23"/>
                  <a:gd name="T9" fmla="*/ 4 h 12"/>
                  <a:gd name="T10" fmla="*/ 15 w 23"/>
                  <a:gd name="T11" fmla="*/ 12 h 12"/>
                  <a:gd name="T12" fmla="*/ 12 w 23"/>
                  <a:gd name="T13" fmla="*/ 12 h 12"/>
                  <a:gd name="T14" fmla="*/ 0 w 23"/>
                  <a:gd name="T15" fmla="*/ 5 h 12"/>
                  <a:gd name="T16" fmla="*/ 0 w 2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8" y="11"/>
                      <a:pt x="13" y="11"/>
                      <a:pt x="14" y="10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11"/>
                      <a:pt x="18" y="10"/>
                      <a:pt x="19" y="9"/>
                    </a:cubicBezTo>
                    <a:cubicBezTo>
                      <a:pt x="20" y="9"/>
                      <a:pt x="21" y="7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0" name="Freeform 812">
                <a:extLst>
                  <a:ext uri="{FF2B5EF4-FFF2-40B4-BE49-F238E27FC236}">
                    <a16:creationId xmlns:a16="http://schemas.microsoft.com/office/drawing/2014/main" id="{BDD2BCF7-1BE9-45C8-B81F-CCA525068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5"/>
                <a:ext cx="30" cy="15"/>
              </a:xfrm>
              <a:custGeom>
                <a:avLst/>
                <a:gdLst>
                  <a:gd name="T0" fmla="*/ 0 w 22"/>
                  <a:gd name="T1" fmla="*/ 0 h 11"/>
                  <a:gd name="T2" fmla="*/ 14 w 22"/>
                  <a:gd name="T3" fmla="*/ 10 h 11"/>
                  <a:gd name="T4" fmla="*/ 15 w 22"/>
                  <a:gd name="T5" fmla="*/ 10 h 11"/>
                  <a:gd name="T6" fmla="*/ 19 w 22"/>
                  <a:gd name="T7" fmla="*/ 9 h 11"/>
                  <a:gd name="T8" fmla="*/ 22 w 22"/>
                  <a:gd name="T9" fmla="*/ 5 h 11"/>
                  <a:gd name="T10" fmla="*/ 15 w 22"/>
                  <a:gd name="T11" fmla="*/ 11 h 11"/>
                  <a:gd name="T12" fmla="*/ 12 w 22"/>
                  <a:gd name="T13" fmla="*/ 11 h 11"/>
                  <a:gd name="T14" fmla="*/ 0 w 22"/>
                  <a:gd name="T15" fmla="*/ 4 h 11"/>
                  <a:gd name="T16" fmla="*/ 0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7" y="10"/>
                      <a:pt x="13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7" y="10"/>
                      <a:pt x="19" y="9"/>
                    </a:cubicBezTo>
                    <a:cubicBezTo>
                      <a:pt x="20" y="8"/>
                      <a:pt x="21" y="6"/>
                      <a:pt x="22" y="5"/>
                    </a:cubicBezTo>
                    <a:cubicBezTo>
                      <a:pt x="20" y="8"/>
                      <a:pt x="18" y="10"/>
                      <a:pt x="15" y="11"/>
                    </a:cubicBezTo>
                    <a:cubicBezTo>
                      <a:pt x="14" y="11"/>
                      <a:pt x="13" y="11"/>
                      <a:pt x="12" y="11"/>
                    </a:cubicBezTo>
                    <a:cubicBezTo>
                      <a:pt x="8" y="11"/>
                      <a:pt x="3" y="8"/>
                      <a:pt x="0" y="4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1" name="Freeform 813">
                <a:extLst>
                  <a:ext uri="{FF2B5EF4-FFF2-40B4-BE49-F238E27FC236}">
                    <a16:creationId xmlns:a16="http://schemas.microsoft.com/office/drawing/2014/main" id="{7DC2C751-4EC3-4B6B-9DD6-49D12940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18 w 21"/>
                  <a:gd name="T1" fmla="*/ 0 h 18"/>
                  <a:gd name="T2" fmla="*/ 21 w 21"/>
                  <a:gd name="T3" fmla="*/ 8 h 18"/>
                  <a:gd name="T4" fmla="*/ 12 w 21"/>
                  <a:gd name="T5" fmla="*/ 18 h 18"/>
                  <a:gd name="T6" fmla="*/ 10 w 21"/>
                  <a:gd name="T7" fmla="*/ 18 h 18"/>
                  <a:gd name="T8" fmla="*/ 2 w 21"/>
                  <a:gd name="T9" fmla="*/ 15 h 18"/>
                  <a:gd name="T10" fmla="*/ 0 w 21"/>
                  <a:gd name="T11" fmla="*/ 9 h 18"/>
                  <a:gd name="T12" fmla="*/ 10 w 21"/>
                  <a:gd name="T13" fmla="*/ 14 h 18"/>
                  <a:gd name="T14" fmla="*/ 11 w 21"/>
                  <a:gd name="T15" fmla="*/ 14 h 18"/>
                  <a:gd name="T16" fmla="*/ 18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18" y="0"/>
                    </a:move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2" name="Freeform 814">
                <a:extLst>
                  <a:ext uri="{FF2B5EF4-FFF2-40B4-BE49-F238E27FC236}">
                    <a16:creationId xmlns:a16="http://schemas.microsoft.com/office/drawing/2014/main" id="{AD365CB8-A6CA-431E-95A6-EE6B2610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9 w 21"/>
                  <a:gd name="T9" fmla="*/ 1 h 18"/>
                  <a:gd name="T10" fmla="*/ 18 w 21"/>
                  <a:gd name="T11" fmla="*/ 2 h 18"/>
                  <a:gd name="T12" fmla="*/ 18 w 21"/>
                  <a:gd name="T13" fmla="*/ 3 h 18"/>
                  <a:gd name="T14" fmla="*/ 19 w 21"/>
                  <a:gd name="T15" fmla="*/ 2 h 18"/>
                  <a:gd name="T16" fmla="*/ 21 w 21"/>
                  <a:gd name="T17" fmla="*/ 8 h 18"/>
                  <a:gd name="T18" fmla="*/ 12 w 21"/>
                  <a:gd name="T19" fmla="*/ 18 h 18"/>
                  <a:gd name="T20" fmla="*/ 10 w 21"/>
                  <a:gd name="T21" fmla="*/ 18 h 18"/>
                  <a:gd name="T22" fmla="*/ 2 w 21"/>
                  <a:gd name="T23" fmla="*/ 15 h 18"/>
                  <a:gd name="T24" fmla="*/ 0 w 21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9" y="2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3" name="Freeform 815">
                <a:extLst>
                  <a:ext uri="{FF2B5EF4-FFF2-40B4-BE49-F238E27FC236}">
                    <a16:creationId xmlns:a16="http://schemas.microsoft.com/office/drawing/2014/main" id="{39476714-FBA0-4734-9520-CC223292F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9 w 21"/>
                  <a:gd name="T9" fmla="*/ 1 h 18"/>
                  <a:gd name="T10" fmla="*/ 18 w 21"/>
                  <a:gd name="T11" fmla="*/ 2 h 18"/>
                  <a:gd name="T12" fmla="*/ 17 w 21"/>
                  <a:gd name="T13" fmla="*/ 6 h 18"/>
                  <a:gd name="T14" fmla="*/ 17 w 21"/>
                  <a:gd name="T15" fmla="*/ 7 h 18"/>
                  <a:gd name="T16" fmla="*/ 17 w 21"/>
                  <a:gd name="T17" fmla="*/ 7 h 18"/>
                  <a:gd name="T18" fmla="*/ 19 w 21"/>
                  <a:gd name="T19" fmla="*/ 2 h 18"/>
                  <a:gd name="T20" fmla="*/ 21 w 21"/>
                  <a:gd name="T21" fmla="*/ 8 h 18"/>
                  <a:gd name="T22" fmla="*/ 12 w 21"/>
                  <a:gd name="T23" fmla="*/ 18 h 18"/>
                  <a:gd name="T24" fmla="*/ 10 w 21"/>
                  <a:gd name="T25" fmla="*/ 18 h 18"/>
                  <a:gd name="T26" fmla="*/ 2 w 21"/>
                  <a:gd name="T27" fmla="*/ 15 h 18"/>
                  <a:gd name="T28" fmla="*/ 0 w 21"/>
                  <a:gd name="T2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7" y="5"/>
                      <a:pt x="17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6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4" name="Freeform 816">
                <a:extLst>
                  <a:ext uri="{FF2B5EF4-FFF2-40B4-BE49-F238E27FC236}">
                    <a16:creationId xmlns:a16="http://schemas.microsoft.com/office/drawing/2014/main" id="{9FFD0196-A7B7-4BDB-94AF-4E611F2F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8 w 21"/>
                  <a:gd name="T9" fmla="*/ 1 h 18"/>
                  <a:gd name="T10" fmla="*/ 18 w 21"/>
                  <a:gd name="T11" fmla="*/ 2 h 18"/>
                  <a:gd name="T12" fmla="*/ 16 w 21"/>
                  <a:gd name="T13" fmla="*/ 10 h 18"/>
                  <a:gd name="T14" fmla="*/ 19 w 21"/>
                  <a:gd name="T15" fmla="*/ 2 h 18"/>
                  <a:gd name="T16" fmla="*/ 21 w 21"/>
                  <a:gd name="T17" fmla="*/ 8 h 18"/>
                  <a:gd name="T18" fmla="*/ 12 w 21"/>
                  <a:gd name="T19" fmla="*/ 18 h 18"/>
                  <a:gd name="T20" fmla="*/ 10 w 21"/>
                  <a:gd name="T21" fmla="*/ 18 h 18"/>
                  <a:gd name="T22" fmla="*/ 2 w 21"/>
                  <a:gd name="T23" fmla="*/ 15 h 18"/>
                  <a:gd name="T24" fmla="*/ 0 w 21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5"/>
                      <a:pt x="17" y="7"/>
                      <a:pt x="16" y="10"/>
                    </a:cubicBezTo>
                    <a:cubicBezTo>
                      <a:pt x="16" y="9"/>
                      <a:pt x="17" y="8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5" name="Freeform 817">
                <a:extLst>
                  <a:ext uri="{FF2B5EF4-FFF2-40B4-BE49-F238E27FC236}">
                    <a16:creationId xmlns:a16="http://schemas.microsoft.com/office/drawing/2014/main" id="{5E675F76-C42A-40D0-A748-14347F1C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8 w 21"/>
                  <a:gd name="T9" fmla="*/ 2 h 18"/>
                  <a:gd name="T10" fmla="*/ 15 w 21"/>
                  <a:gd name="T11" fmla="*/ 11 h 18"/>
                  <a:gd name="T12" fmla="*/ 19 w 21"/>
                  <a:gd name="T13" fmla="*/ 2 h 18"/>
                  <a:gd name="T14" fmla="*/ 21 w 21"/>
                  <a:gd name="T15" fmla="*/ 8 h 18"/>
                  <a:gd name="T16" fmla="*/ 12 w 21"/>
                  <a:gd name="T17" fmla="*/ 18 h 18"/>
                  <a:gd name="T18" fmla="*/ 10 w 21"/>
                  <a:gd name="T19" fmla="*/ 18 h 18"/>
                  <a:gd name="T20" fmla="*/ 2 w 21"/>
                  <a:gd name="T21" fmla="*/ 15 h 18"/>
                  <a:gd name="T22" fmla="*/ 0 w 21"/>
                  <a:gd name="T2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7"/>
                      <a:pt x="17" y="7"/>
                      <a:pt x="15" y="11"/>
                    </a:cubicBezTo>
                    <a:cubicBezTo>
                      <a:pt x="16" y="10"/>
                      <a:pt x="17" y="8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6" name="Freeform 818">
                <a:extLst>
                  <a:ext uri="{FF2B5EF4-FFF2-40B4-BE49-F238E27FC236}">
                    <a16:creationId xmlns:a16="http://schemas.microsoft.com/office/drawing/2014/main" id="{0007CA37-E036-4190-958B-5FB6638C5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8" y="13"/>
                      <a:pt x="14" y="18"/>
                      <a:pt x="19" y="0"/>
                    </a:cubicBezTo>
                    <a:cubicBezTo>
                      <a:pt x="20" y="3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7" name="Freeform 819">
                <a:extLst>
                  <a:ext uri="{FF2B5EF4-FFF2-40B4-BE49-F238E27FC236}">
                    <a16:creationId xmlns:a16="http://schemas.microsoft.com/office/drawing/2014/main" id="{2D3884F2-4BF5-4E46-AB35-B6E26FA46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8" name="Freeform 820">
                <a:extLst>
                  <a:ext uri="{FF2B5EF4-FFF2-40B4-BE49-F238E27FC236}">
                    <a16:creationId xmlns:a16="http://schemas.microsoft.com/office/drawing/2014/main" id="{FCE3E291-72C6-4E92-9856-F4496CAFB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39" name="Freeform 821">
                <a:extLst>
                  <a:ext uri="{FF2B5EF4-FFF2-40B4-BE49-F238E27FC236}">
                    <a16:creationId xmlns:a16="http://schemas.microsoft.com/office/drawing/2014/main" id="{0883BFF6-283C-4B1B-823B-D3C347715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0" name="Freeform 822">
                <a:extLst>
                  <a:ext uri="{FF2B5EF4-FFF2-40B4-BE49-F238E27FC236}">
                    <a16:creationId xmlns:a16="http://schemas.microsoft.com/office/drawing/2014/main" id="{88B24C9E-2B69-4E9C-BD74-6F34E6A31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3"/>
              </a:xfrm>
              <a:custGeom>
                <a:avLst/>
                <a:gdLst>
                  <a:gd name="T0" fmla="*/ 0 w 21"/>
                  <a:gd name="T1" fmla="*/ 6 h 17"/>
                  <a:gd name="T2" fmla="*/ 19 w 21"/>
                  <a:gd name="T3" fmla="*/ 0 h 17"/>
                  <a:gd name="T4" fmla="*/ 21 w 21"/>
                  <a:gd name="T5" fmla="*/ 5 h 17"/>
                  <a:gd name="T6" fmla="*/ 12 w 21"/>
                  <a:gd name="T7" fmla="*/ 15 h 17"/>
                  <a:gd name="T8" fmla="*/ 10 w 21"/>
                  <a:gd name="T9" fmla="*/ 15 h 17"/>
                  <a:gd name="T10" fmla="*/ 2 w 21"/>
                  <a:gd name="T11" fmla="*/ 12 h 17"/>
                  <a:gd name="T12" fmla="*/ 0 w 21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7">
                    <a:moveTo>
                      <a:pt x="0" y="6"/>
                    </a:moveTo>
                    <a:cubicBezTo>
                      <a:pt x="7" y="11"/>
                      <a:pt x="14" y="17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1" name="Freeform 823">
                <a:extLst>
                  <a:ext uri="{FF2B5EF4-FFF2-40B4-BE49-F238E27FC236}">
                    <a16:creationId xmlns:a16="http://schemas.microsoft.com/office/drawing/2014/main" id="{69C00C67-EC18-4059-A395-D1243ACE6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5 w 21"/>
                  <a:gd name="T5" fmla="*/ 8 h 15"/>
                  <a:gd name="T6" fmla="*/ 19 w 21"/>
                  <a:gd name="T7" fmla="*/ 0 h 15"/>
                  <a:gd name="T8" fmla="*/ 21 w 21"/>
                  <a:gd name="T9" fmla="*/ 5 h 15"/>
                  <a:gd name="T10" fmla="*/ 12 w 21"/>
                  <a:gd name="T11" fmla="*/ 15 h 15"/>
                  <a:gd name="T12" fmla="*/ 10 w 21"/>
                  <a:gd name="T13" fmla="*/ 15 h 15"/>
                  <a:gd name="T14" fmla="*/ 2 w 21"/>
                  <a:gd name="T15" fmla="*/ 12 h 15"/>
                  <a:gd name="T16" fmla="*/ 0 w 21"/>
                  <a:gd name="T17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7" y="11"/>
                      <a:pt x="9" y="12"/>
                      <a:pt x="11" y="11"/>
                    </a:cubicBezTo>
                    <a:cubicBezTo>
                      <a:pt x="14" y="10"/>
                      <a:pt x="14" y="10"/>
                      <a:pt x="15" y="8"/>
                    </a:cubicBezTo>
                    <a:cubicBezTo>
                      <a:pt x="16" y="8"/>
                      <a:pt x="18" y="5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2" name="Freeform 824">
                <a:extLst>
                  <a:ext uri="{FF2B5EF4-FFF2-40B4-BE49-F238E27FC236}">
                    <a16:creationId xmlns:a16="http://schemas.microsoft.com/office/drawing/2014/main" id="{1EA88B83-8315-4DD5-90D5-D8E6448D0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3"/>
              </a:xfrm>
              <a:custGeom>
                <a:avLst/>
                <a:gdLst>
                  <a:gd name="T0" fmla="*/ 0 w 21"/>
                  <a:gd name="T1" fmla="*/ 6 h 17"/>
                  <a:gd name="T2" fmla="*/ 0 w 21"/>
                  <a:gd name="T3" fmla="*/ 6 h 17"/>
                  <a:gd name="T4" fmla="*/ 19 w 21"/>
                  <a:gd name="T5" fmla="*/ 0 h 17"/>
                  <a:gd name="T6" fmla="*/ 21 w 21"/>
                  <a:gd name="T7" fmla="*/ 5 h 17"/>
                  <a:gd name="T8" fmla="*/ 12 w 21"/>
                  <a:gd name="T9" fmla="*/ 15 h 17"/>
                  <a:gd name="T10" fmla="*/ 10 w 21"/>
                  <a:gd name="T11" fmla="*/ 15 h 17"/>
                  <a:gd name="T12" fmla="*/ 2 w 21"/>
                  <a:gd name="T13" fmla="*/ 12 h 17"/>
                  <a:gd name="T14" fmla="*/ 0 w 21"/>
                  <a:gd name="T1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11"/>
                      <a:pt x="14" y="17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3" name="Freeform 825">
                <a:extLst>
                  <a:ext uri="{FF2B5EF4-FFF2-40B4-BE49-F238E27FC236}">
                    <a16:creationId xmlns:a16="http://schemas.microsoft.com/office/drawing/2014/main" id="{8BF750D7-A3E2-4436-95C9-A2A4D014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9 w 21"/>
                  <a:gd name="T5" fmla="*/ 0 h 15"/>
                  <a:gd name="T6" fmla="*/ 21 w 21"/>
                  <a:gd name="T7" fmla="*/ 5 h 15"/>
                  <a:gd name="T8" fmla="*/ 12 w 21"/>
                  <a:gd name="T9" fmla="*/ 15 h 15"/>
                  <a:gd name="T10" fmla="*/ 10 w 21"/>
                  <a:gd name="T11" fmla="*/ 15 h 15"/>
                  <a:gd name="T12" fmla="*/ 2 w 21"/>
                  <a:gd name="T13" fmla="*/ 12 h 15"/>
                  <a:gd name="T14" fmla="*/ 0 w 21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7" y="11"/>
                      <a:pt x="9" y="12"/>
                      <a:pt x="11" y="11"/>
                    </a:cubicBezTo>
                    <a:cubicBezTo>
                      <a:pt x="14" y="11"/>
                      <a:pt x="17" y="10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4" name="Freeform 826">
                <a:extLst>
                  <a:ext uri="{FF2B5EF4-FFF2-40B4-BE49-F238E27FC236}">
                    <a16:creationId xmlns:a16="http://schemas.microsoft.com/office/drawing/2014/main" id="{55CB5D2B-D485-4C63-B775-D7304C69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2 w 21"/>
                  <a:gd name="T5" fmla="*/ 11 h 15"/>
                  <a:gd name="T6" fmla="*/ 14 w 21"/>
                  <a:gd name="T7" fmla="*/ 10 h 15"/>
                  <a:gd name="T8" fmla="*/ 16 w 21"/>
                  <a:gd name="T9" fmla="*/ 8 h 15"/>
                  <a:gd name="T10" fmla="*/ 19 w 21"/>
                  <a:gd name="T11" fmla="*/ 0 h 15"/>
                  <a:gd name="T12" fmla="*/ 21 w 21"/>
                  <a:gd name="T13" fmla="*/ 5 h 15"/>
                  <a:gd name="T14" fmla="*/ 12 w 21"/>
                  <a:gd name="T15" fmla="*/ 15 h 15"/>
                  <a:gd name="T16" fmla="*/ 10 w 21"/>
                  <a:gd name="T17" fmla="*/ 15 h 15"/>
                  <a:gd name="T18" fmla="*/ 2 w 21"/>
                  <a:gd name="T19" fmla="*/ 12 h 15"/>
                  <a:gd name="T20" fmla="*/ 0 w 21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8" y="13"/>
                      <a:pt x="10" y="12"/>
                      <a:pt x="11" y="11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4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7" y="7"/>
                      <a:pt x="18" y="5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5" name="Freeform 827">
                <a:extLst>
                  <a:ext uri="{FF2B5EF4-FFF2-40B4-BE49-F238E27FC236}">
                    <a16:creationId xmlns:a16="http://schemas.microsoft.com/office/drawing/2014/main" id="{DEBBA362-E049-4164-B274-967E9F5F1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7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8"/>
                    </a:cubicBezTo>
                    <a:cubicBezTo>
                      <a:pt x="17" y="6"/>
                      <a:pt x="18" y="3"/>
                      <a:pt x="19" y="0"/>
                    </a:cubicBezTo>
                    <a:cubicBezTo>
                      <a:pt x="20" y="2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6" name="Freeform 828">
                <a:extLst>
                  <a:ext uri="{FF2B5EF4-FFF2-40B4-BE49-F238E27FC236}">
                    <a16:creationId xmlns:a16="http://schemas.microsoft.com/office/drawing/2014/main" id="{F2AF75AE-FFC0-4BE6-8E77-F31E18EE4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4" y="9"/>
                      <a:pt x="9" y="12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1"/>
                      <a:pt x="15" y="9"/>
                      <a:pt x="16" y="8"/>
                    </a:cubicBezTo>
                    <a:cubicBezTo>
                      <a:pt x="17" y="6"/>
                      <a:pt x="18" y="4"/>
                      <a:pt x="19" y="0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7" name="Freeform 829">
                <a:extLst>
                  <a:ext uri="{FF2B5EF4-FFF2-40B4-BE49-F238E27FC236}">
                    <a16:creationId xmlns:a16="http://schemas.microsoft.com/office/drawing/2014/main" id="{D07AF227-9C1F-4EDB-9A55-9B40F28E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8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0"/>
                      <a:pt x="15" y="10"/>
                      <a:pt x="16" y="8"/>
                    </a:cubicBezTo>
                    <a:cubicBezTo>
                      <a:pt x="18" y="6"/>
                      <a:pt x="19" y="4"/>
                      <a:pt x="19" y="0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8" name="Freeform 830">
                <a:extLst>
                  <a:ext uri="{FF2B5EF4-FFF2-40B4-BE49-F238E27FC236}">
                    <a16:creationId xmlns:a16="http://schemas.microsoft.com/office/drawing/2014/main" id="{540BFCE4-64DF-43D1-BAA5-6514D6BE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7 w 21"/>
                  <a:gd name="T3" fmla="*/ 9 h 13"/>
                  <a:gd name="T4" fmla="*/ 11 w 21"/>
                  <a:gd name="T5" fmla="*/ 9 h 13"/>
                  <a:gd name="T6" fmla="*/ 12 w 21"/>
                  <a:gd name="T7" fmla="*/ 10 h 13"/>
                  <a:gd name="T8" fmla="*/ 16 w 21"/>
                  <a:gd name="T9" fmla="*/ 7 h 13"/>
                  <a:gd name="T10" fmla="*/ 20 w 21"/>
                  <a:gd name="T11" fmla="*/ 0 h 13"/>
                  <a:gd name="T12" fmla="*/ 21 w 21"/>
                  <a:gd name="T13" fmla="*/ 3 h 13"/>
                  <a:gd name="T14" fmla="*/ 12 w 21"/>
                  <a:gd name="T15" fmla="*/ 13 h 13"/>
                  <a:gd name="T16" fmla="*/ 10 w 21"/>
                  <a:gd name="T17" fmla="*/ 13 h 13"/>
                  <a:gd name="T18" fmla="*/ 2 w 21"/>
                  <a:gd name="T19" fmla="*/ 10 h 13"/>
                  <a:gd name="T20" fmla="*/ 0 w 21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5" y="8"/>
                      <a:pt x="7" y="9"/>
                      <a:pt x="7" y="9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8" y="5"/>
                      <a:pt x="19" y="3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49" name="Freeform 831">
                <a:extLst>
                  <a:ext uri="{FF2B5EF4-FFF2-40B4-BE49-F238E27FC236}">
                    <a16:creationId xmlns:a16="http://schemas.microsoft.com/office/drawing/2014/main" id="{AEBAA8FA-93BA-4884-94DF-D19A596C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0 w 21"/>
                  <a:gd name="T3" fmla="*/ 4 h 13"/>
                  <a:gd name="T4" fmla="*/ 7 w 21"/>
                  <a:gd name="T5" fmla="*/ 9 h 13"/>
                  <a:gd name="T6" fmla="*/ 11 w 21"/>
                  <a:gd name="T7" fmla="*/ 9 h 13"/>
                  <a:gd name="T8" fmla="*/ 12 w 21"/>
                  <a:gd name="T9" fmla="*/ 9 h 13"/>
                  <a:gd name="T10" fmla="*/ 16 w 21"/>
                  <a:gd name="T11" fmla="*/ 7 h 13"/>
                  <a:gd name="T12" fmla="*/ 20 w 21"/>
                  <a:gd name="T13" fmla="*/ 0 h 13"/>
                  <a:gd name="T14" fmla="*/ 21 w 21"/>
                  <a:gd name="T15" fmla="*/ 3 h 13"/>
                  <a:gd name="T16" fmla="*/ 12 w 21"/>
                  <a:gd name="T17" fmla="*/ 13 h 13"/>
                  <a:gd name="T18" fmla="*/ 10 w 21"/>
                  <a:gd name="T19" fmla="*/ 13 h 13"/>
                  <a:gd name="T20" fmla="*/ 2 w 21"/>
                  <a:gd name="T21" fmla="*/ 10 h 13"/>
                  <a:gd name="T22" fmla="*/ 0 w 21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5" y="8"/>
                      <a:pt x="7" y="9"/>
                      <a:pt x="7" y="9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2" y="9"/>
                    </a:cubicBezTo>
                    <a:cubicBezTo>
                      <a:pt x="13" y="10"/>
                      <a:pt x="15" y="8"/>
                      <a:pt x="16" y="7"/>
                    </a:cubicBezTo>
                    <a:cubicBezTo>
                      <a:pt x="18" y="5"/>
                      <a:pt x="19" y="2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0" name="Freeform 832">
                <a:extLst>
                  <a:ext uri="{FF2B5EF4-FFF2-40B4-BE49-F238E27FC236}">
                    <a16:creationId xmlns:a16="http://schemas.microsoft.com/office/drawing/2014/main" id="{35B3035F-E850-4248-8D8F-37957836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0 w 21"/>
                  <a:gd name="T3" fmla="*/ 4 h 13"/>
                  <a:gd name="T4" fmla="*/ 7 w 21"/>
                  <a:gd name="T5" fmla="*/ 9 h 13"/>
                  <a:gd name="T6" fmla="*/ 11 w 21"/>
                  <a:gd name="T7" fmla="*/ 9 h 13"/>
                  <a:gd name="T8" fmla="*/ 12 w 21"/>
                  <a:gd name="T9" fmla="*/ 10 h 13"/>
                  <a:gd name="T10" fmla="*/ 16 w 21"/>
                  <a:gd name="T11" fmla="*/ 7 h 13"/>
                  <a:gd name="T12" fmla="*/ 20 w 21"/>
                  <a:gd name="T13" fmla="*/ 0 h 13"/>
                  <a:gd name="T14" fmla="*/ 21 w 21"/>
                  <a:gd name="T15" fmla="*/ 3 h 13"/>
                  <a:gd name="T16" fmla="*/ 12 w 21"/>
                  <a:gd name="T17" fmla="*/ 13 h 13"/>
                  <a:gd name="T18" fmla="*/ 10 w 21"/>
                  <a:gd name="T19" fmla="*/ 13 h 13"/>
                  <a:gd name="T20" fmla="*/ 2 w 21"/>
                  <a:gd name="T21" fmla="*/ 10 h 13"/>
                  <a:gd name="T22" fmla="*/ 0 w 21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8"/>
                      <a:pt x="6" y="9"/>
                      <a:pt x="7" y="9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9" y="5"/>
                      <a:pt x="19" y="2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1" name="Freeform 833">
                <a:extLst>
                  <a:ext uri="{FF2B5EF4-FFF2-40B4-BE49-F238E27FC236}">
                    <a16:creationId xmlns:a16="http://schemas.microsoft.com/office/drawing/2014/main" id="{7E47AE2C-90A9-4CE7-9561-4A4886BB8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7 w 21"/>
                  <a:gd name="T3" fmla="*/ 8 h 12"/>
                  <a:gd name="T4" fmla="*/ 10 w 21"/>
                  <a:gd name="T5" fmla="*/ 9 h 12"/>
                  <a:gd name="T6" fmla="*/ 11 w 21"/>
                  <a:gd name="T7" fmla="*/ 9 h 12"/>
                  <a:gd name="T8" fmla="*/ 11 w 21"/>
                  <a:gd name="T9" fmla="*/ 9 h 12"/>
                  <a:gd name="T10" fmla="*/ 12 w 21"/>
                  <a:gd name="T11" fmla="*/ 9 h 12"/>
                  <a:gd name="T12" fmla="*/ 16 w 21"/>
                  <a:gd name="T13" fmla="*/ 7 h 12"/>
                  <a:gd name="T14" fmla="*/ 20 w 21"/>
                  <a:gd name="T15" fmla="*/ 0 h 12"/>
                  <a:gd name="T16" fmla="*/ 21 w 21"/>
                  <a:gd name="T17" fmla="*/ 2 h 12"/>
                  <a:gd name="T18" fmla="*/ 12 w 21"/>
                  <a:gd name="T19" fmla="*/ 12 h 12"/>
                  <a:gd name="T20" fmla="*/ 10 w 21"/>
                  <a:gd name="T21" fmla="*/ 12 h 12"/>
                  <a:gd name="T22" fmla="*/ 2 w 21"/>
                  <a:gd name="T23" fmla="*/ 9 h 12"/>
                  <a:gd name="T24" fmla="*/ 0 w 21"/>
                  <a:gd name="T2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3" y="6"/>
                      <a:pt x="6" y="8"/>
                      <a:pt x="7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3" y="9"/>
                      <a:pt x="15" y="8"/>
                      <a:pt x="16" y="7"/>
                    </a:cubicBezTo>
                    <a:cubicBezTo>
                      <a:pt x="19" y="4"/>
                      <a:pt x="19" y="1"/>
                      <a:pt x="20" y="0"/>
                    </a:cubicBezTo>
                    <a:cubicBezTo>
                      <a:pt x="20" y="1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2" name="Freeform 834">
                <a:extLst>
                  <a:ext uri="{FF2B5EF4-FFF2-40B4-BE49-F238E27FC236}">
                    <a16:creationId xmlns:a16="http://schemas.microsoft.com/office/drawing/2014/main" id="{A3F0112C-FE85-4AED-A63E-EEE635DE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0 w 21"/>
                  <a:gd name="T3" fmla="*/ 4 h 12"/>
                  <a:gd name="T4" fmla="*/ 11 w 21"/>
                  <a:gd name="T5" fmla="*/ 9 h 12"/>
                  <a:gd name="T6" fmla="*/ 20 w 21"/>
                  <a:gd name="T7" fmla="*/ 0 h 12"/>
                  <a:gd name="T8" fmla="*/ 21 w 21"/>
                  <a:gd name="T9" fmla="*/ 2 h 12"/>
                  <a:gd name="T10" fmla="*/ 12 w 21"/>
                  <a:gd name="T11" fmla="*/ 12 h 12"/>
                  <a:gd name="T12" fmla="*/ 10 w 21"/>
                  <a:gd name="T13" fmla="*/ 12 h 12"/>
                  <a:gd name="T14" fmla="*/ 2 w 21"/>
                  <a:gd name="T15" fmla="*/ 9 h 12"/>
                  <a:gd name="T16" fmla="*/ 0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0" y="12"/>
                      <a:pt x="11" y="9"/>
                      <a:pt x="11" y="9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1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3" name="Freeform 835">
                <a:extLst>
                  <a:ext uri="{FF2B5EF4-FFF2-40B4-BE49-F238E27FC236}">
                    <a16:creationId xmlns:a16="http://schemas.microsoft.com/office/drawing/2014/main" id="{4E760A1C-9955-48ED-955A-39AC596F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11 w 21"/>
                  <a:gd name="T3" fmla="*/ 9 h 12"/>
                  <a:gd name="T4" fmla="*/ 20 w 21"/>
                  <a:gd name="T5" fmla="*/ 0 h 12"/>
                  <a:gd name="T6" fmla="*/ 21 w 21"/>
                  <a:gd name="T7" fmla="*/ 2 h 12"/>
                  <a:gd name="T8" fmla="*/ 12 w 21"/>
                  <a:gd name="T9" fmla="*/ 12 h 12"/>
                  <a:gd name="T10" fmla="*/ 10 w 21"/>
                  <a:gd name="T11" fmla="*/ 12 h 12"/>
                  <a:gd name="T12" fmla="*/ 2 w 21"/>
                  <a:gd name="T13" fmla="*/ 9 h 12"/>
                  <a:gd name="T14" fmla="*/ 0 w 21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10" y="12"/>
                      <a:pt x="11" y="9"/>
                      <a:pt x="11" y="9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4" name="Freeform 836">
                <a:extLst>
                  <a:ext uri="{FF2B5EF4-FFF2-40B4-BE49-F238E27FC236}">
                    <a16:creationId xmlns:a16="http://schemas.microsoft.com/office/drawing/2014/main" id="{8547B1C4-D900-48B4-A2F8-8056AE6C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9"/>
                <a:ext cx="29" cy="15"/>
              </a:xfrm>
              <a:custGeom>
                <a:avLst/>
                <a:gdLst>
                  <a:gd name="T0" fmla="*/ 0 w 21"/>
                  <a:gd name="T1" fmla="*/ 3 h 11"/>
                  <a:gd name="T2" fmla="*/ 7 w 21"/>
                  <a:gd name="T3" fmla="*/ 8 h 11"/>
                  <a:gd name="T4" fmla="*/ 11 w 21"/>
                  <a:gd name="T5" fmla="*/ 8 h 11"/>
                  <a:gd name="T6" fmla="*/ 12 w 21"/>
                  <a:gd name="T7" fmla="*/ 8 h 11"/>
                  <a:gd name="T8" fmla="*/ 20 w 21"/>
                  <a:gd name="T9" fmla="*/ 0 h 11"/>
                  <a:gd name="T10" fmla="*/ 21 w 21"/>
                  <a:gd name="T11" fmla="*/ 1 h 11"/>
                  <a:gd name="T12" fmla="*/ 12 w 21"/>
                  <a:gd name="T13" fmla="*/ 11 h 11"/>
                  <a:gd name="T14" fmla="*/ 10 w 21"/>
                  <a:gd name="T15" fmla="*/ 11 h 11"/>
                  <a:gd name="T16" fmla="*/ 2 w 21"/>
                  <a:gd name="T17" fmla="*/ 8 h 11"/>
                  <a:gd name="T18" fmla="*/ 0 w 21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1">
                    <a:moveTo>
                      <a:pt x="0" y="3"/>
                    </a:moveTo>
                    <a:cubicBezTo>
                      <a:pt x="3" y="6"/>
                      <a:pt x="5" y="7"/>
                      <a:pt x="7" y="8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8" y="8"/>
                      <a:pt x="20" y="0"/>
                    </a:cubicBezTo>
                    <a:cubicBezTo>
                      <a:pt x="20" y="1"/>
                      <a:pt x="21" y="1"/>
                      <a:pt x="21" y="1"/>
                    </a:cubicBezTo>
                    <a:cubicBezTo>
                      <a:pt x="19" y="6"/>
                      <a:pt x="16" y="10"/>
                      <a:pt x="12" y="11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2" y="8"/>
                      <a:pt x="1" y="6"/>
                      <a:pt x="0" y="3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5" name="Freeform 837">
                <a:extLst>
                  <a:ext uri="{FF2B5EF4-FFF2-40B4-BE49-F238E27FC236}">
                    <a16:creationId xmlns:a16="http://schemas.microsoft.com/office/drawing/2014/main" id="{85E45F91-DD79-4F66-A56E-D55F693C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9"/>
                <a:ext cx="29" cy="15"/>
              </a:xfrm>
              <a:custGeom>
                <a:avLst/>
                <a:gdLst>
                  <a:gd name="T0" fmla="*/ 0 w 21"/>
                  <a:gd name="T1" fmla="*/ 3 h 11"/>
                  <a:gd name="T2" fmla="*/ 11 w 21"/>
                  <a:gd name="T3" fmla="*/ 8 h 11"/>
                  <a:gd name="T4" fmla="*/ 20 w 21"/>
                  <a:gd name="T5" fmla="*/ 0 h 11"/>
                  <a:gd name="T6" fmla="*/ 21 w 21"/>
                  <a:gd name="T7" fmla="*/ 1 h 11"/>
                  <a:gd name="T8" fmla="*/ 12 w 21"/>
                  <a:gd name="T9" fmla="*/ 11 h 11"/>
                  <a:gd name="T10" fmla="*/ 10 w 21"/>
                  <a:gd name="T11" fmla="*/ 11 h 11"/>
                  <a:gd name="T12" fmla="*/ 2 w 21"/>
                  <a:gd name="T13" fmla="*/ 8 h 11"/>
                  <a:gd name="T14" fmla="*/ 0 w 21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1">
                    <a:moveTo>
                      <a:pt x="0" y="3"/>
                    </a:moveTo>
                    <a:cubicBezTo>
                      <a:pt x="10" y="11"/>
                      <a:pt x="11" y="8"/>
                      <a:pt x="11" y="8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1"/>
                      <a:pt x="21" y="1"/>
                      <a:pt x="21" y="1"/>
                    </a:cubicBezTo>
                    <a:cubicBezTo>
                      <a:pt x="19" y="6"/>
                      <a:pt x="16" y="10"/>
                      <a:pt x="12" y="11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2" y="8"/>
                      <a:pt x="1" y="6"/>
                      <a:pt x="0" y="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6" name="Freeform 838">
                <a:extLst>
                  <a:ext uri="{FF2B5EF4-FFF2-40B4-BE49-F238E27FC236}">
                    <a16:creationId xmlns:a16="http://schemas.microsoft.com/office/drawing/2014/main" id="{2C8C21D0-E74A-467F-93A4-BC8182B6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9" cy="14"/>
              </a:xfrm>
              <a:custGeom>
                <a:avLst/>
                <a:gdLst>
                  <a:gd name="T0" fmla="*/ 0 w 21"/>
                  <a:gd name="T1" fmla="*/ 2 h 10"/>
                  <a:gd name="T2" fmla="*/ 7 w 21"/>
                  <a:gd name="T3" fmla="*/ 7 h 10"/>
                  <a:gd name="T4" fmla="*/ 10 w 21"/>
                  <a:gd name="T5" fmla="*/ 8 h 10"/>
                  <a:gd name="T6" fmla="*/ 11 w 21"/>
                  <a:gd name="T7" fmla="*/ 8 h 10"/>
                  <a:gd name="T8" fmla="*/ 12 w 21"/>
                  <a:gd name="T9" fmla="*/ 7 h 10"/>
                  <a:gd name="T10" fmla="*/ 12 w 21"/>
                  <a:gd name="T11" fmla="*/ 7 h 10"/>
                  <a:gd name="T12" fmla="*/ 17 w 21"/>
                  <a:gd name="T13" fmla="*/ 6 h 10"/>
                  <a:gd name="T14" fmla="*/ 20 w 21"/>
                  <a:gd name="T15" fmla="*/ 0 h 10"/>
                  <a:gd name="T16" fmla="*/ 21 w 21"/>
                  <a:gd name="T17" fmla="*/ 0 h 10"/>
                  <a:gd name="T18" fmla="*/ 12 w 21"/>
                  <a:gd name="T19" fmla="*/ 10 h 10"/>
                  <a:gd name="T20" fmla="*/ 10 w 21"/>
                  <a:gd name="T21" fmla="*/ 10 h 10"/>
                  <a:gd name="T22" fmla="*/ 2 w 21"/>
                  <a:gd name="T23" fmla="*/ 7 h 10"/>
                  <a:gd name="T24" fmla="*/ 0 w 21"/>
                  <a:gd name="T2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3" y="4"/>
                      <a:pt x="5" y="6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6" y="6"/>
                      <a:pt x="17" y="6"/>
                    </a:cubicBezTo>
                    <a:cubicBezTo>
                      <a:pt x="19" y="3"/>
                      <a:pt x="20" y="1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7" name="Freeform 839">
                <a:extLst>
                  <a:ext uri="{FF2B5EF4-FFF2-40B4-BE49-F238E27FC236}">
                    <a16:creationId xmlns:a16="http://schemas.microsoft.com/office/drawing/2014/main" id="{FCD2DDDD-9673-4E44-95AC-08793662B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9" cy="14"/>
              </a:xfrm>
              <a:custGeom>
                <a:avLst/>
                <a:gdLst>
                  <a:gd name="T0" fmla="*/ 0 w 21"/>
                  <a:gd name="T1" fmla="*/ 3 h 10"/>
                  <a:gd name="T2" fmla="*/ 7 w 21"/>
                  <a:gd name="T3" fmla="*/ 7 h 10"/>
                  <a:gd name="T4" fmla="*/ 10 w 21"/>
                  <a:gd name="T5" fmla="*/ 8 h 10"/>
                  <a:gd name="T6" fmla="*/ 11 w 21"/>
                  <a:gd name="T7" fmla="*/ 8 h 10"/>
                  <a:gd name="T8" fmla="*/ 12 w 21"/>
                  <a:gd name="T9" fmla="*/ 7 h 10"/>
                  <a:gd name="T10" fmla="*/ 12 w 21"/>
                  <a:gd name="T11" fmla="*/ 8 h 10"/>
                  <a:gd name="T12" fmla="*/ 17 w 21"/>
                  <a:gd name="T13" fmla="*/ 6 h 10"/>
                  <a:gd name="T14" fmla="*/ 20 w 21"/>
                  <a:gd name="T15" fmla="*/ 0 h 10"/>
                  <a:gd name="T16" fmla="*/ 21 w 21"/>
                  <a:gd name="T17" fmla="*/ 0 h 10"/>
                  <a:gd name="T18" fmla="*/ 12 w 21"/>
                  <a:gd name="T19" fmla="*/ 10 h 10"/>
                  <a:gd name="T20" fmla="*/ 10 w 21"/>
                  <a:gd name="T21" fmla="*/ 10 h 10"/>
                  <a:gd name="T22" fmla="*/ 2 w 21"/>
                  <a:gd name="T23" fmla="*/ 7 h 10"/>
                  <a:gd name="T24" fmla="*/ 0 w 21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0">
                    <a:moveTo>
                      <a:pt x="0" y="3"/>
                    </a:moveTo>
                    <a:cubicBezTo>
                      <a:pt x="3" y="5"/>
                      <a:pt x="5" y="6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3" y="8"/>
                      <a:pt x="16" y="6"/>
                      <a:pt x="17" y="6"/>
                    </a:cubicBezTo>
                    <a:cubicBezTo>
                      <a:pt x="18" y="5"/>
                      <a:pt x="19" y="3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3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8" name="Freeform 840">
                <a:extLst>
                  <a:ext uri="{FF2B5EF4-FFF2-40B4-BE49-F238E27FC236}">
                    <a16:creationId xmlns:a16="http://schemas.microsoft.com/office/drawing/2014/main" id="{AC27055D-6337-4D79-9133-570CE8979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8" cy="14"/>
              </a:xfrm>
              <a:custGeom>
                <a:avLst/>
                <a:gdLst>
                  <a:gd name="T0" fmla="*/ 0 w 20"/>
                  <a:gd name="T1" fmla="*/ 3 h 10"/>
                  <a:gd name="T2" fmla="*/ 7 w 20"/>
                  <a:gd name="T3" fmla="*/ 7 h 10"/>
                  <a:gd name="T4" fmla="*/ 10 w 20"/>
                  <a:gd name="T5" fmla="*/ 8 h 10"/>
                  <a:gd name="T6" fmla="*/ 11 w 20"/>
                  <a:gd name="T7" fmla="*/ 8 h 10"/>
                  <a:gd name="T8" fmla="*/ 12 w 20"/>
                  <a:gd name="T9" fmla="*/ 8 h 10"/>
                  <a:gd name="T10" fmla="*/ 12 w 20"/>
                  <a:gd name="T11" fmla="*/ 8 h 10"/>
                  <a:gd name="T12" fmla="*/ 17 w 20"/>
                  <a:gd name="T13" fmla="*/ 6 h 10"/>
                  <a:gd name="T14" fmla="*/ 20 w 20"/>
                  <a:gd name="T15" fmla="*/ 0 h 10"/>
                  <a:gd name="T16" fmla="*/ 12 w 20"/>
                  <a:gd name="T17" fmla="*/ 10 h 10"/>
                  <a:gd name="T18" fmla="*/ 10 w 20"/>
                  <a:gd name="T19" fmla="*/ 10 h 10"/>
                  <a:gd name="T20" fmla="*/ 2 w 20"/>
                  <a:gd name="T21" fmla="*/ 7 h 10"/>
                  <a:gd name="T22" fmla="*/ 0 w 20"/>
                  <a:gd name="T2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0">
                    <a:moveTo>
                      <a:pt x="0" y="3"/>
                    </a:moveTo>
                    <a:cubicBezTo>
                      <a:pt x="4" y="6"/>
                      <a:pt x="6" y="7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6" y="7"/>
                      <a:pt x="17" y="6"/>
                    </a:cubicBezTo>
                    <a:cubicBezTo>
                      <a:pt x="18" y="5"/>
                      <a:pt x="19" y="4"/>
                      <a:pt x="20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3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59" name="Freeform 841">
                <a:extLst>
                  <a:ext uri="{FF2B5EF4-FFF2-40B4-BE49-F238E27FC236}">
                    <a16:creationId xmlns:a16="http://schemas.microsoft.com/office/drawing/2014/main" id="{69D71302-5B21-49AC-80AD-E166FE90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1"/>
                <a:ext cx="28" cy="13"/>
              </a:xfrm>
              <a:custGeom>
                <a:avLst/>
                <a:gdLst>
                  <a:gd name="T0" fmla="*/ 0 w 20"/>
                  <a:gd name="T1" fmla="*/ 2 h 9"/>
                  <a:gd name="T2" fmla="*/ 12 w 20"/>
                  <a:gd name="T3" fmla="*/ 7 h 9"/>
                  <a:gd name="T4" fmla="*/ 12 w 20"/>
                  <a:gd name="T5" fmla="*/ 7 h 9"/>
                  <a:gd name="T6" fmla="*/ 17 w 20"/>
                  <a:gd name="T7" fmla="*/ 5 h 9"/>
                  <a:gd name="T8" fmla="*/ 20 w 20"/>
                  <a:gd name="T9" fmla="*/ 0 h 9"/>
                  <a:gd name="T10" fmla="*/ 12 w 20"/>
                  <a:gd name="T11" fmla="*/ 9 h 9"/>
                  <a:gd name="T12" fmla="*/ 10 w 20"/>
                  <a:gd name="T13" fmla="*/ 9 h 9"/>
                  <a:gd name="T14" fmla="*/ 2 w 20"/>
                  <a:gd name="T15" fmla="*/ 6 h 9"/>
                  <a:gd name="T16" fmla="*/ 0 w 20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9">
                    <a:moveTo>
                      <a:pt x="0" y="2"/>
                    </a:moveTo>
                    <a:cubicBezTo>
                      <a:pt x="7" y="8"/>
                      <a:pt x="11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5" y="7"/>
                      <a:pt x="17" y="5"/>
                    </a:cubicBezTo>
                    <a:cubicBezTo>
                      <a:pt x="19" y="3"/>
                      <a:pt x="20" y="1"/>
                      <a:pt x="20" y="0"/>
                    </a:cubicBezTo>
                    <a:cubicBezTo>
                      <a:pt x="19" y="4"/>
                      <a:pt x="16" y="8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7" y="9"/>
                      <a:pt x="4" y="8"/>
                      <a:pt x="2" y="6"/>
                    </a:cubicBezTo>
                    <a:cubicBezTo>
                      <a:pt x="2" y="6"/>
                      <a:pt x="1" y="4"/>
                      <a:pt x="0" y="2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0" name="Freeform 842">
                <a:extLst>
                  <a:ext uri="{FF2B5EF4-FFF2-40B4-BE49-F238E27FC236}">
                    <a16:creationId xmlns:a16="http://schemas.microsoft.com/office/drawing/2014/main" id="{F89707EE-A912-4612-9DEE-54BF161FF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354"/>
                <a:ext cx="25" cy="10"/>
              </a:xfrm>
              <a:custGeom>
                <a:avLst/>
                <a:gdLst>
                  <a:gd name="T0" fmla="*/ 0 w 18"/>
                  <a:gd name="T1" fmla="*/ 0 h 7"/>
                  <a:gd name="T2" fmla="*/ 6 w 18"/>
                  <a:gd name="T3" fmla="*/ 5 h 7"/>
                  <a:gd name="T4" fmla="*/ 11 w 18"/>
                  <a:gd name="T5" fmla="*/ 5 h 7"/>
                  <a:gd name="T6" fmla="*/ 11 w 18"/>
                  <a:gd name="T7" fmla="*/ 5 h 7"/>
                  <a:gd name="T8" fmla="*/ 15 w 18"/>
                  <a:gd name="T9" fmla="*/ 4 h 7"/>
                  <a:gd name="T10" fmla="*/ 18 w 18"/>
                  <a:gd name="T11" fmla="*/ 1 h 7"/>
                  <a:gd name="T12" fmla="*/ 11 w 18"/>
                  <a:gd name="T13" fmla="*/ 7 h 7"/>
                  <a:gd name="T14" fmla="*/ 9 w 18"/>
                  <a:gd name="T15" fmla="*/ 7 h 7"/>
                  <a:gd name="T16" fmla="*/ 1 w 18"/>
                  <a:gd name="T17" fmla="*/ 4 h 7"/>
                  <a:gd name="T18" fmla="*/ 0 w 1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9" y="6"/>
                      <a:pt x="9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4" y="5"/>
                      <a:pt x="15" y="4"/>
                    </a:cubicBezTo>
                    <a:cubicBezTo>
                      <a:pt x="16" y="4"/>
                      <a:pt x="17" y="3"/>
                      <a:pt x="18" y="1"/>
                    </a:cubicBezTo>
                    <a:cubicBezTo>
                      <a:pt x="17" y="4"/>
                      <a:pt x="14" y="6"/>
                      <a:pt x="11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6" y="7"/>
                      <a:pt x="3" y="6"/>
                      <a:pt x="1" y="4"/>
                    </a:cubicBezTo>
                    <a:cubicBezTo>
                      <a:pt x="1" y="4"/>
                      <a:pt x="0" y="3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1" name="Freeform 843">
                <a:extLst>
                  <a:ext uri="{FF2B5EF4-FFF2-40B4-BE49-F238E27FC236}">
                    <a16:creationId xmlns:a16="http://schemas.microsoft.com/office/drawing/2014/main" id="{0E4BB27B-658E-43AE-912D-E60D26A12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21 w 23"/>
                  <a:gd name="T1" fmla="*/ 0 h 19"/>
                  <a:gd name="T2" fmla="*/ 23 w 23"/>
                  <a:gd name="T3" fmla="*/ 8 h 19"/>
                  <a:gd name="T4" fmla="*/ 15 w 23"/>
                  <a:gd name="T5" fmla="*/ 18 h 19"/>
                  <a:gd name="T6" fmla="*/ 12 w 23"/>
                  <a:gd name="T7" fmla="*/ 19 h 19"/>
                  <a:gd name="T8" fmla="*/ 3 w 23"/>
                  <a:gd name="T9" fmla="*/ 14 h 19"/>
                  <a:gd name="T10" fmla="*/ 0 w 23"/>
                  <a:gd name="T11" fmla="*/ 6 h 19"/>
                  <a:gd name="T12" fmla="*/ 12 w 23"/>
                  <a:gd name="T13" fmla="*/ 15 h 19"/>
                  <a:gd name="T14" fmla="*/ 14 w 23"/>
                  <a:gd name="T15" fmla="*/ 15 h 19"/>
                  <a:gd name="T16" fmla="*/ 21 w 23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9">
                    <a:moveTo>
                      <a:pt x="21" y="0"/>
                    </a:moveTo>
                    <a:cubicBezTo>
                      <a:pt x="22" y="4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2" name="Freeform 844">
                <a:extLst>
                  <a:ext uri="{FF2B5EF4-FFF2-40B4-BE49-F238E27FC236}">
                    <a16:creationId xmlns:a16="http://schemas.microsoft.com/office/drawing/2014/main" id="{9CC71B1F-2C87-4F59-829E-1671148D9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0 h 19"/>
                  <a:gd name="T12" fmla="*/ 21 w 23"/>
                  <a:gd name="T13" fmla="*/ 0 h 19"/>
                  <a:gd name="T14" fmla="*/ 23 w 23"/>
                  <a:gd name="T15" fmla="*/ 8 h 19"/>
                  <a:gd name="T16" fmla="*/ 15 w 23"/>
                  <a:gd name="T17" fmla="*/ 18 h 19"/>
                  <a:gd name="T18" fmla="*/ 12 w 23"/>
                  <a:gd name="T19" fmla="*/ 19 h 19"/>
                  <a:gd name="T20" fmla="*/ 3 w 23"/>
                  <a:gd name="T21" fmla="*/ 14 h 19"/>
                  <a:gd name="T22" fmla="*/ 0 w 23"/>
                  <a:gd name="T2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3" name="Freeform 845">
                <a:extLst>
                  <a:ext uri="{FF2B5EF4-FFF2-40B4-BE49-F238E27FC236}">
                    <a16:creationId xmlns:a16="http://schemas.microsoft.com/office/drawing/2014/main" id="{61DDC1E2-F2C5-4128-8132-1F309F0E9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21 w 23"/>
                  <a:gd name="T13" fmla="*/ 2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4" name="Freeform 846">
                <a:extLst>
                  <a:ext uri="{FF2B5EF4-FFF2-40B4-BE49-F238E27FC236}">
                    <a16:creationId xmlns:a16="http://schemas.microsoft.com/office/drawing/2014/main" id="{9EA3AD7F-AD7B-4CAF-A3A7-79AB3872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2 h 19"/>
                  <a:gd name="T12" fmla="*/ 20 w 23"/>
                  <a:gd name="T13" fmla="*/ 6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0" y="4"/>
                      <a:pt x="20" y="4"/>
                      <a:pt x="20" y="6"/>
                    </a:cubicBezTo>
                    <a:cubicBezTo>
                      <a:pt x="20" y="5"/>
                      <a:pt x="20" y="4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5" name="Freeform 847">
                <a:extLst>
                  <a:ext uri="{FF2B5EF4-FFF2-40B4-BE49-F238E27FC236}">
                    <a16:creationId xmlns:a16="http://schemas.microsoft.com/office/drawing/2014/main" id="{8BFA0ACB-650D-4894-B323-0475D04B9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19 w 23"/>
                  <a:gd name="T13" fmla="*/ 7 h 19"/>
                  <a:gd name="T14" fmla="*/ 19 w 23"/>
                  <a:gd name="T15" fmla="*/ 9 h 19"/>
                  <a:gd name="T16" fmla="*/ 21 w 23"/>
                  <a:gd name="T17" fmla="*/ 1 h 19"/>
                  <a:gd name="T18" fmla="*/ 23 w 23"/>
                  <a:gd name="T19" fmla="*/ 8 h 19"/>
                  <a:gd name="T20" fmla="*/ 15 w 23"/>
                  <a:gd name="T21" fmla="*/ 18 h 19"/>
                  <a:gd name="T22" fmla="*/ 12 w 23"/>
                  <a:gd name="T23" fmla="*/ 19 h 19"/>
                  <a:gd name="T24" fmla="*/ 3 w 23"/>
                  <a:gd name="T25" fmla="*/ 14 h 19"/>
                  <a:gd name="T26" fmla="*/ 0 w 23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0" y="3"/>
                      <a:pt x="20" y="5"/>
                      <a:pt x="19" y="7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20" y="6"/>
                      <a:pt x="20" y="5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6" name="Freeform 848">
                <a:extLst>
                  <a:ext uri="{FF2B5EF4-FFF2-40B4-BE49-F238E27FC236}">
                    <a16:creationId xmlns:a16="http://schemas.microsoft.com/office/drawing/2014/main" id="{65548170-B058-476C-87F6-A3BCAA8B2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18 w 23"/>
                  <a:gd name="T13" fmla="*/ 11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0" y="6"/>
                      <a:pt x="19" y="8"/>
                      <a:pt x="18" y="11"/>
                    </a:cubicBezTo>
                    <a:cubicBezTo>
                      <a:pt x="18" y="10"/>
                      <a:pt x="20" y="8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7" name="Freeform 849">
                <a:extLst>
                  <a:ext uri="{FF2B5EF4-FFF2-40B4-BE49-F238E27FC236}">
                    <a16:creationId xmlns:a16="http://schemas.microsoft.com/office/drawing/2014/main" id="{9A219DF4-D3D8-42D6-9B47-EACD13D5E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1 h 19"/>
                  <a:gd name="T10" fmla="*/ 17 w 23"/>
                  <a:gd name="T11" fmla="*/ 12 h 19"/>
                  <a:gd name="T12" fmla="*/ 21 w 23"/>
                  <a:gd name="T13" fmla="*/ 1 h 19"/>
                  <a:gd name="T14" fmla="*/ 23 w 23"/>
                  <a:gd name="T15" fmla="*/ 8 h 19"/>
                  <a:gd name="T16" fmla="*/ 15 w 23"/>
                  <a:gd name="T17" fmla="*/ 18 h 19"/>
                  <a:gd name="T18" fmla="*/ 12 w 23"/>
                  <a:gd name="T19" fmla="*/ 19 h 19"/>
                  <a:gd name="T20" fmla="*/ 3 w 23"/>
                  <a:gd name="T21" fmla="*/ 14 h 19"/>
                  <a:gd name="T22" fmla="*/ 0 w 23"/>
                  <a:gd name="T2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19" y="6"/>
                      <a:pt x="19" y="7"/>
                      <a:pt x="17" y="12"/>
                    </a:cubicBezTo>
                    <a:cubicBezTo>
                      <a:pt x="18" y="11"/>
                      <a:pt x="20" y="9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8" name="Freeform 850">
                <a:extLst>
                  <a:ext uri="{FF2B5EF4-FFF2-40B4-BE49-F238E27FC236}">
                    <a16:creationId xmlns:a16="http://schemas.microsoft.com/office/drawing/2014/main" id="{78161993-C934-4F71-8705-B6E0017DD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2"/>
                <a:ext cx="31" cy="25"/>
              </a:xfrm>
              <a:custGeom>
                <a:avLst/>
                <a:gdLst>
                  <a:gd name="T0" fmla="*/ 0 w 23"/>
                  <a:gd name="T1" fmla="*/ 5 h 18"/>
                  <a:gd name="T2" fmla="*/ 10 w 23"/>
                  <a:gd name="T3" fmla="*/ 13 h 18"/>
                  <a:gd name="T4" fmla="*/ 14 w 23"/>
                  <a:gd name="T5" fmla="*/ 14 h 18"/>
                  <a:gd name="T6" fmla="*/ 18 w 23"/>
                  <a:gd name="T7" fmla="*/ 10 h 18"/>
                  <a:gd name="T8" fmla="*/ 21 w 23"/>
                  <a:gd name="T9" fmla="*/ 0 h 18"/>
                  <a:gd name="T10" fmla="*/ 23 w 23"/>
                  <a:gd name="T11" fmla="*/ 7 h 18"/>
                  <a:gd name="T12" fmla="*/ 15 w 23"/>
                  <a:gd name="T13" fmla="*/ 17 h 18"/>
                  <a:gd name="T14" fmla="*/ 12 w 23"/>
                  <a:gd name="T15" fmla="*/ 18 h 18"/>
                  <a:gd name="T16" fmla="*/ 3 w 23"/>
                  <a:gd name="T17" fmla="*/ 13 h 18"/>
                  <a:gd name="T18" fmla="*/ 0 w 23"/>
                  <a:gd name="T1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0" y="5"/>
                    </a:moveTo>
                    <a:cubicBezTo>
                      <a:pt x="5" y="10"/>
                      <a:pt x="8" y="12"/>
                      <a:pt x="10" y="13"/>
                    </a:cubicBezTo>
                    <a:cubicBezTo>
                      <a:pt x="12" y="14"/>
                      <a:pt x="13" y="13"/>
                      <a:pt x="14" y="14"/>
                    </a:cubicBezTo>
                    <a:cubicBezTo>
                      <a:pt x="14" y="14"/>
                      <a:pt x="17" y="12"/>
                      <a:pt x="18" y="10"/>
                    </a:cubicBezTo>
                    <a:cubicBezTo>
                      <a:pt x="19" y="7"/>
                      <a:pt x="20" y="5"/>
                      <a:pt x="21" y="0"/>
                    </a:cubicBezTo>
                    <a:cubicBezTo>
                      <a:pt x="22" y="4"/>
                      <a:pt x="23" y="7"/>
                      <a:pt x="23" y="7"/>
                    </a:cubicBezTo>
                    <a:cubicBezTo>
                      <a:pt x="22" y="12"/>
                      <a:pt x="19" y="16"/>
                      <a:pt x="15" y="17"/>
                    </a:cubicBezTo>
                    <a:cubicBezTo>
                      <a:pt x="14" y="18"/>
                      <a:pt x="13" y="18"/>
                      <a:pt x="12" y="18"/>
                    </a:cubicBezTo>
                    <a:cubicBezTo>
                      <a:pt x="9" y="18"/>
                      <a:pt x="6" y="16"/>
                      <a:pt x="3" y="13"/>
                    </a:cubicBezTo>
                    <a:cubicBezTo>
                      <a:pt x="3" y="13"/>
                      <a:pt x="2" y="10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69" name="Freeform 851">
                <a:extLst>
                  <a:ext uri="{FF2B5EF4-FFF2-40B4-BE49-F238E27FC236}">
                    <a16:creationId xmlns:a16="http://schemas.microsoft.com/office/drawing/2014/main" id="{C2752F95-9119-462F-AB70-62C05B203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2"/>
                <a:ext cx="31" cy="30"/>
              </a:xfrm>
              <a:custGeom>
                <a:avLst/>
                <a:gdLst>
                  <a:gd name="T0" fmla="*/ 0 w 23"/>
                  <a:gd name="T1" fmla="*/ 6 h 22"/>
                  <a:gd name="T2" fmla="*/ 0 w 23"/>
                  <a:gd name="T3" fmla="*/ 6 h 22"/>
                  <a:gd name="T4" fmla="*/ 21 w 23"/>
                  <a:gd name="T5" fmla="*/ 0 h 22"/>
                  <a:gd name="T6" fmla="*/ 23 w 23"/>
                  <a:gd name="T7" fmla="*/ 7 h 22"/>
                  <a:gd name="T8" fmla="*/ 15 w 23"/>
                  <a:gd name="T9" fmla="*/ 17 h 22"/>
                  <a:gd name="T10" fmla="*/ 12 w 23"/>
                  <a:gd name="T11" fmla="*/ 18 h 22"/>
                  <a:gd name="T12" fmla="*/ 3 w 23"/>
                  <a:gd name="T13" fmla="*/ 13 h 22"/>
                  <a:gd name="T14" fmla="*/ 0 w 23"/>
                  <a:gd name="T1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2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8" y="13"/>
                      <a:pt x="17" y="22"/>
                      <a:pt x="21" y="0"/>
                    </a:cubicBezTo>
                    <a:cubicBezTo>
                      <a:pt x="22" y="4"/>
                      <a:pt x="23" y="7"/>
                      <a:pt x="23" y="7"/>
                    </a:cubicBezTo>
                    <a:cubicBezTo>
                      <a:pt x="22" y="12"/>
                      <a:pt x="19" y="16"/>
                      <a:pt x="15" y="17"/>
                    </a:cubicBezTo>
                    <a:cubicBezTo>
                      <a:pt x="14" y="18"/>
                      <a:pt x="13" y="18"/>
                      <a:pt x="12" y="18"/>
                    </a:cubicBezTo>
                    <a:cubicBezTo>
                      <a:pt x="9" y="18"/>
                      <a:pt x="6" y="16"/>
                      <a:pt x="3" y="13"/>
                    </a:cubicBezTo>
                    <a:cubicBezTo>
                      <a:pt x="3" y="13"/>
                      <a:pt x="2" y="10"/>
                      <a:pt x="0" y="6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0" name="Freeform 852">
                <a:extLst>
                  <a:ext uri="{FF2B5EF4-FFF2-40B4-BE49-F238E27FC236}">
                    <a16:creationId xmlns:a16="http://schemas.microsoft.com/office/drawing/2014/main" id="{7381D6B1-C4ED-4370-8568-A712C5B9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21 w 23"/>
                  <a:gd name="T3" fmla="*/ 0 h 21"/>
                  <a:gd name="T4" fmla="*/ 23 w 23"/>
                  <a:gd name="T5" fmla="*/ 6 h 21"/>
                  <a:gd name="T6" fmla="*/ 15 w 23"/>
                  <a:gd name="T7" fmla="*/ 16 h 21"/>
                  <a:gd name="T8" fmla="*/ 12 w 23"/>
                  <a:gd name="T9" fmla="*/ 17 h 21"/>
                  <a:gd name="T10" fmla="*/ 3 w 23"/>
                  <a:gd name="T11" fmla="*/ 12 h 21"/>
                  <a:gd name="T12" fmla="*/ 0 w 23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8" y="12"/>
                      <a:pt x="17" y="21"/>
                      <a:pt x="21" y="0"/>
                    </a:cubicBezTo>
                    <a:cubicBezTo>
                      <a:pt x="22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1" name="Freeform 853">
                <a:extLst>
                  <a:ext uri="{FF2B5EF4-FFF2-40B4-BE49-F238E27FC236}">
                    <a16:creationId xmlns:a16="http://schemas.microsoft.com/office/drawing/2014/main" id="{645617CD-B5BD-474A-8454-579E0B03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0 w 23"/>
                  <a:gd name="T3" fmla="*/ 5 h 21"/>
                  <a:gd name="T4" fmla="*/ 22 w 23"/>
                  <a:gd name="T5" fmla="*/ 0 h 21"/>
                  <a:gd name="T6" fmla="*/ 23 w 23"/>
                  <a:gd name="T7" fmla="*/ 6 h 21"/>
                  <a:gd name="T8" fmla="*/ 15 w 23"/>
                  <a:gd name="T9" fmla="*/ 16 h 21"/>
                  <a:gd name="T10" fmla="*/ 12 w 23"/>
                  <a:gd name="T11" fmla="*/ 17 h 21"/>
                  <a:gd name="T12" fmla="*/ 3 w 23"/>
                  <a:gd name="T13" fmla="*/ 12 h 21"/>
                  <a:gd name="T14" fmla="*/ 0 w 23"/>
                  <a:gd name="T1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7" y="12"/>
                      <a:pt x="17" y="21"/>
                      <a:pt x="22" y="0"/>
                    </a:cubicBezTo>
                    <a:cubicBezTo>
                      <a:pt x="23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2" name="Freeform 854">
                <a:extLst>
                  <a:ext uri="{FF2B5EF4-FFF2-40B4-BE49-F238E27FC236}">
                    <a16:creationId xmlns:a16="http://schemas.microsoft.com/office/drawing/2014/main" id="{BB67A551-61B2-4DE9-BCA8-8CDDB82D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22 w 23"/>
                  <a:gd name="T3" fmla="*/ 0 h 21"/>
                  <a:gd name="T4" fmla="*/ 23 w 23"/>
                  <a:gd name="T5" fmla="*/ 6 h 21"/>
                  <a:gd name="T6" fmla="*/ 15 w 23"/>
                  <a:gd name="T7" fmla="*/ 16 h 21"/>
                  <a:gd name="T8" fmla="*/ 12 w 23"/>
                  <a:gd name="T9" fmla="*/ 17 h 21"/>
                  <a:gd name="T10" fmla="*/ 3 w 23"/>
                  <a:gd name="T11" fmla="*/ 12 h 21"/>
                  <a:gd name="T12" fmla="*/ 0 w 23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7" y="12"/>
                      <a:pt x="17" y="21"/>
                      <a:pt x="22" y="0"/>
                    </a:cubicBezTo>
                    <a:cubicBezTo>
                      <a:pt x="23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3" name="Freeform 855">
                <a:extLst>
                  <a:ext uri="{FF2B5EF4-FFF2-40B4-BE49-F238E27FC236}">
                    <a16:creationId xmlns:a16="http://schemas.microsoft.com/office/drawing/2014/main" id="{FBAE4F6F-5795-4C3C-9B9C-684D71F69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4"/>
                <a:ext cx="30" cy="28"/>
              </a:xfrm>
              <a:custGeom>
                <a:avLst/>
                <a:gdLst>
                  <a:gd name="T0" fmla="*/ 0 w 22"/>
                  <a:gd name="T1" fmla="*/ 5 h 21"/>
                  <a:gd name="T2" fmla="*/ 21 w 22"/>
                  <a:gd name="T3" fmla="*/ 0 h 21"/>
                  <a:gd name="T4" fmla="*/ 22 w 22"/>
                  <a:gd name="T5" fmla="*/ 6 h 21"/>
                  <a:gd name="T6" fmla="*/ 14 w 22"/>
                  <a:gd name="T7" fmla="*/ 16 h 21"/>
                  <a:gd name="T8" fmla="*/ 11 w 22"/>
                  <a:gd name="T9" fmla="*/ 17 h 21"/>
                  <a:gd name="T10" fmla="*/ 2 w 22"/>
                  <a:gd name="T11" fmla="*/ 12 h 21"/>
                  <a:gd name="T12" fmla="*/ 0 w 22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5"/>
                    </a:moveTo>
                    <a:cubicBezTo>
                      <a:pt x="6" y="11"/>
                      <a:pt x="16" y="21"/>
                      <a:pt x="21" y="0"/>
                    </a:cubicBezTo>
                    <a:cubicBezTo>
                      <a:pt x="22" y="3"/>
                      <a:pt x="22" y="6"/>
                      <a:pt x="22" y="6"/>
                    </a:cubicBezTo>
                    <a:cubicBezTo>
                      <a:pt x="21" y="11"/>
                      <a:pt x="18" y="15"/>
                      <a:pt x="14" y="16"/>
                    </a:cubicBezTo>
                    <a:cubicBezTo>
                      <a:pt x="13" y="17"/>
                      <a:pt x="12" y="17"/>
                      <a:pt x="11" y="17"/>
                    </a:cubicBezTo>
                    <a:cubicBezTo>
                      <a:pt x="8" y="17"/>
                      <a:pt x="5" y="15"/>
                      <a:pt x="2" y="12"/>
                    </a:cubicBezTo>
                    <a:cubicBezTo>
                      <a:pt x="2" y="12"/>
                      <a:pt x="1" y="9"/>
                      <a:pt x="0" y="5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4" name="Freeform 856">
                <a:extLst>
                  <a:ext uri="{FF2B5EF4-FFF2-40B4-BE49-F238E27FC236}">
                    <a16:creationId xmlns:a16="http://schemas.microsoft.com/office/drawing/2014/main" id="{26D4E282-E8BB-4C0B-BA2D-93E58CAEB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4"/>
                <a:ext cx="30" cy="28"/>
              </a:xfrm>
              <a:custGeom>
                <a:avLst/>
                <a:gdLst>
                  <a:gd name="T0" fmla="*/ 0 w 22"/>
                  <a:gd name="T1" fmla="*/ 5 h 21"/>
                  <a:gd name="T2" fmla="*/ 21 w 22"/>
                  <a:gd name="T3" fmla="*/ 0 h 21"/>
                  <a:gd name="T4" fmla="*/ 22 w 22"/>
                  <a:gd name="T5" fmla="*/ 6 h 21"/>
                  <a:gd name="T6" fmla="*/ 14 w 22"/>
                  <a:gd name="T7" fmla="*/ 16 h 21"/>
                  <a:gd name="T8" fmla="*/ 11 w 22"/>
                  <a:gd name="T9" fmla="*/ 17 h 21"/>
                  <a:gd name="T10" fmla="*/ 2 w 22"/>
                  <a:gd name="T11" fmla="*/ 12 h 21"/>
                  <a:gd name="T12" fmla="*/ 0 w 22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5"/>
                    </a:moveTo>
                    <a:cubicBezTo>
                      <a:pt x="6" y="11"/>
                      <a:pt x="16" y="21"/>
                      <a:pt x="21" y="0"/>
                    </a:cubicBezTo>
                    <a:cubicBezTo>
                      <a:pt x="22" y="3"/>
                      <a:pt x="22" y="6"/>
                      <a:pt x="22" y="6"/>
                    </a:cubicBezTo>
                    <a:cubicBezTo>
                      <a:pt x="21" y="11"/>
                      <a:pt x="18" y="15"/>
                      <a:pt x="14" y="16"/>
                    </a:cubicBezTo>
                    <a:cubicBezTo>
                      <a:pt x="13" y="17"/>
                      <a:pt x="12" y="17"/>
                      <a:pt x="11" y="17"/>
                    </a:cubicBezTo>
                    <a:cubicBezTo>
                      <a:pt x="8" y="17"/>
                      <a:pt x="5" y="15"/>
                      <a:pt x="2" y="12"/>
                    </a:cubicBezTo>
                    <a:cubicBezTo>
                      <a:pt x="2" y="12"/>
                      <a:pt x="1" y="9"/>
                      <a:pt x="0" y="5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5" name="Freeform 857">
                <a:extLst>
                  <a:ext uri="{FF2B5EF4-FFF2-40B4-BE49-F238E27FC236}">
                    <a16:creationId xmlns:a16="http://schemas.microsoft.com/office/drawing/2014/main" id="{11418B91-7A01-481C-A54B-68B8934B2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2 w 22"/>
                  <a:gd name="T3" fmla="*/ 12 h 16"/>
                  <a:gd name="T4" fmla="*/ 21 w 22"/>
                  <a:gd name="T5" fmla="*/ 0 h 16"/>
                  <a:gd name="T6" fmla="*/ 22 w 22"/>
                  <a:gd name="T7" fmla="*/ 5 h 16"/>
                  <a:gd name="T8" fmla="*/ 14 w 22"/>
                  <a:gd name="T9" fmla="*/ 15 h 16"/>
                  <a:gd name="T10" fmla="*/ 11 w 22"/>
                  <a:gd name="T11" fmla="*/ 16 h 16"/>
                  <a:gd name="T12" fmla="*/ 2 w 22"/>
                  <a:gd name="T13" fmla="*/ 11 h 16"/>
                  <a:gd name="T14" fmla="*/ 0 w 22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6" y="10"/>
                      <a:pt x="9" y="13"/>
                      <a:pt x="12" y="12"/>
                    </a:cubicBezTo>
                    <a:cubicBezTo>
                      <a:pt x="15" y="11"/>
                      <a:pt x="18" y="11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6" name="Freeform 858">
                <a:extLst>
                  <a:ext uri="{FF2B5EF4-FFF2-40B4-BE49-F238E27FC236}">
                    <a16:creationId xmlns:a16="http://schemas.microsoft.com/office/drawing/2014/main" id="{905C808C-1E5F-4910-813D-AE1FAD61A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3 w 22"/>
                  <a:gd name="T3" fmla="*/ 12 h 16"/>
                  <a:gd name="T4" fmla="*/ 13 w 22"/>
                  <a:gd name="T5" fmla="*/ 12 h 16"/>
                  <a:gd name="T6" fmla="*/ 15 w 22"/>
                  <a:gd name="T7" fmla="*/ 11 h 16"/>
                  <a:gd name="T8" fmla="*/ 17 w 22"/>
                  <a:gd name="T9" fmla="*/ 9 h 16"/>
                  <a:gd name="T10" fmla="*/ 21 w 22"/>
                  <a:gd name="T11" fmla="*/ 0 h 16"/>
                  <a:gd name="T12" fmla="*/ 22 w 22"/>
                  <a:gd name="T13" fmla="*/ 5 h 16"/>
                  <a:gd name="T14" fmla="*/ 14 w 22"/>
                  <a:gd name="T15" fmla="*/ 15 h 16"/>
                  <a:gd name="T16" fmla="*/ 11 w 22"/>
                  <a:gd name="T17" fmla="*/ 16 h 16"/>
                  <a:gd name="T18" fmla="*/ 2 w 22"/>
                  <a:gd name="T19" fmla="*/ 11 h 16"/>
                  <a:gd name="T20" fmla="*/ 0 w 22"/>
                  <a:gd name="T21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8" y="13"/>
                      <a:pt x="11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5" y="11"/>
                    </a:cubicBezTo>
                    <a:cubicBezTo>
                      <a:pt x="16" y="10"/>
                      <a:pt x="17" y="9"/>
                      <a:pt x="17" y="9"/>
                    </a:cubicBezTo>
                    <a:cubicBezTo>
                      <a:pt x="19" y="6"/>
                      <a:pt x="20" y="4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7" name="Freeform 859">
                <a:extLst>
                  <a:ext uri="{FF2B5EF4-FFF2-40B4-BE49-F238E27FC236}">
                    <a16:creationId xmlns:a16="http://schemas.microsoft.com/office/drawing/2014/main" id="{F7CF3BB1-903F-40C8-AAD0-410AA0996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3 w 22"/>
                  <a:gd name="T3" fmla="*/ 12 h 16"/>
                  <a:gd name="T4" fmla="*/ 13 w 22"/>
                  <a:gd name="T5" fmla="*/ 12 h 16"/>
                  <a:gd name="T6" fmla="*/ 15 w 22"/>
                  <a:gd name="T7" fmla="*/ 11 h 16"/>
                  <a:gd name="T8" fmla="*/ 18 w 22"/>
                  <a:gd name="T9" fmla="*/ 8 h 16"/>
                  <a:gd name="T10" fmla="*/ 21 w 22"/>
                  <a:gd name="T11" fmla="*/ 0 h 16"/>
                  <a:gd name="T12" fmla="*/ 22 w 22"/>
                  <a:gd name="T13" fmla="*/ 5 h 16"/>
                  <a:gd name="T14" fmla="*/ 14 w 22"/>
                  <a:gd name="T15" fmla="*/ 15 h 16"/>
                  <a:gd name="T16" fmla="*/ 11 w 22"/>
                  <a:gd name="T17" fmla="*/ 16 h 16"/>
                  <a:gd name="T18" fmla="*/ 2 w 22"/>
                  <a:gd name="T19" fmla="*/ 11 h 16"/>
                  <a:gd name="T20" fmla="*/ 0 w 22"/>
                  <a:gd name="T21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6" y="11"/>
                      <a:pt x="10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19" y="7"/>
                      <a:pt x="20" y="4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8" name="Freeform 860">
                <a:extLst>
                  <a:ext uri="{FF2B5EF4-FFF2-40B4-BE49-F238E27FC236}">
                    <a16:creationId xmlns:a16="http://schemas.microsoft.com/office/drawing/2014/main" id="{DBFC3B43-C77D-4AF6-A27C-EE4164366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3 w 22"/>
                  <a:gd name="T5" fmla="*/ 11 h 15"/>
                  <a:gd name="T6" fmla="*/ 15 w 22"/>
                  <a:gd name="T7" fmla="*/ 10 h 15"/>
                  <a:gd name="T8" fmla="*/ 18 w 22"/>
                  <a:gd name="T9" fmla="*/ 8 h 15"/>
                  <a:gd name="T10" fmla="*/ 21 w 22"/>
                  <a:gd name="T11" fmla="*/ 0 h 15"/>
                  <a:gd name="T12" fmla="*/ 22 w 22"/>
                  <a:gd name="T13" fmla="*/ 4 h 15"/>
                  <a:gd name="T14" fmla="*/ 14 w 22"/>
                  <a:gd name="T15" fmla="*/ 14 h 15"/>
                  <a:gd name="T16" fmla="*/ 11 w 22"/>
                  <a:gd name="T17" fmla="*/ 15 h 15"/>
                  <a:gd name="T18" fmla="*/ 2 w 22"/>
                  <a:gd name="T19" fmla="*/ 10 h 15"/>
                  <a:gd name="T20" fmla="*/ 0 w 22"/>
                  <a:gd name="T2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7" y="11"/>
                      <a:pt x="10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5" y="10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20" y="5"/>
                      <a:pt x="21" y="1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79" name="Freeform 861">
                <a:extLst>
                  <a:ext uri="{FF2B5EF4-FFF2-40B4-BE49-F238E27FC236}">
                    <a16:creationId xmlns:a16="http://schemas.microsoft.com/office/drawing/2014/main" id="{4FC186DF-BB83-46F2-9BAA-39B9DF4F0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4 w 22"/>
                  <a:gd name="T5" fmla="*/ 11 h 15"/>
                  <a:gd name="T6" fmla="*/ 15 w 22"/>
                  <a:gd name="T7" fmla="*/ 10 h 15"/>
                  <a:gd name="T8" fmla="*/ 18 w 22"/>
                  <a:gd name="T9" fmla="*/ 8 h 15"/>
                  <a:gd name="T10" fmla="*/ 21 w 22"/>
                  <a:gd name="T11" fmla="*/ 0 h 15"/>
                  <a:gd name="T12" fmla="*/ 22 w 22"/>
                  <a:gd name="T13" fmla="*/ 4 h 15"/>
                  <a:gd name="T14" fmla="*/ 14 w 22"/>
                  <a:gd name="T15" fmla="*/ 14 h 15"/>
                  <a:gd name="T16" fmla="*/ 11 w 22"/>
                  <a:gd name="T17" fmla="*/ 15 h 15"/>
                  <a:gd name="T18" fmla="*/ 2 w 22"/>
                  <a:gd name="T19" fmla="*/ 10 h 15"/>
                  <a:gd name="T20" fmla="*/ 0 w 22"/>
                  <a:gd name="T2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7" y="10"/>
                      <a:pt x="10" y="12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1"/>
                      <a:pt x="15" y="11"/>
                      <a:pt x="15" y="10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19" y="6"/>
                      <a:pt x="20" y="4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0" name="Freeform 862">
                <a:extLst>
                  <a:ext uri="{FF2B5EF4-FFF2-40B4-BE49-F238E27FC236}">
                    <a16:creationId xmlns:a16="http://schemas.microsoft.com/office/drawing/2014/main" id="{A125C849-C1CB-42B1-8C43-EB304DDF0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3 w 22"/>
                  <a:gd name="T5" fmla="*/ 11 h 15"/>
                  <a:gd name="T6" fmla="*/ 18 w 22"/>
                  <a:gd name="T7" fmla="*/ 8 h 15"/>
                  <a:gd name="T8" fmla="*/ 21 w 22"/>
                  <a:gd name="T9" fmla="*/ 0 h 15"/>
                  <a:gd name="T10" fmla="*/ 22 w 22"/>
                  <a:gd name="T11" fmla="*/ 4 h 15"/>
                  <a:gd name="T12" fmla="*/ 14 w 22"/>
                  <a:gd name="T13" fmla="*/ 14 h 15"/>
                  <a:gd name="T14" fmla="*/ 11 w 22"/>
                  <a:gd name="T15" fmla="*/ 15 h 15"/>
                  <a:gd name="T16" fmla="*/ 2 w 22"/>
                  <a:gd name="T17" fmla="*/ 10 h 15"/>
                  <a:gd name="T18" fmla="*/ 0 w 22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5" y="9"/>
                      <a:pt x="10" y="13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7" y="10"/>
                      <a:pt x="18" y="8"/>
                    </a:cubicBezTo>
                    <a:cubicBezTo>
                      <a:pt x="20" y="6"/>
                      <a:pt x="21" y="3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1" name="Freeform 863">
                <a:extLst>
                  <a:ext uri="{FF2B5EF4-FFF2-40B4-BE49-F238E27FC236}">
                    <a16:creationId xmlns:a16="http://schemas.microsoft.com/office/drawing/2014/main" id="{F31BE6DB-750D-4F90-A560-D0FE9A21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2 h 14"/>
                  <a:gd name="T2" fmla="*/ 13 w 22"/>
                  <a:gd name="T3" fmla="*/ 10 h 14"/>
                  <a:gd name="T4" fmla="*/ 13 w 22"/>
                  <a:gd name="T5" fmla="*/ 10 h 14"/>
                  <a:gd name="T6" fmla="*/ 18 w 22"/>
                  <a:gd name="T7" fmla="*/ 7 h 14"/>
                  <a:gd name="T8" fmla="*/ 21 w 22"/>
                  <a:gd name="T9" fmla="*/ 0 h 14"/>
                  <a:gd name="T10" fmla="*/ 22 w 22"/>
                  <a:gd name="T11" fmla="*/ 3 h 14"/>
                  <a:gd name="T12" fmla="*/ 14 w 22"/>
                  <a:gd name="T13" fmla="*/ 13 h 14"/>
                  <a:gd name="T14" fmla="*/ 11 w 22"/>
                  <a:gd name="T15" fmla="*/ 14 h 14"/>
                  <a:gd name="T16" fmla="*/ 2 w 22"/>
                  <a:gd name="T17" fmla="*/ 9 h 14"/>
                  <a:gd name="T18" fmla="*/ 0 w 22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0" y="2"/>
                    </a:moveTo>
                    <a:cubicBezTo>
                      <a:pt x="3" y="5"/>
                      <a:pt x="10" y="12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1"/>
                      <a:pt x="17" y="8"/>
                      <a:pt x="18" y="7"/>
                    </a:cubicBezTo>
                    <a:cubicBezTo>
                      <a:pt x="20" y="5"/>
                      <a:pt x="21" y="1"/>
                      <a:pt x="21" y="0"/>
                    </a:cubicBezTo>
                    <a:cubicBezTo>
                      <a:pt x="22" y="1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2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2" name="Freeform 864">
                <a:extLst>
                  <a:ext uri="{FF2B5EF4-FFF2-40B4-BE49-F238E27FC236}">
                    <a16:creationId xmlns:a16="http://schemas.microsoft.com/office/drawing/2014/main" id="{67C67381-2465-4447-A3A1-CBD95167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3 h 14"/>
                  <a:gd name="T2" fmla="*/ 8 w 22"/>
                  <a:gd name="T3" fmla="*/ 9 h 14"/>
                  <a:gd name="T4" fmla="*/ 13 w 22"/>
                  <a:gd name="T5" fmla="*/ 10 h 14"/>
                  <a:gd name="T6" fmla="*/ 13 w 22"/>
                  <a:gd name="T7" fmla="*/ 10 h 14"/>
                  <a:gd name="T8" fmla="*/ 18 w 22"/>
                  <a:gd name="T9" fmla="*/ 8 h 14"/>
                  <a:gd name="T10" fmla="*/ 21 w 22"/>
                  <a:gd name="T11" fmla="*/ 0 h 14"/>
                  <a:gd name="T12" fmla="*/ 22 w 22"/>
                  <a:gd name="T13" fmla="*/ 3 h 14"/>
                  <a:gd name="T14" fmla="*/ 14 w 22"/>
                  <a:gd name="T15" fmla="*/ 13 h 14"/>
                  <a:gd name="T16" fmla="*/ 11 w 22"/>
                  <a:gd name="T17" fmla="*/ 14 h 14"/>
                  <a:gd name="T18" fmla="*/ 2 w 22"/>
                  <a:gd name="T19" fmla="*/ 9 h 14"/>
                  <a:gd name="T20" fmla="*/ 0 w 22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4">
                    <a:moveTo>
                      <a:pt x="0" y="3"/>
                    </a:moveTo>
                    <a:cubicBezTo>
                      <a:pt x="4" y="7"/>
                      <a:pt x="6" y="9"/>
                      <a:pt x="8" y="9"/>
                    </a:cubicBezTo>
                    <a:cubicBezTo>
                      <a:pt x="11" y="11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7" y="9"/>
                      <a:pt x="18" y="8"/>
                    </a:cubicBezTo>
                    <a:cubicBezTo>
                      <a:pt x="20" y="5"/>
                      <a:pt x="21" y="2"/>
                      <a:pt x="21" y="0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3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3" name="Freeform 865">
                <a:extLst>
                  <a:ext uri="{FF2B5EF4-FFF2-40B4-BE49-F238E27FC236}">
                    <a16:creationId xmlns:a16="http://schemas.microsoft.com/office/drawing/2014/main" id="{4E3886B6-65B0-49DD-B365-1960031AB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3 h 14"/>
                  <a:gd name="T2" fmla="*/ 8 w 22"/>
                  <a:gd name="T3" fmla="*/ 10 h 14"/>
                  <a:gd name="T4" fmla="*/ 12 w 22"/>
                  <a:gd name="T5" fmla="*/ 11 h 14"/>
                  <a:gd name="T6" fmla="*/ 13 w 22"/>
                  <a:gd name="T7" fmla="*/ 10 h 14"/>
                  <a:gd name="T8" fmla="*/ 13 w 22"/>
                  <a:gd name="T9" fmla="*/ 10 h 14"/>
                  <a:gd name="T10" fmla="*/ 18 w 22"/>
                  <a:gd name="T11" fmla="*/ 8 h 14"/>
                  <a:gd name="T12" fmla="*/ 22 w 22"/>
                  <a:gd name="T13" fmla="*/ 0 h 14"/>
                  <a:gd name="T14" fmla="*/ 22 w 22"/>
                  <a:gd name="T15" fmla="*/ 3 h 14"/>
                  <a:gd name="T16" fmla="*/ 14 w 22"/>
                  <a:gd name="T17" fmla="*/ 13 h 14"/>
                  <a:gd name="T18" fmla="*/ 11 w 22"/>
                  <a:gd name="T19" fmla="*/ 14 h 14"/>
                  <a:gd name="T20" fmla="*/ 2 w 22"/>
                  <a:gd name="T21" fmla="*/ 9 h 14"/>
                  <a:gd name="T22" fmla="*/ 0 w 22"/>
                  <a:gd name="T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0" y="3"/>
                    </a:moveTo>
                    <a:cubicBezTo>
                      <a:pt x="3" y="6"/>
                      <a:pt x="6" y="8"/>
                      <a:pt x="8" y="10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7" y="9"/>
                      <a:pt x="18" y="8"/>
                    </a:cubicBezTo>
                    <a:cubicBezTo>
                      <a:pt x="21" y="5"/>
                      <a:pt x="21" y="2"/>
                      <a:pt x="22" y="0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3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4" name="Freeform 866">
                <a:extLst>
                  <a:ext uri="{FF2B5EF4-FFF2-40B4-BE49-F238E27FC236}">
                    <a16:creationId xmlns:a16="http://schemas.microsoft.com/office/drawing/2014/main" id="{02C640C7-C5F1-4FD5-881F-7537D0866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13 w 22"/>
                  <a:gd name="T3" fmla="*/ 9 h 13"/>
                  <a:gd name="T4" fmla="*/ 13 w 22"/>
                  <a:gd name="T5" fmla="*/ 9 h 13"/>
                  <a:gd name="T6" fmla="*/ 18 w 22"/>
                  <a:gd name="T7" fmla="*/ 7 h 13"/>
                  <a:gd name="T8" fmla="*/ 22 w 22"/>
                  <a:gd name="T9" fmla="*/ 0 h 13"/>
                  <a:gd name="T10" fmla="*/ 22 w 22"/>
                  <a:gd name="T11" fmla="*/ 2 h 13"/>
                  <a:gd name="T12" fmla="*/ 14 w 22"/>
                  <a:gd name="T13" fmla="*/ 12 h 13"/>
                  <a:gd name="T14" fmla="*/ 11 w 22"/>
                  <a:gd name="T15" fmla="*/ 13 h 13"/>
                  <a:gd name="T16" fmla="*/ 2 w 22"/>
                  <a:gd name="T17" fmla="*/ 8 h 13"/>
                  <a:gd name="T18" fmla="*/ 0 w 22"/>
                  <a:gd name="T1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7" y="9"/>
                      <a:pt x="11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6" y="9"/>
                      <a:pt x="18" y="7"/>
                    </a:cubicBezTo>
                    <a:cubicBezTo>
                      <a:pt x="21" y="4"/>
                      <a:pt x="21" y="1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5"/>
                      <a:pt x="0" y="2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5" name="Freeform 867">
                <a:extLst>
                  <a:ext uri="{FF2B5EF4-FFF2-40B4-BE49-F238E27FC236}">
                    <a16:creationId xmlns:a16="http://schemas.microsoft.com/office/drawing/2014/main" id="{663A5336-6337-432C-87CF-00D03AD6C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8 w 22"/>
                  <a:gd name="T3" fmla="*/ 9 h 13"/>
                  <a:gd name="T4" fmla="*/ 12 w 22"/>
                  <a:gd name="T5" fmla="*/ 10 h 13"/>
                  <a:gd name="T6" fmla="*/ 13 w 22"/>
                  <a:gd name="T7" fmla="*/ 10 h 13"/>
                  <a:gd name="T8" fmla="*/ 13 w 22"/>
                  <a:gd name="T9" fmla="*/ 9 h 13"/>
                  <a:gd name="T10" fmla="*/ 13 w 22"/>
                  <a:gd name="T11" fmla="*/ 10 h 13"/>
                  <a:gd name="T12" fmla="*/ 18 w 22"/>
                  <a:gd name="T13" fmla="*/ 7 h 13"/>
                  <a:gd name="T14" fmla="*/ 22 w 22"/>
                  <a:gd name="T15" fmla="*/ 0 h 13"/>
                  <a:gd name="T16" fmla="*/ 22 w 22"/>
                  <a:gd name="T17" fmla="*/ 2 h 13"/>
                  <a:gd name="T18" fmla="*/ 14 w 22"/>
                  <a:gd name="T19" fmla="*/ 12 h 13"/>
                  <a:gd name="T20" fmla="*/ 11 w 22"/>
                  <a:gd name="T21" fmla="*/ 13 h 13"/>
                  <a:gd name="T22" fmla="*/ 2 w 22"/>
                  <a:gd name="T23" fmla="*/ 8 h 13"/>
                  <a:gd name="T24" fmla="*/ 0 w 22"/>
                  <a:gd name="T2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10"/>
                      <a:pt x="16" y="9"/>
                      <a:pt x="18" y="7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6"/>
                      <a:pt x="0" y="2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6" name="Freeform 868">
                <a:extLst>
                  <a:ext uri="{FF2B5EF4-FFF2-40B4-BE49-F238E27FC236}">
                    <a16:creationId xmlns:a16="http://schemas.microsoft.com/office/drawing/2014/main" id="{27E5E773-1D2A-4B02-B76A-A3AC49BD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0 w 22"/>
                  <a:gd name="T3" fmla="*/ 2 h 13"/>
                  <a:gd name="T4" fmla="*/ 8 w 22"/>
                  <a:gd name="T5" fmla="*/ 9 h 13"/>
                  <a:gd name="T6" fmla="*/ 13 w 22"/>
                  <a:gd name="T7" fmla="*/ 9 h 13"/>
                  <a:gd name="T8" fmla="*/ 13 w 22"/>
                  <a:gd name="T9" fmla="*/ 10 h 13"/>
                  <a:gd name="T10" fmla="*/ 19 w 22"/>
                  <a:gd name="T11" fmla="*/ 7 h 13"/>
                  <a:gd name="T12" fmla="*/ 22 w 22"/>
                  <a:gd name="T13" fmla="*/ 0 h 13"/>
                  <a:gd name="T14" fmla="*/ 22 w 22"/>
                  <a:gd name="T15" fmla="*/ 2 h 13"/>
                  <a:gd name="T16" fmla="*/ 14 w 22"/>
                  <a:gd name="T17" fmla="*/ 12 h 13"/>
                  <a:gd name="T18" fmla="*/ 11 w 22"/>
                  <a:gd name="T19" fmla="*/ 13 h 13"/>
                  <a:gd name="T20" fmla="*/ 2 w 22"/>
                  <a:gd name="T21" fmla="*/ 8 h 13"/>
                  <a:gd name="T22" fmla="*/ 0 w 22"/>
                  <a:gd name="T2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1" y="11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4" y="10"/>
                      <a:pt x="16" y="9"/>
                      <a:pt x="19" y="7"/>
                    </a:cubicBezTo>
                    <a:cubicBezTo>
                      <a:pt x="20" y="6"/>
                      <a:pt x="21" y="4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6"/>
                      <a:pt x="0" y="2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7" name="Freeform 869">
                <a:extLst>
                  <a:ext uri="{FF2B5EF4-FFF2-40B4-BE49-F238E27FC236}">
                    <a16:creationId xmlns:a16="http://schemas.microsoft.com/office/drawing/2014/main" id="{51EA7BC5-2BC3-491F-8CEF-72107B382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1 h 12"/>
                  <a:gd name="T2" fmla="*/ 8 w 22"/>
                  <a:gd name="T3" fmla="*/ 8 h 12"/>
                  <a:gd name="T4" fmla="*/ 12 w 22"/>
                  <a:gd name="T5" fmla="*/ 9 h 12"/>
                  <a:gd name="T6" fmla="*/ 13 w 22"/>
                  <a:gd name="T7" fmla="*/ 9 h 12"/>
                  <a:gd name="T8" fmla="*/ 13 w 22"/>
                  <a:gd name="T9" fmla="*/ 9 h 12"/>
                  <a:gd name="T10" fmla="*/ 13 w 22"/>
                  <a:gd name="T11" fmla="*/ 9 h 12"/>
                  <a:gd name="T12" fmla="*/ 19 w 22"/>
                  <a:gd name="T13" fmla="*/ 6 h 12"/>
                  <a:gd name="T14" fmla="*/ 22 w 22"/>
                  <a:gd name="T15" fmla="*/ 0 h 12"/>
                  <a:gd name="T16" fmla="*/ 22 w 22"/>
                  <a:gd name="T17" fmla="*/ 1 h 12"/>
                  <a:gd name="T18" fmla="*/ 14 w 22"/>
                  <a:gd name="T19" fmla="*/ 11 h 12"/>
                  <a:gd name="T20" fmla="*/ 11 w 22"/>
                  <a:gd name="T21" fmla="*/ 12 h 12"/>
                  <a:gd name="T22" fmla="*/ 2 w 22"/>
                  <a:gd name="T23" fmla="*/ 7 h 12"/>
                  <a:gd name="T24" fmla="*/ 0 w 22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2">
                    <a:moveTo>
                      <a:pt x="0" y="1"/>
                    </a:moveTo>
                    <a:cubicBezTo>
                      <a:pt x="3" y="5"/>
                      <a:pt x="6" y="7"/>
                      <a:pt x="8" y="8"/>
                    </a:cubicBezTo>
                    <a:cubicBezTo>
                      <a:pt x="9" y="9"/>
                      <a:pt x="11" y="9"/>
                      <a:pt x="12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7" y="8"/>
                      <a:pt x="19" y="6"/>
                    </a:cubicBezTo>
                    <a:cubicBezTo>
                      <a:pt x="19" y="6"/>
                      <a:pt x="21" y="4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8" name="Freeform 870">
                <a:extLst>
                  <a:ext uri="{FF2B5EF4-FFF2-40B4-BE49-F238E27FC236}">
                    <a16:creationId xmlns:a16="http://schemas.microsoft.com/office/drawing/2014/main" id="{CFF3274D-2148-4DCA-894F-93E9F3ED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2 h 12"/>
                  <a:gd name="T2" fmla="*/ 0 w 22"/>
                  <a:gd name="T3" fmla="*/ 2 h 12"/>
                  <a:gd name="T4" fmla="*/ 8 w 22"/>
                  <a:gd name="T5" fmla="*/ 8 h 12"/>
                  <a:gd name="T6" fmla="*/ 12 w 22"/>
                  <a:gd name="T7" fmla="*/ 9 h 12"/>
                  <a:gd name="T8" fmla="*/ 13 w 22"/>
                  <a:gd name="T9" fmla="*/ 9 h 12"/>
                  <a:gd name="T10" fmla="*/ 13 w 22"/>
                  <a:gd name="T11" fmla="*/ 9 h 12"/>
                  <a:gd name="T12" fmla="*/ 13 w 22"/>
                  <a:gd name="T13" fmla="*/ 9 h 12"/>
                  <a:gd name="T14" fmla="*/ 19 w 22"/>
                  <a:gd name="T15" fmla="*/ 7 h 12"/>
                  <a:gd name="T16" fmla="*/ 22 w 22"/>
                  <a:gd name="T17" fmla="*/ 0 h 12"/>
                  <a:gd name="T18" fmla="*/ 22 w 22"/>
                  <a:gd name="T19" fmla="*/ 1 h 12"/>
                  <a:gd name="T20" fmla="*/ 14 w 22"/>
                  <a:gd name="T21" fmla="*/ 11 h 12"/>
                  <a:gd name="T22" fmla="*/ 11 w 22"/>
                  <a:gd name="T23" fmla="*/ 12 h 12"/>
                  <a:gd name="T24" fmla="*/ 2 w 22"/>
                  <a:gd name="T25" fmla="*/ 7 h 12"/>
                  <a:gd name="T26" fmla="*/ 0 w 2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5" y="7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9"/>
                      <a:pt x="17" y="8"/>
                      <a:pt x="19" y="7"/>
                    </a:cubicBezTo>
                    <a:cubicBezTo>
                      <a:pt x="20" y="6"/>
                      <a:pt x="21" y="4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89" name="Freeform 871">
                <a:extLst>
                  <a:ext uri="{FF2B5EF4-FFF2-40B4-BE49-F238E27FC236}">
                    <a16:creationId xmlns:a16="http://schemas.microsoft.com/office/drawing/2014/main" id="{1C923748-3BF7-415F-BD0D-E3E88CC6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2 h 12"/>
                  <a:gd name="T2" fmla="*/ 8 w 22"/>
                  <a:gd name="T3" fmla="*/ 8 h 12"/>
                  <a:gd name="T4" fmla="*/ 13 w 22"/>
                  <a:gd name="T5" fmla="*/ 9 h 12"/>
                  <a:gd name="T6" fmla="*/ 13 w 22"/>
                  <a:gd name="T7" fmla="*/ 9 h 12"/>
                  <a:gd name="T8" fmla="*/ 19 w 22"/>
                  <a:gd name="T9" fmla="*/ 7 h 12"/>
                  <a:gd name="T10" fmla="*/ 22 w 22"/>
                  <a:gd name="T11" fmla="*/ 0 h 12"/>
                  <a:gd name="T12" fmla="*/ 22 w 22"/>
                  <a:gd name="T13" fmla="*/ 1 h 12"/>
                  <a:gd name="T14" fmla="*/ 14 w 22"/>
                  <a:gd name="T15" fmla="*/ 11 h 12"/>
                  <a:gd name="T16" fmla="*/ 11 w 22"/>
                  <a:gd name="T17" fmla="*/ 12 h 12"/>
                  <a:gd name="T18" fmla="*/ 2 w 22"/>
                  <a:gd name="T19" fmla="*/ 7 h 12"/>
                  <a:gd name="T20" fmla="*/ 0 w 22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3" y="5"/>
                      <a:pt x="6" y="7"/>
                      <a:pt x="8" y="8"/>
                    </a:cubicBezTo>
                    <a:cubicBezTo>
                      <a:pt x="11" y="10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7" y="8"/>
                      <a:pt x="19" y="7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0" name="Freeform 872">
                <a:extLst>
                  <a:ext uri="{FF2B5EF4-FFF2-40B4-BE49-F238E27FC236}">
                    <a16:creationId xmlns:a16="http://schemas.microsoft.com/office/drawing/2014/main" id="{2088AA40-EA95-4162-B8F4-4EEB2867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2"/>
                <a:ext cx="30" cy="15"/>
              </a:xfrm>
              <a:custGeom>
                <a:avLst/>
                <a:gdLst>
                  <a:gd name="T0" fmla="*/ 0 w 22"/>
                  <a:gd name="T1" fmla="*/ 1 h 11"/>
                  <a:gd name="T2" fmla="*/ 0 w 22"/>
                  <a:gd name="T3" fmla="*/ 1 h 11"/>
                  <a:gd name="T4" fmla="*/ 8 w 22"/>
                  <a:gd name="T5" fmla="*/ 7 h 11"/>
                  <a:gd name="T6" fmla="*/ 13 w 22"/>
                  <a:gd name="T7" fmla="*/ 8 h 11"/>
                  <a:gd name="T8" fmla="*/ 13 w 22"/>
                  <a:gd name="T9" fmla="*/ 8 h 11"/>
                  <a:gd name="T10" fmla="*/ 19 w 22"/>
                  <a:gd name="T11" fmla="*/ 6 h 11"/>
                  <a:gd name="T12" fmla="*/ 22 w 22"/>
                  <a:gd name="T13" fmla="*/ 0 h 11"/>
                  <a:gd name="T14" fmla="*/ 14 w 22"/>
                  <a:gd name="T15" fmla="*/ 10 h 11"/>
                  <a:gd name="T16" fmla="*/ 11 w 22"/>
                  <a:gd name="T17" fmla="*/ 11 h 11"/>
                  <a:gd name="T18" fmla="*/ 2 w 22"/>
                  <a:gd name="T19" fmla="*/ 6 h 11"/>
                  <a:gd name="T20" fmla="*/ 0 w 22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11" y="9"/>
                      <a:pt x="12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7" y="8"/>
                      <a:pt x="19" y="6"/>
                    </a:cubicBezTo>
                    <a:cubicBezTo>
                      <a:pt x="21" y="4"/>
                      <a:pt x="22" y="1"/>
                      <a:pt x="22" y="0"/>
                    </a:cubicBezTo>
                    <a:cubicBezTo>
                      <a:pt x="21" y="5"/>
                      <a:pt x="18" y="9"/>
                      <a:pt x="14" y="10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8" y="11"/>
                      <a:pt x="5" y="9"/>
                      <a:pt x="2" y="6"/>
                    </a:cubicBezTo>
                    <a:cubicBezTo>
                      <a:pt x="2" y="6"/>
                      <a:pt x="1" y="4"/>
                      <a:pt x="0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1" name="Freeform 873">
                <a:extLst>
                  <a:ext uri="{FF2B5EF4-FFF2-40B4-BE49-F238E27FC236}">
                    <a16:creationId xmlns:a16="http://schemas.microsoft.com/office/drawing/2014/main" id="{12B0EF1B-09A1-4212-BF72-25BC43EE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3"/>
                <a:ext cx="30" cy="14"/>
              </a:xfrm>
              <a:custGeom>
                <a:avLst/>
                <a:gdLst>
                  <a:gd name="T0" fmla="*/ 0 w 22"/>
                  <a:gd name="T1" fmla="*/ 0 h 10"/>
                  <a:gd name="T2" fmla="*/ 0 w 22"/>
                  <a:gd name="T3" fmla="*/ 0 h 10"/>
                  <a:gd name="T4" fmla="*/ 13 w 22"/>
                  <a:gd name="T5" fmla="*/ 7 h 10"/>
                  <a:gd name="T6" fmla="*/ 14 w 22"/>
                  <a:gd name="T7" fmla="*/ 8 h 10"/>
                  <a:gd name="T8" fmla="*/ 18 w 22"/>
                  <a:gd name="T9" fmla="*/ 6 h 10"/>
                  <a:gd name="T10" fmla="*/ 22 w 22"/>
                  <a:gd name="T11" fmla="*/ 0 h 10"/>
                  <a:gd name="T12" fmla="*/ 14 w 22"/>
                  <a:gd name="T13" fmla="*/ 9 h 10"/>
                  <a:gd name="T14" fmla="*/ 11 w 22"/>
                  <a:gd name="T15" fmla="*/ 10 h 10"/>
                  <a:gd name="T16" fmla="*/ 2 w 22"/>
                  <a:gd name="T17" fmla="*/ 5 h 10"/>
                  <a:gd name="T18" fmla="*/ 0 w 2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9" y="9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7" y="7"/>
                      <a:pt x="18" y="6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0" y="5"/>
                      <a:pt x="18" y="8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5" y="8"/>
                      <a:pt x="2" y="5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2" name="Freeform 874">
                <a:extLst>
                  <a:ext uri="{FF2B5EF4-FFF2-40B4-BE49-F238E27FC236}">
                    <a16:creationId xmlns:a16="http://schemas.microsoft.com/office/drawing/2014/main" id="{647E7EE8-776C-4FB2-A53C-F20AEDAC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5"/>
                <a:ext cx="29" cy="12"/>
              </a:xfrm>
              <a:custGeom>
                <a:avLst/>
                <a:gdLst>
                  <a:gd name="T0" fmla="*/ 0 w 21"/>
                  <a:gd name="T1" fmla="*/ 0 h 9"/>
                  <a:gd name="T2" fmla="*/ 0 w 21"/>
                  <a:gd name="T3" fmla="*/ 0 h 9"/>
                  <a:gd name="T4" fmla="*/ 8 w 21"/>
                  <a:gd name="T5" fmla="*/ 6 h 9"/>
                  <a:gd name="T6" fmla="*/ 13 w 21"/>
                  <a:gd name="T7" fmla="*/ 7 h 9"/>
                  <a:gd name="T8" fmla="*/ 13 w 21"/>
                  <a:gd name="T9" fmla="*/ 7 h 9"/>
                  <a:gd name="T10" fmla="*/ 18 w 21"/>
                  <a:gd name="T11" fmla="*/ 6 h 9"/>
                  <a:gd name="T12" fmla="*/ 21 w 21"/>
                  <a:gd name="T13" fmla="*/ 2 h 9"/>
                  <a:gd name="T14" fmla="*/ 14 w 21"/>
                  <a:gd name="T15" fmla="*/ 8 h 9"/>
                  <a:gd name="T16" fmla="*/ 11 w 21"/>
                  <a:gd name="T17" fmla="*/ 9 h 9"/>
                  <a:gd name="T18" fmla="*/ 2 w 21"/>
                  <a:gd name="T19" fmla="*/ 4 h 9"/>
                  <a:gd name="T20" fmla="*/ 0 w 21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6" y="5"/>
                      <a:pt x="8" y="6"/>
                    </a:cubicBezTo>
                    <a:cubicBezTo>
                      <a:pt x="11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6" y="7"/>
                      <a:pt x="18" y="6"/>
                    </a:cubicBezTo>
                    <a:cubicBezTo>
                      <a:pt x="18" y="6"/>
                      <a:pt x="19" y="5"/>
                      <a:pt x="21" y="2"/>
                    </a:cubicBezTo>
                    <a:cubicBezTo>
                      <a:pt x="19" y="5"/>
                      <a:pt x="17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8" y="9"/>
                      <a:pt x="5" y="7"/>
                      <a:pt x="2" y="4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3" name="Freeform 875">
                <a:extLst>
                  <a:ext uri="{FF2B5EF4-FFF2-40B4-BE49-F238E27FC236}">
                    <a16:creationId xmlns:a16="http://schemas.microsoft.com/office/drawing/2014/main" id="{6015FE48-7879-4BF4-9E83-4F54D1C71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09"/>
                <a:ext cx="39" cy="57"/>
              </a:xfrm>
              <a:custGeom>
                <a:avLst/>
                <a:gdLst>
                  <a:gd name="T0" fmla="*/ 29 w 29"/>
                  <a:gd name="T1" fmla="*/ 31 h 42"/>
                  <a:gd name="T2" fmla="*/ 29 w 29"/>
                  <a:gd name="T3" fmla="*/ 38 h 42"/>
                  <a:gd name="T4" fmla="*/ 23 w 29"/>
                  <a:gd name="T5" fmla="*/ 42 h 42"/>
                  <a:gd name="T6" fmla="*/ 20 w 29"/>
                  <a:gd name="T7" fmla="*/ 42 h 42"/>
                  <a:gd name="T8" fmla="*/ 3 w 29"/>
                  <a:gd name="T9" fmla="*/ 24 h 42"/>
                  <a:gd name="T10" fmla="*/ 7 w 29"/>
                  <a:gd name="T11" fmla="*/ 0 h 42"/>
                  <a:gd name="T12" fmla="*/ 12 w 29"/>
                  <a:gd name="T13" fmla="*/ 1 h 42"/>
                  <a:gd name="T14" fmla="*/ 7 w 29"/>
                  <a:gd name="T15" fmla="*/ 23 h 42"/>
                  <a:gd name="T16" fmla="*/ 20 w 29"/>
                  <a:gd name="T17" fmla="*/ 38 h 42"/>
                  <a:gd name="T18" fmla="*/ 22 w 29"/>
                  <a:gd name="T19" fmla="*/ 38 h 42"/>
                  <a:gd name="T20" fmla="*/ 29 w 29"/>
                  <a:gd name="T21" fmla="*/ 3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42">
                    <a:moveTo>
                      <a:pt x="29" y="31"/>
                    </a:moveTo>
                    <a:cubicBezTo>
                      <a:pt x="29" y="34"/>
                      <a:pt x="29" y="38"/>
                      <a:pt x="29" y="38"/>
                    </a:cubicBezTo>
                    <a:cubicBezTo>
                      <a:pt x="27" y="40"/>
                      <a:pt x="25" y="41"/>
                      <a:pt x="23" y="42"/>
                    </a:cubicBezTo>
                    <a:cubicBezTo>
                      <a:pt x="22" y="42"/>
                      <a:pt x="21" y="42"/>
                      <a:pt x="20" y="42"/>
                    </a:cubicBezTo>
                    <a:cubicBezTo>
                      <a:pt x="13" y="42"/>
                      <a:pt x="6" y="35"/>
                      <a:pt x="3" y="24"/>
                    </a:cubicBezTo>
                    <a:cubicBezTo>
                      <a:pt x="0" y="14"/>
                      <a:pt x="2" y="4"/>
                      <a:pt x="7" y="0"/>
                    </a:cubicBezTo>
                    <a:cubicBezTo>
                      <a:pt x="7" y="0"/>
                      <a:pt x="9" y="1"/>
                      <a:pt x="12" y="1"/>
                    </a:cubicBezTo>
                    <a:cubicBezTo>
                      <a:pt x="6" y="6"/>
                      <a:pt x="4" y="14"/>
                      <a:pt x="7" y="23"/>
                    </a:cubicBezTo>
                    <a:cubicBezTo>
                      <a:pt x="10" y="32"/>
                      <a:pt x="16" y="38"/>
                      <a:pt x="20" y="38"/>
                    </a:cubicBezTo>
                    <a:cubicBezTo>
                      <a:pt x="21" y="38"/>
                      <a:pt x="22" y="38"/>
                      <a:pt x="22" y="38"/>
                    </a:cubicBezTo>
                    <a:cubicBezTo>
                      <a:pt x="23" y="38"/>
                      <a:pt x="24" y="37"/>
                      <a:pt x="29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4" name="Freeform 876">
                <a:extLst>
                  <a:ext uri="{FF2B5EF4-FFF2-40B4-BE49-F238E27FC236}">
                    <a16:creationId xmlns:a16="http://schemas.microsoft.com/office/drawing/2014/main" id="{A529DB13-19B5-4D21-881E-4EABEB0FC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2" y="38"/>
                      <a:pt x="22" y="38"/>
                    </a:cubicBezTo>
                    <a:cubicBezTo>
                      <a:pt x="25" y="38"/>
                      <a:pt x="25" y="38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5" name="Freeform 877">
                <a:extLst>
                  <a:ext uri="{FF2B5EF4-FFF2-40B4-BE49-F238E27FC236}">
                    <a16:creationId xmlns:a16="http://schemas.microsoft.com/office/drawing/2014/main" id="{F30761D8-0299-4117-A302-7025860A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5"/>
                      <a:pt x="12" y="38"/>
                      <a:pt x="22" y="38"/>
                    </a:cubicBezTo>
                    <a:cubicBezTo>
                      <a:pt x="25" y="38"/>
                      <a:pt x="27" y="36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6" name="Freeform 878">
                <a:extLst>
                  <a:ext uri="{FF2B5EF4-FFF2-40B4-BE49-F238E27FC236}">
                    <a16:creationId xmlns:a16="http://schemas.microsoft.com/office/drawing/2014/main" id="{B34FE57E-B693-448F-A1E0-329535443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3"/>
                      <a:pt x="13" y="38"/>
                      <a:pt x="22" y="38"/>
                    </a:cubicBezTo>
                    <a:cubicBezTo>
                      <a:pt x="26" y="39"/>
                      <a:pt x="27" y="36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7" name="Freeform 879">
                <a:extLst>
                  <a:ext uri="{FF2B5EF4-FFF2-40B4-BE49-F238E27FC236}">
                    <a16:creationId xmlns:a16="http://schemas.microsoft.com/office/drawing/2014/main" id="{0EB3F907-892E-4F27-A568-D1FE4395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2" y="38"/>
                      <a:pt x="22" y="38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8" name="Freeform 880">
                <a:extLst>
                  <a:ext uri="{FF2B5EF4-FFF2-40B4-BE49-F238E27FC236}">
                    <a16:creationId xmlns:a16="http://schemas.microsoft.com/office/drawing/2014/main" id="{0C4A1BD0-3AF7-46EF-8864-859FA61E4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3" y="38"/>
                      <a:pt x="22" y="38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99" name="Freeform 881">
                <a:extLst>
                  <a:ext uri="{FF2B5EF4-FFF2-40B4-BE49-F238E27FC236}">
                    <a16:creationId xmlns:a16="http://schemas.microsoft.com/office/drawing/2014/main" id="{CD9E8B46-F6BA-4B11-B425-8E390F20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3" y="38"/>
                      <a:pt x="22" y="38"/>
                    </a:cubicBezTo>
                    <a:cubicBezTo>
                      <a:pt x="26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0" name="Freeform 882">
                <a:extLst>
                  <a:ext uri="{FF2B5EF4-FFF2-40B4-BE49-F238E27FC236}">
                    <a16:creationId xmlns:a16="http://schemas.microsoft.com/office/drawing/2014/main" id="{9F8732EF-DFE5-45C9-B5CE-63B4CAAA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1" name="Freeform 883">
                <a:extLst>
                  <a:ext uri="{FF2B5EF4-FFF2-40B4-BE49-F238E27FC236}">
                    <a16:creationId xmlns:a16="http://schemas.microsoft.com/office/drawing/2014/main" id="{562A6DB0-369C-4A56-B5A1-FD58ECB11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8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2" name="Freeform 884">
                <a:extLst>
                  <a:ext uri="{FF2B5EF4-FFF2-40B4-BE49-F238E27FC236}">
                    <a16:creationId xmlns:a16="http://schemas.microsoft.com/office/drawing/2014/main" id="{8790638C-C48B-490B-A0BE-B6A6EE75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3" name="Freeform 885">
                <a:extLst>
                  <a:ext uri="{FF2B5EF4-FFF2-40B4-BE49-F238E27FC236}">
                    <a16:creationId xmlns:a16="http://schemas.microsoft.com/office/drawing/2014/main" id="{C11E0406-8938-4576-BE27-7131983AA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3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3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4" name="Freeform 886">
                <a:extLst>
                  <a:ext uri="{FF2B5EF4-FFF2-40B4-BE49-F238E27FC236}">
                    <a16:creationId xmlns:a16="http://schemas.microsoft.com/office/drawing/2014/main" id="{B52DCC73-9250-45BC-B3D4-29F1E9D5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3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6" y="39"/>
                      <a:pt x="28" y="37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5" name="Freeform 887">
                <a:extLst>
                  <a:ext uri="{FF2B5EF4-FFF2-40B4-BE49-F238E27FC236}">
                    <a16:creationId xmlns:a16="http://schemas.microsoft.com/office/drawing/2014/main" id="{8411E1E9-1D5B-47D8-B6D4-4AB7042D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8 h 42"/>
                  <a:gd name="T6" fmla="*/ 31 w 31"/>
                  <a:gd name="T7" fmla="*/ 33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2" y="39"/>
                      <a:pt x="23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5" y="38"/>
                      <a:pt x="27" y="39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6" name="Freeform 888">
                <a:extLst>
                  <a:ext uri="{FF2B5EF4-FFF2-40B4-BE49-F238E27FC236}">
                    <a16:creationId xmlns:a16="http://schemas.microsoft.com/office/drawing/2014/main" id="{5BC1F30D-C52E-4CB6-ACA9-CDBC9456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8 h 42"/>
                  <a:gd name="T6" fmla="*/ 31 w 31"/>
                  <a:gd name="T7" fmla="*/ 33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9"/>
                      <a:pt x="23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6" y="38"/>
                      <a:pt x="27" y="38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7" name="Freeform 889">
                <a:extLst>
                  <a:ext uri="{FF2B5EF4-FFF2-40B4-BE49-F238E27FC236}">
                    <a16:creationId xmlns:a16="http://schemas.microsoft.com/office/drawing/2014/main" id="{04187B00-4940-48F8-8E6D-93AE6BE5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9 h 42"/>
                  <a:gd name="T6" fmla="*/ 31 w 31"/>
                  <a:gd name="T7" fmla="*/ 34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9"/>
                      <a:pt x="23" y="39"/>
                    </a:cubicBezTo>
                    <a:cubicBezTo>
                      <a:pt x="23" y="39"/>
                      <a:pt x="24" y="39"/>
                      <a:pt x="24" y="39"/>
                    </a:cubicBezTo>
                    <a:cubicBezTo>
                      <a:pt x="27" y="38"/>
                      <a:pt x="28" y="38"/>
                      <a:pt x="31" y="34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8" name="Freeform 890">
                <a:extLst>
                  <a:ext uri="{FF2B5EF4-FFF2-40B4-BE49-F238E27FC236}">
                    <a16:creationId xmlns:a16="http://schemas.microsoft.com/office/drawing/2014/main" id="{05B931D4-0E09-41B1-810A-978BD616F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309"/>
                <a:ext cx="41" cy="57"/>
              </a:xfrm>
              <a:custGeom>
                <a:avLst/>
                <a:gdLst>
                  <a:gd name="T0" fmla="*/ 11 w 30"/>
                  <a:gd name="T1" fmla="*/ 1 h 42"/>
                  <a:gd name="T2" fmla="*/ 22 w 30"/>
                  <a:gd name="T3" fmla="*/ 39 h 42"/>
                  <a:gd name="T4" fmla="*/ 23 w 30"/>
                  <a:gd name="T5" fmla="*/ 39 h 42"/>
                  <a:gd name="T6" fmla="*/ 30 w 30"/>
                  <a:gd name="T7" fmla="*/ 34 h 42"/>
                  <a:gd name="T8" fmla="*/ 30 w 30"/>
                  <a:gd name="T9" fmla="*/ 38 h 42"/>
                  <a:gd name="T10" fmla="*/ 24 w 30"/>
                  <a:gd name="T11" fmla="*/ 42 h 42"/>
                  <a:gd name="T12" fmla="*/ 21 w 30"/>
                  <a:gd name="T13" fmla="*/ 42 h 42"/>
                  <a:gd name="T14" fmla="*/ 4 w 30"/>
                  <a:gd name="T15" fmla="*/ 24 h 42"/>
                  <a:gd name="T16" fmla="*/ 8 w 30"/>
                  <a:gd name="T17" fmla="*/ 0 h 42"/>
                  <a:gd name="T18" fmla="*/ 11 w 30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11" y="1"/>
                    </a:moveTo>
                    <a:cubicBezTo>
                      <a:pt x="0" y="12"/>
                      <a:pt x="9" y="38"/>
                      <a:pt x="22" y="39"/>
                    </a:cubicBezTo>
                    <a:cubicBezTo>
                      <a:pt x="22" y="39"/>
                      <a:pt x="23" y="39"/>
                      <a:pt x="23" y="39"/>
                    </a:cubicBezTo>
                    <a:cubicBezTo>
                      <a:pt x="26" y="38"/>
                      <a:pt x="27" y="38"/>
                      <a:pt x="30" y="34"/>
                    </a:cubicBezTo>
                    <a:cubicBezTo>
                      <a:pt x="30" y="36"/>
                      <a:pt x="30" y="38"/>
                      <a:pt x="30" y="38"/>
                    </a:cubicBezTo>
                    <a:cubicBezTo>
                      <a:pt x="28" y="40"/>
                      <a:pt x="26" y="41"/>
                      <a:pt x="24" y="42"/>
                    </a:cubicBezTo>
                    <a:cubicBezTo>
                      <a:pt x="23" y="42"/>
                      <a:pt x="22" y="42"/>
                      <a:pt x="21" y="42"/>
                    </a:cubicBezTo>
                    <a:cubicBezTo>
                      <a:pt x="14" y="42"/>
                      <a:pt x="7" y="35"/>
                      <a:pt x="4" y="24"/>
                    </a:cubicBezTo>
                    <a:cubicBezTo>
                      <a:pt x="1" y="14"/>
                      <a:pt x="3" y="4"/>
                      <a:pt x="8" y="0"/>
                    </a:cubicBezTo>
                    <a:cubicBezTo>
                      <a:pt x="8" y="0"/>
                      <a:pt x="10" y="1"/>
                      <a:pt x="11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09" name="Freeform 891">
                <a:extLst>
                  <a:ext uri="{FF2B5EF4-FFF2-40B4-BE49-F238E27FC236}">
                    <a16:creationId xmlns:a16="http://schemas.microsoft.com/office/drawing/2014/main" id="{8991BB49-5764-4DEC-BA4A-0DE5F5C41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3 w 32"/>
                  <a:gd name="T1" fmla="*/ 1 h 42"/>
                  <a:gd name="T2" fmla="*/ 24 w 32"/>
                  <a:gd name="T3" fmla="*/ 39 h 42"/>
                  <a:gd name="T4" fmla="*/ 25 w 32"/>
                  <a:gd name="T5" fmla="*/ 39 h 42"/>
                  <a:gd name="T6" fmla="*/ 32 w 32"/>
                  <a:gd name="T7" fmla="*/ 34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3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3" y="1"/>
                    </a:moveTo>
                    <a:cubicBezTo>
                      <a:pt x="0" y="13"/>
                      <a:pt x="13" y="39"/>
                      <a:pt x="24" y="39"/>
                    </a:cubicBezTo>
                    <a:cubicBezTo>
                      <a:pt x="24" y="39"/>
                      <a:pt x="25" y="39"/>
                      <a:pt x="25" y="39"/>
                    </a:cubicBezTo>
                    <a:cubicBezTo>
                      <a:pt x="28" y="38"/>
                      <a:pt x="29" y="38"/>
                      <a:pt x="32" y="34"/>
                    </a:cubicBezTo>
                    <a:cubicBezTo>
                      <a:pt x="32" y="36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1"/>
                      <a:pt x="13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0" name="Freeform 892">
                <a:extLst>
                  <a:ext uri="{FF2B5EF4-FFF2-40B4-BE49-F238E27FC236}">
                    <a16:creationId xmlns:a16="http://schemas.microsoft.com/office/drawing/2014/main" id="{EB11B06D-5CED-4135-B487-527B8A83D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2 w 31"/>
                  <a:gd name="T1" fmla="*/ 1 h 42"/>
                  <a:gd name="T2" fmla="*/ 23 w 31"/>
                  <a:gd name="T3" fmla="*/ 39 h 42"/>
                  <a:gd name="T4" fmla="*/ 24 w 31"/>
                  <a:gd name="T5" fmla="*/ 39 h 42"/>
                  <a:gd name="T6" fmla="*/ 31 w 31"/>
                  <a:gd name="T7" fmla="*/ 34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2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2" y="1"/>
                    </a:moveTo>
                    <a:cubicBezTo>
                      <a:pt x="0" y="12"/>
                      <a:pt x="10" y="38"/>
                      <a:pt x="23" y="39"/>
                    </a:cubicBezTo>
                    <a:cubicBezTo>
                      <a:pt x="23" y="39"/>
                      <a:pt x="24" y="39"/>
                      <a:pt x="24" y="39"/>
                    </a:cubicBezTo>
                    <a:cubicBezTo>
                      <a:pt x="28" y="38"/>
                      <a:pt x="28" y="38"/>
                      <a:pt x="31" y="34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1"/>
                      <a:pt x="12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1" name="Freeform 893">
                <a:extLst>
                  <a:ext uri="{FF2B5EF4-FFF2-40B4-BE49-F238E27FC236}">
                    <a16:creationId xmlns:a16="http://schemas.microsoft.com/office/drawing/2014/main" id="{E4669FE3-53CD-4327-A9C9-678F53F5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3 w 32"/>
                  <a:gd name="T1" fmla="*/ 1 h 42"/>
                  <a:gd name="T2" fmla="*/ 24 w 32"/>
                  <a:gd name="T3" fmla="*/ 39 h 42"/>
                  <a:gd name="T4" fmla="*/ 25 w 32"/>
                  <a:gd name="T5" fmla="*/ 39 h 42"/>
                  <a:gd name="T6" fmla="*/ 32 w 32"/>
                  <a:gd name="T7" fmla="*/ 35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3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3" y="1"/>
                    </a:moveTo>
                    <a:cubicBezTo>
                      <a:pt x="0" y="13"/>
                      <a:pt x="13" y="40"/>
                      <a:pt x="24" y="39"/>
                    </a:cubicBezTo>
                    <a:cubicBezTo>
                      <a:pt x="24" y="39"/>
                      <a:pt x="25" y="39"/>
                      <a:pt x="25" y="39"/>
                    </a:cubicBezTo>
                    <a:cubicBezTo>
                      <a:pt x="29" y="38"/>
                      <a:pt x="29" y="38"/>
                      <a:pt x="32" y="35"/>
                    </a:cubicBezTo>
                    <a:cubicBezTo>
                      <a:pt x="32" y="36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1"/>
                      <a:pt x="13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2" name="Freeform 894">
                <a:extLst>
                  <a:ext uri="{FF2B5EF4-FFF2-40B4-BE49-F238E27FC236}">
                    <a16:creationId xmlns:a16="http://schemas.microsoft.com/office/drawing/2014/main" id="{DA9DE953-6ECC-4BEA-9596-D5A40675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309"/>
                <a:ext cx="41" cy="57"/>
              </a:xfrm>
              <a:custGeom>
                <a:avLst/>
                <a:gdLst>
                  <a:gd name="T0" fmla="*/ 11 w 30"/>
                  <a:gd name="T1" fmla="*/ 1 h 42"/>
                  <a:gd name="T2" fmla="*/ 22 w 30"/>
                  <a:gd name="T3" fmla="*/ 40 h 42"/>
                  <a:gd name="T4" fmla="*/ 23 w 30"/>
                  <a:gd name="T5" fmla="*/ 39 h 42"/>
                  <a:gd name="T6" fmla="*/ 30 w 30"/>
                  <a:gd name="T7" fmla="*/ 35 h 42"/>
                  <a:gd name="T8" fmla="*/ 30 w 30"/>
                  <a:gd name="T9" fmla="*/ 38 h 42"/>
                  <a:gd name="T10" fmla="*/ 24 w 30"/>
                  <a:gd name="T11" fmla="*/ 42 h 42"/>
                  <a:gd name="T12" fmla="*/ 21 w 30"/>
                  <a:gd name="T13" fmla="*/ 42 h 42"/>
                  <a:gd name="T14" fmla="*/ 4 w 30"/>
                  <a:gd name="T15" fmla="*/ 24 h 42"/>
                  <a:gd name="T16" fmla="*/ 8 w 30"/>
                  <a:gd name="T17" fmla="*/ 0 h 42"/>
                  <a:gd name="T18" fmla="*/ 11 w 30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11" y="1"/>
                    </a:moveTo>
                    <a:cubicBezTo>
                      <a:pt x="0" y="11"/>
                      <a:pt x="8" y="38"/>
                      <a:pt x="22" y="40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7" y="38"/>
                      <a:pt x="27" y="38"/>
                      <a:pt x="30" y="35"/>
                    </a:cubicBezTo>
                    <a:cubicBezTo>
                      <a:pt x="30" y="37"/>
                      <a:pt x="30" y="38"/>
                      <a:pt x="30" y="38"/>
                    </a:cubicBezTo>
                    <a:cubicBezTo>
                      <a:pt x="28" y="40"/>
                      <a:pt x="26" y="41"/>
                      <a:pt x="24" y="42"/>
                    </a:cubicBezTo>
                    <a:cubicBezTo>
                      <a:pt x="23" y="42"/>
                      <a:pt x="22" y="42"/>
                      <a:pt x="21" y="42"/>
                    </a:cubicBezTo>
                    <a:cubicBezTo>
                      <a:pt x="14" y="42"/>
                      <a:pt x="7" y="35"/>
                      <a:pt x="4" y="24"/>
                    </a:cubicBezTo>
                    <a:cubicBezTo>
                      <a:pt x="1" y="14"/>
                      <a:pt x="3" y="4"/>
                      <a:pt x="8" y="0"/>
                    </a:cubicBezTo>
                    <a:cubicBezTo>
                      <a:pt x="8" y="0"/>
                      <a:pt x="9" y="1"/>
                      <a:pt x="11" y="1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3" name="Freeform 895">
                <a:extLst>
                  <a:ext uri="{FF2B5EF4-FFF2-40B4-BE49-F238E27FC236}">
                    <a16:creationId xmlns:a16="http://schemas.microsoft.com/office/drawing/2014/main" id="{4D946EA2-2AF4-4519-95DB-47E595C1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1 w 31"/>
                  <a:gd name="T1" fmla="*/ 1 h 42"/>
                  <a:gd name="T2" fmla="*/ 23 w 31"/>
                  <a:gd name="T3" fmla="*/ 40 h 42"/>
                  <a:gd name="T4" fmla="*/ 24 w 31"/>
                  <a:gd name="T5" fmla="*/ 39 h 42"/>
                  <a:gd name="T6" fmla="*/ 31 w 31"/>
                  <a:gd name="T7" fmla="*/ 35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1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1" y="1"/>
                    </a:moveTo>
                    <a:cubicBezTo>
                      <a:pt x="0" y="12"/>
                      <a:pt x="11" y="40"/>
                      <a:pt x="23" y="40"/>
                    </a:cubicBezTo>
                    <a:cubicBezTo>
                      <a:pt x="23" y="40"/>
                      <a:pt x="24" y="39"/>
                      <a:pt x="24" y="39"/>
                    </a:cubicBezTo>
                    <a:cubicBezTo>
                      <a:pt x="28" y="38"/>
                      <a:pt x="29" y="38"/>
                      <a:pt x="31" y="35"/>
                    </a:cubicBezTo>
                    <a:cubicBezTo>
                      <a:pt x="31" y="37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4" name="Freeform 896">
                <a:extLst>
                  <a:ext uri="{FF2B5EF4-FFF2-40B4-BE49-F238E27FC236}">
                    <a16:creationId xmlns:a16="http://schemas.microsoft.com/office/drawing/2014/main" id="{BF46F98D-4494-49C1-A6C8-35E66618D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1 w 31"/>
                  <a:gd name="T1" fmla="*/ 1 h 42"/>
                  <a:gd name="T2" fmla="*/ 23 w 31"/>
                  <a:gd name="T3" fmla="*/ 40 h 42"/>
                  <a:gd name="T4" fmla="*/ 24 w 31"/>
                  <a:gd name="T5" fmla="*/ 39 h 42"/>
                  <a:gd name="T6" fmla="*/ 31 w 31"/>
                  <a:gd name="T7" fmla="*/ 36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1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1" y="1"/>
                    </a:moveTo>
                    <a:cubicBezTo>
                      <a:pt x="0" y="12"/>
                      <a:pt x="10" y="40"/>
                      <a:pt x="23" y="40"/>
                    </a:cubicBezTo>
                    <a:cubicBezTo>
                      <a:pt x="23" y="40"/>
                      <a:pt x="24" y="39"/>
                      <a:pt x="24" y="39"/>
                    </a:cubicBezTo>
                    <a:cubicBezTo>
                      <a:pt x="28" y="39"/>
                      <a:pt x="29" y="39"/>
                      <a:pt x="31" y="36"/>
                    </a:cubicBezTo>
                    <a:cubicBezTo>
                      <a:pt x="31" y="37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5" name="Freeform 897">
                <a:extLst>
                  <a:ext uri="{FF2B5EF4-FFF2-40B4-BE49-F238E27FC236}">
                    <a16:creationId xmlns:a16="http://schemas.microsoft.com/office/drawing/2014/main" id="{E3C05907-7D9D-40FC-A764-A3B16C636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2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6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2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2" y="1"/>
                    </a:moveTo>
                    <a:cubicBezTo>
                      <a:pt x="0" y="13"/>
                      <a:pt x="12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30" y="39"/>
                      <a:pt x="30" y="39"/>
                      <a:pt x="32" y="36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2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6" name="Freeform 898">
                <a:extLst>
                  <a:ext uri="{FF2B5EF4-FFF2-40B4-BE49-F238E27FC236}">
                    <a16:creationId xmlns:a16="http://schemas.microsoft.com/office/drawing/2014/main" id="{432FE42E-7E19-4B51-8155-C26140AC0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2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7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2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2" y="1"/>
                    </a:moveTo>
                    <a:cubicBezTo>
                      <a:pt x="0" y="13"/>
                      <a:pt x="12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9" y="40"/>
                      <a:pt x="32" y="37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2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7" name="Freeform 899">
                <a:extLst>
                  <a:ext uri="{FF2B5EF4-FFF2-40B4-BE49-F238E27FC236}">
                    <a16:creationId xmlns:a16="http://schemas.microsoft.com/office/drawing/2014/main" id="{9BF8C49C-DD03-4EFD-806E-EBB5C64E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1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7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1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1" y="1"/>
                    </a:moveTo>
                    <a:cubicBezTo>
                      <a:pt x="0" y="13"/>
                      <a:pt x="12" y="42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6" y="40"/>
                      <a:pt x="29" y="40"/>
                      <a:pt x="32" y="37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8" name="Freeform 900">
                <a:extLst>
                  <a:ext uri="{FF2B5EF4-FFF2-40B4-BE49-F238E27FC236}">
                    <a16:creationId xmlns:a16="http://schemas.microsoft.com/office/drawing/2014/main" id="{0E2C1808-02F3-4377-ABC7-F37689DA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1 w 32"/>
                  <a:gd name="T1" fmla="*/ 0 h 42"/>
                  <a:gd name="T2" fmla="*/ 25 w 32"/>
                  <a:gd name="T3" fmla="*/ 41 h 42"/>
                  <a:gd name="T4" fmla="*/ 26 w 32"/>
                  <a:gd name="T5" fmla="*/ 40 h 42"/>
                  <a:gd name="T6" fmla="*/ 32 w 32"/>
                  <a:gd name="T7" fmla="*/ 37 h 42"/>
                  <a:gd name="T8" fmla="*/ 26 w 32"/>
                  <a:gd name="T9" fmla="*/ 42 h 42"/>
                  <a:gd name="T10" fmla="*/ 23 w 32"/>
                  <a:gd name="T11" fmla="*/ 42 h 42"/>
                  <a:gd name="T12" fmla="*/ 6 w 32"/>
                  <a:gd name="T13" fmla="*/ 24 h 42"/>
                  <a:gd name="T14" fmla="*/ 10 w 32"/>
                  <a:gd name="T15" fmla="*/ 0 h 42"/>
                  <a:gd name="T16" fmla="*/ 11 w 32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2">
                    <a:moveTo>
                      <a:pt x="11" y="0"/>
                    </a:moveTo>
                    <a:cubicBezTo>
                      <a:pt x="0" y="13"/>
                      <a:pt x="12" y="41"/>
                      <a:pt x="25" y="41"/>
                    </a:cubicBezTo>
                    <a:cubicBezTo>
                      <a:pt x="25" y="41"/>
                      <a:pt x="25" y="40"/>
                      <a:pt x="26" y="40"/>
                    </a:cubicBezTo>
                    <a:cubicBezTo>
                      <a:pt x="27" y="40"/>
                      <a:pt x="29" y="41"/>
                      <a:pt x="32" y="37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0" y="0"/>
                      <a:pt x="1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19" name="Freeform 901">
                <a:extLst>
                  <a:ext uri="{FF2B5EF4-FFF2-40B4-BE49-F238E27FC236}">
                    <a16:creationId xmlns:a16="http://schemas.microsoft.com/office/drawing/2014/main" id="{DED0D783-99A4-427E-9FCE-0938E748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7 w 7"/>
                  <a:gd name="T1" fmla="*/ 7 h 7"/>
                  <a:gd name="T2" fmla="*/ 2 w 7"/>
                  <a:gd name="T3" fmla="*/ 6 h 7"/>
                  <a:gd name="T4" fmla="*/ 0 w 7"/>
                  <a:gd name="T5" fmla="*/ 1 h 7"/>
                  <a:gd name="T6" fmla="*/ 4 w 7"/>
                  <a:gd name="T7" fmla="*/ 0 h 7"/>
                  <a:gd name="T8" fmla="*/ 7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4" y="2"/>
                      <a:pt x="5" y="3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0" name="Freeform 902">
                <a:extLst>
                  <a:ext uri="{FF2B5EF4-FFF2-40B4-BE49-F238E27FC236}">
                    <a16:creationId xmlns:a16="http://schemas.microsoft.com/office/drawing/2014/main" id="{DD1560F2-E59A-4567-9305-F03D6F3E8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5" y="3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1" name="Freeform 903">
                <a:extLst>
                  <a:ext uri="{FF2B5EF4-FFF2-40B4-BE49-F238E27FC236}">
                    <a16:creationId xmlns:a16="http://schemas.microsoft.com/office/drawing/2014/main" id="{D03C4E53-A1BA-4FA7-B1D2-08865715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5" y="3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2" name="Freeform 904">
                <a:extLst>
                  <a:ext uri="{FF2B5EF4-FFF2-40B4-BE49-F238E27FC236}">
                    <a16:creationId xmlns:a16="http://schemas.microsoft.com/office/drawing/2014/main" id="{5446E9EB-9916-4B7E-8631-35377060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5" y="2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3" name="Freeform 905">
                <a:extLst>
                  <a:ext uri="{FF2B5EF4-FFF2-40B4-BE49-F238E27FC236}">
                    <a16:creationId xmlns:a16="http://schemas.microsoft.com/office/drawing/2014/main" id="{8372F58F-5E20-4474-AB2B-3521FEC3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4" name="Freeform 906">
                <a:extLst>
                  <a:ext uri="{FF2B5EF4-FFF2-40B4-BE49-F238E27FC236}">
                    <a16:creationId xmlns:a16="http://schemas.microsoft.com/office/drawing/2014/main" id="{379D981E-0AAA-4EEF-963A-E1E45CB5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7" y="7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5" name="Freeform 907">
                <a:extLst>
                  <a:ext uri="{FF2B5EF4-FFF2-40B4-BE49-F238E27FC236}">
                    <a16:creationId xmlns:a16="http://schemas.microsoft.com/office/drawing/2014/main" id="{A6697B1A-2086-4FE7-9154-27D739FE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5 w 7"/>
                  <a:gd name="T5" fmla="*/ 3 h 7"/>
                  <a:gd name="T6" fmla="*/ 7 w 7"/>
                  <a:gd name="T7" fmla="*/ 7 h 7"/>
                  <a:gd name="T8" fmla="*/ 2 w 7"/>
                  <a:gd name="T9" fmla="*/ 6 h 7"/>
                  <a:gd name="T10" fmla="*/ 0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5" y="3"/>
                    </a:cubicBezTo>
                    <a:cubicBezTo>
                      <a:pt x="5" y="4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6" name="Freeform 908">
                <a:extLst>
                  <a:ext uri="{FF2B5EF4-FFF2-40B4-BE49-F238E27FC236}">
                    <a16:creationId xmlns:a16="http://schemas.microsoft.com/office/drawing/2014/main" id="{356D6F41-5E33-4926-9E97-B9490F945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7" name="Freeform 909">
                <a:extLst>
                  <a:ext uri="{FF2B5EF4-FFF2-40B4-BE49-F238E27FC236}">
                    <a16:creationId xmlns:a16="http://schemas.microsoft.com/office/drawing/2014/main" id="{C5983DEB-7EFB-4102-BECD-B48AC89FC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8" name="Freeform 910">
                <a:extLst>
                  <a:ext uri="{FF2B5EF4-FFF2-40B4-BE49-F238E27FC236}">
                    <a16:creationId xmlns:a16="http://schemas.microsoft.com/office/drawing/2014/main" id="{04F17DC8-CDDD-4D77-8969-3AA42D6D6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29" name="Freeform 911">
                <a:extLst>
                  <a:ext uri="{FF2B5EF4-FFF2-40B4-BE49-F238E27FC236}">
                    <a16:creationId xmlns:a16="http://schemas.microsoft.com/office/drawing/2014/main" id="{37FBC824-1AC7-4D40-9DC2-B7CCAF2E3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0" name="Freeform 912">
                <a:extLst>
                  <a:ext uri="{FF2B5EF4-FFF2-40B4-BE49-F238E27FC236}">
                    <a16:creationId xmlns:a16="http://schemas.microsoft.com/office/drawing/2014/main" id="{0F88E5E0-5C76-48CD-BF3E-E16A42D93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1" name="Freeform 913">
                <a:extLst>
                  <a:ext uri="{FF2B5EF4-FFF2-40B4-BE49-F238E27FC236}">
                    <a16:creationId xmlns:a16="http://schemas.microsoft.com/office/drawing/2014/main" id="{8401B747-F4EA-46E7-A602-4717B713E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7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2" name="Freeform 914">
                <a:extLst>
                  <a:ext uri="{FF2B5EF4-FFF2-40B4-BE49-F238E27FC236}">
                    <a16:creationId xmlns:a16="http://schemas.microsoft.com/office/drawing/2014/main" id="{94672697-CD70-43B1-9049-8BAEE09A1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3" name="Freeform 915">
                <a:extLst>
                  <a:ext uri="{FF2B5EF4-FFF2-40B4-BE49-F238E27FC236}">
                    <a16:creationId xmlns:a16="http://schemas.microsoft.com/office/drawing/2014/main" id="{7C880BAA-C5AE-460C-A183-22596828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4" name="Freeform 916">
                <a:extLst>
                  <a:ext uri="{FF2B5EF4-FFF2-40B4-BE49-F238E27FC236}">
                    <a16:creationId xmlns:a16="http://schemas.microsoft.com/office/drawing/2014/main" id="{24C3E0AC-CD12-4865-B280-94C6CBA5F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4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3" y="0"/>
                      <a:pt x="4" y="0"/>
                    </a:cubicBezTo>
                    <a:cubicBezTo>
                      <a:pt x="4" y="2"/>
                      <a:pt x="6" y="5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5" name="Freeform 917">
                <a:extLst>
                  <a:ext uri="{FF2B5EF4-FFF2-40B4-BE49-F238E27FC236}">
                    <a16:creationId xmlns:a16="http://schemas.microsoft.com/office/drawing/2014/main" id="{73FF01E2-87FC-4934-9ACB-5CEE0C2C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6" name="Freeform 918">
                <a:extLst>
                  <a:ext uri="{FF2B5EF4-FFF2-40B4-BE49-F238E27FC236}">
                    <a16:creationId xmlns:a16="http://schemas.microsoft.com/office/drawing/2014/main" id="{E350B76D-B963-4600-8804-EE088D61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7" name="Freeform 919">
                <a:extLst>
                  <a:ext uri="{FF2B5EF4-FFF2-40B4-BE49-F238E27FC236}">
                    <a16:creationId xmlns:a16="http://schemas.microsoft.com/office/drawing/2014/main" id="{E4D55DDB-802B-4415-9A20-34817B93E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8" name="Freeform 920">
                <a:extLst>
                  <a:ext uri="{FF2B5EF4-FFF2-40B4-BE49-F238E27FC236}">
                    <a16:creationId xmlns:a16="http://schemas.microsoft.com/office/drawing/2014/main" id="{4B7AED8C-E7D3-4FF2-BF26-65AB2C0C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39" name="Freeform 921">
                <a:extLst>
                  <a:ext uri="{FF2B5EF4-FFF2-40B4-BE49-F238E27FC236}">
                    <a16:creationId xmlns:a16="http://schemas.microsoft.com/office/drawing/2014/main" id="{5ED9B1F0-FB8E-4E1F-82FF-09D08B04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0" name="Freeform 922">
                <a:extLst>
                  <a:ext uri="{FF2B5EF4-FFF2-40B4-BE49-F238E27FC236}">
                    <a16:creationId xmlns:a16="http://schemas.microsoft.com/office/drawing/2014/main" id="{760C387D-6F58-40F2-BB60-0BEAD63F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1" name="Freeform 923">
                <a:extLst>
                  <a:ext uri="{FF2B5EF4-FFF2-40B4-BE49-F238E27FC236}">
                    <a16:creationId xmlns:a16="http://schemas.microsoft.com/office/drawing/2014/main" id="{818DEB05-E531-4C81-B6BB-3963AB7C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2" name="Freeform 924">
                <a:extLst>
                  <a:ext uri="{FF2B5EF4-FFF2-40B4-BE49-F238E27FC236}">
                    <a16:creationId xmlns:a16="http://schemas.microsoft.com/office/drawing/2014/main" id="{98D717DD-4141-4B7D-A618-4135D75CB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3 w 5"/>
                  <a:gd name="T1" fmla="*/ 0 h 7"/>
                  <a:gd name="T2" fmla="*/ 3 w 5"/>
                  <a:gd name="T3" fmla="*/ 0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3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5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3" name="Freeform 925">
                <a:extLst>
                  <a:ext uri="{FF2B5EF4-FFF2-40B4-BE49-F238E27FC236}">
                    <a16:creationId xmlns:a16="http://schemas.microsoft.com/office/drawing/2014/main" id="{7361B4E7-7A6A-4805-8863-1AE8F6DC3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1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5"/>
                      <a:pt x="5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4" name="Freeform 926">
                <a:extLst>
                  <a:ext uri="{FF2B5EF4-FFF2-40B4-BE49-F238E27FC236}">
                    <a16:creationId xmlns:a16="http://schemas.microsoft.com/office/drawing/2014/main" id="{D6C60EB4-7711-4A69-AB68-FDE40DC02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1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5"/>
                      <a:pt x="5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5" name="Freeform 927">
                <a:extLst>
                  <a:ext uri="{FF2B5EF4-FFF2-40B4-BE49-F238E27FC236}">
                    <a16:creationId xmlns:a16="http://schemas.microsoft.com/office/drawing/2014/main" id="{553EB06A-7CC3-4A96-B9D9-DB3C97EE1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12 w 26"/>
                  <a:gd name="T1" fmla="*/ 1 h 39"/>
                  <a:gd name="T2" fmla="*/ 16 w 26"/>
                  <a:gd name="T3" fmla="*/ 0 h 39"/>
                  <a:gd name="T4" fmla="*/ 23 w 26"/>
                  <a:gd name="T5" fmla="*/ 13 h 39"/>
                  <a:gd name="T6" fmla="*/ 15 w 26"/>
                  <a:gd name="T7" fmla="*/ 38 h 39"/>
                  <a:gd name="T8" fmla="*/ 12 w 26"/>
                  <a:gd name="T9" fmla="*/ 39 h 39"/>
                  <a:gd name="T10" fmla="*/ 2 w 26"/>
                  <a:gd name="T11" fmla="*/ 34 h 39"/>
                  <a:gd name="T12" fmla="*/ 0 w 26"/>
                  <a:gd name="T13" fmla="*/ 26 h 39"/>
                  <a:gd name="T14" fmla="*/ 12 w 26"/>
                  <a:gd name="T15" fmla="*/ 35 h 39"/>
                  <a:gd name="T16" fmla="*/ 14 w 26"/>
                  <a:gd name="T17" fmla="*/ 34 h 39"/>
                  <a:gd name="T18" fmla="*/ 19 w 26"/>
                  <a:gd name="T19" fmla="*/ 14 h 39"/>
                  <a:gd name="T20" fmla="*/ 12 w 26"/>
                  <a:gd name="T21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12" y="1"/>
                    </a:move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6" name="Freeform 928">
                <a:extLst>
                  <a:ext uri="{FF2B5EF4-FFF2-40B4-BE49-F238E27FC236}">
                    <a16:creationId xmlns:a16="http://schemas.microsoft.com/office/drawing/2014/main" id="{C8F5B1D1-6F36-4821-8ADD-A06FE7B8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1 h 39"/>
                  <a:gd name="T14" fmla="*/ 12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7" name="Freeform 929">
                <a:extLst>
                  <a:ext uri="{FF2B5EF4-FFF2-40B4-BE49-F238E27FC236}">
                    <a16:creationId xmlns:a16="http://schemas.microsoft.com/office/drawing/2014/main" id="{A4165D5F-8D9B-4677-8B39-DB32EFA06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2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2" y="1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8" name="Freeform 930">
                <a:extLst>
                  <a:ext uri="{FF2B5EF4-FFF2-40B4-BE49-F238E27FC236}">
                    <a16:creationId xmlns:a16="http://schemas.microsoft.com/office/drawing/2014/main" id="{E37FA966-6384-479D-BB96-EC4CEBC6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6 w 26"/>
                  <a:gd name="T15" fmla="*/ 6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5" y="4"/>
                      <a:pt x="14" y="3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49" name="Freeform 931">
                <a:extLst>
                  <a:ext uri="{FF2B5EF4-FFF2-40B4-BE49-F238E27FC236}">
                    <a16:creationId xmlns:a16="http://schemas.microsoft.com/office/drawing/2014/main" id="{628BA06C-3C22-404D-936F-81D8343F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7 w 26"/>
                  <a:gd name="T15" fmla="*/ 9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4" y="3"/>
                      <a:pt x="16" y="6"/>
                      <a:pt x="17" y="9"/>
                    </a:cubicBezTo>
                    <a:cubicBezTo>
                      <a:pt x="16" y="6"/>
                      <a:pt x="16" y="6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0" name="Freeform 932">
                <a:extLst>
                  <a:ext uri="{FF2B5EF4-FFF2-40B4-BE49-F238E27FC236}">
                    <a16:creationId xmlns:a16="http://schemas.microsoft.com/office/drawing/2014/main" id="{F025AD45-0D46-4D82-A3BD-363D3920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8 w 26"/>
                  <a:gd name="T15" fmla="*/ 10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5" y="5"/>
                      <a:pt x="17" y="7"/>
                      <a:pt x="18" y="10"/>
                    </a:cubicBezTo>
                    <a:cubicBezTo>
                      <a:pt x="17" y="6"/>
                      <a:pt x="14" y="3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1" name="Freeform 933">
                <a:extLst>
                  <a:ext uri="{FF2B5EF4-FFF2-40B4-BE49-F238E27FC236}">
                    <a16:creationId xmlns:a16="http://schemas.microsoft.com/office/drawing/2014/main" id="{3EC099E2-8593-44D7-82A4-B0A16F028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9 w 26"/>
                  <a:gd name="T15" fmla="*/ 12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6" y="6"/>
                      <a:pt x="18" y="9"/>
                      <a:pt x="19" y="12"/>
                    </a:cubicBezTo>
                    <a:cubicBezTo>
                      <a:pt x="18" y="8"/>
                      <a:pt x="16" y="5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2" name="Freeform 934">
                <a:extLst>
                  <a:ext uri="{FF2B5EF4-FFF2-40B4-BE49-F238E27FC236}">
                    <a16:creationId xmlns:a16="http://schemas.microsoft.com/office/drawing/2014/main" id="{D3212FCD-DCB9-4F8D-8E9D-E1277DEE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19 w 26"/>
                  <a:gd name="T15" fmla="*/ 13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7"/>
                      <a:pt x="18" y="10"/>
                      <a:pt x="19" y="13"/>
                    </a:cubicBezTo>
                    <a:cubicBezTo>
                      <a:pt x="18" y="8"/>
                      <a:pt x="15" y="4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3" name="Freeform 935">
                <a:extLst>
                  <a:ext uri="{FF2B5EF4-FFF2-40B4-BE49-F238E27FC236}">
                    <a16:creationId xmlns:a16="http://schemas.microsoft.com/office/drawing/2014/main" id="{01F9285C-8D26-4056-AD44-917F5F7C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5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6" y="6"/>
                      <a:pt x="18" y="10"/>
                      <a:pt x="20" y="15"/>
                    </a:cubicBezTo>
                    <a:cubicBezTo>
                      <a:pt x="19" y="11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4" name="Freeform 936">
                <a:extLst>
                  <a:ext uri="{FF2B5EF4-FFF2-40B4-BE49-F238E27FC236}">
                    <a16:creationId xmlns:a16="http://schemas.microsoft.com/office/drawing/2014/main" id="{E849E877-D39A-4917-8583-DAE8B543D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7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8" y="8"/>
                      <a:pt x="20" y="15"/>
                      <a:pt x="20" y="17"/>
                    </a:cubicBezTo>
                    <a:cubicBezTo>
                      <a:pt x="20" y="12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5" name="Freeform 937">
                <a:extLst>
                  <a:ext uri="{FF2B5EF4-FFF2-40B4-BE49-F238E27FC236}">
                    <a16:creationId xmlns:a16="http://schemas.microsoft.com/office/drawing/2014/main" id="{F59C41B2-92B9-4820-BB51-EBD843FA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8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5" y="5"/>
                      <a:pt x="19" y="10"/>
                      <a:pt x="20" y="18"/>
                    </a:cubicBezTo>
                    <a:cubicBezTo>
                      <a:pt x="20" y="13"/>
                      <a:pt x="19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6" name="Freeform 938">
                <a:extLst>
                  <a:ext uri="{FF2B5EF4-FFF2-40B4-BE49-F238E27FC236}">
                    <a16:creationId xmlns:a16="http://schemas.microsoft.com/office/drawing/2014/main" id="{AA2DD34E-947F-4A43-8458-AAAF62D6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20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7"/>
                      <a:pt x="19" y="12"/>
                      <a:pt x="20" y="20"/>
                    </a:cubicBezTo>
                    <a:cubicBezTo>
                      <a:pt x="20" y="15"/>
                      <a:pt x="19" y="8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7" name="Freeform 939">
                <a:extLst>
                  <a:ext uri="{FF2B5EF4-FFF2-40B4-BE49-F238E27FC236}">
                    <a16:creationId xmlns:a16="http://schemas.microsoft.com/office/drawing/2014/main" id="{3810E8A8-187F-49F6-839D-266395A45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1 w 26"/>
                  <a:gd name="T15" fmla="*/ 21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8"/>
                      <a:pt x="19" y="12"/>
                      <a:pt x="21" y="21"/>
                    </a:cubicBezTo>
                    <a:cubicBezTo>
                      <a:pt x="21" y="13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8" name="Freeform 940">
                <a:extLst>
                  <a:ext uri="{FF2B5EF4-FFF2-40B4-BE49-F238E27FC236}">
                    <a16:creationId xmlns:a16="http://schemas.microsoft.com/office/drawing/2014/main" id="{C5BA92D5-274F-4640-90CA-AA1E3D6F3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1 w 26"/>
                  <a:gd name="T15" fmla="*/ 22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9" y="9"/>
                      <a:pt x="20" y="14"/>
                      <a:pt x="21" y="22"/>
                    </a:cubicBezTo>
                    <a:cubicBezTo>
                      <a:pt x="21" y="18"/>
                      <a:pt x="20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59" name="Freeform 941">
                <a:extLst>
                  <a:ext uri="{FF2B5EF4-FFF2-40B4-BE49-F238E27FC236}">
                    <a16:creationId xmlns:a16="http://schemas.microsoft.com/office/drawing/2014/main" id="{53955ECD-10DC-4483-9D20-1A9DBA933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1 w 26"/>
                  <a:gd name="T13" fmla="*/ 23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9" y="10"/>
                      <a:pt x="20" y="15"/>
                      <a:pt x="21" y="23"/>
                    </a:cubicBezTo>
                    <a:cubicBezTo>
                      <a:pt x="21" y="17"/>
                      <a:pt x="20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0" name="Freeform 942">
                <a:extLst>
                  <a:ext uri="{FF2B5EF4-FFF2-40B4-BE49-F238E27FC236}">
                    <a16:creationId xmlns:a16="http://schemas.microsoft.com/office/drawing/2014/main" id="{70982D97-2B16-415C-B321-3CA0D6B88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4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8" y="9"/>
                      <a:pt x="19" y="11"/>
                      <a:pt x="20" y="24"/>
                    </a:cubicBezTo>
                    <a:cubicBezTo>
                      <a:pt x="22" y="16"/>
                      <a:pt x="19" y="7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1" name="Freeform 943">
                <a:extLst>
                  <a:ext uri="{FF2B5EF4-FFF2-40B4-BE49-F238E27FC236}">
                    <a16:creationId xmlns:a16="http://schemas.microsoft.com/office/drawing/2014/main" id="{CD68875A-3D8A-4BC4-B3E2-F406B53D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12 h 39"/>
                  <a:gd name="T14" fmla="*/ 20 w 26"/>
                  <a:gd name="T15" fmla="*/ 24 h 39"/>
                  <a:gd name="T16" fmla="*/ 20 w 26"/>
                  <a:gd name="T17" fmla="*/ 25 h 39"/>
                  <a:gd name="T18" fmla="*/ 13 w 26"/>
                  <a:gd name="T19" fmla="*/ 1 h 39"/>
                  <a:gd name="T20" fmla="*/ 16 w 26"/>
                  <a:gd name="T21" fmla="*/ 0 h 39"/>
                  <a:gd name="T22" fmla="*/ 23 w 26"/>
                  <a:gd name="T23" fmla="*/ 13 h 39"/>
                  <a:gd name="T24" fmla="*/ 15 w 26"/>
                  <a:gd name="T25" fmla="*/ 38 h 39"/>
                  <a:gd name="T26" fmla="*/ 12 w 26"/>
                  <a:gd name="T27" fmla="*/ 39 h 39"/>
                  <a:gd name="T28" fmla="*/ 2 w 26"/>
                  <a:gd name="T29" fmla="*/ 34 h 39"/>
                  <a:gd name="T30" fmla="*/ 0 w 26"/>
                  <a:gd name="T3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5" y="5"/>
                      <a:pt x="17" y="8"/>
                      <a:pt x="19" y="12"/>
                    </a:cubicBezTo>
                    <a:cubicBezTo>
                      <a:pt x="20" y="17"/>
                      <a:pt x="20" y="21"/>
                      <a:pt x="20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0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2" name="Freeform 944">
                <a:extLst>
                  <a:ext uri="{FF2B5EF4-FFF2-40B4-BE49-F238E27FC236}">
                    <a16:creationId xmlns:a16="http://schemas.microsoft.com/office/drawing/2014/main" id="{DBD364DD-C714-4DFD-BE08-B7A0FE67E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5 h 39"/>
                  <a:gd name="T14" fmla="*/ 20 w 26"/>
                  <a:gd name="T15" fmla="*/ 26 h 39"/>
                  <a:gd name="T16" fmla="*/ 20 w 26"/>
                  <a:gd name="T17" fmla="*/ 26 h 39"/>
                  <a:gd name="T18" fmla="*/ 13 w 26"/>
                  <a:gd name="T19" fmla="*/ 1 h 39"/>
                  <a:gd name="T20" fmla="*/ 16 w 26"/>
                  <a:gd name="T21" fmla="*/ 0 h 39"/>
                  <a:gd name="T22" fmla="*/ 23 w 26"/>
                  <a:gd name="T23" fmla="*/ 13 h 39"/>
                  <a:gd name="T24" fmla="*/ 15 w 26"/>
                  <a:gd name="T25" fmla="*/ 38 h 39"/>
                  <a:gd name="T26" fmla="*/ 12 w 26"/>
                  <a:gd name="T27" fmla="*/ 39 h 39"/>
                  <a:gd name="T28" fmla="*/ 2 w 26"/>
                  <a:gd name="T29" fmla="*/ 34 h 39"/>
                  <a:gd name="T30" fmla="*/ 0 w 26"/>
                  <a:gd name="T3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0" y="11"/>
                      <a:pt x="21" y="20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6"/>
                      <a:pt x="24" y="12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3" name="Freeform 945">
                <a:extLst>
                  <a:ext uri="{FF2B5EF4-FFF2-40B4-BE49-F238E27FC236}">
                    <a16:creationId xmlns:a16="http://schemas.microsoft.com/office/drawing/2014/main" id="{49FDAD2F-00B0-4593-BE51-B332756E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8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1" y="12"/>
                      <a:pt x="21" y="21"/>
                      <a:pt x="20" y="28"/>
                    </a:cubicBezTo>
                    <a:cubicBezTo>
                      <a:pt x="21" y="26"/>
                      <a:pt x="23" y="12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4" name="Freeform 946">
                <a:extLst>
                  <a:ext uri="{FF2B5EF4-FFF2-40B4-BE49-F238E27FC236}">
                    <a16:creationId xmlns:a16="http://schemas.microsoft.com/office/drawing/2014/main" id="{9A24EF9A-828E-4435-AA0F-4FC2DAD1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29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2" y="13"/>
                      <a:pt x="21" y="24"/>
                      <a:pt x="19" y="29"/>
                    </a:cubicBezTo>
                    <a:cubicBezTo>
                      <a:pt x="22" y="25"/>
                      <a:pt x="23" y="11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5" name="Freeform 947">
                <a:extLst>
                  <a:ext uri="{FF2B5EF4-FFF2-40B4-BE49-F238E27FC236}">
                    <a16:creationId xmlns:a16="http://schemas.microsoft.com/office/drawing/2014/main" id="{AC209F0C-7518-43AD-AA41-2CD790417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30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2" y="13"/>
                      <a:pt x="21" y="24"/>
                      <a:pt x="19" y="30"/>
                    </a:cubicBezTo>
                    <a:cubicBezTo>
                      <a:pt x="23" y="23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6" name="Freeform 948">
                <a:extLst>
                  <a:ext uri="{FF2B5EF4-FFF2-40B4-BE49-F238E27FC236}">
                    <a16:creationId xmlns:a16="http://schemas.microsoft.com/office/drawing/2014/main" id="{7A1ED13E-F2C1-46D7-922F-B7A3EABB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8 w 26"/>
                  <a:gd name="T13" fmla="*/ 31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4" y="15"/>
                      <a:pt x="20" y="27"/>
                      <a:pt x="18" y="31"/>
                    </a:cubicBezTo>
                    <a:cubicBezTo>
                      <a:pt x="24" y="24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7" name="Freeform 949">
                <a:extLst>
                  <a:ext uri="{FF2B5EF4-FFF2-40B4-BE49-F238E27FC236}">
                    <a16:creationId xmlns:a16="http://schemas.microsoft.com/office/drawing/2014/main" id="{7DE96706-4105-4109-819D-CE181283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1 w 26"/>
                  <a:gd name="T7" fmla="*/ 21 h 39"/>
                  <a:gd name="T8" fmla="*/ 13 w 26"/>
                  <a:gd name="T9" fmla="*/ 1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" y="32"/>
                      <a:pt x="10" y="35"/>
                      <a:pt x="13" y="35"/>
                    </a:cubicBezTo>
                    <a:cubicBezTo>
                      <a:pt x="18" y="33"/>
                      <a:pt x="21" y="29"/>
                      <a:pt x="21" y="21"/>
                    </a:cubicBezTo>
                    <a:cubicBezTo>
                      <a:pt x="21" y="17"/>
                      <a:pt x="20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8" name="Freeform 950">
                <a:extLst>
                  <a:ext uri="{FF2B5EF4-FFF2-40B4-BE49-F238E27FC236}">
                    <a16:creationId xmlns:a16="http://schemas.microsoft.com/office/drawing/2014/main" id="{375786A7-7B18-4445-808E-0EB86C9F7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1 h 39"/>
                  <a:gd name="T6" fmla="*/ 13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5"/>
                      <a:pt x="13" y="35"/>
                    </a:cubicBezTo>
                    <a:cubicBezTo>
                      <a:pt x="18" y="33"/>
                      <a:pt x="21" y="29"/>
                      <a:pt x="21" y="21"/>
                    </a:cubicBezTo>
                    <a:cubicBezTo>
                      <a:pt x="21" y="19"/>
                      <a:pt x="21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69" name="Freeform 951">
                <a:extLst>
                  <a:ext uri="{FF2B5EF4-FFF2-40B4-BE49-F238E27FC236}">
                    <a16:creationId xmlns:a16="http://schemas.microsoft.com/office/drawing/2014/main" id="{CADBEC9B-D546-4D2F-AD06-EE390D8C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2 h 39"/>
                  <a:gd name="T6" fmla="*/ 13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5" y="31"/>
                      <a:pt x="10" y="35"/>
                      <a:pt x="13" y="35"/>
                    </a:cubicBezTo>
                    <a:cubicBezTo>
                      <a:pt x="20" y="33"/>
                      <a:pt x="21" y="25"/>
                      <a:pt x="21" y="22"/>
                    </a:cubicBezTo>
                    <a:cubicBezTo>
                      <a:pt x="21" y="18"/>
                      <a:pt x="21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0" name="Freeform 952">
                <a:extLst>
                  <a:ext uri="{FF2B5EF4-FFF2-40B4-BE49-F238E27FC236}">
                    <a16:creationId xmlns:a16="http://schemas.microsoft.com/office/drawing/2014/main" id="{1F5F2485-1CA7-4730-88F3-EC3E94204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5"/>
                      <a:pt x="13" y="35"/>
                    </a:cubicBezTo>
                    <a:cubicBezTo>
                      <a:pt x="15" y="34"/>
                      <a:pt x="21" y="33"/>
                      <a:pt x="21" y="21"/>
                    </a:cubicBezTo>
                    <a:cubicBezTo>
                      <a:pt x="21" y="18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1" name="Freeform 953">
                <a:extLst>
                  <a:ext uri="{FF2B5EF4-FFF2-40B4-BE49-F238E27FC236}">
                    <a16:creationId xmlns:a16="http://schemas.microsoft.com/office/drawing/2014/main" id="{79921101-A464-40B8-8288-42AB22185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7" y="33"/>
                      <a:pt x="10" y="35"/>
                      <a:pt x="13" y="35"/>
                    </a:cubicBezTo>
                    <a:cubicBezTo>
                      <a:pt x="19" y="33"/>
                      <a:pt x="21" y="29"/>
                      <a:pt x="22" y="21"/>
                    </a:cubicBezTo>
                    <a:cubicBezTo>
                      <a:pt x="22" y="17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2" name="Freeform 954">
                <a:extLst>
                  <a:ext uri="{FF2B5EF4-FFF2-40B4-BE49-F238E27FC236}">
                    <a16:creationId xmlns:a16="http://schemas.microsoft.com/office/drawing/2014/main" id="{544DEE75-783C-48B2-964A-FE9D957BE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7" y="33"/>
                      <a:pt x="11" y="35"/>
                      <a:pt x="13" y="35"/>
                    </a:cubicBezTo>
                    <a:cubicBezTo>
                      <a:pt x="15" y="34"/>
                      <a:pt x="21" y="33"/>
                      <a:pt x="22" y="21"/>
                    </a:cubicBezTo>
                    <a:cubicBezTo>
                      <a:pt x="22" y="18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3" name="Freeform 955">
                <a:extLst>
                  <a:ext uri="{FF2B5EF4-FFF2-40B4-BE49-F238E27FC236}">
                    <a16:creationId xmlns:a16="http://schemas.microsoft.com/office/drawing/2014/main" id="{9034C44C-7D9A-4A6F-9FEF-AF3D65C2E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0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6"/>
                      <a:pt x="13" y="35"/>
                    </a:cubicBezTo>
                    <a:cubicBezTo>
                      <a:pt x="19" y="33"/>
                      <a:pt x="22" y="28"/>
                      <a:pt x="22" y="20"/>
                    </a:cubicBezTo>
                    <a:cubicBezTo>
                      <a:pt x="22" y="17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4" name="Freeform 956">
                <a:extLst>
                  <a:ext uri="{FF2B5EF4-FFF2-40B4-BE49-F238E27FC236}">
                    <a16:creationId xmlns:a16="http://schemas.microsoft.com/office/drawing/2014/main" id="{B10F900B-392A-4AF2-BDB4-9CE17763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4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1" y="36"/>
                      <a:pt x="13" y="35"/>
                    </a:cubicBezTo>
                    <a:cubicBezTo>
                      <a:pt x="22" y="33"/>
                      <a:pt x="22" y="24"/>
                      <a:pt x="22" y="21"/>
                    </a:cubicBezTo>
                    <a:cubicBezTo>
                      <a:pt x="22" y="19"/>
                      <a:pt x="22" y="8"/>
                      <a:pt x="14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5" name="Freeform 957">
                <a:extLst>
                  <a:ext uri="{FF2B5EF4-FFF2-40B4-BE49-F238E27FC236}">
                    <a16:creationId xmlns:a16="http://schemas.microsoft.com/office/drawing/2014/main" id="{3B3D9165-7E6D-4F97-AB3E-6652A00D2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5" y="31"/>
                      <a:pt x="10" y="36"/>
                      <a:pt x="13" y="35"/>
                    </a:cubicBezTo>
                    <a:cubicBezTo>
                      <a:pt x="22" y="33"/>
                      <a:pt x="22" y="24"/>
                      <a:pt x="22" y="21"/>
                    </a:cubicBezTo>
                    <a:cubicBezTo>
                      <a:pt x="22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6" name="Freeform 958">
                <a:extLst>
                  <a:ext uri="{FF2B5EF4-FFF2-40B4-BE49-F238E27FC236}">
                    <a16:creationId xmlns:a16="http://schemas.microsoft.com/office/drawing/2014/main" id="{29BAAD15-F734-4FA3-A95C-3E8DFA0F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35"/>
                      <a:pt x="12" y="35"/>
                      <a:pt x="13" y="35"/>
                    </a:cubicBezTo>
                    <a:cubicBezTo>
                      <a:pt x="15" y="35"/>
                      <a:pt x="22" y="33"/>
                      <a:pt x="22" y="21"/>
                    </a:cubicBezTo>
                    <a:cubicBezTo>
                      <a:pt x="22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7" name="Freeform 959">
                <a:extLst>
                  <a:ext uri="{FF2B5EF4-FFF2-40B4-BE49-F238E27FC236}">
                    <a16:creationId xmlns:a16="http://schemas.microsoft.com/office/drawing/2014/main" id="{4FEC631A-8E8C-49F3-A6AA-FEB1BC9AF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2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0" y="36"/>
                      <a:pt x="13" y="35"/>
                    </a:cubicBezTo>
                    <a:cubicBezTo>
                      <a:pt x="20" y="34"/>
                      <a:pt x="22" y="27"/>
                      <a:pt x="22" y="22"/>
                    </a:cubicBezTo>
                    <a:cubicBezTo>
                      <a:pt x="23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8" name="Freeform 960">
                <a:extLst>
                  <a:ext uri="{FF2B5EF4-FFF2-40B4-BE49-F238E27FC236}">
                    <a16:creationId xmlns:a16="http://schemas.microsoft.com/office/drawing/2014/main" id="{A8B3DD31-7223-4080-BDC2-B85D5916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3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1" y="36"/>
                      <a:pt x="13" y="35"/>
                    </a:cubicBezTo>
                    <a:cubicBezTo>
                      <a:pt x="19" y="34"/>
                      <a:pt x="22" y="29"/>
                      <a:pt x="23" y="21"/>
                    </a:cubicBezTo>
                    <a:cubicBezTo>
                      <a:pt x="23" y="15"/>
                      <a:pt x="21" y="7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79" name="Freeform 961">
                <a:extLst>
                  <a:ext uri="{FF2B5EF4-FFF2-40B4-BE49-F238E27FC236}">
                    <a16:creationId xmlns:a16="http://schemas.microsoft.com/office/drawing/2014/main" id="{B3B240ED-FA54-48A6-A076-957B5BEE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3 w 26"/>
                  <a:gd name="T5" fmla="*/ 21 h 39"/>
                  <a:gd name="T6" fmla="*/ 15 w 26"/>
                  <a:gd name="T7" fmla="*/ 0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5" y="32"/>
                      <a:pt x="10" y="36"/>
                      <a:pt x="13" y="35"/>
                    </a:cubicBezTo>
                    <a:cubicBezTo>
                      <a:pt x="16" y="35"/>
                      <a:pt x="22" y="33"/>
                      <a:pt x="23" y="21"/>
                    </a:cubicBezTo>
                    <a:cubicBezTo>
                      <a:pt x="23" y="15"/>
                      <a:pt x="21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0" name="Freeform 962">
                <a:extLst>
                  <a:ext uri="{FF2B5EF4-FFF2-40B4-BE49-F238E27FC236}">
                    <a16:creationId xmlns:a16="http://schemas.microsoft.com/office/drawing/2014/main" id="{F9331F35-A401-4698-A565-E76307C69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3 w 26"/>
                  <a:gd name="T3" fmla="*/ 35 h 39"/>
                  <a:gd name="T4" fmla="*/ 23 w 26"/>
                  <a:gd name="T5" fmla="*/ 21 h 39"/>
                  <a:gd name="T6" fmla="*/ 15 w 26"/>
                  <a:gd name="T7" fmla="*/ 0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3" y="30"/>
                      <a:pt x="10" y="36"/>
                      <a:pt x="13" y="35"/>
                    </a:cubicBezTo>
                    <a:cubicBezTo>
                      <a:pt x="16" y="35"/>
                      <a:pt x="23" y="33"/>
                      <a:pt x="23" y="21"/>
                    </a:cubicBezTo>
                    <a:cubicBezTo>
                      <a:pt x="23" y="19"/>
                      <a:pt x="23" y="8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1" name="Freeform 963">
                <a:extLst>
                  <a:ext uri="{FF2B5EF4-FFF2-40B4-BE49-F238E27FC236}">
                    <a16:creationId xmlns:a16="http://schemas.microsoft.com/office/drawing/2014/main" id="{95AB40C7-4AFC-4437-B5DF-7827DF175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5 w 26"/>
                  <a:gd name="T5" fmla="*/ 35 h 39"/>
                  <a:gd name="T6" fmla="*/ 17 w 26"/>
                  <a:gd name="T7" fmla="*/ 34 h 39"/>
                  <a:gd name="T8" fmla="*/ 21 w 26"/>
                  <a:gd name="T9" fmla="*/ 31 h 39"/>
                  <a:gd name="T10" fmla="*/ 23 w 26"/>
                  <a:gd name="T11" fmla="*/ 21 h 39"/>
                  <a:gd name="T12" fmla="*/ 16 w 26"/>
                  <a:gd name="T13" fmla="*/ 0 h 39"/>
                  <a:gd name="T14" fmla="*/ 16 w 26"/>
                  <a:gd name="T15" fmla="*/ 0 h 39"/>
                  <a:gd name="T16" fmla="*/ 23 w 26"/>
                  <a:gd name="T17" fmla="*/ 13 h 39"/>
                  <a:gd name="T18" fmla="*/ 15 w 26"/>
                  <a:gd name="T19" fmla="*/ 38 h 39"/>
                  <a:gd name="T20" fmla="*/ 12 w 26"/>
                  <a:gd name="T21" fmla="*/ 39 h 39"/>
                  <a:gd name="T22" fmla="*/ 2 w 26"/>
                  <a:gd name="T23" fmla="*/ 34 h 39"/>
                  <a:gd name="T24" fmla="*/ 0 w 26"/>
                  <a:gd name="T2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5"/>
                      <a:pt x="16" y="35"/>
                      <a:pt x="17" y="34"/>
                    </a:cubicBezTo>
                    <a:cubicBezTo>
                      <a:pt x="19" y="33"/>
                      <a:pt x="20" y="32"/>
                      <a:pt x="21" y="31"/>
                    </a:cubicBezTo>
                    <a:cubicBezTo>
                      <a:pt x="22" y="29"/>
                      <a:pt x="23" y="26"/>
                      <a:pt x="23" y="21"/>
                    </a:cubicBezTo>
                    <a:cubicBezTo>
                      <a:pt x="23" y="16"/>
                      <a:pt x="22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2" name="Freeform 964">
                <a:extLst>
                  <a:ext uri="{FF2B5EF4-FFF2-40B4-BE49-F238E27FC236}">
                    <a16:creationId xmlns:a16="http://schemas.microsoft.com/office/drawing/2014/main" id="{1578FBCA-F05D-4EB6-AB9D-95FE33CE9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5 w 26"/>
                  <a:gd name="T5" fmla="*/ 35 h 39"/>
                  <a:gd name="T6" fmla="*/ 17 w 26"/>
                  <a:gd name="T7" fmla="*/ 34 h 39"/>
                  <a:gd name="T8" fmla="*/ 21 w 26"/>
                  <a:gd name="T9" fmla="*/ 31 h 39"/>
                  <a:gd name="T10" fmla="*/ 23 w 26"/>
                  <a:gd name="T11" fmla="*/ 21 h 39"/>
                  <a:gd name="T12" fmla="*/ 16 w 26"/>
                  <a:gd name="T13" fmla="*/ 0 h 39"/>
                  <a:gd name="T14" fmla="*/ 16 w 26"/>
                  <a:gd name="T15" fmla="*/ 0 h 39"/>
                  <a:gd name="T16" fmla="*/ 23 w 26"/>
                  <a:gd name="T17" fmla="*/ 13 h 39"/>
                  <a:gd name="T18" fmla="*/ 15 w 26"/>
                  <a:gd name="T19" fmla="*/ 38 h 39"/>
                  <a:gd name="T20" fmla="*/ 12 w 26"/>
                  <a:gd name="T21" fmla="*/ 39 h 39"/>
                  <a:gd name="T22" fmla="*/ 2 w 26"/>
                  <a:gd name="T23" fmla="*/ 34 h 39"/>
                  <a:gd name="T24" fmla="*/ 0 w 26"/>
                  <a:gd name="T2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6" y="35"/>
                      <a:pt x="17" y="35"/>
                      <a:pt x="17" y="34"/>
                    </a:cubicBezTo>
                    <a:cubicBezTo>
                      <a:pt x="19" y="33"/>
                      <a:pt x="20" y="32"/>
                      <a:pt x="21" y="31"/>
                    </a:cubicBezTo>
                    <a:cubicBezTo>
                      <a:pt x="21" y="30"/>
                      <a:pt x="23" y="27"/>
                      <a:pt x="23" y="21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3" name="Freeform 965">
                <a:extLst>
                  <a:ext uri="{FF2B5EF4-FFF2-40B4-BE49-F238E27FC236}">
                    <a16:creationId xmlns:a16="http://schemas.microsoft.com/office/drawing/2014/main" id="{A1B5CFA7-744E-48FD-A4B8-9018C8A2C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4 w 26"/>
                  <a:gd name="T5" fmla="*/ 35 h 39"/>
                  <a:gd name="T6" fmla="*/ 20 w 26"/>
                  <a:gd name="T7" fmla="*/ 32 h 39"/>
                  <a:gd name="T8" fmla="*/ 23 w 26"/>
                  <a:gd name="T9" fmla="*/ 22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7" y="36"/>
                      <a:pt x="20" y="32"/>
                      <a:pt x="20" y="32"/>
                    </a:cubicBezTo>
                    <a:cubicBezTo>
                      <a:pt x="21" y="31"/>
                      <a:pt x="23" y="28"/>
                      <a:pt x="23" y="22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4" name="Freeform 966">
                <a:extLst>
                  <a:ext uri="{FF2B5EF4-FFF2-40B4-BE49-F238E27FC236}">
                    <a16:creationId xmlns:a16="http://schemas.microsoft.com/office/drawing/2014/main" id="{DC67D450-7B2D-42D5-B2E0-C99475E0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7 w 26"/>
                  <a:gd name="T5" fmla="*/ 35 h 39"/>
                  <a:gd name="T6" fmla="*/ 21 w 26"/>
                  <a:gd name="T7" fmla="*/ 32 h 39"/>
                  <a:gd name="T8" fmla="*/ 24 w 26"/>
                  <a:gd name="T9" fmla="*/ 22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5" y="35"/>
                      <a:pt x="16" y="35"/>
                      <a:pt x="17" y="35"/>
                    </a:cubicBezTo>
                    <a:cubicBezTo>
                      <a:pt x="18" y="35"/>
                      <a:pt x="19" y="34"/>
                      <a:pt x="21" y="32"/>
                    </a:cubicBezTo>
                    <a:cubicBezTo>
                      <a:pt x="23" y="28"/>
                      <a:pt x="24" y="24"/>
                      <a:pt x="24" y="22"/>
                    </a:cubicBezTo>
                    <a:cubicBezTo>
                      <a:pt x="24" y="14"/>
                      <a:pt x="21" y="6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5" name="Freeform 967">
                <a:extLst>
                  <a:ext uri="{FF2B5EF4-FFF2-40B4-BE49-F238E27FC236}">
                    <a16:creationId xmlns:a16="http://schemas.microsoft.com/office/drawing/2014/main" id="{8C43C0EE-F433-448C-8799-764E9B2D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0 w 26"/>
                  <a:gd name="T3" fmla="*/ 27 h 39"/>
                  <a:gd name="T4" fmla="*/ 14 w 26"/>
                  <a:gd name="T5" fmla="*/ 35 h 39"/>
                  <a:gd name="T6" fmla="*/ 15 w 26"/>
                  <a:gd name="T7" fmla="*/ 35 h 39"/>
                  <a:gd name="T8" fmla="*/ 21 w 26"/>
                  <a:gd name="T9" fmla="*/ 32 h 39"/>
                  <a:gd name="T10" fmla="*/ 24 w 26"/>
                  <a:gd name="T11" fmla="*/ 22 h 39"/>
                  <a:gd name="T12" fmla="*/ 16 w 26"/>
                  <a:gd name="T13" fmla="*/ 0 h 39"/>
                  <a:gd name="T14" fmla="*/ 23 w 26"/>
                  <a:gd name="T15" fmla="*/ 13 h 39"/>
                  <a:gd name="T16" fmla="*/ 15 w 26"/>
                  <a:gd name="T17" fmla="*/ 38 h 39"/>
                  <a:gd name="T18" fmla="*/ 12 w 26"/>
                  <a:gd name="T19" fmla="*/ 39 h 39"/>
                  <a:gd name="T20" fmla="*/ 2 w 26"/>
                  <a:gd name="T21" fmla="*/ 34 h 39"/>
                  <a:gd name="T22" fmla="*/ 0 w 26"/>
                  <a:gd name="T23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3" y="30"/>
                      <a:pt x="10" y="38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8" y="36"/>
                      <a:pt x="21" y="32"/>
                      <a:pt x="21" y="32"/>
                    </a:cubicBezTo>
                    <a:cubicBezTo>
                      <a:pt x="23" y="29"/>
                      <a:pt x="24" y="25"/>
                      <a:pt x="24" y="22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6" name="Freeform 968">
                <a:extLst>
                  <a:ext uri="{FF2B5EF4-FFF2-40B4-BE49-F238E27FC236}">
                    <a16:creationId xmlns:a16="http://schemas.microsoft.com/office/drawing/2014/main" id="{081A49C8-8DC0-4B91-AB63-C3BEFFAB7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08"/>
                <a:ext cx="34" cy="41"/>
              </a:xfrm>
              <a:custGeom>
                <a:avLst/>
                <a:gdLst>
                  <a:gd name="T0" fmla="*/ 0 w 25"/>
                  <a:gd name="T1" fmla="*/ 19 h 30"/>
                  <a:gd name="T2" fmla="*/ 13 w 25"/>
                  <a:gd name="T3" fmla="*/ 27 h 30"/>
                  <a:gd name="T4" fmla="*/ 14 w 25"/>
                  <a:gd name="T5" fmla="*/ 27 h 30"/>
                  <a:gd name="T6" fmla="*/ 19 w 25"/>
                  <a:gd name="T7" fmla="*/ 24 h 30"/>
                  <a:gd name="T8" fmla="*/ 22 w 25"/>
                  <a:gd name="T9" fmla="*/ 18 h 30"/>
                  <a:gd name="T10" fmla="*/ 20 w 25"/>
                  <a:gd name="T11" fmla="*/ 0 h 30"/>
                  <a:gd name="T12" fmla="*/ 22 w 25"/>
                  <a:gd name="T13" fmla="*/ 4 h 30"/>
                  <a:gd name="T14" fmla="*/ 14 w 25"/>
                  <a:gd name="T15" fmla="*/ 29 h 30"/>
                  <a:gd name="T16" fmla="*/ 11 w 25"/>
                  <a:gd name="T17" fmla="*/ 30 h 30"/>
                  <a:gd name="T18" fmla="*/ 1 w 25"/>
                  <a:gd name="T19" fmla="*/ 25 h 30"/>
                  <a:gd name="T20" fmla="*/ 0 w 25"/>
                  <a:gd name="T21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2" y="22"/>
                      <a:pt x="9" y="29"/>
                      <a:pt x="13" y="27"/>
                    </a:cubicBezTo>
                    <a:cubicBezTo>
                      <a:pt x="13" y="26"/>
                      <a:pt x="14" y="27"/>
                      <a:pt x="14" y="27"/>
                    </a:cubicBezTo>
                    <a:cubicBezTo>
                      <a:pt x="16" y="27"/>
                      <a:pt x="18" y="25"/>
                      <a:pt x="19" y="24"/>
                    </a:cubicBezTo>
                    <a:cubicBezTo>
                      <a:pt x="21" y="22"/>
                      <a:pt x="22" y="19"/>
                      <a:pt x="22" y="18"/>
                    </a:cubicBezTo>
                    <a:cubicBezTo>
                      <a:pt x="23" y="16"/>
                      <a:pt x="24" y="9"/>
                      <a:pt x="20" y="0"/>
                    </a:cubicBezTo>
                    <a:cubicBezTo>
                      <a:pt x="21" y="1"/>
                      <a:pt x="21" y="2"/>
                      <a:pt x="22" y="4"/>
                    </a:cubicBezTo>
                    <a:cubicBezTo>
                      <a:pt x="25" y="16"/>
                      <a:pt x="22" y="27"/>
                      <a:pt x="14" y="29"/>
                    </a:cubicBezTo>
                    <a:cubicBezTo>
                      <a:pt x="13" y="30"/>
                      <a:pt x="12" y="30"/>
                      <a:pt x="11" y="30"/>
                    </a:cubicBezTo>
                    <a:cubicBezTo>
                      <a:pt x="8" y="30"/>
                      <a:pt x="4" y="28"/>
                      <a:pt x="1" y="25"/>
                    </a:cubicBezTo>
                    <a:cubicBezTo>
                      <a:pt x="1" y="25"/>
                      <a:pt x="1" y="22"/>
                      <a:pt x="0" y="19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7" name="Freeform 969">
                <a:extLst>
                  <a:ext uri="{FF2B5EF4-FFF2-40B4-BE49-F238E27FC236}">
                    <a16:creationId xmlns:a16="http://schemas.microsoft.com/office/drawing/2014/main" id="{1CFF7457-66BA-4973-A3B6-DFDA07D1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17"/>
                <a:ext cx="33" cy="32"/>
              </a:xfrm>
              <a:custGeom>
                <a:avLst/>
                <a:gdLst>
                  <a:gd name="T0" fmla="*/ 0 w 24"/>
                  <a:gd name="T1" fmla="*/ 12 h 23"/>
                  <a:gd name="T2" fmla="*/ 13 w 24"/>
                  <a:gd name="T3" fmla="*/ 20 h 23"/>
                  <a:gd name="T4" fmla="*/ 13 w 24"/>
                  <a:gd name="T5" fmla="*/ 20 h 23"/>
                  <a:gd name="T6" fmla="*/ 18 w 24"/>
                  <a:gd name="T7" fmla="*/ 19 h 23"/>
                  <a:gd name="T8" fmla="*/ 21 w 24"/>
                  <a:gd name="T9" fmla="*/ 14 h 23"/>
                  <a:gd name="T10" fmla="*/ 22 w 24"/>
                  <a:gd name="T11" fmla="*/ 0 h 23"/>
                  <a:gd name="T12" fmla="*/ 14 w 24"/>
                  <a:gd name="T13" fmla="*/ 22 h 23"/>
                  <a:gd name="T14" fmla="*/ 11 w 24"/>
                  <a:gd name="T15" fmla="*/ 23 h 23"/>
                  <a:gd name="T16" fmla="*/ 1 w 24"/>
                  <a:gd name="T17" fmla="*/ 18 h 23"/>
                  <a:gd name="T18" fmla="*/ 0 w 24"/>
                  <a:gd name="T1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cubicBezTo>
                      <a:pt x="6" y="19"/>
                      <a:pt x="11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17"/>
                      <a:pt x="20" y="16"/>
                      <a:pt x="21" y="14"/>
                    </a:cubicBezTo>
                    <a:cubicBezTo>
                      <a:pt x="23" y="11"/>
                      <a:pt x="24" y="7"/>
                      <a:pt x="22" y="0"/>
                    </a:cubicBezTo>
                    <a:cubicBezTo>
                      <a:pt x="24" y="11"/>
                      <a:pt x="21" y="20"/>
                      <a:pt x="14" y="22"/>
                    </a:cubicBezTo>
                    <a:cubicBezTo>
                      <a:pt x="13" y="23"/>
                      <a:pt x="12" y="23"/>
                      <a:pt x="11" y="23"/>
                    </a:cubicBezTo>
                    <a:cubicBezTo>
                      <a:pt x="8" y="23"/>
                      <a:pt x="4" y="21"/>
                      <a:pt x="1" y="18"/>
                    </a:cubicBezTo>
                    <a:cubicBezTo>
                      <a:pt x="1" y="18"/>
                      <a:pt x="1" y="15"/>
                      <a:pt x="0" y="1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8" name="Freeform 970">
                <a:extLst>
                  <a:ext uri="{FF2B5EF4-FFF2-40B4-BE49-F238E27FC236}">
                    <a16:creationId xmlns:a16="http://schemas.microsoft.com/office/drawing/2014/main" id="{510022EF-7025-41AD-92E2-A0D6F5613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24"/>
                <a:ext cx="31" cy="25"/>
              </a:xfrm>
              <a:custGeom>
                <a:avLst/>
                <a:gdLst>
                  <a:gd name="T0" fmla="*/ 0 w 23"/>
                  <a:gd name="T1" fmla="*/ 7 h 18"/>
                  <a:gd name="T2" fmla="*/ 0 w 23"/>
                  <a:gd name="T3" fmla="*/ 7 h 18"/>
                  <a:gd name="T4" fmla="*/ 13 w 23"/>
                  <a:gd name="T5" fmla="*/ 15 h 18"/>
                  <a:gd name="T6" fmla="*/ 14 w 23"/>
                  <a:gd name="T7" fmla="*/ 15 h 18"/>
                  <a:gd name="T8" fmla="*/ 17 w 23"/>
                  <a:gd name="T9" fmla="*/ 14 h 18"/>
                  <a:gd name="T10" fmla="*/ 21 w 23"/>
                  <a:gd name="T11" fmla="*/ 11 h 18"/>
                  <a:gd name="T12" fmla="*/ 23 w 23"/>
                  <a:gd name="T13" fmla="*/ 0 h 18"/>
                  <a:gd name="T14" fmla="*/ 14 w 23"/>
                  <a:gd name="T15" fmla="*/ 17 h 18"/>
                  <a:gd name="T16" fmla="*/ 11 w 23"/>
                  <a:gd name="T17" fmla="*/ 18 h 18"/>
                  <a:gd name="T18" fmla="*/ 1 w 23"/>
                  <a:gd name="T19" fmla="*/ 13 h 18"/>
                  <a:gd name="T20" fmla="*/ 0 w 23"/>
                  <a:gd name="T21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9" y="17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5" y="15"/>
                      <a:pt x="17" y="14"/>
                      <a:pt x="17" y="14"/>
                    </a:cubicBezTo>
                    <a:cubicBezTo>
                      <a:pt x="19" y="13"/>
                      <a:pt x="20" y="12"/>
                      <a:pt x="21" y="11"/>
                    </a:cubicBezTo>
                    <a:cubicBezTo>
                      <a:pt x="22" y="9"/>
                      <a:pt x="23" y="6"/>
                      <a:pt x="23" y="0"/>
                    </a:cubicBezTo>
                    <a:cubicBezTo>
                      <a:pt x="23" y="9"/>
                      <a:pt x="20" y="16"/>
                      <a:pt x="14" y="17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8" y="18"/>
                      <a:pt x="4" y="16"/>
                      <a:pt x="1" y="13"/>
                    </a:cubicBezTo>
                    <a:cubicBezTo>
                      <a:pt x="1" y="13"/>
                      <a:pt x="1" y="10"/>
                      <a:pt x="0" y="7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89" name="Freeform 971">
                <a:extLst>
                  <a:ext uri="{FF2B5EF4-FFF2-40B4-BE49-F238E27FC236}">
                    <a16:creationId xmlns:a16="http://schemas.microsoft.com/office/drawing/2014/main" id="{76C1A8B2-6304-4DD2-B8B9-B8DBB0EDB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1"/>
                <a:ext cx="31" cy="18"/>
              </a:xfrm>
              <a:custGeom>
                <a:avLst/>
                <a:gdLst>
                  <a:gd name="T0" fmla="*/ 0 w 23"/>
                  <a:gd name="T1" fmla="*/ 2 h 13"/>
                  <a:gd name="T2" fmla="*/ 0 w 23"/>
                  <a:gd name="T3" fmla="*/ 2 h 13"/>
                  <a:gd name="T4" fmla="*/ 13 w 23"/>
                  <a:gd name="T5" fmla="*/ 10 h 13"/>
                  <a:gd name="T6" fmla="*/ 14 w 23"/>
                  <a:gd name="T7" fmla="*/ 10 h 13"/>
                  <a:gd name="T8" fmla="*/ 16 w 23"/>
                  <a:gd name="T9" fmla="*/ 10 h 13"/>
                  <a:gd name="T10" fmla="*/ 19 w 23"/>
                  <a:gd name="T11" fmla="*/ 8 h 13"/>
                  <a:gd name="T12" fmla="*/ 23 w 23"/>
                  <a:gd name="T13" fmla="*/ 0 h 13"/>
                  <a:gd name="T14" fmla="*/ 14 w 23"/>
                  <a:gd name="T15" fmla="*/ 12 h 13"/>
                  <a:gd name="T16" fmla="*/ 11 w 23"/>
                  <a:gd name="T17" fmla="*/ 13 h 13"/>
                  <a:gd name="T18" fmla="*/ 1 w 23"/>
                  <a:gd name="T19" fmla="*/ 8 h 13"/>
                  <a:gd name="T20" fmla="*/ 0 w 23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9" y="12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6"/>
                      <a:pt x="19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4" y="11"/>
                      <a:pt x="1" y="8"/>
                    </a:cubicBezTo>
                    <a:cubicBezTo>
                      <a:pt x="1" y="8"/>
                      <a:pt x="1" y="5"/>
                      <a:pt x="0" y="2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0" name="Freeform 972">
                <a:extLst>
                  <a:ext uri="{FF2B5EF4-FFF2-40B4-BE49-F238E27FC236}">
                    <a16:creationId xmlns:a16="http://schemas.microsoft.com/office/drawing/2014/main" id="{5EE41716-4332-4FBD-A6E1-28FC243B0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5"/>
                <a:ext cx="30" cy="14"/>
              </a:xfrm>
              <a:custGeom>
                <a:avLst/>
                <a:gdLst>
                  <a:gd name="T0" fmla="*/ 0 w 22"/>
                  <a:gd name="T1" fmla="*/ 0 h 10"/>
                  <a:gd name="T2" fmla="*/ 13 w 22"/>
                  <a:gd name="T3" fmla="*/ 7 h 10"/>
                  <a:gd name="T4" fmla="*/ 14 w 22"/>
                  <a:gd name="T5" fmla="*/ 7 h 10"/>
                  <a:gd name="T6" fmla="*/ 18 w 22"/>
                  <a:gd name="T7" fmla="*/ 6 h 10"/>
                  <a:gd name="T8" fmla="*/ 22 w 22"/>
                  <a:gd name="T9" fmla="*/ 0 h 10"/>
                  <a:gd name="T10" fmla="*/ 14 w 22"/>
                  <a:gd name="T11" fmla="*/ 9 h 10"/>
                  <a:gd name="T12" fmla="*/ 11 w 22"/>
                  <a:gd name="T13" fmla="*/ 10 h 10"/>
                  <a:gd name="T14" fmla="*/ 1 w 22"/>
                  <a:gd name="T15" fmla="*/ 5 h 10"/>
                  <a:gd name="T16" fmla="*/ 0 w 2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4"/>
                      <a:pt x="10" y="9"/>
                      <a:pt x="13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6" y="8"/>
                      <a:pt x="18" y="6"/>
                      <a:pt x="18" y="6"/>
                    </a:cubicBezTo>
                    <a:cubicBezTo>
                      <a:pt x="20" y="4"/>
                      <a:pt x="21" y="3"/>
                      <a:pt x="22" y="0"/>
                    </a:cubicBezTo>
                    <a:cubicBezTo>
                      <a:pt x="21" y="5"/>
                      <a:pt x="18" y="8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4" y="8"/>
                      <a:pt x="1" y="5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1" name="Freeform 973">
                <a:extLst>
                  <a:ext uri="{FF2B5EF4-FFF2-40B4-BE49-F238E27FC236}">
                    <a16:creationId xmlns:a16="http://schemas.microsoft.com/office/drawing/2014/main" id="{01784068-5AFB-43DB-BA30-575392BBC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5"/>
                <a:ext cx="29" cy="14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0 h 10"/>
                  <a:gd name="T4" fmla="*/ 7 w 21"/>
                  <a:gd name="T5" fmla="*/ 6 h 10"/>
                  <a:gd name="T6" fmla="*/ 12 w 21"/>
                  <a:gd name="T7" fmla="*/ 8 h 10"/>
                  <a:gd name="T8" fmla="*/ 14 w 21"/>
                  <a:gd name="T9" fmla="*/ 8 h 10"/>
                  <a:gd name="T10" fmla="*/ 15 w 21"/>
                  <a:gd name="T11" fmla="*/ 8 h 10"/>
                  <a:gd name="T12" fmla="*/ 17 w 21"/>
                  <a:gd name="T13" fmla="*/ 7 h 10"/>
                  <a:gd name="T14" fmla="*/ 21 w 21"/>
                  <a:gd name="T15" fmla="*/ 3 h 10"/>
                  <a:gd name="T16" fmla="*/ 14 w 21"/>
                  <a:gd name="T17" fmla="*/ 9 h 10"/>
                  <a:gd name="T18" fmla="*/ 11 w 21"/>
                  <a:gd name="T19" fmla="*/ 10 h 10"/>
                  <a:gd name="T20" fmla="*/ 1 w 21"/>
                  <a:gd name="T21" fmla="*/ 5 h 10"/>
                  <a:gd name="T22" fmla="*/ 0 w 21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5"/>
                      <a:pt x="7" y="6"/>
                    </a:cubicBezTo>
                    <a:cubicBezTo>
                      <a:pt x="9" y="7"/>
                      <a:pt x="10" y="8"/>
                      <a:pt x="12" y="8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6" y="8"/>
                      <a:pt x="17" y="7"/>
                      <a:pt x="17" y="7"/>
                    </a:cubicBezTo>
                    <a:cubicBezTo>
                      <a:pt x="19" y="6"/>
                      <a:pt x="20" y="5"/>
                      <a:pt x="21" y="3"/>
                    </a:cubicBezTo>
                    <a:cubicBezTo>
                      <a:pt x="19" y="6"/>
                      <a:pt x="17" y="9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4" y="8"/>
                      <a:pt x="1" y="5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2" name="Freeform 974">
                <a:extLst>
                  <a:ext uri="{FF2B5EF4-FFF2-40B4-BE49-F238E27FC236}">
                    <a16:creationId xmlns:a16="http://schemas.microsoft.com/office/drawing/2014/main" id="{3DF5B9BE-2667-4339-B824-DF0CEFAF2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7 w 19"/>
                  <a:gd name="T1" fmla="*/ 25 h 26"/>
                  <a:gd name="T2" fmla="*/ 3 w 19"/>
                  <a:gd name="T3" fmla="*/ 26 h 26"/>
                  <a:gd name="T4" fmla="*/ 11 w 19"/>
                  <a:gd name="T5" fmla="*/ 0 h 26"/>
                  <a:gd name="T6" fmla="*/ 13 w 19"/>
                  <a:gd name="T7" fmla="*/ 0 h 26"/>
                  <a:gd name="T8" fmla="*/ 16 w 19"/>
                  <a:gd name="T9" fmla="*/ 0 h 26"/>
                  <a:gd name="T10" fmla="*/ 19 w 19"/>
                  <a:gd name="T11" fmla="*/ 5 h 26"/>
                  <a:gd name="T12" fmla="*/ 13 w 19"/>
                  <a:gd name="T13" fmla="*/ 4 h 26"/>
                  <a:gd name="T14" fmla="*/ 12 w 19"/>
                  <a:gd name="T15" fmla="*/ 4 h 26"/>
                  <a:gd name="T16" fmla="*/ 7 w 19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7" y="25"/>
                    </a:move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3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3" name="Freeform 975">
                <a:extLst>
                  <a:ext uri="{FF2B5EF4-FFF2-40B4-BE49-F238E27FC236}">
                    <a16:creationId xmlns:a16="http://schemas.microsoft.com/office/drawing/2014/main" id="{1D6BB59D-C488-440D-9D4F-14F1684BE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5 h 26"/>
                  <a:gd name="T2" fmla="*/ 18 w 19"/>
                  <a:gd name="T3" fmla="*/ 5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4" name="Freeform 976">
                <a:extLst>
                  <a:ext uri="{FF2B5EF4-FFF2-40B4-BE49-F238E27FC236}">
                    <a16:creationId xmlns:a16="http://schemas.microsoft.com/office/drawing/2014/main" id="{D6C2CCB5-0E3C-439B-910F-A9C2BFF8F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6 w 19"/>
                  <a:gd name="T3" fmla="*/ 4 h 26"/>
                  <a:gd name="T4" fmla="*/ 14 w 19"/>
                  <a:gd name="T5" fmla="*/ 4 h 26"/>
                  <a:gd name="T6" fmla="*/ 18 w 19"/>
                  <a:gd name="T7" fmla="*/ 5 h 26"/>
                  <a:gd name="T8" fmla="*/ 19 w 19"/>
                  <a:gd name="T9" fmla="*/ 5 h 26"/>
                  <a:gd name="T10" fmla="*/ 13 w 19"/>
                  <a:gd name="T11" fmla="*/ 4 h 26"/>
                  <a:gd name="T12" fmla="*/ 12 w 19"/>
                  <a:gd name="T13" fmla="*/ 4 h 26"/>
                  <a:gd name="T14" fmla="*/ 7 w 19"/>
                  <a:gd name="T15" fmla="*/ 25 h 26"/>
                  <a:gd name="T16" fmla="*/ 3 w 19"/>
                  <a:gd name="T17" fmla="*/ 26 h 26"/>
                  <a:gd name="T18" fmla="*/ 11 w 19"/>
                  <a:gd name="T19" fmla="*/ 0 h 26"/>
                  <a:gd name="T20" fmla="*/ 13 w 19"/>
                  <a:gd name="T21" fmla="*/ 0 h 26"/>
                  <a:gd name="T22" fmla="*/ 16 w 19"/>
                  <a:gd name="T23" fmla="*/ 0 h 26"/>
                  <a:gd name="T24" fmla="*/ 18 w 19"/>
                  <a:gd name="T25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7" y="4"/>
                      <a:pt x="17" y="4"/>
                      <a:pt x="16" y="4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5" name="Freeform 977">
                <a:extLst>
                  <a:ext uri="{FF2B5EF4-FFF2-40B4-BE49-F238E27FC236}">
                    <a16:creationId xmlns:a16="http://schemas.microsoft.com/office/drawing/2014/main" id="{F973786D-19C6-425F-BD46-3168A5B65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4 w 19"/>
                  <a:gd name="T5" fmla="*/ 4 h 26"/>
                  <a:gd name="T6" fmla="*/ 17 w 19"/>
                  <a:gd name="T7" fmla="*/ 5 h 26"/>
                  <a:gd name="T8" fmla="*/ 18 w 19"/>
                  <a:gd name="T9" fmla="*/ 5 h 26"/>
                  <a:gd name="T10" fmla="*/ 19 w 19"/>
                  <a:gd name="T11" fmla="*/ 5 h 26"/>
                  <a:gd name="T12" fmla="*/ 13 w 19"/>
                  <a:gd name="T13" fmla="*/ 4 h 26"/>
                  <a:gd name="T14" fmla="*/ 12 w 19"/>
                  <a:gd name="T15" fmla="*/ 4 h 26"/>
                  <a:gd name="T16" fmla="*/ 7 w 19"/>
                  <a:gd name="T17" fmla="*/ 25 h 26"/>
                  <a:gd name="T18" fmla="*/ 3 w 19"/>
                  <a:gd name="T19" fmla="*/ 26 h 26"/>
                  <a:gd name="T20" fmla="*/ 11 w 19"/>
                  <a:gd name="T21" fmla="*/ 0 h 26"/>
                  <a:gd name="T22" fmla="*/ 13 w 19"/>
                  <a:gd name="T23" fmla="*/ 0 h 26"/>
                  <a:gd name="T24" fmla="*/ 16 w 19"/>
                  <a:gd name="T25" fmla="*/ 0 h 26"/>
                  <a:gd name="T26" fmla="*/ 18 w 19"/>
                  <a:gd name="T27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7" y="4"/>
                      <a:pt x="16" y="4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7" y="5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6" name="Freeform 978">
                <a:extLst>
                  <a:ext uri="{FF2B5EF4-FFF2-40B4-BE49-F238E27FC236}">
                    <a16:creationId xmlns:a16="http://schemas.microsoft.com/office/drawing/2014/main" id="{9EB4186E-65BC-480D-8242-51B23956F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7" name="Freeform 979">
                <a:extLst>
                  <a:ext uri="{FF2B5EF4-FFF2-40B4-BE49-F238E27FC236}">
                    <a16:creationId xmlns:a16="http://schemas.microsoft.com/office/drawing/2014/main" id="{6080B3DD-4261-4DF2-8FA3-8E4A80317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14" y="4"/>
                      <a:pt x="15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8" name="Freeform 980">
                <a:extLst>
                  <a:ext uri="{FF2B5EF4-FFF2-40B4-BE49-F238E27FC236}">
                    <a16:creationId xmlns:a16="http://schemas.microsoft.com/office/drawing/2014/main" id="{6753B376-A8FD-47AE-BD85-2C25EBCB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3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99" name="Freeform 981">
                <a:extLst>
                  <a:ext uri="{FF2B5EF4-FFF2-40B4-BE49-F238E27FC236}">
                    <a16:creationId xmlns:a16="http://schemas.microsoft.com/office/drawing/2014/main" id="{2323C4A5-3CB0-4477-9949-A14F278C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0" name="Freeform 982">
                <a:extLst>
                  <a:ext uri="{FF2B5EF4-FFF2-40B4-BE49-F238E27FC236}">
                    <a16:creationId xmlns:a16="http://schemas.microsoft.com/office/drawing/2014/main" id="{57A6F574-EAEF-46A5-A5F0-235F58ECA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9 w 19"/>
                  <a:gd name="T7" fmla="*/ 5 h 26"/>
                  <a:gd name="T8" fmla="*/ 19 w 19"/>
                  <a:gd name="T9" fmla="*/ 5 h 26"/>
                  <a:gd name="T10" fmla="*/ 13 w 19"/>
                  <a:gd name="T11" fmla="*/ 4 h 26"/>
                  <a:gd name="T12" fmla="*/ 12 w 19"/>
                  <a:gd name="T13" fmla="*/ 4 h 26"/>
                  <a:gd name="T14" fmla="*/ 7 w 19"/>
                  <a:gd name="T15" fmla="*/ 25 h 26"/>
                  <a:gd name="T16" fmla="*/ 3 w 19"/>
                  <a:gd name="T17" fmla="*/ 26 h 26"/>
                  <a:gd name="T18" fmla="*/ 11 w 19"/>
                  <a:gd name="T19" fmla="*/ 0 h 26"/>
                  <a:gd name="T20" fmla="*/ 13 w 19"/>
                  <a:gd name="T21" fmla="*/ 0 h 26"/>
                  <a:gd name="T22" fmla="*/ 16 w 19"/>
                  <a:gd name="T23" fmla="*/ 0 h 26"/>
                  <a:gd name="T24" fmla="*/ 18 w 19"/>
                  <a:gd name="T25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4" y="4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1" name="Freeform 983">
                <a:extLst>
                  <a:ext uri="{FF2B5EF4-FFF2-40B4-BE49-F238E27FC236}">
                    <a16:creationId xmlns:a16="http://schemas.microsoft.com/office/drawing/2014/main" id="{9BF0604B-E757-4D49-959B-EE220E14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5" y="3"/>
                      <a:pt x="14" y="3"/>
                      <a:pt x="14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2" name="Freeform 984">
                <a:extLst>
                  <a:ext uri="{FF2B5EF4-FFF2-40B4-BE49-F238E27FC236}">
                    <a16:creationId xmlns:a16="http://schemas.microsoft.com/office/drawing/2014/main" id="{7859084C-C0B0-4429-B4A5-AF39725C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4 h 26"/>
                  <a:gd name="T4" fmla="*/ 19 w 19"/>
                  <a:gd name="T5" fmla="*/ 5 h 26"/>
                  <a:gd name="T6" fmla="*/ 13 w 19"/>
                  <a:gd name="T7" fmla="*/ 4 h 26"/>
                  <a:gd name="T8" fmla="*/ 12 w 19"/>
                  <a:gd name="T9" fmla="*/ 4 h 26"/>
                  <a:gd name="T10" fmla="*/ 7 w 19"/>
                  <a:gd name="T11" fmla="*/ 25 h 26"/>
                  <a:gd name="T12" fmla="*/ 3 w 19"/>
                  <a:gd name="T13" fmla="*/ 26 h 26"/>
                  <a:gd name="T14" fmla="*/ 11 w 19"/>
                  <a:gd name="T15" fmla="*/ 0 h 26"/>
                  <a:gd name="T16" fmla="*/ 13 w 19"/>
                  <a:gd name="T17" fmla="*/ 0 h 26"/>
                  <a:gd name="T18" fmla="*/ 16 w 19"/>
                  <a:gd name="T19" fmla="*/ 0 h 26"/>
                  <a:gd name="T20" fmla="*/ 18 w 19"/>
                  <a:gd name="T21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3" y="4"/>
                    </a:cubicBezTo>
                    <a:cubicBezTo>
                      <a:pt x="15" y="4"/>
                      <a:pt x="17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3" name="Freeform 985">
                <a:extLst>
                  <a:ext uri="{FF2B5EF4-FFF2-40B4-BE49-F238E27FC236}">
                    <a16:creationId xmlns:a16="http://schemas.microsoft.com/office/drawing/2014/main" id="{F9BE7FC8-A5D3-4FBC-A965-65FB5B96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2 w 19"/>
                  <a:gd name="T7" fmla="*/ 3 h 26"/>
                  <a:gd name="T8" fmla="*/ 11 w 19"/>
                  <a:gd name="T9" fmla="*/ 4 h 26"/>
                  <a:gd name="T10" fmla="*/ 13 w 19"/>
                  <a:gd name="T11" fmla="*/ 4 h 26"/>
                  <a:gd name="T12" fmla="*/ 19 w 19"/>
                  <a:gd name="T13" fmla="*/ 5 h 26"/>
                  <a:gd name="T14" fmla="*/ 13 w 19"/>
                  <a:gd name="T15" fmla="*/ 4 h 26"/>
                  <a:gd name="T16" fmla="*/ 12 w 19"/>
                  <a:gd name="T17" fmla="*/ 4 h 26"/>
                  <a:gd name="T18" fmla="*/ 7 w 19"/>
                  <a:gd name="T19" fmla="*/ 25 h 26"/>
                  <a:gd name="T20" fmla="*/ 3 w 19"/>
                  <a:gd name="T21" fmla="*/ 26 h 26"/>
                  <a:gd name="T22" fmla="*/ 11 w 19"/>
                  <a:gd name="T23" fmla="*/ 0 h 26"/>
                  <a:gd name="T24" fmla="*/ 13 w 19"/>
                  <a:gd name="T25" fmla="*/ 0 h 26"/>
                  <a:gd name="T26" fmla="*/ 16 w 19"/>
                  <a:gd name="T27" fmla="*/ 0 h 26"/>
                  <a:gd name="T28" fmla="*/ 18 w 19"/>
                  <a:gd name="T2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4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5" y="4"/>
                      <a:pt x="17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4" name="Freeform 986">
                <a:extLst>
                  <a:ext uri="{FF2B5EF4-FFF2-40B4-BE49-F238E27FC236}">
                    <a16:creationId xmlns:a16="http://schemas.microsoft.com/office/drawing/2014/main" id="{3CB0C8D9-74D7-48ED-B7FC-96D274B14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8 w 18"/>
                  <a:gd name="T9" fmla="*/ 7 h 26"/>
                  <a:gd name="T10" fmla="*/ 6 w 18"/>
                  <a:gd name="T11" fmla="*/ 12 h 26"/>
                  <a:gd name="T12" fmla="*/ 7 w 18"/>
                  <a:gd name="T13" fmla="*/ 25 h 26"/>
                  <a:gd name="T14" fmla="*/ 3 w 18"/>
                  <a:gd name="T15" fmla="*/ 26 h 26"/>
                  <a:gd name="T16" fmla="*/ 11 w 18"/>
                  <a:gd name="T17" fmla="*/ 0 h 26"/>
                  <a:gd name="T18" fmla="*/ 13 w 18"/>
                  <a:gd name="T19" fmla="*/ 0 h 26"/>
                  <a:gd name="T20" fmla="*/ 16 w 18"/>
                  <a:gd name="T21" fmla="*/ 0 h 26"/>
                  <a:gd name="T22" fmla="*/ 18 w 18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6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8" y="7"/>
                      <a:pt x="8" y="7"/>
                    </a:cubicBezTo>
                    <a:cubicBezTo>
                      <a:pt x="7" y="8"/>
                      <a:pt x="7" y="10"/>
                      <a:pt x="6" y="12"/>
                    </a:cubicBezTo>
                    <a:cubicBezTo>
                      <a:pt x="6" y="16"/>
                      <a:pt x="6" y="2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5" name="Freeform 987">
                <a:extLst>
                  <a:ext uri="{FF2B5EF4-FFF2-40B4-BE49-F238E27FC236}">
                    <a16:creationId xmlns:a16="http://schemas.microsoft.com/office/drawing/2014/main" id="{775B8A34-C353-43DE-9C68-DABFF9A4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4 w 18"/>
                  <a:gd name="T5" fmla="*/ 3 h 26"/>
                  <a:gd name="T6" fmla="*/ 13 w 18"/>
                  <a:gd name="T7" fmla="*/ 3 h 26"/>
                  <a:gd name="T8" fmla="*/ 12 w 18"/>
                  <a:gd name="T9" fmla="*/ 3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3" y="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6" name="Freeform 988">
                <a:extLst>
                  <a:ext uri="{FF2B5EF4-FFF2-40B4-BE49-F238E27FC236}">
                    <a16:creationId xmlns:a16="http://schemas.microsoft.com/office/drawing/2014/main" id="{7CFD3406-A712-4301-84F9-01D11802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7 w 18"/>
                  <a:gd name="T9" fmla="*/ 25 h 26"/>
                  <a:gd name="T10" fmla="*/ 3 w 18"/>
                  <a:gd name="T11" fmla="*/ 26 h 26"/>
                  <a:gd name="T12" fmla="*/ 11 w 18"/>
                  <a:gd name="T13" fmla="*/ 0 h 26"/>
                  <a:gd name="T14" fmla="*/ 13 w 18"/>
                  <a:gd name="T15" fmla="*/ 0 h 26"/>
                  <a:gd name="T16" fmla="*/ 16 w 18"/>
                  <a:gd name="T17" fmla="*/ 0 h 26"/>
                  <a:gd name="T18" fmla="*/ 18 w 18"/>
                  <a:gd name="T1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1" y="3"/>
                      <a:pt x="3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7" name="Freeform 989">
                <a:extLst>
                  <a:ext uri="{FF2B5EF4-FFF2-40B4-BE49-F238E27FC236}">
                    <a16:creationId xmlns:a16="http://schemas.microsoft.com/office/drawing/2014/main" id="{D27F12C9-4CD0-46F5-AF48-0B36C1FA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7 w 18"/>
                  <a:gd name="T9" fmla="*/ 25 h 26"/>
                  <a:gd name="T10" fmla="*/ 3 w 18"/>
                  <a:gd name="T11" fmla="*/ 26 h 26"/>
                  <a:gd name="T12" fmla="*/ 11 w 18"/>
                  <a:gd name="T13" fmla="*/ 0 h 26"/>
                  <a:gd name="T14" fmla="*/ 13 w 18"/>
                  <a:gd name="T15" fmla="*/ 0 h 26"/>
                  <a:gd name="T16" fmla="*/ 16 w 18"/>
                  <a:gd name="T17" fmla="*/ 0 h 26"/>
                  <a:gd name="T18" fmla="*/ 18 w 18"/>
                  <a:gd name="T1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3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8" name="Freeform 990">
                <a:extLst>
                  <a:ext uri="{FF2B5EF4-FFF2-40B4-BE49-F238E27FC236}">
                    <a16:creationId xmlns:a16="http://schemas.microsoft.com/office/drawing/2014/main" id="{2288B8F4-6925-451C-9054-140B56A7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3 h 26"/>
                  <a:gd name="T4" fmla="*/ 12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2"/>
                      <a:pt x="14" y="3"/>
                      <a:pt x="14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09" name="Freeform 991">
                <a:extLst>
                  <a:ext uri="{FF2B5EF4-FFF2-40B4-BE49-F238E27FC236}">
                    <a16:creationId xmlns:a16="http://schemas.microsoft.com/office/drawing/2014/main" id="{5DC729D4-D204-463A-B9BA-79ED9BD9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2 h 26"/>
                  <a:gd name="T4" fmla="*/ 12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3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0" name="Freeform 992">
                <a:extLst>
                  <a:ext uri="{FF2B5EF4-FFF2-40B4-BE49-F238E27FC236}">
                    <a16:creationId xmlns:a16="http://schemas.microsoft.com/office/drawing/2014/main" id="{4DCDDC39-6A6B-4EAF-800C-FC691C3F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2 h 26"/>
                  <a:gd name="T4" fmla="*/ 13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8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1" name="Freeform 993">
                <a:extLst>
                  <a:ext uri="{FF2B5EF4-FFF2-40B4-BE49-F238E27FC236}">
                    <a16:creationId xmlns:a16="http://schemas.microsoft.com/office/drawing/2014/main" id="{43A0B798-701E-40A7-837D-A367406A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3 h 26"/>
                  <a:gd name="T2" fmla="*/ 14 w 17"/>
                  <a:gd name="T3" fmla="*/ 2 h 26"/>
                  <a:gd name="T4" fmla="*/ 12 w 17"/>
                  <a:gd name="T5" fmla="*/ 3 h 26"/>
                  <a:gd name="T6" fmla="*/ 12 w 17"/>
                  <a:gd name="T7" fmla="*/ 3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3"/>
                    </a:move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2" y="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2" name="Freeform 994">
                <a:extLst>
                  <a:ext uri="{FF2B5EF4-FFF2-40B4-BE49-F238E27FC236}">
                    <a16:creationId xmlns:a16="http://schemas.microsoft.com/office/drawing/2014/main" id="{9D1EEC42-EA34-4548-94C2-8B280713A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3 h 26"/>
                  <a:gd name="T2" fmla="*/ 14 w 17"/>
                  <a:gd name="T3" fmla="*/ 2 h 26"/>
                  <a:gd name="T4" fmla="*/ 12 w 17"/>
                  <a:gd name="T5" fmla="*/ 3 h 26"/>
                  <a:gd name="T6" fmla="*/ 12 w 17"/>
                  <a:gd name="T7" fmla="*/ 2 h 26"/>
                  <a:gd name="T8" fmla="*/ 6 w 17"/>
                  <a:gd name="T9" fmla="*/ 11 h 26"/>
                  <a:gd name="T10" fmla="*/ 7 w 17"/>
                  <a:gd name="T11" fmla="*/ 25 h 26"/>
                  <a:gd name="T12" fmla="*/ 3 w 17"/>
                  <a:gd name="T13" fmla="*/ 26 h 26"/>
                  <a:gd name="T14" fmla="*/ 11 w 17"/>
                  <a:gd name="T15" fmla="*/ 0 h 26"/>
                  <a:gd name="T16" fmla="*/ 13 w 17"/>
                  <a:gd name="T17" fmla="*/ 0 h 26"/>
                  <a:gd name="T18" fmla="*/ 16 w 17"/>
                  <a:gd name="T19" fmla="*/ 0 h 26"/>
                  <a:gd name="T20" fmla="*/ 17 w 17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6">
                    <a:moveTo>
                      <a:pt x="17" y="3"/>
                    </a:move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7" y="6"/>
                      <a:pt x="6" y="11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3" name="Freeform 995">
                <a:extLst>
                  <a:ext uri="{FF2B5EF4-FFF2-40B4-BE49-F238E27FC236}">
                    <a16:creationId xmlns:a16="http://schemas.microsoft.com/office/drawing/2014/main" id="{A800DE3D-6169-42C9-81B1-BCC37350A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2 h 26"/>
                  <a:gd name="T4" fmla="*/ 12 w 17"/>
                  <a:gd name="T5" fmla="*/ 3 h 26"/>
                  <a:gd name="T6" fmla="*/ 11 w 17"/>
                  <a:gd name="T7" fmla="*/ 2 h 26"/>
                  <a:gd name="T8" fmla="*/ 7 w 17"/>
                  <a:gd name="T9" fmla="*/ 8 h 26"/>
                  <a:gd name="T10" fmla="*/ 7 w 17"/>
                  <a:gd name="T11" fmla="*/ 25 h 26"/>
                  <a:gd name="T12" fmla="*/ 3 w 17"/>
                  <a:gd name="T13" fmla="*/ 26 h 26"/>
                  <a:gd name="T14" fmla="*/ 11 w 17"/>
                  <a:gd name="T15" fmla="*/ 0 h 26"/>
                  <a:gd name="T16" fmla="*/ 13 w 17"/>
                  <a:gd name="T17" fmla="*/ 0 h 26"/>
                  <a:gd name="T18" fmla="*/ 16 w 17"/>
                  <a:gd name="T19" fmla="*/ 0 h 26"/>
                  <a:gd name="T20" fmla="*/ 17 w 17"/>
                  <a:gd name="T2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2"/>
                      <a:pt x="14" y="1"/>
                      <a:pt x="14" y="2"/>
                    </a:cubicBez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9" y="4"/>
                      <a:pt x="8" y="6"/>
                      <a:pt x="7" y="8"/>
                    </a:cubicBezTo>
                    <a:cubicBezTo>
                      <a:pt x="5" y="12"/>
                      <a:pt x="5" y="1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4" name="Freeform 996">
                <a:extLst>
                  <a:ext uri="{FF2B5EF4-FFF2-40B4-BE49-F238E27FC236}">
                    <a16:creationId xmlns:a16="http://schemas.microsoft.com/office/drawing/2014/main" id="{16026DC3-03F8-4046-BDE8-1DF3B7039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2 h 26"/>
                  <a:gd name="T4" fmla="*/ 12 w 17"/>
                  <a:gd name="T5" fmla="*/ 2 h 26"/>
                  <a:gd name="T6" fmla="*/ 11 w 17"/>
                  <a:gd name="T7" fmla="*/ 2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2"/>
                      <a:pt x="15" y="1"/>
                      <a:pt x="14" y="2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2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5" name="Freeform 997">
                <a:extLst>
                  <a:ext uri="{FF2B5EF4-FFF2-40B4-BE49-F238E27FC236}">
                    <a16:creationId xmlns:a16="http://schemas.microsoft.com/office/drawing/2014/main" id="{9FF41295-2364-4DFD-A818-B09A3CE9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3 w 17"/>
                  <a:gd name="T3" fmla="*/ 2 h 26"/>
                  <a:gd name="T4" fmla="*/ 11 w 17"/>
                  <a:gd name="T5" fmla="*/ 3 h 26"/>
                  <a:gd name="T6" fmla="*/ 7 w 17"/>
                  <a:gd name="T7" fmla="*/ 8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2" y="2"/>
                      <a:pt x="11" y="3"/>
                    </a:cubicBezTo>
                    <a:cubicBezTo>
                      <a:pt x="8" y="5"/>
                      <a:pt x="7" y="7"/>
                      <a:pt x="7" y="8"/>
                    </a:cubicBezTo>
                    <a:cubicBezTo>
                      <a:pt x="5" y="12"/>
                      <a:pt x="5" y="1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6" name="Freeform 998">
                <a:extLst>
                  <a:ext uri="{FF2B5EF4-FFF2-40B4-BE49-F238E27FC236}">
                    <a16:creationId xmlns:a16="http://schemas.microsoft.com/office/drawing/2014/main" id="{7EEF570E-383A-46C5-BD69-4A45B011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1 h 26"/>
                  <a:gd name="T4" fmla="*/ 13 w 17"/>
                  <a:gd name="T5" fmla="*/ 2 h 26"/>
                  <a:gd name="T6" fmla="*/ 11 w 17"/>
                  <a:gd name="T7" fmla="*/ 2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2"/>
                      <a:pt x="2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7" name="Freeform 999">
                <a:extLst>
                  <a:ext uri="{FF2B5EF4-FFF2-40B4-BE49-F238E27FC236}">
                    <a16:creationId xmlns:a16="http://schemas.microsoft.com/office/drawing/2014/main" id="{FD5682B1-805D-432E-BE1F-0E15F3DC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4" cy="37"/>
              </a:xfrm>
              <a:custGeom>
                <a:avLst/>
                <a:gdLst>
                  <a:gd name="T0" fmla="*/ 17 w 17"/>
                  <a:gd name="T1" fmla="*/ 2 h 27"/>
                  <a:gd name="T2" fmla="*/ 7 w 17"/>
                  <a:gd name="T3" fmla="*/ 26 h 27"/>
                  <a:gd name="T4" fmla="*/ 3 w 17"/>
                  <a:gd name="T5" fmla="*/ 27 h 27"/>
                  <a:gd name="T6" fmla="*/ 11 w 17"/>
                  <a:gd name="T7" fmla="*/ 1 h 27"/>
                  <a:gd name="T8" fmla="*/ 13 w 17"/>
                  <a:gd name="T9" fmla="*/ 1 h 27"/>
                  <a:gd name="T10" fmla="*/ 16 w 17"/>
                  <a:gd name="T11" fmla="*/ 1 h 27"/>
                  <a:gd name="T12" fmla="*/ 17 w 17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7">
                    <a:moveTo>
                      <a:pt x="17" y="2"/>
                    </a:moveTo>
                    <a:cubicBezTo>
                      <a:pt x="8" y="0"/>
                      <a:pt x="3" y="14"/>
                      <a:pt x="7" y="26"/>
                    </a:cubicBezTo>
                    <a:cubicBezTo>
                      <a:pt x="5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6" y="1"/>
                      <a:pt x="17" y="2"/>
                      <a:pt x="17" y="2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8" name="Freeform 1000">
                <a:extLst>
                  <a:ext uri="{FF2B5EF4-FFF2-40B4-BE49-F238E27FC236}">
                    <a16:creationId xmlns:a16="http://schemas.microsoft.com/office/drawing/2014/main" id="{078948AD-6D42-4C1D-8332-F0F4ED6D4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1 h 26"/>
                  <a:gd name="T2" fmla="*/ 14 w 17"/>
                  <a:gd name="T3" fmla="*/ 1 h 26"/>
                  <a:gd name="T4" fmla="*/ 11 w 17"/>
                  <a:gd name="T5" fmla="*/ 2 h 26"/>
                  <a:gd name="T6" fmla="*/ 7 w 17"/>
                  <a:gd name="T7" fmla="*/ 8 h 26"/>
                  <a:gd name="T8" fmla="*/ 6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1"/>
                    </a:moveTo>
                    <a:cubicBezTo>
                      <a:pt x="16" y="1"/>
                      <a:pt x="15" y="1"/>
                      <a:pt x="14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4"/>
                      <a:pt x="7" y="8"/>
                    </a:cubicBezTo>
                    <a:cubicBezTo>
                      <a:pt x="5" y="12"/>
                      <a:pt x="5" y="19"/>
                      <a:pt x="6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19" name="Freeform 1001">
                <a:extLst>
                  <a:ext uri="{FF2B5EF4-FFF2-40B4-BE49-F238E27FC236}">
                    <a16:creationId xmlns:a16="http://schemas.microsoft.com/office/drawing/2014/main" id="{B2A146BD-D566-4450-81E0-B5791903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4" cy="37"/>
              </a:xfrm>
              <a:custGeom>
                <a:avLst/>
                <a:gdLst>
                  <a:gd name="T0" fmla="*/ 17 w 17"/>
                  <a:gd name="T1" fmla="*/ 2 h 27"/>
                  <a:gd name="T2" fmla="*/ 6 w 17"/>
                  <a:gd name="T3" fmla="*/ 26 h 27"/>
                  <a:gd name="T4" fmla="*/ 3 w 17"/>
                  <a:gd name="T5" fmla="*/ 27 h 27"/>
                  <a:gd name="T6" fmla="*/ 11 w 17"/>
                  <a:gd name="T7" fmla="*/ 1 h 27"/>
                  <a:gd name="T8" fmla="*/ 13 w 17"/>
                  <a:gd name="T9" fmla="*/ 1 h 27"/>
                  <a:gd name="T10" fmla="*/ 16 w 17"/>
                  <a:gd name="T11" fmla="*/ 1 h 27"/>
                  <a:gd name="T12" fmla="*/ 17 w 17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7">
                    <a:moveTo>
                      <a:pt x="17" y="2"/>
                    </a:moveTo>
                    <a:cubicBezTo>
                      <a:pt x="8" y="0"/>
                      <a:pt x="3" y="13"/>
                      <a:pt x="6" y="26"/>
                    </a:cubicBezTo>
                    <a:cubicBezTo>
                      <a:pt x="5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6" y="1"/>
                      <a:pt x="17" y="2"/>
                      <a:pt x="17" y="2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0" name="Freeform 1002">
                <a:extLst>
                  <a:ext uri="{FF2B5EF4-FFF2-40B4-BE49-F238E27FC236}">
                    <a16:creationId xmlns:a16="http://schemas.microsoft.com/office/drawing/2014/main" id="{0E01EB22-8ACD-47F7-825F-5C683D51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5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7" y="3"/>
                      <a:pt x="17" y="3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1" name="Freeform 1003">
                <a:extLst>
                  <a:ext uri="{FF2B5EF4-FFF2-40B4-BE49-F238E27FC236}">
                    <a16:creationId xmlns:a16="http://schemas.microsoft.com/office/drawing/2014/main" id="{115248CA-A7D4-490B-A5DB-993303728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3"/>
                      <a:pt x="17" y="3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2" name="Freeform 1004">
                <a:extLst>
                  <a:ext uri="{FF2B5EF4-FFF2-40B4-BE49-F238E27FC236}">
                    <a16:creationId xmlns:a16="http://schemas.microsoft.com/office/drawing/2014/main" id="{51B35E57-34B1-409D-84CC-B8B4B64AC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7" y="3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3" name="Freeform 1005">
                <a:extLst>
                  <a:ext uri="{FF2B5EF4-FFF2-40B4-BE49-F238E27FC236}">
                    <a16:creationId xmlns:a16="http://schemas.microsoft.com/office/drawing/2014/main" id="{99008DE6-574F-47C1-A630-A16ABF7FA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2" cy="38"/>
              </a:xfrm>
              <a:custGeom>
                <a:avLst/>
                <a:gdLst>
                  <a:gd name="T0" fmla="*/ 16 w 16"/>
                  <a:gd name="T1" fmla="*/ 2 h 28"/>
                  <a:gd name="T2" fmla="*/ 6 w 16"/>
                  <a:gd name="T3" fmla="*/ 27 h 28"/>
                  <a:gd name="T4" fmla="*/ 3 w 16"/>
                  <a:gd name="T5" fmla="*/ 28 h 28"/>
                  <a:gd name="T6" fmla="*/ 11 w 16"/>
                  <a:gd name="T7" fmla="*/ 2 h 28"/>
                  <a:gd name="T8" fmla="*/ 13 w 16"/>
                  <a:gd name="T9" fmla="*/ 2 h 28"/>
                  <a:gd name="T10" fmla="*/ 16 w 16"/>
                  <a:gd name="T11" fmla="*/ 2 h 28"/>
                  <a:gd name="T12" fmla="*/ 16 w 16"/>
                  <a:gd name="T1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6" y="2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4" name="Freeform 1006">
                <a:extLst>
                  <a:ext uri="{FF2B5EF4-FFF2-40B4-BE49-F238E27FC236}">
                    <a16:creationId xmlns:a16="http://schemas.microsoft.com/office/drawing/2014/main" id="{7DF6C5B7-822C-4739-AC41-E2800A3F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2" cy="38"/>
              </a:xfrm>
              <a:custGeom>
                <a:avLst/>
                <a:gdLst>
                  <a:gd name="T0" fmla="*/ 16 w 16"/>
                  <a:gd name="T1" fmla="*/ 2 h 28"/>
                  <a:gd name="T2" fmla="*/ 6 w 16"/>
                  <a:gd name="T3" fmla="*/ 27 h 28"/>
                  <a:gd name="T4" fmla="*/ 3 w 16"/>
                  <a:gd name="T5" fmla="*/ 28 h 28"/>
                  <a:gd name="T6" fmla="*/ 11 w 16"/>
                  <a:gd name="T7" fmla="*/ 2 h 28"/>
                  <a:gd name="T8" fmla="*/ 13 w 16"/>
                  <a:gd name="T9" fmla="*/ 2 h 28"/>
                  <a:gd name="T10" fmla="*/ 16 w 16"/>
                  <a:gd name="T11" fmla="*/ 2 h 28"/>
                  <a:gd name="T12" fmla="*/ 16 w 16"/>
                  <a:gd name="T1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6" y="2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5" name="Freeform 1007">
                <a:extLst>
                  <a:ext uri="{FF2B5EF4-FFF2-40B4-BE49-F238E27FC236}">
                    <a16:creationId xmlns:a16="http://schemas.microsoft.com/office/drawing/2014/main" id="{79148359-777C-40D6-8AF4-DF53E766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1" cy="37"/>
              </a:xfrm>
              <a:custGeom>
                <a:avLst/>
                <a:gdLst>
                  <a:gd name="T0" fmla="*/ 15 w 15"/>
                  <a:gd name="T1" fmla="*/ 1 h 27"/>
                  <a:gd name="T2" fmla="*/ 6 w 15"/>
                  <a:gd name="T3" fmla="*/ 26 h 27"/>
                  <a:gd name="T4" fmla="*/ 3 w 15"/>
                  <a:gd name="T5" fmla="*/ 27 h 27"/>
                  <a:gd name="T6" fmla="*/ 11 w 15"/>
                  <a:gd name="T7" fmla="*/ 1 h 27"/>
                  <a:gd name="T8" fmla="*/ 13 w 15"/>
                  <a:gd name="T9" fmla="*/ 1 h 27"/>
                  <a:gd name="T10" fmla="*/ 15 w 15"/>
                  <a:gd name="T11" fmla="*/ 1 h 27"/>
                  <a:gd name="T12" fmla="*/ 15 w 15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15" y="1"/>
                    </a:moveTo>
                    <a:cubicBezTo>
                      <a:pt x="7" y="0"/>
                      <a:pt x="2" y="13"/>
                      <a:pt x="6" y="26"/>
                    </a:cubicBezTo>
                    <a:cubicBezTo>
                      <a:pt x="4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26" name="Freeform 1008">
                <a:extLst>
                  <a:ext uri="{FF2B5EF4-FFF2-40B4-BE49-F238E27FC236}">
                    <a16:creationId xmlns:a16="http://schemas.microsoft.com/office/drawing/2014/main" id="{0D51008B-68D6-440F-979C-FFAEDB8C2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0" cy="35"/>
              </a:xfrm>
              <a:custGeom>
                <a:avLst/>
                <a:gdLst>
                  <a:gd name="T0" fmla="*/ 14 w 14"/>
                  <a:gd name="T1" fmla="*/ 0 h 26"/>
                  <a:gd name="T2" fmla="*/ 6 w 14"/>
                  <a:gd name="T3" fmla="*/ 25 h 26"/>
                  <a:gd name="T4" fmla="*/ 3 w 14"/>
                  <a:gd name="T5" fmla="*/ 26 h 26"/>
                  <a:gd name="T6" fmla="*/ 11 w 14"/>
                  <a:gd name="T7" fmla="*/ 0 h 26"/>
                  <a:gd name="T8" fmla="*/ 13 w 14"/>
                  <a:gd name="T9" fmla="*/ 0 h 26"/>
                  <a:gd name="T10" fmla="*/ 14 w 14"/>
                  <a:gd name="T11" fmla="*/ 0 h 26"/>
                  <a:gd name="T12" fmla="*/ 14 w 14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14" y="0"/>
                    </a:moveTo>
                    <a:cubicBezTo>
                      <a:pt x="7" y="0"/>
                      <a:pt x="2" y="12"/>
                      <a:pt x="6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2731" name="Group 1210">
              <a:extLst>
                <a:ext uri="{FF2B5EF4-FFF2-40B4-BE49-F238E27FC236}">
                  <a16:creationId xmlns:a16="http://schemas.microsoft.com/office/drawing/2014/main" id="{E9938998-CB5B-4AB3-B0E5-52B248CB63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8" y="1245"/>
              <a:ext cx="147" cy="57"/>
              <a:chOff x="3188" y="1245"/>
              <a:chExt cx="147" cy="57"/>
            </a:xfrm>
          </p:grpSpPr>
          <p:sp>
            <p:nvSpPr>
              <p:cNvPr id="2827" name="Freeform 1010">
                <a:extLst>
                  <a:ext uri="{FF2B5EF4-FFF2-40B4-BE49-F238E27FC236}">
                    <a16:creationId xmlns:a16="http://schemas.microsoft.com/office/drawing/2014/main" id="{99DFFE4B-78E6-41BB-989F-F56028D8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17" cy="35"/>
              </a:xfrm>
              <a:custGeom>
                <a:avLst/>
                <a:gdLst>
                  <a:gd name="T0" fmla="*/ 12 w 12"/>
                  <a:gd name="T1" fmla="*/ 0 h 26"/>
                  <a:gd name="T2" fmla="*/ 5 w 12"/>
                  <a:gd name="T3" fmla="*/ 25 h 26"/>
                  <a:gd name="T4" fmla="*/ 3 w 12"/>
                  <a:gd name="T5" fmla="*/ 26 h 26"/>
                  <a:gd name="T6" fmla="*/ 11 w 12"/>
                  <a:gd name="T7" fmla="*/ 0 h 26"/>
                  <a:gd name="T8" fmla="*/ 12 w 12"/>
                  <a:gd name="T9" fmla="*/ 0 h 26"/>
                  <a:gd name="T10" fmla="*/ 12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2" y="0"/>
                    </a:moveTo>
                    <a:cubicBezTo>
                      <a:pt x="6" y="1"/>
                      <a:pt x="2" y="13"/>
                      <a:pt x="5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28" name="Freeform 1011">
                <a:extLst>
                  <a:ext uri="{FF2B5EF4-FFF2-40B4-BE49-F238E27FC236}">
                    <a16:creationId xmlns:a16="http://schemas.microsoft.com/office/drawing/2014/main" id="{82873A8B-8588-4A82-946B-E03705D8D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15" cy="35"/>
              </a:xfrm>
              <a:custGeom>
                <a:avLst/>
                <a:gdLst>
                  <a:gd name="T0" fmla="*/ 10 w 11"/>
                  <a:gd name="T1" fmla="*/ 1 h 26"/>
                  <a:gd name="T2" fmla="*/ 5 w 11"/>
                  <a:gd name="T3" fmla="*/ 25 h 26"/>
                  <a:gd name="T4" fmla="*/ 3 w 11"/>
                  <a:gd name="T5" fmla="*/ 26 h 26"/>
                  <a:gd name="T6" fmla="*/ 11 w 11"/>
                  <a:gd name="T7" fmla="*/ 0 h 26"/>
                  <a:gd name="T8" fmla="*/ 10 w 11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10" y="1"/>
                    </a:moveTo>
                    <a:cubicBezTo>
                      <a:pt x="5" y="3"/>
                      <a:pt x="2" y="14"/>
                      <a:pt x="5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29" name="Freeform 1012">
                <a:extLst>
                  <a:ext uri="{FF2B5EF4-FFF2-40B4-BE49-F238E27FC236}">
                    <a16:creationId xmlns:a16="http://schemas.microsoft.com/office/drawing/2014/main" id="{C2CDC497-476F-4402-82AD-6821E813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1 w 2"/>
                  <a:gd name="T13" fmla="*/ 0 h 1"/>
                  <a:gd name="T14" fmla="*/ 2 w 2"/>
                  <a:gd name="T15" fmla="*/ 1 h 1"/>
                  <a:gd name="T16" fmla="*/ 1 w 2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0" name="Freeform 1013">
                <a:extLst>
                  <a:ext uri="{FF2B5EF4-FFF2-40B4-BE49-F238E27FC236}">
                    <a16:creationId xmlns:a16="http://schemas.microsoft.com/office/drawing/2014/main" id="{2C9C4AC6-E3BE-4717-955C-DBAD011E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1" name="Freeform 1014">
                <a:extLst>
                  <a:ext uri="{FF2B5EF4-FFF2-40B4-BE49-F238E27FC236}">
                    <a16:creationId xmlns:a16="http://schemas.microsoft.com/office/drawing/2014/main" id="{C55897AF-38E7-4B99-ACC5-0660830D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0 h 1"/>
                  <a:gd name="T14" fmla="*/ 1 w 1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2" name="Freeform 1015">
                <a:extLst>
                  <a:ext uri="{FF2B5EF4-FFF2-40B4-BE49-F238E27FC236}">
                    <a16:creationId xmlns:a16="http://schemas.microsoft.com/office/drawing/2014/main" id="{77C298A8-D037-41D4-923D-822E50C6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3" name="Freeform 1016">
                <a:extLst>
                  <a:ext uri="{FF2B5EF4-FFF2-40B4-BE49-F238E27FC236}">
                    <a16:creationId xmlns:a16="http://schemas.microsoft.com/office/drawing/2014/main" id="{524AD17A-2D28-4542-8B46-23BB60ACC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4" name="Freeform 1017">
                <a:extLst>
                  <a:ext uri="{FF2B5EF4-FFF2-40B4-BE49-F238E27FC236}">
                    <a16:creationId xmlns:a16="http://schemas.microsoft.com/office/drawing/2014/main" id="{0BCD819F-63F2-41AA-AF6C-AECAE20A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72"/>
                <a:ext cx="5" cy="1"/>
              </a:xfrm>
              <a:custGeom>
                <a:avLst/>
                <a:gdLst>
                  <a:gd name="T0" fmla="*/ 3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4 w 4"/>
                  <a:gd name="T7" fmla="*/ 1 h 1"/>
                  <a:gd name="T8" fmla="*/ 3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5" name="Freeform 1018">
                <a:extLst>
                  <a:ext uri="{FF2B5EF4-FFF2-40B4-BE49-F238E27FC236}">
                    <a16:creationId xmlns:a16="http://schemas.microsoft.com/office/drawing/2014/main" id="{7FD0D5E8-5210-4498-8625-577798A6E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6" name="Freeform 1019">
                <a:extLst>
                  <a:ext uri="{FF2B5EF4-FFF2-40B4-BE49-F238E27FC236}">
                    <a16:creationId xmlns:a16="http://schemas.microsoft.com/office/drawing/2014/main" id="{0EB398E3-9ADE-4FE2-8CCB-E57B60FA2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7" name="Freeform 1020">
                <a:extLst>
                  <a:ext uri="{FF2B5EF4-FFF2-40B4-BE49-F238E27FC236}">
                    <a16:creationId xmlns:a16="http://schemas.microsoft.com/office/drawing/2014/main" id="{C8FD331B-C654-4D97-B0E6-910E6E205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8" name="Freeform 1021">
                <a:extLst>
                  <a:ext uri="{FF2B5EF4-FFF2-40B4-BE49-F238E27FC236}">
                    <a16:creationId xmlns:a16="http://schemas.microsoft.com/office/drawing/2014/main" id="{EF9685BD-5334-4A13-9288-E3CFB903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39" name="Oval 1022">
                <a:extLst>
                  <a:ext uri="{FF2B5EF4-FFF2-40B4-BE49-F238E27FC236}">
                    <a16:creationId xmlns:a16="http://schemas.microsoft.com/office/drawing/2014/main" id="{344166E1-507C-4CA1-836B-FAD69F74D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127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0" name="Freeform 1023">
                <a:extLst>
                  <a:ext uri="{FF2B5EF4-FFF2-40B4-BE49-F238E27FC236}">
                    <a16:creationId xmlns:a16="http://schemas.microsoft.com/office/drawing/2014/main" id="{6B8512AC-7CB6-4E58-9223-EB4AD69D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1" name="Oval 1024">
                <a:extLst>
                  <a:ext uri="{FF2B5EF4-FFF2-40B4-BE49-F238E27FC236}">
                    <a16:creationId xmlns:a16="http://schemas.microsoft.com/office/drawing/2014/main" id="{3FC10140-93FD-4BA8-916E-CAE48B320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127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2" name="Freeform 1025">
                <a:extLst>
                  <a:ext uri="{FF2B5EF4-FFF2-40B4-BE49-F238E27FC236}">
                    <a16:creationId xmlns:a16="http://schemas.microsoft.com/office/drawing/2014/main" id="{129EA870-86FA-4294-94F8-B57EFE41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7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3" name="Freeform 1026">
                <a:extLst>
                  <a:ext uri="{FF2B5EF4-FFF2-40B4-BE49-F238E27FC236}">
                    <a16:creationId xmlns:a16="http://schemas.microsoft.com/office/drawing/2014/main" id="{05F812BA-9479-428C-B9E0-D81FF732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4" name="Freeform 1027">
                <a:extLst>
                  <a:ext uri="{FF2B5EF4-FFF2-40B4-BE49-F238E27FC236}">
                    <a16:creationId xmlns:a16="http://schemas.microsoft.com/office/drawing/2014/main" id="{67227D4F-947F-4A55-B3DE-117B4F919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3 w 21"/>
                  <a:gd name="T1" fmla="*/ 11 h 11"/>
                  <a:gd name="T2" fmla="*/ 0 w 21"/>
                  <a:gd name="T3" fmla="*/ 6 h 11"/>
                  <a:gd name="T4" fmla="*/ 7 w 21"/>
                  <a:gd name="T5" fmla="*/ 0 h 11"/>
                  <a:gd name="T6" fmla="*/ 10 w 21"/>
                  <a:gd name="T7" fmla="*/ 0 h 11"/>
                  <a:gd name="T8" fmla="*/ 19 w 21"/>
                  <a:gd name="T9" fmla="*/ 4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3" y="11"/>
                    </a:move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7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5" name="Freeform 1028">
                <a:extLst>
                  <a:ext uri="{FF2B5EF4-FFF2-40B4-BE49-F238E27FC236}">
                    <a16:creationId xmlns:a16="http://schemas.microsoft.com/office/drawing/2014/main" id="{24035E72-111F-4146-8709-DD37B7E4A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10 h 11"/>
                  <a:gd name="T4" fmla="*/ 20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6" name="Freeform 1029">
                <a:extLst>
                  <a:ext uri="{FF2B5EF4-FFF2-40B4-BE49-F238E27FC236}">
                    <a16:creationId xmlns:a16="http://schemas.microsoft.com/office/drawing/2014/main" id="{9AD4DC99-0C7E-4C7C-B352-4C4B4568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20 w 21"/>
                  <a:gd name="T5" fmla="*/ 9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7" name="Freeform 1030">
                <a:extLst>
                  <a:ext uri="{FF2B5EF4-FFF2-40B4-BE49-F238E27FC236}">
                    <a16:creationId xmlns:a16="http://schemas.microsoft.com/office/drawing/2014/main" id="{27F29A98-73E9-4A4D-81C5-48800467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6 w 21"/>
                  <a:gd name="T3" fmla="*/ 5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7" y="6"/>
                      <a:pt x="17" y="6"/>
                      <a:pt x="16" y="5"/>
                    </a:cubicBezTo>
                    <a:cubicBezTo>
                      <a:pt x="17" y="7"/>
                      <a:pt x="19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8" name="Freeform 1031">
                <a:extLst>
                  <a:ext uri="{FF2B5EF4-FFF2-40B4-BE49-F238E27FC236}">
                    <a16:creationId xmlns:a16="http://schemas.microsoft.com/office/drawing/2014/main" id="{4714EF31-AF74-4D2C-92C5-0CB4EB98C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4 w 21"/>
                  <a:gd name="T3" fmla="*/ 4 h 11"/>
                  <a:gd name="T4" fmla="*/ 14 w 21"/>
                  <a:gd name="T5" fmla="*/ 5 h 11"/>
                  <a:gd name="T6" fmla="*/ 15 w 21"/>
                  <a:gd name="T7" fmla="*/ 5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7" y="7"/>
                      <a:pt x="16" y="6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6" y="6"/>
                      <a:pt x="18" y="7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49" name="Freeform 1032">
                <a:extLst>
                  <a:ext uri="{FF2B5EF4-FFF2-40B4-BE49-F238E27FC236}">
                    <a16:creationId xmlns:a16="http://schemas.microsoft.com/office/drawing/2014/main" id="{DF1AA204-923E-48F3-A40A-C4CBE919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3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4"/>
                      <a:pt x="13" y="4"/>
                    </a:cubicBezTo>
                    <a:cubicBezTo>
                      <a:pt x="16" y="6"/>
                      <a:pt x="19" y="9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0" name="Freeform 1033">
                <a:extLst>
                  <a:ext uri="{FF2B5EF4-FFF2-40B4-BE49-F238E27FC236}">
                    <a16:creationId xmlns:a16="http://schemas.microsoft.com/office/drawing/2014/main" id="{BA3E3A23-8B93-44C5-B31B-3570A3D2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3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4"/>
                      <a:pt x="13" y="4"/>
                    </a:cubicBezTo>
                    <a:cubicBezTo>
                      <a:pt x="14" y="5"/>
                      <a:pt x="17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1" name="Freeform 1034">
                <a:extLst>
                  <a:ext uri="{FF2B5EF4-FFF2-40B4-BE49-F238E27FC236}">
                    <a16:creationId xmlns:a16="http://schemas.microsoft.com/office/drawing/2014/main" id="{C4FB5B3B-EDCA-454E-9479-2B3509BD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2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3"/>
                      <a:pt x="12" y="4"/>
                    </a:cubicBezTo>
                    <a:cubicBezTo>
                      <a:pt x="14" y="5"/>
                      <a:pt x="16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2" name="Freeform 1035">
                <a:extLst>
                  <a:ext uri="{FF2B5EF4-FFF2-40B4-BE49-F238E27FC236}">
                    <a16:creationId xmlns:a16="http://schemas.microsoft.com/office/drawing/2014/main" id="{04002907-594B-41A1-8391-ED50E58D4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2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7"/>
                      <a:pt x="14" y="3"/>
                      <a:pt x="12" y="3"/>
                    </a:cubicBezTo>
                    <a:cubicBezTo>
                      <a:pt x="13" y="4"/>
                      <a:pt x="16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3" name="Freeform 1036">
                <a:extLst>
                  <a:ext uri="{FF2B5EF4-FFF2-40B4-BE49-F238E27FC236}">
                    <a16:creationId xmlns:a16="http://schemas.microsoft.com/office/drawing/2014/main" id="{2BDFC277-20D5-4896-881C-E87297D05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2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2" y="3"/>
                    </a:cubicBezTo>
                    <a:cubicBezTo>
                      <a:pt x="13" y="4"/>
                      <a:pt x="16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4" name="Freeform 1037">
                <a:extLst>
                  <a:ext uri="{FF2B5EF4-FFF2-40B4-BE49-F238E27FC236}">
                    <a16:creationId xmlns:a16="http://schemas.microsoft.com/office/drawing/2014/main" id="{785269AC-045B-4C84-B8B4-32C8D76F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1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1" y="3"/>
                    </a:cubicBezTo>
                    <a:cubicBezTo>
                      <a:pt x="13" y="4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5" name="Freeform 1038">
                <a:extLst>
                  <a:ext uri="{FF2B5EF4-FFF2-40B4-BE49-F238E27FC236}">
                    <a16:creationId xmlns:a16="http://schemas.microsoft.com/office/drawing/2014/main" id="{D56998C7-62AA-4249-8770-582ECAAB7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1 w 21"/>
                  <a:gd name="T5" fmla="*/ 3 h 11"/>
                  <a:gd name="T6" fmla="*/ 15 w 21"/>
                  <a:gd name="T7" fmla="*/ 6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1" y="3"/>
                    </a:cubicBezTo>
                    <a:cubicBezTo>
                      <a:pt x="12" y="4"/>
                      <a:pt x="14" y="5"/>
                      <a:pt x="15" y="6"/>
                    </a:cubicBezTo>
                    <a:cubicBezTo>
                      <a:pt x="17" y="7"/>
                      <a:pt x="19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6" name="Freeform 1039">
                <a:extLst>
                  <a:ext uri="{FF2B5EF4-FFF2-40B4-BE49-F238E27FC236}">
                    <a16:creationId xmlns:a16="http://schemas.microsoft.com/office/drawing/2014/main" id="{95E10423-78DA-4A0A-81E8-722902EEE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1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6" y="4"/>
                      <a:pt x="13" y="3"/>
                      <a:pt x="11" y="3"/>
                    </a:cubicBezTo>
                    <a:cubicBezTo>
                      <a:pt x="14" y="5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7" name="Freeform 1040">
                <a:extLst>
                  <a:ext uri="{FF2B5EF4-FFF2-40B4-BE49-F238E27FC236}">
                    <a16:creationId xmlns:a16="http://schemas.microsoft.com/office/drawing/2014/main" id="{35B7A2AA-7FAF-4F7D-97B2-57EEA625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0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6" y="4"/>
                      <a:pt x="13" y="3"/>
                      <a:pt x="10" y="3"/>
                    </a:cubicBezTo>
                    <a:cubicBezTo>
                      <a:pt x="15" y="5"/>
                      <a:pt x="16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8" name="Freeform 1041">
                <a:extLst>
                  <a:ext uri="{FF2B5EF4-FFF2-40B4-BE49-F238E27FC236}">
                    <a16:creationId xmlns:a16="http://schemas.microsoft.com/office/drawing/2014/main" id="{EC00AFFA-C166-4886-9D10-68792AB2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0 w 21"/>
                  <a:gd name="T5" fmla="*/ 3 h 11"/>
                  <a:gd name="T6" fmla="*/ 15 w 21"/>
                  <a:gd name="T7" fmla="*/ 5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12" y="4"/>
                      <a:pt x="13" y="4"/>
                      <a:pt x="15" y="5"/>
                    </a:cubicBezTo>
                    <a:cubicBezTo>
                      <a:pt x="16" y="6"/>
                      <a:pt x="18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59" name="Freeform 1042">
                <a:extLst>
                  <a:ext uri="{FF2B5EF4-FFF2-40B4-BE49-F238E27FC236}">
                    <a16:creationId xmlns:a16="http://schemas.microsoft.com/office/drawing/2014/main" id="{23C9518F-4C90-4557-BC53-9C4C894CD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0 w 21"/>
                  <a:gd name="T3" fmla="*/ 3 h 11"/>
                  <a:gd name="T4" fmla="*/ 11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4" y="2"/>
                      <a:pt x="11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2" y="4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0" name="Freeform 1043">
                <a:extLst>
                  <a:ext uri="{FF2B5EF4-FFF2-40B4-BE49-F238E27FC236}">
                    <a16:creationId xmlns:a16="http://schemas.microsoft.com/office/drawing/2014/main" id="{C96CA0AF-37D5-4097-8163-D0501D48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0 w 21"/>
                  <a:gd name="T5" fmla="*/ 3 h 11"/>
                  <a:gd name="T6" fmla="*/ 10 w 21"/>
                  <a:gd name="T7" fmla="*/ 3 h 11"/>
                  <a:gd name="T8" fmla="*/ 11 w 21"/>
                  <a:gd name="T9" fmla="*/ 3 h 11"/>
                  <a:gd name="T10" fmla="*/ 21 w 21"/>
                  <a:gd name="T11" fmla="*/ 10 h 11"/>
                  <a:gd name="T12" fmla="*/ 21 w 21"/>
                  <a:gd name="T13" fmla="*/ 11 h 11"/>
                  <a:gd name="T14" fmla="*/ 10 w 21"/>
                  <a:gd name="T15" fmla="*/ 4 h 11"/>
                  <a:gd name="T16" fmla="*/ 9 w 21"/>
                  <a:gd name="T17" fmla="*/ 4 h 11"/>
                  <a:gd name="T18" fmla="*/ 3 w 21"/>
                  <a:gd name="T19" fmla="*/ 11 h 11"/>
                  <a:gd name="T20" fmla="*/ 0 w 21"/>
                  <a:gd name="T21" fmla="*/ 6 h 11"/>
                  <a:gd name="T22" fmla="*/ 7 w 21"/>
                  <a:gd name="T23" fmla="*/ 0 h 11"/>
                  <a:gd name="T24" fmla="*/ 10 w 21"/>
                  <a:gd name="T25" fmla="*/ 0 h 11"/>
                  <a:gd name="T26" fmla="*/ 19 w 21"/>
                  <a:gd name="T27" fmla="*/ 4 h 11"/>
                  <a:gd name="T28" fmla="*/ 20 w 21"/>
                  <a:gd name="T2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2" y="1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3" y="4"/>
                      <a:pt x="16" y="6"/>
                      <a:pt x="21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1" name="Freeform 1044">
                <a:extLst>
                  <a:ext uri="{FF2B5EF4-FFF2-40B4-BE49-F238E27FC236}">
                    <a16:creationId xmlns:a16="http://schemas.microsoft.com/office/drawing/2014/main" id="{E6C3A81A-8E8A-4760-A45D-4FFDB0C62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0 w 21"/>
                  <a:gd name="T3" fmla="*/ 3 h 11"/>
                  <a:gd name="T4" fmla="*/ 10 w 21"/>
                  <a:gd name="T5" fmla="*/ 3 h 11"/>
                  <a:gd name="T6" fmla="*/ 10 w 21"/>
                  <a:gd name="T7" fmla="*/ 3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2" y="1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5" y="5"/>
                      <a:pt x="21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2" name="Freeform 1045">
                <a:extLst>
                  <a:ext uri="{FF2B5EF4-FFF2-40B4-BE49-F238E27FC236}">
                    <a16:creationId xmlns:a16="http://schemas.microsoft.com/office/drawing/2014/main" id="{1CE9831E-5276-4205-A144-D0D48802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20 w 21"/>
                  <a:gd name="T3" fmla="*/ 8 h 11"/>
                  <a:gd name="T4" fmla="*/ 10 w 21"/>
                  <a:gd name="T5" fmla="*/ 3 h 11"/>
                  <a:gd name="T6" fmla="*/ 10 w 21"/>
                  <a:gd name="T7" fmla="*/ 4 h 11"/>
                  <a:gd name="T8" fmla="*/ 21 w 21"/>
                  <a:gd name="T9" fmla="*/ 10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12" y="0"/>
                      <a:pt x="10" y="3"/>
                      <a:pt x="10" y="3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2" y="4"/>
                      <a:pt x="14" y="4"/>
                      <a:pt x="21" y="10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3" name="Freeform 1046">
                <a:extLst>
                  <a:ext uri="{FF2B5EF4-FFF2-40B4-BE49-F238E27FC236}">
                    <a16:creationId xmlns:a16="http://schemas.microsoft.com/office/drawing/2014/main" id="{035F4538-E9B0-4DD8-8F86-F4E2FE505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4 w 21"/>
                  <a:gd name="T3" fmla="*/ 3 h 11"/>
                  <a:gd name="T4" fmla="*/ 9 w 21"/>
                  <a:gd name="T5" fmla="*/ 4 h 11"/>
                  <a:gd name="T6" fmla="*/ 21 w 21"/>
                  <a:gd name="T7" fmla="*/ 10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7" y="5"/>
                      <a:pt x="15" y="4"/>
                      <a:pt x="14" y="3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11" y="3"/>
                      <a:pt x="14" y="4"/>
                      <a:pt x="21" y="10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4" name="Freeform 1047">
                <a:extLst>
                  <a:ext uri="{FF2B5EF4-FFF2-40B4-BE49-F238E27FC236}">
                    <a16:creationId xmlns:a16="http://schemas.microsoft.com/office/drawing/2014/main" id="{F169BECE-EF0E-4D7B-8C0F-6645EBA6D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4 w 21"/>
                  <a:gd name="T3" fmla="*/ 3 h 11"/>
                  <a:gd name="T4" fmla="*/ 10 w 21"/>
                  <a:gd name="T5" fmla="*/ 3 h 11"/>
                  <a:gd name="T6" fmla="*/ 8 w 21"/>
                  <a:gd name="T7" fmla="*/ 3 h 11"/>
                  <a:gd name="T8" fmla="*/ 8 w 21"/>
                  <a:gd name="T9" fmla="*/ 3 h 11"/>
                  <a:gd name="T10" fmla="*/ 8 w 21"/>
                  <a:gd name="T11" fmla="*/ 4 h 11"/>
                  <a:gd name="T12" fmla="*/ 9 w 21"/>
                  <a:gd name="T13" fmla="*/ 4 h 11"/>
                  <a:gd name="T14" fmla="*/ 21 w 21"/>
                  <a:gd name="T15" fmla="*/ 11 h 11"/>
                  <a:gd name="T16" fmla="*/ 10 w 21"/>
                  <a:gd name="T17" fmla="*/ 4 h 11"/>
                  <a:gd name="T18" fmla="*/ 9 w 21"/>
                  <a:gd name="T19" fmla="*/ 4 h 11"/>
                  <a:gd name="T20" fmla="*/ 3 w 21"/>
                  <a:gd name="T21" fmla="*/ 11 h 11"/>
                  <a:gd name="T22" fmla="*/ 0 w 21"/>
                  <a:gd name="T23" fmla="*/ 6 h 11"/>
                  <a:gd name="T24" fmla="*/ 7 w 21"/>
                  <a:gd name="T25" fmla="*/ 0 h 11"/>
                  <a:gd name="T26" fmla="*/ 10 w 21"/>
                  <a:gd name="T27" fmla="*/ 0 h 11"/>
                  <a:gd name="T28" fmla="*/ 19 w 21"/>
                  <a:gd name="T29" fmla="*/ 4 h 11"/>
                  <a:gd name="T30" fmla="*/ 20 w 21"/>
                  <a:gd name="T3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7" y="5"/>
                      <a:pt x="15" y="4"/>
                      <a:pt x="14" y="3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2" y="3"/>
                      <a:pt x="15" y="6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5" name="Freeform 1048">
                <a:extLst>
                  <a:ext uri="{FF2B5EF4-FFF2-40B4-BE49-F238E27FC236}">
                    <a16:creationId xmlns:a16="http://schemas.microsoft.com/office/drawing/2014/main" id="{A51FB8EB-D3B1-4FBE-A1AC-498DDEAD5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7 h 11"/>
                  <a:gd name="T14" fmla="*/ 3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5" y="3"/>
                      <a:pt x="13" y="3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5"/>
                      <a:pt x="6" y="5"/>
                      <a:pt x="5" y="7"/>
                    </a:cubicBezTo>
                    <a:cubicBezTo>
                      <a:pt x="4" y="8"/>
                      <a:pt x="4" y="9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6" name="Freeform 1049">
                <a:extLst>
                  <a:ext uri="{FF2B5EF4-FFF2-40B4-BE49-F238E27FC236}">
                    <a16:creationId xmlns:a16="http://schemas.microsoft.com/office/drawing/2014/main" id="{E76C8FE2-EB35-49D1-B29E-8BA70CE0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4 h 11"/>
                  <a:gd name="T10" fmla="*/ 7 w 20"/>
                  <a:gd name="T11" fmla="*/ 4 h 11"/>
                  <a:gd name="T12" fmla="*/ 5 w 20"/>
                  <a:gd name="T13" fmla="*/ 7 h 11"/>
                  <a:gd name="T14" fmla="*/ 3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6" y="4"/>
                      <a:pt x="13" y="2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7"/>
                      <a:pt x="4" y="9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7" name="Freeform 1050">
                <a:extLst>
                  <a:ext uri="{FF2B5EF4-FFF2-40B4-BE49-F238E27FC236}">
                    <a16:creationId xmlns:a16="http://schemas.microsoft.com/office/drawing/2014/main" id="{BE435F34-3015-4C92-866A-E5C33C74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8 w 20"/>
                  <a:gd name="T5" fmla="*/ 3 h 11"/>
                  <a:gd name="T6" fmla="*/ 8 w 20"/>
                  <a:gd name="T7" fmla="*/ 3 h 11"/>
                  <a:gd name="T8" fmla="*/ 6 w 20"/>
                  <a:gd name="T9" fmla="*/ 5 h 11"/>
                  <a:gd name="T10" fmla="*/ 3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6" y="4"/>
                      <a:pt x="13" y="2"/>
                      <a:pt x="11" y="3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4" y="8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8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8" name="Freeform 1051">
                <a:extLst>
                  <a:ext uri="{FF2B5EF4-FFF2-40B4-BE49-F238E27FC236}">
                    <a16:creationId xmlns:a16="http://schemas.microsoft.com/office/drawing/2014/main" id="{F29D0EBF-EA49-4A37-AD4E-07C1E59A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20 w 20"/>
                  <a:gd name="T3" fmla="*/ 7 h 11"/>
                  <a:gd name="T4" fmla="*/ 11 w 20"/>
                  <a:gd name="T5" fmla="*/ 2 h 11"/>
                  <a:gd name="T6" fmla="*/ 9 w 20"/>
                  <a:gd name="T7" fmla="*/ 3 h 11"/>
                  <a:gd name="T8" fmla="*/ 8 w 20"/>
                  <a:gd name="T9" fmla="*/ 3 h 11"/>
                  <a:gd name="T10" fmla="*/ 5 w 20"/>
                  <a:gd name="T11" fmla="*/ 7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16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6" y="4"/>
                      <a:pt x="5" y="7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69" name="Freeform 1052">
                <a:extLst>
                  <a:ext uri="{FF2B5EF4-FFF2-40B4-BE49-F238E27FC236}">
                    <a16:creationId xmlns:a16="http://schemas.microsoft.com/office/drawing/2014/main" id="{758AD2E5-5222-4CB8-96EF-A682BEC18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6 h 11"/>
                  <a:gd name="T14" fmla="*/ 2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17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0" name="Freeform 1053">
                <a:extLst>
                  <a:ext uri="{FF2B5EF4-FFF2-40B4-BE49-F238E27FC236}">
                    <a16:creationId xmlns:a16="http://schemas.microsoft.com/office/drawing/2014/main" id="{177EAC14-C3FF-450D-8192-FD7E38F2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6 w 20"/>
                  <a:gd name="T9" fmla="*/ 5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17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1" name="Freeform 1054">
                <a:extLst>
                  <a:ext uri="{FF2B5EF4-FFF2-40B4-BE49-F238E27FC236}">
                    <a16:creationId xmlns:a16="http://schemas.microsoft.com/office/drawing/2014/main" id="{0F47D44B-D810-41C0-AD0F-2996242DA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0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6 h 11"/>
                  <a:gd name="T14" fmla="*/ 2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7" y="4"/>
                      <a:pt x="14" y="1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2" name="Freeform 1055">
                <a:extLst>
                  <a:ext uri="{FF2B5EF4-FFF2-40B4-BE49-F238E27FC236}">
                    <a16:creationId xmlns:a16="http://schemas.microsoft.com/office/drawing/2014/main" id="{B80726A7-DED3-480A-B130-4C0DB03B5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5 w 20"/>
                  <a:gd name="T9" fmla="*/ 6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8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5" y="5"/>
                      <a:pt x="5" y="6"/>
                    </a:cubicBezTo>
                    <a:cubicBezTo>
                      <a:pt x="4" y="8"/>
                      <a:pt x="3" y="10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3" name="Freeform 1056">
                <a:extLst>
                  <a:ext uri="{FF2B5EF4-FFF2-40B4-BE49-F238E27FC236}">
                    <a16:creationId xmlns:a16="http://schemas.microsoft.com/office/drawing/2014/main" id="{62D78E40-AAD8-4B98-9FF2-EFC991026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2 h 11"/>
                  <a:gd name="T6" fmla="*/ 8 w 20"/>
                  <a:gd name="T7" fmla="*/ 2 h 11"/>
                  <a:gd name="T8" fmla="*/ 8 w 20"/>
                  <a:gd name="T9" fmla="*/ 3 h 11"/>
                  <a:gd name="T10" fmla="*/ 5 w 20"/>
                  <a:gd name="T11" fmla="*/ 6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7" y="4"/>
                      <a:pt x="14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5"/>
                      <a:pt x="20" y="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4" name="Freeform 1057">
                <a:extLst>
                  <a:ext uri="{FF2B5EF4-FFF2-40B4-BE49-F238E27FC236}">
                    <a16:creationId xmlns:a16="http://schemas.microsoft.com/office/drawing/2014/main" id="{9F33B086-2587-42EB-BAC4-C66CB380C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2 h 11"/>
                  <a:gd name="T6" fmla="*/ 8 w 20"/>
                  <a:gd name="T7" fmla="*/ 2 h 11"/>
                  <a:gd name="T8" fmla="*/ 5 w 20"/>
                  <a:gd name="T9" fmla="*/ 6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8" y="4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6" y="4"/>
                      <a:pt x="5" y="6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5"/>
                      <a:pt x="20" y="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5" name="Freeform 1058">
                <a:extLst>
                  <a:ext uri="{FF2B5EF4-FFF2-40B4-BE49-F238E27FC236}">
                    <a16:creationId xmlns:a16="http://schemas.microsoft.com/office/drawing/2014/main" id="{88809D41-0459-4F04-9566-9393FEE20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5 h 11"/>
                  <a:gd name="T2" fmla="*/ 20 w 20"/>
                  <a:gd name="T3" fmla="*/ 5 h 11"/>
                  <a:gd name="T4" fmla="*/ 11 w 20"/>
                  <a:gd name="T5" fmla="*/ 1 h 11"/>
                  <a:gd name="T6" fmla="*/ 9 w 20"/>
                  <a:gd name="T7" fmla="*/ 2 h 11"/>
                  <a:gd name="T8" fmla="*/ 8 w 20"/>
                  <a:gd name="T9" fmla="*/ 2 h 11"/>
                  <a:gd name="T10" fmla="*/ 7 w 20"/>
                  <a:gd name="T11" fmla="*/ 3 h 11"/>
                  <a:gd name="T12" fmla="*/ 7 w 20"/>
                  <a:gd name="T13" fmla="*/ 4 h 11"/>
                  <a:gd name="T14" fmla="*/ 5 w 20"/>
                  <a:gd name="T15" fmla="*/ 6 h 11"/>
                  <a:gd name="T16" fmla="*/ 2 w 20"/>
                  <a:gd name="T17" fmla="*/ 11 h 11"/>
                  <a:gd name="T18" fmla="*/ 0 w 20"/>
                  <a:gd name="T19" fmla="*/ 6 h 11"/>
                  <a:gd name="T20" fmla="*/ 7 w 20"/>
                  <a:gd name="T21" fmla="*/ 0 h 11"/>
                  <a:gd name="T22" fmla="*/ 10 w 20"/>
                  <a:gd name="T23" fmla="*/ 0 h 11"/>
                  <a:gd name="T24" fmla="*/ 19 w 20"/>
                  <a:gd name="T25" fmla="*/ 4 h 11"/>
                  <a:gd name="T26" fmla="*/ 20 w 20"/>
                  <a:gd name="T2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18" y="3"/>
                      <a:pt x="15" y="1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6" name="Freeform 1059">
                <a:extLst>
                  <a:ext uri="{FF2B5EF4-FFF2-40B4-BE49-F238E27FC236}">
                    <a16:creationId xmlns:a16="http://schemas.microsoft.com/office/drawing/2014/main" id="{B5F51493-5810-4969-AACB-A31E683D8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5 h 11"/>
                  <a:gd name="T2" fmla="*/ 20 w 20"/>
                  <a:gd name="T3" fmla="*/ 5 h 11"/>
                  <a:gd name="T4" fmla="*/ 11 w 20"/>
                  <a:gd name="T5" fmla="*/ 1 h 11"/>
                  <a:gd name="T6" fmla="*/ 9 w 20"/>
                  <a:gd name="T7" fmla="*/ 2 h 11"/>
                  <a:gd name="T8" fmla="*/ 8 w 20"/>
                  <a:gd name="T9" fmla="*/ 2 h 11"/>
                  <a:gd name="T10" fmla="*/ 5 w 20"/>
                  <a:gd name="T11" fmla="*/ 6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18" y="4"/>
                      <a:pt x="15" y="1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6" y="4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7" name="Freeform 1060">
                <a:extLst>
                  <a:ext uri="{FF2B5EF4-FFF2-40B4-BE49-F238E27FC236}">
                    <a16:creationId xmlns:a16="http://schemas.microsoft.com/office/drawing/2014/main" id="{F0FAC2DA-95D0-437D-B1F9-9B7C035AC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4"/>
              </a:xfrm>
              <a:custGeom>
                <a:avLst/>
                <a:gdLst>
                  <a:gd name="T0" fmla="*/ 20 w 20"/>
                  <a:gd name="T1" fmla="*/ 5 h 10"/>
                  <a:gd name="T2" fmla="*/ 14 w 20"/>
                  <a:gd name="T3" fmla="*/ 1 h 10"/>
                  <a:gd name="T4" fmla="*/ 10 w 20"/>
                  <a:gd name="T5" fmla="*/ 1 h 10"/>
                  <a:gd name="T6" fmla="*/ 8 w 20"/>
                  <a:gd name="T7" fmla="*/ 2 h 10"/>
                  <a:gd name="T8" fmla="*/ 2 w 20"/>
                  <a:gd name="T9" fmla="*/ 10 h 10"/>
                  <a:gd name="T10" fmla="*/ 0 w 20"/>
                  <a:gd name="T11" fmla="*/ 6 h 10"/>
                  <a:gd name="T12" fmla="*/ 7 w 20"/>
                  <a:gd name="T13" fmla="*/ 0 h 10"/>
                  <a:gd name="T14" fmla="*/ 10 w 20"/>
                  <a:gd name="T15" fmla="*/ 0 h 10"/>
                  <a:gd name="T16" fmla="*/ 19 w 20"/>
                  <a:gd name="T17" fmla="*/ 4 h 10"/>
                  <a:gd name="T18" fmla="*/ 20 w 2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5" y="4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8" name="Freeform 1061">
                <a:extLst>
                  <a:ext uri="{FF2B5EF4-FFF2-40B4-BE49-F238E27FC236}">
                    <a16:creationId xmlns:a16="http://schemas.microsoft.com/office/drawing/2014/main" id="{5016C201-9C66-4FD2-8982-6AD5A33E9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6" cy="14"/>
              </a:xfrm>
              <a:custGeom>
                <a:avLst/>
                <a:gdLst>
                  <a:gd name="T0" fmla="*/ 19 w 19"/>
                  <a:gd name="T1" fmla="*/ 5 h 10"/>
                  <a:gd name="T2" fmla="*/ 14 w 19"/>
                  <a:gd name="T3" fmla="*/ 1 h 10"/>
                  <a:gd name="T4" fmla="*/ 10 w 19"/>
                  <a:gd name="T5" fmla="*/ 1 h 10"/>
                  <a:gd name="T6" fmla="*/ 8 w 19"/>
                  <a:gd name="T7" fmla="*/ 2 h 10"/>
                  <a:gd name="T8" fmla="*/ 2 w 19"/>
                  <a:gd name="T9" fmla="*/ 10 h 10"/>
                  <a:gd name="T10" fmla="*/ 0 w 19"/>
                  <a:gd name="T11" fmla="*/ 6 h 10"/>
                  <a:gd name="T12" fmla="*/ 7 w 19"/>
                  <a:gd name="T13" fmla="*/ 0 h 10"/>
                  <a:gd name="T14" fmla="*/ 10 w 19"/>
                  <a:gd name="T15" fmla="*/ 0 h 10"/>
                  <a:gd name="T16" fmla="*/ 19 w 19"/>
                  <a:gd name="T17" fmla="*/ 4 h 10"/>
                  <a:gd name="T18" fmla="*/ 19 w 19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19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3" y="1"/>
                      <a:pt x="11" y="1"/>
                      <a:pt x="10" y="1"/>
                    </a:cubicBezTo>
                    <a:cubicBezTo>
                      <a:pt x="9" y="2"/>
                      <a:pt x="8" y="1"/>
                      <a:pt x="8" y="2"/>
                    </a:cubicBezTo>
                    <a:cubicBezTo>
                      <a:pt x="8" y="2"/>
                      <a:pt x="5" y="4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19" y="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79" name="Freeform 1062">
                <a:extLst>
                  <a:ext uri="{FF2B5EF4-FFF2-40B4-BE49-F238E27FC236}">
                    <a16:creationId xmlns:a16="http://schemas.microsoft.com/office/drawing/2014/main" id="{B6E2E8AB-53E3-41C2-8A5C-19D165AB4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6" cy="14"/>
              </a:xfrm>
              <a:custGeom>
                <a:avLst/>
                <a:gdLst>
                  <a:gd name="T0" fmla="*/ 19 w 19"/>
                  <a:gd name="T1" fmla="*/ 4 h 10"/>
                  <a:gd name="T2" fmla="*/ 10 w 19"/>
                  <a:gd name="T3" fmla="*/ 1 h 10"/>
                  <a:gd name="T4" fmla="*/ 9 w 19"/>
                  <a:gd name="T5" fmla="*/ 1 h 10"/>
                  <a:gd name="T6" fmla="*/ 8 w 19"/>
                  <a:gd name="T7" fmla="*/ 1 h 10"/>
                  <a:gd name="T8" fmla="*/ 6 w 19"/>
                  <a:gd name="T9" fmla="*/ 3 h 10"/>
                  <a:gd name="T10" fmla="*/ 2 w 19"/>
                  <a:gd name="T11" fmla="*/ 10 h 10"/>
                  <a:gd name="T12" fmla="*/ 0 w 19"/>
                  <a:gd name="T13" fmla="*/ 6 h 10"/>
                  <a:gd name="T14" fmla="*/ 7 w 19"/>
                  <a:gd name="T15" fmla="*/ 0 h 10"/>
                  <a:gd name="T16" fmla="*/ 10 w 19"/>
                  <a:gd name="T17" fmla="*/ 0 h 10"/>
                  <a:gd name="T18" fmla="*/ 19 w 19"/>
                  <a:gd name="T19" fmla="*/ 4 h 10"/>
                  <a:gd name="T20" fmla="*/ 19 w 19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0">
                    <a:moveTo>
                      <a:pt x="19" y="4"/>
                    </a:moveTo>
                    <a:cubicBezTo>
                      <a:pt x="14" y="0"/>
                      <a:pt x="11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6" y="3"/>
                      <a:pt x="6" y="3"/>
                    </a:cubicBezTo>
                    <a:cubicBezTo>
                      <a:pt x="5" y="5"/>
                      <a:pt x="3" y="7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0" name="Freeform 1063">
                <a:extLst>
                  <a:ext uri="{FF2B5EF4-FFF2-40B4-BE49-F238E27FC236}">
                    <a16:creationId xmlns:a16="http://schemas.microsoft.com/office/drawing/2014/main" id="{93EC4A1F-9F47-4AF0-9A7E-343C3DDB6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1" name="Freeform 1064">
                <a:extLst>
                  <a:ext uri="{FF2B5EF4-FFF2-40B4-BE49-F238E27FC236}">
                    <a16:creationId xmlns:a16="http://schemas.microsoft.com/office/drawing/2014/main" id="{3B385268-A47C-4B4F-94BB-07E8702DF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2" name="Freeform 1065">
                <a:extLst>
                  <a:ext uri="{FF2B5EF4-FFF2-40B4-BE49-F238E27FC236}">
                    <a16:creationId xmlns:a16="http://schemas.microsoft.com/office/drawing/2014/main" id="{F334D3F1-B23C-499A-AFC3-17608342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3" name="Freeform 1066">
                <a:extLst>
                  <a:ext uri="{FF2B5EF4-FFF2-40B4-BE49-F238E27FC236}">
                    <a16:creationId xmlns:a16="http://schemas.microsoft.com/office/drawing/2014/main" id="{D1B82253-208B-4207-8F27-A6A8F230D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4" name="Freeform 1067">
                <a:extLst>
                  <a:ext uri="{FF2B5EF4-FFF2-40B4-BE49-F238E27FC236}">
                    <a16:creationId xmlns:a16="http://schemas.microsoft.com/office/drawing/2014/main" id="{74F3994F-32FA-40A5-8BD6-3FB018ACE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3"/>
                <a:ext cx="22" cy="18"/>
              </a:xfrm>
              <a:custGeom>
                <a:avLst/>
                <a:gdLst>
                  <a:gd name="T0" fmla="*/ 16 w 16"/>
                  <a:gd name="T1" fmla="*/ 5 h 13"/>
                  <a:gd name="T2" fmla="*/ 2 w 16"/>
                  <a:gd name="T3" fmla="*/ 13 h 13"/>
                  <a:gd name="T4" fmla="*/ 0 w 16"/>
                  <a:gd name="T5" fmla="*/ 10 h 13"/>
                  <a:gd name="T6" fmla="*/ 7 w 16"/>
                  <a:gd name="T7" fmla="*/ 4 h 13"/>
                  <a:gd name="T8" fmla="*/ 10 w 16"/>
                  <a:gd name="T9" fmla="*/ 4 h 13"/>
                  <a:gd name="T10" fmla="*/ 16 w 16"/>
                  <a:gd name="T11" fmla="*/ 6 h 13"/>
                  <a:gd name="T12" fmla="*/ 16 w 16"/>
                  <a:gd name="T13" fmla="*/ 6 h 13"/>
                  <a:gd name="T14" fmla="*/ 16 w 1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5"/>
                    </a:moveTo>
                    <a:cubicBezTo>
                      <a:pt x="7" y="0"/>
                      <a:pt x="4" y="9"/>
                      <a:pt x="2" y="13"/>
                    </a:cubicBezTo>
                    <a:cubicBezTo>
                      <a:pt x="1" y="12"/>
                      <a:pt x="0" y="10"/>
                      <a:pt x="0" y="10"/>
                    </a:cubicBezTo>
                    <a:cubicBezTo>
                      <a:pt x="2" y="7"/>
                      <a:pt x="4" y="5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2" y="4"/>
                      <a:pt x="14" y="4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5" name="Freeform 1068">
                <a:extLst>
                  <a:ext uri="{FF2B5EF4-FFF2-40B4-BE49-F238E27FC236}">
                    <a16:creationId xmlns:a16="http://schemas.microsoft.com/office/drawing/2014/main" id="{858DA78A-A55E-4919-9466-A03935629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6"/>
                <a:ext cx="19" cy="15"/>
              </a:xfrm>
              <a:custGeom>
                <a:avLst/>
                <a:gdLst>
                  <a:gd name="T0" fmla="*/ 14 w 14"/>
                  <a:gd name="T1" fmla="*/ 2 h 11"/>
                  <a:gd name="T2" fmla="*/ 2 w 14"/>
                  <a:gd name="T3" fmla="*/ 11 h 11"/>
                  <a:gd name="T4" fmla="*/ 0 w 14"/>
                  <a:gd name="T5" fmla="*/ 8 h 11"/>
                  <a:gd name="T6" fmla="*/ 7 w 14"/>
                  <a:gd name="T7" fmla="*/ 2 h 11"/>
                  <a:gd name="T8" fmla="*/ 10 w 14"/>
                  <a:gd name="T9" fmla="*/ 2 h 11"/>
                  <a:gd name="T10" fmla="*/ 14 w 14"/>
                  <a:gd name="T11" fmla="*/ 2 h 11"/>
                  <a:gd name="T12" fmla="*/ 14 w 14"/>
                  <a:gd name="T13" fmla="*/ 2 h 11"/>
                  <a:gd name="T14" fmla="*/ 14 w 14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4" y="2"/>
                    </a:moveTo>
                    <a:cubicBezTo>
                      <a:pt x="7" y="0"/>
                      <a:pt x="4" y="5"/>
                      <a:pt x="2" y="11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1" y="2"/>
                      <a:pt x="13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6" name="Freeform 1069">
                <a:extLst>
                  <a:ext uri="{FF2B5EF4-FFF2-40B4-BE49-F238E27FC236}">
                    <a16:creationId xmlns:a16="http://schemas.microsoft.com/office/drawing/2014/main" id="{BA9CBF8F-0885-46E6-A337-08B437B53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17" cy="14"/>
              </a:xfrm>
              <a:custGeom>
                <a:avLst/>
                <a:gdLst>
                  <a:gd name="T0" fmla="*/ 12 w 12"/>
                  <a:gd name="T1" fmla="*/ 1 h 10"/>
                  <a:gd name="T2" fmla="*/ 2 w 12"/>
                  <a:gd name="T3" fmla="*/ 10 h 10"/>
                  <a:gd name="T4" fmla="*/ 0 w 12"/>
                  <a:gd name="T5" fmla="*/ 7 h 10"/>
                  <a:gd name="T6" fmla="*/ 7 w 12"/>
                  <a:gd name="T7" fmla="*/ 1 h 10"/>
                  <a:gd name="T8" fmla="*/ 10 w 12"/>
                  <a:gd name="T9" fmla="*/ 1 h 10"/>
                  <a:gd name="T10" fmla="*/ 12 w 12"/>
                  <a:gd name="T11" fmla="*/ 1 h 10"/>
                  <a:gd name="T12" fmla="*/ 12 w 12"/>
                  <a:gd name="T13" fmla="*/ 1 h 10"/>
                  <a:gd name="T14" fmla="*/ 12 w 12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1"/>
                    </a:moveTo>
                    <a:cubicBezTo>
                      <a:pt x="9" y="0"/>
                      <a:pt x="6" y="0"/>
                      <a:pt x="2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7" name="Freeform 1070">
                <a:extLst>
                  <a:ext uri="{FF2B5EF4-FFF2-40B4-BE49-F238E27FC236}">
                    <a16:creationId xmlns:a16="http://schemas.microsoft.com/office/drawing/2014/main" id="{E9ADDBCE-CD4F-4C07-9E16-530C3586D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4" cy="13"/>
              </a:xfrm>
              <a:custGeom>
                <a:avLst/>
                <a:gdLst>
                  <a:gd name="T0" fmla="*/ 10 w 10"/>
                  <a:gd name="T1" fmla="*/ 0 h 9"/>
                  <a:gd name="T2" fmla="*/ 1 w 10"/>
                  <a:gd name="T3" fmla="*/ 9 h 9"/>
                  <a:gd name="T4" fmla="*/ 0 w 10"/>
                  <a:gd name="T5" fmla="*/ 6 h 9"/>
                  <a:gd name="T6" fmla="*/ 7 w 10"/>
                  <a:gd name="T7" fmla="*/ 0 h 9"/>
                  <a:gd name="T8" fmla="*/ 10 w 10"/>
                  <a:gd name="T9" fmla="*/ 0 h 9"/>
                  <a:gd name="T10" fmla="*/ 10 w 10"/>
                  <a:gd name="T11" fmla="*/ 0 h 9"/>
                  <a:gd name="T12" fmla="*/ 10 w 10"/>
                  <a:gd name="T13" fmla="*/ 0 h 9"/>
                  <a:gd name="T14" fmla="*/ 10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8" y="0"/>
                      <a:pt x="5" y="0"/>
                      <a:pt x="1" y="9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8" name="Freeform 1071">
                <a:extLst>
                  <a:ext uri="{FF2B5EF4-FFF2-40B4-BE49-F238E27FC236}">
                    <a16:creationId xmlns:a16="http://schemas.microsoft.com/office/drawing/2014/main" id="{FCFC4E9C-0AEA-4768-8A93-FE19DF0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3" cy="11"/>
              </a:xfrm>
              <a:custGeom>
                <a:avLst/>
                <a:gdLst>
                  <a:gd name="T0" fmla="*/ 9 w 9"/>
                  <a:gd name="T1" fmla="*/ 0 h 8"/>
                  <a:gd name="T2" fmla="*/ 1 w 9"/>
                  <a:gd name="T3" fmla="*/ 8 h 8"/>
                  <a:gd name="T4" fmla="*/ 0 w 9"/>
                  <a:gd name="T5" fmla="*/ 6 h 8"/>
                  <a:gd name="T6" fmla="*/ 7 w 9"/>
                  <a:gd name="T7" fmla="*/ 0 h 8"/>
                  <a:gd name="T8" fmla="*/ 9 w 9"/>
                  <a:gd name="T9" fmla="*/ 0 h 8"/>
                  <a:gd name="T10" fmla="*/ 9 w 9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7" y="0"/>
                      <a:pt x="4" y="1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89" name="Freeform 1072">
                <a:extLst>
                  <a:ext uri="{FF2B5EF4-FFF2-40B4-BE49-F238E27FC236}">
                    <a16:creationId xmlns:a16="http://schemas.microsoft.com/office/drawing/2014/main" id="{A6F919B4-7695-41E8-8E28-365EED0F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0" cy="11"/>
              </a:xfrm>
              <a:custGeom>
                <a:avLst/>
                <a:gdLst>
                  <a:gd name="T0" fmla="*/ 7 w 7"/>
                  <a:gd name="T1" fmla="*/ 0 h 8"/>
                  <a:gd name="T2" fmla="*/ 1 w 7"/>
                  <a:gd name="T3" fmla="*/ 8 h 8"/>
                  <a:gd name="T4" fmla="*/ 0 w 7"/>
                  <a:gd name="T5" fmla="*/ 6 h 8"/>
                  <a:gd name="T6" fmla="*/ 7 w 7"/>
                  <a:gd name="T7" fmla="*/ 0 h 8"/>
                  <a:gd name="T8" fmla="*/ 7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1"/>
                      <a:pt x="3" y="2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0" name="Freeform 1073">
                <a:extLst>
                  <a:ext uri="{FF2B5EF4-FFF2-40B4-BE49-F238E27FC236}">
                    <a16:creationId xmlns:a16="http://schemas.microsoft.com/office/drawing/2014/main" id="{D8C64AC6-D0A7-419D-A6D5-7B7290472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1" name="Freeform 1074">
                <a:extLst>
                  <a:ext uri="{FF2B5EF4-FFF2-40B4-BE49-F238E27FC236}">
                    <a16:creationId xmlns:a16="http://schemas.microsoft.com/office/drawing/2014/main" id="{3820543E-8B70-44F3-A3A3-C5CD8F39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2" name="Freeform 1075">
                <a:extLst>
                  <a:ext uri="{FF2B5EF4-FFF2-40B4-BE49-F238E27FC236}">
                    <a16:creationId xmlns:a16="http://schemas.microsoft.com/office/drawing/2014/main" id="{AAF2E187-3824-4E07-9854-5CB7961C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3" name="Freeform 1076">
                <a:extLst>
                  <a:ext uri="{FF2B5EF4-FFF2-40B4-BE49-F238E27FC236}">
                    <a16:creationId xmlns:a16="http://schemas.microsoft.com/office/drawing/2014/main" id="{ACF38B27-D79A-475A-A09B-AEC560AA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4" name="Freeform 1077">
                <a:extLst>
                  <a:ext uri="{FF2B5EF4-FFF2-40B4-BE49-F238E27FC236}">
                    <a16:creationId xmlns:a16="http://schemas.microsoft.com/office/drawing/2014/main" id="{1410427E-9EC4-4C9E-8FBE-11B06072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5" name="Freeform 1078">
                <a:extLst>
                  <a:ext uri="{FF2B5EF4-FFF2-40B4-BE49-F238E27FC236}">
                    <a16:creationId xmlns:a16="http://schemas.microsoft.com/office/drawing/2014/main" id="{54260A68-3C7A-4CDD-B3FD-2C8E7A842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6" name="Freeform 1079">
                <a:extLst>
                  <a:ext uri="{FF2B5EF4-FFF2-40B4-BE49-F238E27FC236}">
                    <a16:creationId xmlns:a16="http://schemas.microsoft.com/office/drawing/2014/main" id="{6983B78E-8DF9-4FA1-9E12-97624DE7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7" name="Freeform 1080">
                <a:extLst>
                  <a:ext uri="{FF2B5EF4-FFF2-40B4-BE49-F238E27FC236}">
                    <a16:creationId xmlns:a16="http://schemas.microsoft.com/office/drawing/2014/main" id="{4AEFA18F-CDD9-465B-BF0A-BFD2A3DB3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8" name="Freeform 1081">
                <a:extLst>
                  <a:ext uri="{FF2B5EF4-FFF2-40B4-BE49-F238E27FC236}">
                    <a16:creationId xmlns:a16="http://schemas.microsoft.com/office/drawing/2014/main" id="{9B5726B1-F7CD-40A3-B1E4-428345AE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899" name="Freeform 1082">
                <a:extLst>
                  <a:ext uri="{FF2B5EF4-FFF2-40B4-BE49-F238E27FC236}">
                    <a16:creationId xmlns:a16="http://schemas.microsoft.com/office/drawing/2014/main" id="{B997B992-5B05-4695-ABCB-4B580CBB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0" name="Freeform 1083">
                <a:extLst>
                  <a:ext uri="{FF2B5EF4-FFF2-40B4-BE49-F238E27FC236}">
                    <a16:creationId xmlns:a16="http://schemas.microsoft.com/office/drawing/2014/main" id="{C97F5F86-F392-4A25-BDA3-CCAFE930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1" name="Oval 1084">
                <a:extLst>
                  <a:ext uri="{FF2B5EF4-FFF2-40B4-BE49-F238E27FC236}">
                    <a16:creationId xmlns:a16="http://schemas.microsoft.com/office/drawing/2014/main" id="{39763389-686F-4E37-BCAF-24C76BE9E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1262"/>
                <a:ext cx="1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2" name="Freeform 1085">
                <a:extLst>
                  <a:ext uri="{FF2B5EF4-FFF2-40B4-BE49-F238E27FC236}">
                    <a16:creationId xmlns:a16="http://schemas.microsoft.com/office/drawing/2014/main" id="{605D76B1-0AD8-42FB-9F85-38417B69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3" name="Freeform 1086">
                <a:extLst>
                  <a:ext uri="{FF2B5EF4-FFF2-40B4-BE49-F238E27FC236}">
                    <a16:creationId xmlns:a16="http://schemas.microsoft.com/office/drawing/2014/main" id="{AD7E0066-3786-4B77-9999-A1568823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 w 22"/>
                  <a:gd name="T1" fmla="*/ 14 h 14"/>
                  <a:gd name="T2" fmla="*/ 0 w 22"/>
                  <a:gd name="T3" fmla="*/ 7 h 14"/>
                  <a:gd name="T4" fmla="*/ 7 w 22"/>
                  <a:gd name="T5" fmla="*/ 0 h 14"/>
                  <a:gd name="T6" fmla="*/ 10 w 22"/>
                  <a:gd name="T7" fmla="*/ 0 h 14"/>
                  <a:gd name="T8" fmla="*/ 20 w 22"/>
                  <a:gd name="T9" fmla="*/ 4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4">
                    <a:moveTo>
                      <a:pt x="2" y="14"/>
                    </a:move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1" y="8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4" name="Freeform 1087">
                <a:extLst>
                  <a:ext uri="{FF2B5EF4-FFF2-40B4-BE49-F238E27FC236}">
                    <a16:creationId xmlns:a16="http://schemas.microsoft.com/office/drawing/2014/main" id="{81FD1D3E-636A-456A-80CC-CA5B4A1B8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21 w 22"/>
                  <a:gd name="T3" fmla="*/ 11 h 14"/>
                  <a:gd name="T4" fmla="*/ 21 w 22"/>
                  <a:gd name="T5" fmla="*/ 11 h 14"/>
                  <a:gd name="T6" fmla="*/ 22 w 22"/>
                  <a:gd name="T7" fmla="*/ 11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5" name="Freeform 1088">
                <a:extLst>
                  <a:ext uri="{FF2B5EF4-FFF2-40B4-BE49-F238E27FC236}">
                    <a16:creationId xmlns:a16="http://schemas.microsoft.com/office/drawing/2014/main" id="{290967AD-82C4-4D01-BE7E-917675D3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8 w 22"/>
                  <a:gd name="T3" fmla="*/ 8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20" y="10"/>
                      <a:pt x="19" y="9"/>
                      <a:pt x="18" y="8"/>
                    </a:cubicBezTo>
                    <a:cubicBezTo>
                      <a:pt x="19" y="9"/>
                      <a:pt x="20" y="10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6" name="Freeform 1089">
                <a:extLst>
                  <a:ext uri="{FF2B5EF4-FFF2-40B4-BE49-F238E27FC236}">
                    <a16:creationId xmlns:a16="http://schemas.microsoft.com/office/drawing/2014/main" id="{B32DE31A-9262-4C4B-8CED-743E6A960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5 w 22"/>
                  <a:gd name="T3" fmla="*/ 6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7" y="7"/>
                      <a:pt x="17" y="7"/>
                      <a:pt x="15" y="6"/>
                    </a:cubicBezTo>
                    <a:cubicBezTo>
                      <a:pt x="17" y="8"/>
                      <a:pt x="20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7" name="Freeform 1090">
                <a:extLst>
                  <a:ext uri="{FF2B5EF4-FFF2-40B4-BE49-F238E27FC236}">
                    <a16:creationId xmlns:a16="http://schemas.microsoft.com/office/drawing/2014/main" id="{E52CF351-E2A1-4066-A160-1965E03FF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4 w 22"/>
                  <a:gd name="T3" fmla="*/ 5 h 14"/>
                  <a:gd name="T4" fmla="*/ 14 w 22"/>
                  <a:gd name="T5" fmla="*/ 5 h 14"/>
                  <a:gd name="T6" fmla="*/ 15 w 22"/>
                  <a:gd name="T7" fmla="*/ 5 h 14"/>
                  <a:gd name="T8" fmla="*/ 22 w 22"/>
                  <a:gd name="T9" fmla="*/ 11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5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6" y="6"/>
                      <a:pt x="18" y="8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8" name="Freeform 1091">
                <a:extLst>
                  <a:ext uri="{FF2B5EF4-FFF2-40B4-BE49-F238E27FC236}">
                    <a16:creationId xmlns:a16="http://schemas.microsoft.com/office/drawing/2014/main" id="{19F9E63B-2E66-44DA-91C9-C8F5A9913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3 w 22"/>
                  <a:gd name="T3" fmla="*/ 4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9" y="9"/>
                      <a:pt x="14" y="4"/>
                      <a:pt x="13" y="4"/>
                    </a:cubicBezTo>
                    <a:cubicBezTo>
                      <a:pt x="16" y="6"/>
                      <a:pt x="19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09" name="Freeform 1092">
                <a:extLst>
                  <a:ext uri="{FF2B5EF4-FFF2-40B4-BE49-F238E27FC236}">
                    <a16:creationId xmlns:a16="http://schemas.microsoft.com/office/drawing/2014/main" id="{BEDCDCF1-B65A-4260-8C70-4AB3D6C2B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3 w 22"/>
                  <a:gd name="T3" fmla="*/ 4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9"/>
                      <a:pt x="14" y="4"/>
                      <a:pt x="13" y="4"/>
                    </a:cubicBezTo>
                    <a:cubicBezTo>
                      <a:pt x="16" y="6"/>
                      <a:pt x="19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0" name="Freeform 1093">
                <a:extLst>
                  <a:ext uri="{FF2B5EF4-FFF2-40B4-BE49-F238E27FC236}">
                    <a16:creationId xmlns:a16="http://schemas.microsoft.com/office/drawing/2014/main" id="{305546AA-4217-4285-B39F-37527CABC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2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9"/>
                      <a:pt x="14" y="4"/>
                      <a:pt x="12" y="4"/>
                    </a:cubicBezTo>
                    <a:cubicBezTo>
                      <a:pt x="18" y="8"/>
                      <a:pt x="18" y="8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1" name="Freeform 1094">
                <a:extLst>
                  <a:ext uri="{FF2B5EF4-FFF2-40B4-BE49-F238E27FC236}">
                    <a16:creationId xmlns:a16="http://schemas.microsoft.com/office/drawing/2014/main" id="{D3EE018D-04CB-48B4-9C9D-518EC838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2 w 22"/>
                  <a:gd name="T3" fmla="*/ 4 h 14"/>
                  <a:gd name="T4" fmla="*/ 16 w 22"/>
                  <a:gd name="T5" fmla="*/ 7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4"/>
                      <a:pt x="12" y="4"/>
                    </a:cubicBezTo>
                    <a:cubicBezTo>
                      <a:pt x="13" y="5"/>
                      <a:pt x="15" y="6"/>
                      <a:pt x="16" y="7"/>
                    </a:cubicBezTo>
                    <a:cubicBezTo>
                      <a:pt x="17" y="7"/>
                      <a:pt x="19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2" name="Freeform 1095">
                <a:extLst>
                  <a:ext uri="{FF2B5EF4-FFF2-40B4-BE49-F238E27FC236}">
                    <a16:creationId xmlns:a16="http://schemas.microsoft.com/office/drawing/2014/main" id="{5ECFDA9A-3828-4DAC-9C02-4BE075EE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3"/>
                      <a:pt x="11" y="4"/>
                    </a:cubicBezTo>
                    <a:cubicBezTo>
                      <a:pt x="13" y="5"/>
                      <a:pt x="16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3" name="Freeform 1096">
                <a:extLst>
                  <a:ext uri="{FF2B5EF4-FFF2-40B4-BE49-F238E27FC236}">
                    <a16:creationId xmlns:a16="http://schemas.microsoft.com/office/drawing/2014/main" id="{68EBE0FE-9C1D-4288-87ED-B46BA44E1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3"/>
                      <a:pt x="11" y="4"/>
                    </a:cubicBezTo>
                    <a:cubicBezTo>
                      <a:pt x="13" y="5"/>
                      <a:pt x="15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4" name="Freeform 1097">
                <a:extLst>
                  <a:ext uri="{FF2B5EF4-FFF2-40B4-BE49-F238E27FC236}">
                    <a16:creationId xmlns:a16="http://schemas.microsoft.com/office/drawing/2014/main" id="{BA7661CA-5AE6-4E0F-9455-0AD88D3A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8" y="7"/>
                      <a:pt x="13" y="3"/>
                      <a:pt x="11" y="4"/>
                    </a:cubicBezTo>
                    <a:cubicBezTo>
                      <a:pt x="13" y="5"/>
                      <a:pt x="15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5" name="Freeform 1098">
                <a:extLst>
                  <a:ext uri="{FF2B5EF4-FFF2-40B4-BE49-F238E27FC236}">
                    <a16:creationId xmlns:a16="http://schemas.microsoft.com/office/drawing/2014/main" id="{79EF2FB9-3629-47BC-ABA8-B45EE5952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1" y="4"/>
                    </a:cubicBezTo>
                    <a:cubicBezTo>
                      <a:pt x="16" y="6"/>
                      <a:pt x="16" y="7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6" name="Freeform 1099">
                <a:extLst>
                  <a:ext uri="{FF2B5EF4-FFF2-40B4-BE49-F238E27FC236}">
                    <a16:creationId xmlns:a16="http://schemas.microsoft.com/office/drawing/2014/main" id="{EC400DD3-3F38-4F5F-A695-A32E0150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0" y="4"/>
                    </a:cubicBezTo>
                    <a:cubicBezTo>
                      <a:pt x="15" y="6"/>
                      <a:pt x="16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7" name="Freeform 1100">
                <a:extLst>
                  <a:ext uri="{FF2B5EF4-FFF2-40B4-BE49-F238E27FC236}">
                    <a16:creationId xmlns:a16="http://schemas.microsoft.com/office/drawing/2014/main" id="{291E9C23-E9B7-49FC-941D-8FD37398A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5 w 22"/>
                  <a:gd name="T5" fmla="*/ 6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0" y="3"/>
                    </a:cubicBezTo>
                    <a:cubicBezTo>
                      <a:pt x="12" y="4"/>
                      <a:pt x="13" y="5"/>
                      <a:pt x="15" y="6"/>
                    </a:cubicBezTo>
                    <a:cubicBezTo>
                      <a:pt x="17" y="7"/>
                      <a:pt x="19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8" name="Freeform 1101">
                <a:extLst>
                  <a:ext uri="{FF2B5EF4-FFF2-40B4-BE49-F238E27FC236}">
                    <a16:creationId xmlns:a16="http://schemas.microsoft.com/office/drawing/2014/main" id="{3AFE9848-77CB-45C7-9E70-011D93E2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1 w 22"/>
                  <a:gd name="T5" fmla="*/ 4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4" y="3"/>
                      <a:pt x="12" y="3"/>
                      <a:pt x="10" y="3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2" y="4"/>
                      <a:pt x="15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19" name="Freeform 1102">
                <a:extLst>
                  <a:ext uri="{FF2B5EF4-FFF2-40B4-BE49-F238E27FC236}">
                    <a16:creationId xmlns:a16="http://schemas.microsoft.com/office/drawing/2014/main" id="{C92FDA64-906D-40E3-836F-4051A013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0 w 22"/>
                  <a:gd name="T5" fmla="*/ 4 h 14"/>
                  <a:gd name="T6" fmla="*/ 10 w 22"/>
                  <a:gd name="T7" fmla="*/ 4 h 14"/>
                  <a:gd name="T8" fmla="*/ 22 w 22"/>
                  <a:gd name="T9" fmla="*/ 12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1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0" name="Freeform 1103">
                <a:extLst>
                  <a:ext uri="{FF2B5EF4-FFF2-40B4-BE49-F238E27FC236}">
                    <a16:creationId xmlns:a16="http://schemas.microsoft.com/office/drawing/2014/main" id="{C20BFB3A-15AC-495F-8231-CFB705E19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10 w 22"/>
                  <a:gd name="T5" fmla="*/ 4 h 14"/>
                  <a:gd name="T6" fmla="*/ 10 w 22"/>
                  <a:gd name="T7" fmla="*/ 4 h 14"/>
                  <a:gd name="T8" fmla="*/ 22 w 22"/>
                  <a:gd name="T9" fmla="*/ 12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1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5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1" name="Freeform 1104">
                <a:extLst>
                  <a:ext uri="{FF2B5EF4-FFF2-40B4-BE49-F238E27FC236}">
                    <a16:creationId xmlns:a16="http://schemas.microsoft.com/office/drawing/2014/main" id="{7CFA0D18-3D67-4B69-9577-2B935034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10 w 22"/>
                  <a:gd name="T5" fmla="*/ 4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0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2" name="Freeform 1105">
                <a:extLst>
                  <a:ext uri="{FF2B5EF4-FFF2-40B4-BE49-F238E27FC236}">
                    <a16:creationId xmlns:a16="http://schemas.microsoft.com/office/drawing/2014/main" id="{5A9C4C5C-1C6E-4017-A173-2EEC47B4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4 w 22"/>
                  <a:gd name="T3" fmla="*/ 4 h 14"/>
                  <a:gd name="T4" fmla="*/ 9 w 22"/>
                  <a:gd name="T5" fmla="*/ 4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7" y="6"/>
                      <a:pt x="15" y="4"/>
                      <a:pt x="14" y="4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3" name="Freeform 1106">
                <a:extLst>
                  <a:ext uri="{FF2B5EF4-FFF2-40B4-BE49-F238E27FC236}">
                    <a16:creationId xmlns:a16="http://schemas.microsoft.com/office/drawing/2014/main" id="{013E9FD4-96B9-4EBB-85DE-152E5C7F1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9 h 14"/>
                  <a:gd name="T2" fmla="*/ 14 w 22"/>
                  <a:gd name="T3" fmla="*/ 4 h 14"/>
                  <a:gd name="T4" fmla="*/ 11 w 22"/>
                  <a:gd name="T5" fmla="*/ 3 h 14"/>
                  <a:gd name="T6" fmla="*/ 9 w 22"/>
                  <a:gd name="T7" fmla="*/ 4 h 14"/>
                  <a:gd name="T8" fmla="*/ 8 w 22"/>
                  <a:gd name="T9" fmla="*/ 3 h 14"/>
                  <a:gd name="T10" fmla="*/ 8 w 22"/>
                  <a:gd name="T11" fmla="*/ 4 h 14"/>
                  <a:gd name="T12" fmla="*/ 9 w 22"/>
                  <a:gd name="T13" fmla="*/ 4 h 14"/>
                  <a:gd name="T14" fmla="*/ 22 w 22"/>
                  <a:gd name="T15" fmla="*/ 12 h 14"/>
                  <a:gd name="T16" fmla="*/ 10 w 22"/>
                  <a:gd name="T17" fmla="*/ 4 h 14"/>
                  <a:gd name="T18" fmla="*/ 8 w 22"/>
                  <a:gd name="T19" fmla="*/ 4 h 14"/>
                  <a:gd name="T20" fmla="*/ 2 w 22"/>
                  <a:gd name="T21" fmla="*/ 14 h 14"/>
                  <a:gd name="T22" fmla="*/ 0 w 22"/>
                  <a:gd name="T23" fmla="*/ 7 h 14"/>
                  <a:gd name="T24" fmla="*/ 7 w 22"/>
                  <a:gd name="T25" fmla="*/ 0 h 14"/>
                  <a:gd name="T26" fmla="*/ 10 w 22"/>
                  <a:gd name="T27" fmla="*/ 0 h 14"/>
                  <a:gd name="T28" fmla="*/ 20 w 22"/>
                  <a:gd name="T29" fmla="*/ 4 h 14"/>
                  <a:gd name="T30" fmla="*/ 21 w 22"/>
                  <a:gd name="T3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4">
                    <a:moveTo>
                      <a:pt x="21" y="9"/>
                    </a:moveTo>
                    <a:cubicBezTo>
                      <a:pt x="18" y="7"/>
                      <a:pt x="16" y="5"/>
                      <a:pt x="14" y="4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11" y="3"/>
                      <a:pt x="11" y="3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1" y="3"/>
                      <a:pt x="14" y="5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4" name="Freeform 1107">
                <a:extLst>
                  <a:ext uri="{FF2B5EF4-FFF2-40B4-BE49-F238E27FC236}">
                    <a16:creationId xmlns:a16="http://schemas.microsoft.com/office/drawing/2014/main" id="{6EC7FC87-685E-4B5C-A8E1-94A66A1BF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9"/>
              </a:xfrm>
              <a:custGeom>
                <a:avLst/>
                <a:gdLst>
                  <a:gd name="T0" fmla="*/ 21 w 21"/>
                  <a:gd name="T1" fmla="*/ 9 h 14"/>
                  <a:gd name="T2" fmla="*/ 11 w 21"/>
                  <a:gd name="T3" fmla="*/ 3 h 14"/>
                  <a:gd name="T4" fmla="*/ 9 w 21"/>
                  <a:gd name="T5" fmla="*/ 4 h 14"/>
                  <a:gd name="T6" fmla="*/ 8 w 21"/>
                  <a:gd name="T7" fmla="*/ 3 h 14"/>
                  <a:gd name="T8" fmla="*/ 8 w 21"/>
                  <a:gd name="T9" fmla="*/ 4 h 14"/>
                  <a:gd name="T10" fmla="*/ 7 w 21"/>
                  <a:gd name="T11" fmla="*/ 5 h 14"/>
                  <a:gd name="T12" fmla="*/ 5 w 21"/>
                  <a:gd name="T13" fmla="*/ 8 h 14"/>
                  <a:gd name="T14" fmla="*/ 2 w 21"/>
                  <a:gd name="T15" fmla="*/ 14 h 14"/>
                  <a:gd name="T16" fmla="*/ 0 w 21"/>
                  <a:gd name="T17" fmla="*/ 7 h 14"/>
                  <a:gd name="T18" fmla="*/ 7 w 21"/>
                  <a:gd name="T19" fmla="*/ 0 h 14"/>
                  <a:gd name="T20" fmla="*/ 10 w 21"/>
                  <a:gd name="T21" fmla="*/ 0 h 14"/>
                  <a:gd name="T22" fmla="*/ 20 w 21"/>
                  <a:gd name="T23" fmla="*/ 4 h 14"/>
                  <a:gd name="T24" fmla="*/ 21 w 21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21" y="9"/>
                    </a:moveTo>
                    <a:cubicBezTo>
                      <a:pt x="16" y="4"/>
                      <a:pt x="13" y="3"/>
                      <a:pt x="11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5" name="Freeform 1108">
                <a:extLst>
                  <a:ext uri="{FF2B5EF4-FFF2-40B4-BE49-F238E27FC236}">
                    <a16:creationId xmlns:a16="http://schemas.microsoft.com/office/drawing/2014/main" id="{D83BCFD6-AFC5-4755-919A-D8C381618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9 h 13"/>
                  <a:gd name="T2" fmla="*/ 13 w 21"/>
                  <a:gd name="T3" fmla="*/ 3 h 13"/>
                  <a:gd name="T4" fmla="*/ 10 w 21"/>
                  <a:gd name="T5" fmla="*/ 3 h 13"/>
                  <a:gd name="T6" fmla="*/ 8 w 21"/>
                  <a:gd name="T7" fmla="*/ 3 h 13"/>
                  <a:gd name="T8" fmla="*/ 8 w 21"/>
                  <a:gd name="T9" fmla="*/ 3 h 13"/>
                  <a:gd name="T10" fmla="*/ 6 w 21"/>
                  <a:gd name="T11" fmla="*/ 6 h 13"/>
                  <a:gd name="T12" fmla="*/ 2 w 21"/>
                  <a:gd name="T13" fmla="*/ 13 h 13"/>
                  <a:gd name="T14" fmla="*/ 0 w 21"/>
                  <a:gd name="T15" fmla="*/ 7 h 13"/>
                  <a:gd name="T16" fmla="*/ 7 w 21"/>
                  <a:gd name="T17" fmla="*/ 0 h 13"/>
                  <a:gd name="T18" fmla="*/ 10 w 21"/>
                  <a:gd name="T19" fmla="*/ 0 h 13"/>
                  <a:gd name="T20" fmla="*/ 20 w 21"/>
                  <a:gd name="T21" fmla="*/ 4 h 13"/>
                  <a:gd name="T22" fmla="*/ 21 w 21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7" y="5"/>
                      <a:pt x="15" y="4"/>
                      <a:pt x="13" y="3"/>
                    </a:cubicBezTo>
                    <a:cubicBezTo>
                      <a:pt x="13" y="3"/>
                      <a:pt x="11" y="2"/>
                      <a:pt x="10" y="3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8"/>
                      <a:pt x="2" y="12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6" name="Freeform 1109">
                <a:extLst>
                  <a:ext uri="{FF2B5EF4-FFF2-40B4-BE49-F238E27FC236}">
                    <a16:creationId xmlns:a16="http://schemas.microsoft.com/office/drawing/2014/main" id="{DD8C9AAE-2DBC-4B31-9003-489869BF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9 h 13"/>
                  <a:gd name="T2" fmla="*/ 10 w 21"/>
                  <a:gd name="T3" fmla="*/ 3 h 13"/>
                  <a:gd name="T4" fmla="*/ 9 w 21"/>
                  <a:gd name="T5" fmla="*/ 3 h 13"/>
                  <a:gd name="T6" fmla="*/ 8 w 21"/>
                  <a:gd name="T7" fmla="*/ 3 h 13"/>
                  <a:gd name="T8" fmla="*/ 8 w 21"/>
                  <a:gd name="T9" fmla="*/ 4 h 13"/>
                  <a:gd name="T10" fmla="*/ 7 w 21"/>
                  <a:gd name="T11" fmla="*/ 5 h 13"/>
                  <a:gd name="T12" fmla="*/ 5 w 21"/>
                  <a:gd name="T13" fmla="*/ 7 h 13"/>
                  <a:gd name="T14" fmla="*/ 2 w 21"/>
                  <a:gd name="T15" fmla="*/ 13 h 13"/>
                  <a:gd name="T16" fmla="*/ 0 w 21"/>
                  <a:gd name="T17" fmla="*/ 7 h 13"/>
                  <a:gd name="T18" fmla="*/ 7 w 21"/>
                  <a:gd name="T19" fmla="*/ 0 h 13"/>
                  <a:gd name="T20" fmla="*/ 10 w 21"/>
                  <a:gd name="T21" fmla="*/ 0 h 13"/>
                  <a:gd name="T22" fmla="*/ 20 w 21"/>
                  <a:gd name="T23" fmla="*/ 4 h 13"/>
                  <a:gd name="T24" fmla="*/ 21 w 21"/>
                  <a:gd name="T2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6" y="4"/>
                      <a:pt x="13" y="2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4" y="8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7" name="Freeform 1110">
                <a:extLst>
                  <a:ext uri="{FF2B5EF4-FFF2-40B4-BE49-F238E27FC236}">
                    <a16:creationId xmlns:a16="http://schemas.microsoft.com/office/drawing/2014/main" id="{3691EF26-13E3-472F-B949-5811AEDC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3 h 13"/>
                  <a:gd name="T4" fmla="*/ 9 w 21"/>
                  <a:gd name="T5" fmla="*/ 3 h 13"/>
                  <a:gd name="T6" fmla="*/ 8 w 21"/>
                  <a:gd name="T7" fmla="*/ 3 h 13"/>
                  <a:gd name="T8" fmla="*/ 5 w 21"/>
                  <a:gd name="T9" fmla="*/ 7 h 13"/>
                  <a:gd name="T10" fmla="*/ 2 w 21"/>
                  <a:gd name="T11" fmla="*/ 13 h 13"/>
                  <a:gd name="T12" fmla="*/ 0 w 21"/>
                  <a:gd name="T13" fmla="*/ 7 h 13"/>
                  <a:gd name="T14" fmla="*/ 7 w 21"/>
                  <a:gd name="T15" fmla="*/ 0 h 13"/>
                  <a:gd name="T16" fmla="*/ 10 w 21"/>
                  <a:gd name="T17" fmla="*/ 0 h 13"/>
                  <a:gd name="T18" fmla="*/ 20 w 21"/>
                  <a:gd name="T19" fmla="*/ 4 h 13"/>
                  <a:gd name="T20" fmla="*/ 21 w 21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9" y="6"/>
                      <a:pt x="15" y="3"/>
                      <a:pt x="11" y="3"/>
                    </a:cubicBezTo>
                    <a:cubicBezTo>
                      <a:pt x="11" y="3"/>
                      <a:pt x="11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8" name="Freeform 1111">
                <a:extLst>
                  <a:ext uri="{FF2B5EF4-FFF2-40B4-BE49-F238E27FC236}">
                    <a16:creationId xmlns:a16="http://schemas.microsoft.com/office/drawing/2014/main" id="{FF09274C-AAA0-4736-BEDA-EDAFCAA4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3 h 13"/>
                  <a:gd name="T4" fmla="*/ 8 w 21"/>
                  <a:gd name="T5" fmla="*/ 3 h 13"/>
                  <a:gd name="T6" fmla="*/ 8 w 21"/>
                  <a:gd name="T7" fmla="*/ 3 h 13"/>
                  <a:gd name="T8" fmla="*/ 8 w 21"/>
                  <a:gd name="T9" fmla="*/ 4 h 13"/>
                  <a:gd name="T10" fmla="*/ 5 w 21"/>
                  <a:gd name="T11" fmla="*/ 7 h 13"/>
                  <a:gd name="T12" fmla="*/ 2 w 21"/>
                  <a:gd name="T13" fmla="*/ 13 h 13"/>
                  <a:gd name="T14" fmla="*/ 0 w 21"/>
                  <a:gd name="T15" fmla="*/ 7 h 13"/>
                  <a:gd name="T16" fmla="*/ 7 w 21"/>
                  <a:gd name="T17" fmla="*/ 0 h 13"/>
                  <a:gd name="T18" fmla="*/ 10 w 21"/>
                  <a:gd name="T19" fmla="*/ 0 h 13"/>
                  <a:gd name="T20" fmla="*/ 20 w 21"/>
                  <a:gd name="T21" fmla="*/ 4 h 13"/>
                  <a:gd name="T22" fmla="*/ 21 w 21"/>
                  <a:gd name="T2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8" y="5"/>
                      <a:pt x="14" y="2"/>
                      <a:pt x="11" y="3"/>
                    </a:cubicBezTo>
                    <a:cubicBezTo>
                      <a:pt x="10" y="3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29" name="Freeform 1112">
                <a:extLst>
                  <a:ext uri="{FF2B5EF4-FFF2-40B4-BE49-F238E27FC236}">
                    <a16:creationId xmlns:a16="http://schemas.microsoft.com/office/drawing/2014/main" id="{4D45B663-5416-4666-A560-C1EB40AB9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2 h 13"/>
                  <a:gd name="T4" fmla="*/ 9 w 21"/>
                  <a:gd name="T5" fmla="*/ 3 h 13"/>
                  <a:gd name="T6" fmla="*/ 8 w 21"/>
                  <a:gd name="T7" fmla="*/ 3 h 13"/>
                  <a:gd name="T8" fmla="*/ 6 w 21"/>
                  <a:gd name="T9" fmla="*/ 6 h 13"/>
                  <a:gd name="T10" fmla="*/ 2 w 21"/>
                  <a:gd name="T11" fmla="*/ 13 h 13"/>
                  <a:gd name="T12" fmla="*/ 0 w 21"/>
                  <a:gd name="T13" fmla="*/ 7 h 13"/>
                  <a:gd name="T14" fmla="*/ 7 w 21"/>
                  <a:gd name="T15" fmla="*/ 0 h 13"/>
                  <a:gd name="T16" fmla="*/ 10 w 21"/>
                  <a:gd name="T17" fmla="*/ 0 h 13"/>
                  <a:gd name="T18" fmla="*/ 20 w 21"/>
                  <a:gd name="T19" fmla="*/ 4 h 13"/>
                  <a:gd name="T20" fmla="*/ 21 w 21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8" y="5"/>
                      <a:pt x="14" y="2"/>
                      <a:pt x="11" y="2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7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0" name="Freeform 1113">
                <a:extLst>
                  <a:ext uri="{FF2B5EF4-FFF2-40B4-BE49-F238E27FC236}">
                    <a16:creationId xmlns:a16="http://schemas.microsoft.com/office/drawing/2014/main" id="{5E214077-2837-4F09-914E-A03F0CCB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6"/>
                      <a:pt x="15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0" y="7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1" name="Freeform 1114">
                <a:extLst>
                  <a:ext uri="{FF2B5EF4-FFF2-40B4-BE49-F238E27FC236}">
                    <a16:creationId xmlns:a16="http://schemas.microsoft.com/office/drawing/2014/main" id="{BA901E50-5B61-4FAC-B9FB-55EB6BF7E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6" y="4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7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2" name="Freeform 1115">
                <a:extLst>
                  <a:ext uri="{FF2B5EF4-FFF2-40B4-BE49-F238E27FC236}">
                    <a16:creationId xmlns:a16="http://schemas.microsoft.com/office/drawing/2014/main" id="{5B04143E-57DE-4C7F-B7B4-DE7726A35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5"/>
                      <a:pt x="15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2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7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3" name="Freeform 1116">
                <a:extLst>
                  <a:ext uri="{FF2B5EF4-FFF2-40B4-BE49-F238E27FC236}">
                    <a16:creationId xmlns:a16="http://schemas.microsoft.com/office/drawing/2014/main" id="{EC30C5F3-2759-4C41-B711-74589B90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2 h 13"/>
                  <a:gd name="T8" fmla="*/ 4 w 20"/>
                  <a:gd name="T9" fmla="*/ 7 h 13"/>
                  <a:gd name="T10" fmla="*/ 1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6" y="5"/>
                      <a:pt x="4" y="7"/>
                    </a:cubicBezTo>
                    <a:cubicBezTo>
                      <a:pt x="4" y="7"/>
                      <a:pt x="3" y="9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4" name="Freeform 1117">
                <a:extLst>
                  <a:ext uri="{FF2B5EF4-FFF2-40B4-BE49-F238E27FC236}">
                    <a16:creationId xmlns:a16="http://schemas.microsoft.com/office/drawing/2014/main" id="{C69864DA-DAF4-4C55-AE2B-FC8C0D497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2 h 13"/>
                  <a:gd name="T6" fmla="*/ 8 w 20"/>
                  <a:gd name="T7" fmla="*/ 2 h 13"/>
                  <a:gd name="T8" fmla="*/ 4 w 20"/>
                  <a:gd name="T9" fmla="*/ 7 h 13"/>
                  <a:gd name="T10" fmla="*/ 1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1" y="2"/>
                      <a:pt x="11" y="2"/>
                      <a:pt x="9" y="2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9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5" name="Freeform 1118">
                <a:extLst>
                  <a:ext uri="{FF2B5EF4-FFF2-40B4-BE49-F238E27FC236}">
                    <a16:creationId xmlns:a16="http://schemas.microsoft.com/office/drawing/2014/main" id="{DF26EAEA-42B5-44C7-A210-AFBDFEDA6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2 h 13"/>
                  <a:gd name="T6" fmla="*/ 8 w 20"/>
                  <a:gd name="T7" fmla="*/ 2 h 13"/>
                  <a:gd name="T8" fmla="*/ 8 w 20"/>
                  <a:gd name="T9" fmla="*/ 2 h 13"/>
                  <a:gd name="T10" fmla="*/ 5 w 20"/>
                  <a:gd name="T11" fmla="*/ 6 h 13"/>
                  <a:gd name="T12" fmla="*/ 1 w 20"/>
                  <a:gd name="T13" fmla="*/ 13 h 13"/>
                  <a:gd name="T14" fmla="*/ 0 w 20"/>
                  <a:gd name="T15" fmla="*/ 7 h 13"/>
                  <a:gd name="T16" fmla="*/ 7 w 20"/>
                  <a:gd name="T17" fmla="*/ 0 h 13"/>
                  <a:gd name="T18" fmla="*/ 10 w 20"/>
                  <a:gd name="T19" fmla="*/ 0 h 13"/>
                  <a:gd name="T20" fmla="*/ 20 w 20"/>
                  <a:gd name="T21" fmla="*/ 4 h 13"/>
                  <a:gd name="T22" fmla="*/ 20 w 20"/>
                  <a:gd name="T2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10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6" name="Freeform 1119">
                <a:extLst>
                  <a:ext uri="{FF2B5EF4-FFF2-40B4-BE49-F238E27FC236}">
                    <a16:creationId xmlns:a16="http://schemas.microsoft.com/office/drawing/2014/main" id="{4DC940ED-6C66-4A1C-A9F9-84047B157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6 h 12"/>
                  <a:gd name="T2" fmla="*/ 14 w 20"/>
                  <a:gd name="T3" fmla="*/ 2 h 12"/>
                  <a:gd name="T4" fmla="*/ 9 w 20"/>
                  <a:gd name="T5" fmla="*/ 2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6"/>
                    </a:moveTo>
                    <a:cubicBezTo>
                      <a:pt x="19" y="5"/>
                      <a:pt x="17" y="2"/>
                      <a:pt x="14" y="2"/>
                    </a:cubicBezTo>
                    <a:cubicBezTo>
                      <a:pt x="13" y="1"/>
                      <a:pt x="11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7" name="Freeform 1120">
                <a:extLst>
                  <a:ext uri="{FF2B5EF4-FFF2-40B4-BE49-F238E27FC236}">
                    <a16:creationId xmlns:a16="http://schemas.microsoft.com/office/drawing/2014/main" id="{B3AACE88-D731-4BAF-AC8C-31754C1B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4 w 20"/>
                  <a:gd name="T3" fmla="*/ 1 h 12"/>
                  <a:gd name="T4" fmla="*/ 10 w 20"/>
                  <a:gd name="T5" fmla="*/ 2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1" y="1"/>
                      <a:pt x="10" y="1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8" name="Freeform 1121">
                <a:extLst>
                  <a:ext uri="{FF2B5EF4-FFF2-40B4-BE49-F238E27FC236}">
                    <a16:creationId xmlns:a16="http://schemas.microsoft.com/office/drawing/2014/main" id="{F2D7845D-6E79-4BFE-A421-09BE2B7AF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3 w 20"/>
                  <a:gd name="T3" fmla="*/ 1 h 12"/>
                  <a:gd name="T4" fmla="*/ 9 w 20"/>
                  <a:gd name="T5" fmla="*/ 1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8" y="3"/>
                      <a:pt x="16" y="2"/>
                      <a:pt x="13" y="1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3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39" name="Freeform 1122">
                <a:extLst>
                  <a:ext uri="{FF2B5EF4-FFF2-40B4-BE49-F238E27FC236}">
                    <a16:creationId xmlns:a16="http://schemas.microsoft.com/office/drawing/2014/main" id="{4ABE273E-680F-468D-8762-5BBAE993F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4 w 20"/>
                  <a:gd name="T3" fmla="*/ 1 h 12"/>
                  <a:gd name="T4" fmla="*/ 9 w 20"/>
                  <a:gd name="T5" fmla="*/ 1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5" y="3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0" name="Freeform 1123">
                <a:extLst>
                  <a:ext uri="{FF2B5EF4-FFF2-40B4-BE49-F238E27FC236}">
                    <a16:creationId xmlns:a16="http://schemas.microsoft.com/office/drawing/2014/main" id="{484DD128-35D1-4FCA-A32E-060987226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8 w 20"/>
                  <a:gd name="T3" fmla="*/ 2 h 13"/>
                  <a:gd name="T4" fmla="*/ 1 w 20"/>
                  <a:gd name="T5" fmla="*/ 13 h 13"/>
                  <a:gd name="T6" fmla="*/ 0 w 20"/>
                  <a:gd name="T7" fmla="*/ 8 h 13"/>
                  <a:gd name="T8" fmla="*/ 7 w 20"/>
                  <a:gd name="T9" fmla="*/ 1 h 13"/>
                  <a:gd name="T10" fmla="*/ 10 w 20"/>
                  <a:gd name="T11" fmla="*/ 1 h 13"/>
                  <a:gd name="T12" fmla="*/ 20 w 20"/>
                  <a:gd name="T13" fmla="*/ 5 h 13"/>
                  <a:gd name="T14" fmla="*/ 20 w 20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4" y="0"/>
                      <a:pt x="10" y="2"/>
                      <a:pt x="8" y="2"/>
                    </a:cubicBezTo>
                    <a:cubicBezTo>
                      <a:pt x="8" y="2"/>
                      <a:pt x="5" y="4"/>
                      <a:pt x="1" y="13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7" y="3"/>
                      <a:pt x="20" y="5"/>
                    </a:cubicBezTo>
                    <a:cubicBezTo>
                      <a:pt x="20" y="5"/>
                      <a:pt x="20" y="6"/>
                      <a:pt x="20" y="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1" name="Freeform 1124">
                <a:extLst>
                  <a:ext uri="{FF2B5EF4-FFF2-40B4-BE49-F238E27FC236}">
                    <a16:creationId xmlns:a16="http://schemas.microsoft.com/office/drawing/2014/main" id="{51B9DF4B-0229-4BB0-A6D0-694EC726A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28" cy="16"/>
              </a:xfrm>
              <a:custGeom>
                <a:avLst/>
                <a:gdLst>
                  <a:gd name="T0" fmla="*/ 20 w 20"/>
                  <a:gd name="T1" fmla="*/ 6 h 12"/>
                  <a:gd name="T2" fmla="*/ 8 w 20"/>
                  <a:gd name="T3" fmla="*/ 2 h 12"/>
                  <a:gd name="T4" fmla="*/ 1 w 20"/>
                  <a:gd name="T5" fmla="*/ 12 h 12"/>
                  <a:gd name="T6" fmla="*/ 0 w 20"/>
                  <a:gd name="T7" fmla="*/ 8 h 12"/>
                  <a:gd name="T8" fmla="*/ 7 w 20"/>
                  <a:gd name="T9" fmla="*/ 1 h 12"/>
                  <a:gd name="T10" fmla="*/ 10 w 20"/>
                  <a:gd name="T11" fmla="*/ 1 h 12"/>
                  <a:gd name="T12" fmla="*/ 20 w 20"/>
                  <a:gd name="T13" fmla="*/ 5 h 12"/>
                  <a:gd name="T14" fmla="*/ 20 w 20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20" y="6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7" y="3"/>
                      <a:pt x="20" y="5"/>
                    </a:cubicBezTo>
                    <a:cubicBezTo>
                      <a:pt x="20" y="5"/>
                      <a:pt x="20" y="5"/>
                      <a:pt x="20" y="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2" name="Freeform 1125">
                <a:extLst>
                  <a:ext uri="{FF2B5EF4-FFF2-40B4-BE49-F238E27FC236}">
                    <a16:creationId xmlns:a16="http://schemas.microsoft.com/office/drawing/2014/main" id="{70DECE85-5AAD-4281-BE09-9F572F74E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46"/>
                <a:ext cx="28" cy="23"/>
              </a:xfrm>
              <a:custGeom>
                <a:avLst/>
                <a:gdLst>
                  <a:gd name="T0" fmla="*/ 20 w 20"/>
                  <a:gd name="T1" fmla="*/ 10 h 17"/>
                  <a:gd name="T2" fmla="*/ 1 w 20"/>
                  <a:gd name="T3" fmla="*/ 17 h 17"/>
                  <a:gd name="T4" fmla="*/ 0 w 20"/>
                  <a:gd name="T5" fmla="*/ 13 h 17"/>
                  <a:gd name="T6" fmla="*/ 7 w 20"/>
                  <a:gd name="T7" fmla="*/ 6 h 17"/>
                  <a:gd name="T8" fmla="*/ 10 w 20"/>
                  <a:gd name="T9" fmla="*/ 6 h 17"/>
                  <a:gd name="T10" fmla="*/ 20 w 20"/>
                  <a:gd name="T11" fmla="*/ 10 h 17"/>
                  <a:gd name="T12" fmla="*/ 20 w 20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20" y="10"/>
                    </a:moveTo>
                    <a:cubicBezTo>
                      <a:pt x="8" y="0"/>
                      <a:pt x="4" y="11"/>
                      <a:pt x="1" y="17"/>
                    </a:cubicBezTo>
                    <a:cubicBezTo>
                      <a:pt x="1" y="15"/>
                      <a:pt x="0" y="13"/>
                      <a:pt x="0" y="13"/>
                    </a:cubicBezTo>
                    <a:cubicBezTo>
                      <a:pt x="2" y="10"/>
                      <a:pt x="4" y="7"/>
                      <a:pt x="7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3" y="6"/>
                      <a:pt x="17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3" name="Freeform 1126">
                <a:extLst>
                  <a:ext uri="{FF2B5EF4-FFF2-40B4-BE49-F238E27FC236}">
                    <a16:creationId xmlns:a16="http://schemas.microsoft.com/office/drawing/2014/main" id="{8362D04B-3B4F-4069-814C-C8D6C653F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0"/>
                <a:ext cx="22" cy="19"/>
              </a:xfrm>
              <a:custGeom>
                <a:avLst/>
                <a:gdLst>
                  <a:gd name="T0" fmla="*/ 16 w 16"/>
                  <a:gd name="T1" fmla="*/ 5 h 14"/>
                  <a:gd name="T2" fmla="*/ 1 w 16"/>
                  <a:gd name="T3" fmla="*/ 14 h 14"/>
                  <a:gd name="T4" fmla="*/ 0 w 16"/>
                  <a:gd name="T5" fmla="*/ 10 h 14"/>
                  <a:gd name="T6" fmla="*/ 7 w 16"/>
                  <a:gd name="T7" fmla="*/ 3 h 14"/>
                  <a:gd name="T8" fmla="*/ 10 w 16"/>
                  <a:gd name="T9" fmla="*/ 3 h 14"/>
                  <a:gd name="T10" fmla="*/ 16 w 16"/>
                  <a:gd name="T11" fmla="*/ 5 h 14"/>
                  <a:gd name="T12" fmla="*/ 16 w 16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8" y="0"/>
                      <a:pt x="5" y="6"/>
                      <a:pt x="1" y="14"/>
                    </a:cubicBezTo>
                    <a:cubicBezTo>
                      <a:pt x="1" y="12"/>
                      <a:pt x="0" y="10"/>
                      <a:pt x="0" y="10"/>
                    </a:cubicBezTo>
                    <a:cubicBezTo>
                      <a:pt x="2" y="7"/>
                      <a:pt x="4" y="4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2" y="3"/>
                      <a:pt x="14" y="4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4" name="Freeform 1127">
                <a:extLst>
                  <a:ext uri="{FF2B5EF4-FFF2-40B4-BE49-F238E27FC236}">
                    <a16:creationId xmlns:a16="http://schemas.microsoft.com/office/drawing/2014/main" id="{314C2550-E80C-400A-BD04-0CC4739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19" cy="16"/>
              </a:xfrm>
              <a:custGeom>
                <a:avLst/>
                <a:gdLst>
                  <a:gd name="T0" fmla="*/ 14 w 14"/>
                  <a:gd name="T1" fmla="*/ 2 h 12"/>
                  <a:gd name="T2" fmla="*/ 1 w 14"/>
                  <a:gd name="T3" fmla="*/ 12 h 12"/>
                  <a:gd name="T4" fmla="*/ 0 w 14"/>
                  <a:gd name="T5" fmla="*/ 8 h 12"/>
                  <a:gd name="T6" fmla="*/ 7 w 14"/>
                  <a:gd name="T7" fmla="*/ 1 h 12"/>
                  <a:gd name="T8" fmla="*/ 10 w 14"/>
                  <a:gd name="T9" fmla="*/ 1 h 12"/>
                  <a:gd name="T10" fmla="*/ 14 w 14"/>
                  <a:gd name="T11" fmla="*/ 2 h 12"/>
                  <a:gd name="T12" fmla="*/ 14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4" y="2"/>
                    </a:moveTo>
                    <a:cubicBezTo>
                      <a:pt x="8" y="0"/>
                      <a:pt x="5" y="2"/>
                      <a:pt x="1" y="12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2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5" name="Freeform 1128">
                <a:extLst>
                  <a:ext uri="{FF2B5EF4-FFF2-40B4-BE49-F238E27FC236}">
                    <a16:creationId xmlns:a16="http://schemas.microsoft.com/office/drawing/2014/main" id="{61478392-EFF9-4BE2-A3E2-85F4A49DF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7" cy="14"/>
              </a:xfrm>
              <a:custGeom>
                <a:avLst/>
                <a:gdLst>
                  <a:gd name="T0" fmla="*/ 11 w 12"/>
                  <a:gd name="T1" fmla="*/ 0 h 10"/>
                  <a:gd name="T2" fmla="*/ 1 w 12"/>
                  <a:gd name="T3" fmla="*/ 10 h 10"/>
                  <a:gd name="T4" fmla="*/ 0 w 12"/>
                  <a:gd name="T5" fmla="*/ 7 h 10"/>
                  <a:gd name="T6" fmla="*/ 7 w 12"/>
                  <a:gd name="T7" fmla="*/ 0 h 10"/>
                  <a:gd name="T8" fmla="*/ 10 w 12"/>
                  <a:gd name="T9" fmla="*/ 0 h 10"/>
                  <a:gd name="T10" fmla="*/ 12 w 12"/>
                  <a:gd name="T11" fmla="*/ 0 h 10"/>
                  <a:gd name="T12" fmla="*/ 11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8" y="0"/>
                      <a:pt x="5" y="0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6" name="Freeform 1129">
                <a:extLst>
                  <a:ext uri="{FF2B5EF4-FFF2-40B4-BE49-F238E27FC236}">
                    <a16:creationId xmlns:a16="http://schemas.microsoft.com/office/drawing/2014/main" id="{1E6960A8-C137-4D00-8500-930591C0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4" cy="14"/>
              </a:xfrm>
              <a:custGeom>
                <a:avLst/>
                <a:gdLst>
                  <a:gd name="T0" fmla="*/ 10 w 10"/>
                  <a:gd name="T1" fmla="*/ 0 h 10"/>
                  <a:gd name="T2" fmla="*/ 1 w 10"/>
                  <a:gd name="T3" fmla="*/ 10 h 10"/>
                  <a:gd name="T4" fmla="*/ 0 w 10"/>
                  <a:gd name="T5" fmla="*/ 7 h 10"/>
                  <a:gd name="T6" fmla="*/ 7 w 10"/>
                  <a:gd name="T7" fmla="*/ 0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7" y="0"/>
                      <a:pt x="5" y="1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7" name="Freeform 1130">
                <a:extLst>
                  <a:ext uri="{FF2B5EF4-FFF2-40B4-BE49-F238E27FC236}">
                    <a16:creationId xmlns:a16="http://schemas.microsoft.com/office/drawing/2014/main" id="{37E0801F-9DD4-459B-A93C-B8E6DF1B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3" cy="14"/>
              </a:xfrm>
              <a:custGeom>
                <a:avLst/>
                <a:gdLst>
                  <a:gd name="T0" fmla="*/ 9 w 9"/>
                  <a:gd name="T1" fmla="*/ 0 h 10"/>
                  <a:gd name="T2" fmla="*/ 1 w 9"/>
                  <a:gd name="T3" fmla="*/ 10 h 10"/>
                  <a:gd name="T4" fmla="*/ 0 w 9"/>
                  <a:gd name="T5" fmla="*/ 7 h 10"/>
                  <a:gd name="T6" fmla="*/ 7 w 9"/>
                  <a:gd name="T7" fmla="*/ 0 h 10"/>
                  <a:gd name="T8" fmla="*/ 9 w 9"/>
                  <a:gd name="T9" fmla="*/ 0 h 10"/>
                  <a:gd name="T10" fmla="*/ 9 w 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0"/>
                      <a:pt x="4" y="1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8" name="Freeform 1131">
                <a:extLst>
                  <a:ext uri="{FF2B5EF4-FFF2-40B4-BE49-F238E27FC236}">
                    <a16:creationId xmlns:a16="http://schemas.microsoft.com/office/drawing/2014/main" id="{B19F1C3F-824A-4BC5-A9C5-A44B3DB2D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0" cy="13"/>
              </a:xfrm>
              <a:custGeom>
                <a:avLst/>
                <a:gdLst>
                  <a:gd name="T0" fmla="*/ 7 w 7"/>
                  <a:gd name="T1" fmla="*/ 0 h 9"/>
                  <a:gd name="T2" fmla="*/ 1 w 7"/>
                  <a:gd name="T3" fmla="*/ 9 h 9"/>
                  <a:gd name="T4" fmla="*/ 0 w 7"/>
                  <a:gd name="T5" fmla="*/ 7 h 9"/>
                  <a:gd name="T6" fmla="*/ 7 w 7"/>
                  <a:gd name="T7" fmla="*/ 0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5" y="1"/>
                      <a:pt x="3" y="3"/>
                      <a:pt x="1" y="9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49" name="Freeform 1132">
                <a:extLst>
                  <a:ext uri="{FF2B5EF4-FFF2-40B4-BE49-F238E27FC236}">
                    <a16:creationId xmlns:a16="http://schemas.microsoft.com/office/drawing/2014/main" id="{92BDCE16-9532-492A-AFDF-CA31CDEE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0" name="Freeform 1133">
                <a:extLst>
                  <a:ext uri="{FF2B5EF4-FFF2-40B4-BE49-F238E27FC236}">
                    <a16:creationId xmlns:a16="http://schemas.microsoft.com/office/drawing/2014/main" id="{B8215ED8-28AE-4B86-8D09-9F275733B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1" name="Freeform 1134">
                <a:extLst>
                  <a:ext uri="{FF2B5EF4-FFF2-40B4-BE49-F238E27FC236}">
                    <a16:creationId xmlns:a16="http://schemas.microsoft.com/office/drawing/2014/main" id="{5BCBCD10-8AEE-4810-B591-E62768E3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2" name="Oval 1135">
                <a:extLst>
                  <a:ext uri="{FF2B5EF4-FFF2-40B4-BE49-F238E27FC236}">
                    <a16:creationId xmlns:a16="http://schemas.microsoft.com/office/drawing/2014/main" id="{7C75E60E-9F5B-401D-B4C1-F95157EE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58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3" name="Freeform 1136">
                <a:extLst>
                  <a:ext uri="{FF2B5EF4-FFF2-40B4-BE49-F238E27FC236}">
                    <a16:creationId xmlns:a16="http://schemas.microsoft.com/office/drawing/2014/main" id="{C9590F5B-F417-4DA5-9F23-175EDEB6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4" name="Freeform 1137">
                <a:extLst>
                  <a:ext uri="{FF2B5EF4-FFF2-40B4-BE49-F238E27FC236}">
                    <a16:creationId xmlns:a16="http://schemas.microsoft.com/office/drawing/2014/main" id="{0FC8AA67-6970-4859-9BF4-EEABBB05E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5" name="Freeform 1138">
                <a:extLst>
                  <a:ext uri="{FF2B5EF4-FFF2-40B4-BE49-F238E27FC236}">
                    <a16:creationId xmlns:a16="http://schemas.microsoft.com/office/drawing/2014/main" id="{B8E3CE76-E190-48F3-A5C6-57821F277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6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6" name="Oval 1139">
                <a:extLst>
                  <a:ext uri="{FF2B5EF4-FFF2-40B4-BE49-F238E27FC236}">
                    <a16:creationId xmlns:a16="http://schemas.microsoft.com/office/drawing/2014/main" id="{1931B46E-6142-4264-8C2B-D7F73511F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7" name="Oval 1140">
                <a:extLst>
                  <a:ext uri="{FF2B5EF4-FFF2-40B4-BE49-F238E27FC236}">
                    <a16:creationId xmlns:a16="http://schemas.microsoft.com/office/drawing/2014/main" id="{1E713E6F-4E86-40AD-AE2E-6CB84839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8" name="Oval 1141">
                <a:extLst>
                  <a:ext uri="{FF2B5EF4-FFF2-40B4-BE49-F238E27FC236}">
                    <a16:creationId xmlns:a16="http://schemas.microsoft.com/office/drawing/2014/main" id="{B7E925A6-18DA-481D-BD6C-A498B4581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59" name="Oval 1142">
                <a:extLst>
                  <a:ext uri="{FF2B5EF4-FFF2-40B4-BE49-F238E27FC236}">
                    <a16:creationId xmlns:a16="http://schemas.microsoft.com/office/drawing/2014/main" id="{04522663-A6E1-478D-91F0-CA6CF21DD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0" name="Oval 1143">
                <a:extLst>
                  <a:ext uri="{FF2B5EF4-FFF2-40B4-BE49-F238E27FC236}">
                    <a16:creationId xmlns:a16="http://schemas.microsoft.com/office/drawing/2014/main" id="{1010B80C-1CCA-4DDA-8FF8-751B27B5A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1" name="Oval 1144">
                <a:extLst>
                  <a:ext uri="{FF2B5EF4-FFF2-40B4-BE49-F238E27FC236}">
                    <a16:creationId xmlns:a16="http://schemas.microsoft.com/office/drawing/2014/main" id="{348A4359-435C-4EE7-8D2D-028B1AA3D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2" name="Freeform 1145">
                <a:extLst>
                  <a:ext uri="{FF2B5EF4-FFF2-40B4-BE49-F238E27FC236}">
                    <a16:creationId xmlns:a16="http://schemas.microsoft.com/office/drawing/2014/main" id="{7094C4B4-0DF6-41F9-A6B1-72B135BD0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0 w 27"/>
                  <a:gd name="T1" fmla="*/ 9 h 33"/>
                  <a:gd name="T2" fmla="*/ 0 w 27"/>
                  <a:gd name="T3" fmla="*/ 3 h 33"/>
                  <a:gd name="T4" fmla="*/ 5 w 27"/>
                  <a:gd name="T5" fmla="*/ 0 h 33"/>
                  <a:gd name="T6" fmla="*/ 8 w 27"/>
                  <a:gd name="T7" fmla="*/ 0 h 33"/>
                  <a:gd name="T8" fmla="*/ 25 w 27"/>
                  <a:gd name="T9" fmla="*/ 18 h 33"/>
                  <a:gd name="T10" fmla="*/ 26 w 27"/>
                  <a:gd name="T11" fmla="*/ 32 h 33"/>
                  <a:gd name="T12" fmla="*/ 22 w 27"/>
                  <a:gd name="T13" fmla="*/ 33 h 33"/>
                  <a:gd name="T14" fmla="*/ 21 w 27"/>
                  <a:gd name="T15" fmla="*/ 19 h 33"/>
                  <a:gd name="T16" fmla="*/ 8 w 27"/>
                  <a:gd name="T17" fmla="*/ 4 h 33"/>
                  <a:gd name="T18" fmla="*/ 6 w 27"/>
                  <a:gd name="T19" fmla="*/ 4 h 33"/>
                  <a:gd name="T20" fmla="*/ 0 w 27"/>
                  <a:gd name="T2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3">
                    <a:moveTo>
                      <a:pt x="0" y="9"/>
                    </a:move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3" name="Freeform 1146">
                <a:extLst>
                  <a:ext uri="{FF2B5EF4-FFF2-40B4-BE49-F238E27FC236}">
                    <a16:creationId xmlns:a16="http://schemas.microsoft.com/office/drawing/2014/main" id="{8FE134A4-B8DC-4917-9E7D-F5ACE3377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2 w 27"/>
                  <a:gd name="T3" fmla="*/ 33 h 33"/>
                  <a:gd name="T4" fmla="*/ 22 w 27"/>
                  <a:gd name="T5" fmla="*/ 33 h 33"/>
                  <a:gd name="T6" fmla="*/ 21 w 27"/>
                  <a:gd name="T7" fmla="*/ 19 h 33"/>
                  <a:gd name="T8" fmla="*/ 8 w 27"/>
                  <a:gd name="T9" fmla="*/ 4 h 33"/>
                  <a:gd name="T10" fmla="*/ 6 w 27"/>
                  <a:gd name="T11" fmla="*/ 4 h 33"/>
                  <a:gd name="T12" fmla="*/ 0 w 27"/>
                  <a:gd name="T13" fmla="*/ 9 h 33"/>
                  <a:gd name="T14" fmla="*/ 0 w 27"/>
                  <a:gd name="T15" fmla="*/ 3 h 33"/>
                  <a:gd name="T16" fmla="*/ 5 w 27"/>
                  <a:gd name="T17" fmla="*/ 0 h 33"/>
                  <a:gd name="T18" fmla="*/ 8 w 27"/>
                  <a:gd name="T19" fmla="*/ 0 h 33"/>
                  <a:gd name="T20" fmla="*/ 25 w 27"/>
                  <a:gd name="T21" fmla="*/ 18 h 33"/>
                  <a:gd name="T22" fmla="*/ 26 w 27"/>
                  <a:gd name="T23" fmla="*/ 32 h 33"/>
                  <a:gd name="T24" fmla="*/ 22 w 27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4" name="Freeform 1147">
                <a:extLst>
                  <a:ext uri="{FF2B5EF4-FFF2-40B4-BE49-F238E27FC236}">
                    <a16:creationId xmlns:a16="http://schemas.microsoft.com/office/drawing/2014/main" id="{E0713CCA-A4E4-42EB-94E8-52DD569B5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0 w 27"/>
                  <a:gd name="T3" fmla="*/ 13 h 33"/>
                  <a:gd name="T4" fmla="*/ 8 w 27"/>
                  <a:gd name="T5" fmla="*/ 3 h 33"/>
                  <a:gd name="T6" fmla="*/ 8 w 27"/>
                  <a:gd name="T7" fmla="*/ 3 h 33"/>
                  <a:gd name="T8" fmla="*/ 8 w 27"/>
                  <a:gd name="T9" fmla="*/ 3 h 33"/>
                  <a:gd name="T10" fmla="*/ 20 w 27"/>
                  <a:gd name="T11" fmla="*/ 15 h 33"/>
                  <a:gd name="T12" fmla="*/ 22 w 27"/>
                  <a:gd name="T13" fmla="*/ 33 h 33"/>
                  <a:gd name="T14" fmla="*/ 22 w 27"/>
                  <a:gd name="T15" fmla="*/ 33 h 33"/>
                  <a:gd name="T16" fmla="*/ 21 w 27"/>
                  <a:gd name="T17" fmla="*/ 19 h 33"/>
                  <a:gd name="T18" fmla="*/ 8 w 27"/>
                  <a:gd name="T19" fmla="*/ 4 h 33"/>
                  <a:gd name="T20" fmla="*/ 6 w 27"/>
                  <a:gd name="T21" fmla="*/ 4 h 33"/>
                  <a:gd name="T22" fmla="*/ 0 w 27"/>
                  <a:gd name="T23" fmla="*/ 9 h 33"/>
                  <a:gd name="T24" fmla="*/ 0 w 27"/>
                  <a:gd name="T25" fmla="*/ 3 h 33"/>
                  <a:gd name="T26" fmla="*/ 5 w 27"/>
                  <a:gd name="T27" fmla="*/ 0 h 33"/>
                  <a:gd name="T28" fmla="*/ 8 w 27"/>
                  <a:gd name="T29" fmla="*/ 0 h 33"/>
                  <a:gd name="T30" fmla="*/ 25 w 27"/>
                  <a:gd name="T31" fmla="*/ 18 h 33"/>
                  <a:gd name="T32" fmla="*/ 26 w 27"/>
                  <a:gd name="T33" fmla="*/ 32 h 33"/>
                  <a:gd name="T34" fmla="*/ 22 w 27"/>
                  <a:gd name="T3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3" y="28"/>
                      <a:pt x="24" y="21"/>
                      <a:pt x="20" y="13"/>
                    </a:cubicBezTo>
                    <a:cubicBezTo>
                      <a:pt x="15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4"/>
                      <a:pt x="15" y="5"/>
                      <a:pt x="20" y="15"/>
                    </a:cubicBezTo>
                    <a:cubicBezTo>
                      <a:pt x="22" y="20"/>
                      <a:pt x="23" y="27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5" name="Freeform 1148">
                <a:extLst>
                  <a:ext uri="{FF2B5EF4-FFF2-40B4-BE49-F238E27FC236}">
                    <a16:creationId xmlns:a16="http://schemas.microsoft.com/office/drawing/2014/main" id="{F5E1CB56-7490-4DFC-BEDE-69C08024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7 w 27"/>
                  <a:gd name="T7" fmla="*/ 3 h 33"/>
                  <a:gd name="T8" fmla="*/ 8 w 27"/>
                  <a:gd name="T9" fmla="*/ 3 h 33"/>
                  <a:gd name="T10" fmla="*/ 20 w 27"/>
                  <a:gd name="T11" fmla="*/ 15 h 33"/>
                  <a:gd name="T12" fmla="*/ 22 w 27"/>
                  <a:gd name="T13" fmla="*/ 33 h 33"/>
                  <a:gd name="T14" fmla="*/ 22 w 27"/>
                  <a:gd name="T15" fmla="*/ 33 h 33"/>
                  <a:gd name="T16" fmla="*/ 21 w 27"/>
                  <a:gd name="T17" fmla="*/ 19 h 33"/>
                  <a:gd name="T18" fmla="*/ 8 w 27"/>
                  <a:gd name="T19" fmla="*/ 4 h 33"/>
                  <a:gd name="T20" fmla="*/ 6 w 27"/>
                  <a:gd name="T21" fmla="*/ 4 h 33"/>
                  <a:gd name="T22" fmla="*/ 0 w 27"/>
                  <a:gd name="T23" fmla="*/ 9 h 33"/>
                  <a:gd name="T24" fmla="*/ 0 w 27"/>
                  <a:gd name="T25" fmla="*/ 3 h 33"/>
                  <a:gd name="T26" fmla="*/ 5 w 27"/>
                  <a:gd name="T27" fmla="*/ 0 h 33"/>
                  <a:gd name="T28" fmla="*/ 8 w 27"/>
                  <a:gd name="T29" fmla="*/ 0 h 33"/>
                  <a:gd name="T30" fmla="*/ 25 w 27"/>
                  <a:gd name="T31" fmla="*/ 18 h 33"/>
                  <a:gd name="T32" fmla="*/ 26 w 27"/>
                  <a:gd name="T33" fmla="*/ 32 h 33"/>
                  <a:gd name="T34" fmla="*/ 22 w 27"/>
                  <a:gd name="T3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0"/>
                      <a:pt x="11" y="1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10" y="4"/>
                      <a:pt x="15" y="5"/>
                      <a:pt x="20" y="15"/>
                    </a:cubicBezTo>
                    <a:cubicBezTo>
                      <a:pt x="21" y="17"/>
                      <a:pt x="24" y="24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6" name="Freeform 1149">
                <a:extLst>
                  <a:ext uri="{FF2B5EF4-FFF2-40B4-BE49-F238E27FC236}">
                    <a16:creationId xmlns:a16="http://schemas.microsoft.com/office/drawing/2014/main" id="{BEBFD812-E78E-4A8C-8506-B7F844B3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8 w 27"/>
                  <a:gd name="T7" fmla="*/ 4 h 33"/>
                  <a:gd name="T8" fmla="*/ 19 w 27"/>
                  <a:gd name="T9" fmla="*/ 13 h 33"/>
                  <a:gd name="T10" fmla="*/ 22 w 27"/>
                  <a:gd name="T11" fmla="*/ 33 h 33"/>
                  <a:gd name="T12" fmla="*/ 21 w 27"/>
                  <a:gd name="T13" fmla="*/ 19 h 33"/>
                  <a:gd name="T14" fmla="*/ 8 w 27"/>
                  <a:gd name="T15" fmla="*/ 4 h 33"/>
                  <a:gd name="T16" fmla="*/ 6 w 27"/>
                  <a:gd name="T17" fmla="*/ 4 h 33"/>
                  <a:gd name="T18" fmla="*/ 0 w 27"/>
                  <a:gd name="T19" fmla="*/ 9 h 33"/>
                  <a:gd name="T20" fmla="*/ 0 w 27"/>
                  <a:gd name="T21" fmla="*/ 3 h 33"/>
                  <a:gd name="T22" fmla="*/ 5 w 27"/>
                  <a:gd name="T23" fmla="*/ 0 h 33"/>
                  <a:gd name="T24" fmla="*/ 8 w 27"/>
                  <a:gd name="T25" fmla="*/ 0 h 33"/>
                  <a:gd name="T26" fmla="*/ 25 w 27"/>
                  <a:gd name="T27" fmla="*/ 18 h 33"/>
                  <a:gd name="T28" fmla="*/ 26 w 27"/>
                  <a:gd name="T29" fmla="*/ 32 h 33"/>
                  <a:gd name="T30" fmla="*/ 22 w 27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1"/>
                      <a:pt x="11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13" y="4"/>
                      <a:pt x="17" y="9"/>
                      <a:pt x="19" y="13"/>
                    </a:cubicBezTo>
                    <a:cubicBezTo>
                      <a:pt x="20" y="16"/>
                      <a:pt x="24" y="2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7" name="Freeform 1150">
                <a:extLst>
                  <a:ext uri="{FF2B5EF4-FFF2-40B4-BE49-F238E27FC236}">
                    <a16:creationId xmlns:a16="http://schemas.microsoft.com/office/drawing/2014/main" id="{887924DE-1037-4AF7-893B-C2DBF67B4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22 w 27"/>
                  <a:gd name="T7" fmla="*/ 33 h 33"/>
                  <a:gd name="T8" fmla="*/ 21 w 27"/>
                  <a:gd name="T9" fmla="*/ 19 h 33"/>
                  <a:gd name="T10" fmla="*/ 8 w 27"/>
                  <a:gd name="T11" fmla="*/ 4 h 33"/>
                  <a:gd name="T12" fmla="*/ 6 w 27"/>
                  <a:gd name="T13" fmla="*/ 4 h 33"/>
                  <a:gd name="T14" fmla="*/ 0 w 27"/>
                  <a:gd name="T15" fmla="*/ 9 h 33"/>
                  <a:gd name="T16" fmla="*/ 0 w 27"/>
                  <a:gd name="T17" fmla="*/ 3 h 33"/>
                  <a:gd name="T18" fmla="*/ 5 w 27"/>
                  <a:gd name="T19" fmla="*/ 0 h 33"/>
                  <a:gd name="T20" fmla="*/ 8 w 27"/>
                  <a:gd name="T21" fmla="*/ 0 h 33"/>
                  <a:gd name="T22" fmla="*/ 25 w 27"/>
                  <a:gd name="T23" fmla="*/ 18 h 33"/>
                  <a:gd name="T24" fmla="*/ 26 w 27"/>
                  <a:gd name="T25" fmla="*/ 32 h 33"/>
                  <a:gd name="T26" fmla="*/ 22 w 27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5" y="3"/>
                      <a:pt x="25" y="17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8" name="Freeform 1151">
                <a:extLst>
                  <a:ext uri="{FF2B5EF4-FFF2-40B4-BE49-F238E27FC236}">
                    <a16:creationId xmlns:a16="http://schemas.microsoft.com/office/drawing/2014/main" id="{D7EF8BFF-DEE7-4C74-90D9-B306713B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6 w 27"/>
                  <a:gd name="T7" fmla="*/ 3 h 33"/>
                  <a:gd name="T8" fmla="*/ 6 w 27"/>
                  <a:gd name="T9" fmla="*/ 4 h 33"/>
                  <a:gd name="T10" fmla="*/ 7 w 27"/>
                  <a:gd name="T11" fmla="*/ 4 h 33"/>
                  <a:gd name="T12" fmla="*/ 22 w 27"/>
                  <a:gd name="T13" fmla="*/ 33 h 33"/>
                  <a:gd name="T14" fmla="*/ 21 w 27"/>
                  <a:gd name="T15" fmla="*/ 19 h 33"/>
                  <a:gd name="T16" fmla="*/ 8 w 27"/>
                  <a:gd name="T17" fmla="*/ 4 h 33"/>
                  <a:gd name="T18" fmla="*/ 6 w 27"/>
                  <a:gd name="T19" fmla="*/ 4 h 33"/>
                  <a:gd name="T20" fmla="*/ 0 w 27"/>
                  <a:gd name="T21" fmla="*/ 9 h 33"/>
                  <a:gd name="T22" fmla="*/ 0 w 27"/>
                  <a:gd name="T23" fmla="*/ 3 h 33"/>
                  <a:gd name="T24" fmla="*/ 5 w 27"/>
                  <a:gd name="T25" fmla="*/ 0 h 33"/>
                  <a:gd name="T26" fmla="*/ 8 w 27"/>
                  <a:gd name="T27" fmla="*/ 0 h 33"/>
                  <a:gd name="T28" fmla="*/ 25 w 27"/>
                  <a:gd name="T29" fmla="*/ 18 h 33"/>
                  <a:gd name="T30" fmla="*/ 26 w 27"/>
                  <a:gd name="T31" fmla="*/ 32 h 33"/>
                  <a:gd name="T32" fmla="*/ 22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11" y="2"/>
                      <a:pt x="25" y="14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69" name="Freeform 1152">
                <a:extLst>
                  <a:ext uri="{FF2B5EF4-FFF2-40B4-BE49-F238E27FC236}">
                    <a16:creationId xmlns:a16="http://schemas.microsoft.com/office/drawing/2014/main" id="{9AF76B6A-5879-4AF2-A189-5478FB16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2 w 27"/>
                  <a:gd name="T3" fmla="*/ 33 h 33"/>
                  <a:gd name="T4" fmla="*/ 8 w 27"/>
                  <a:gd name="T5" fmla="*/ 3 h 33"/>
                  <a:gd name="T6" fmla="*/ 7 w 27"/>
                  <a:gd name="T7" fmla="*/ 3 h 33"/>
                  <a:gd name="T8" fmla="*/ 6 w 27"/>
                  <a:gd name="T9" fmla="*/ 3 h 33"/>
                  <a:gd name="T10" fmla="*/ 5 w 27"/>
                  <a:gd name="T11" fmla="*/ 4 h 33"/>
                  <a:gd name="T12" fmla="*/ 5 w 27"/>
                  <a:gd name="T13" fmla="*/ 4 h 33"/>
                  <a:gd name="T14" fmla="*/ 5 w 27"/>
                  <a:gd name="T15" fmla="*/ 4 h 33"/>
                  <a:gd name="T16" fmla="*/ 0 w 27"/>
                  <a:gd name="T17" fmla="*/ 9 h 33"/>
                  <a:gd name="T18" fmla="*/ 0 w 27"/>
                  <a:gd name="T19" fmla="*/ 3 h 33"/>
                  <a:gd name="T20" fmla="*/ 5 w 27"/>
                  <a:gd name="T21" fmla="*/ 0 h 33"/>
                  <a:gd name="T22" fmla="*/ 8 w 27"/>
                  <a:gd name="T23" fmla="*/ 0 h 33"/>
                  <a:gd name="T24" fmla="*/ 25 w 27"/>
                  <a:gd name="T25" fmla="*/ 18 h 33"/>
                  <a:gd name="T26" fmla="*/ 26 w 27"/>
                  <a:gd name="T27" fmla="*/ 32 h 33"/>
                  <a:gd name="T28" fmla="*/ 22 w 27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2" y="33"/>
                      <a:pt x="22" y="33"/>
                      <a:pt x="22" y="33"/>
                    </a:cubicBez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3" y="6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0" name="Freeform 1153">
                <a:extLst>
                  <a:ext uri="{FF2B5EF4-FFF2-40B4-BE49-F238E27FC236}">
                    <a16:creationId xmlns:a16="http://schemas.microsoft.com/office/drawing/2014/main" id="{B783A99A-E8E0-4464-839B-86E8B4DA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3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6 w 27"/>
                  <a:gd name="T7" fmla="*/ 3 h 33"/>
                  <a:gd name="T8" fmla="*/ 0 w 27"/>
                  <a:gd name="T9" fmla="*/ 9 h 33"/>
                  <a:gd name="T10" fmla="*/ 0 w 27"/>
                  <a:gd name="T11" fmla="*/ 3 h 33"/>
                  <a:gd name="T12" fmla="*/ 5 w 27"/>
                  <a:gd name="T13" fmla="*/ 0 h 33"/>
                  <a:gd name="T14" fmla="*/ 8 w 27"/>
                  <a:gd name="T15" fmla="*/ 0 h 33"/>
                  <a:gd name="T16" fmla="*/ 25 w 27"/>
                  <a:gd name="T17" fmla="*/ 18 h 33"/>
                  <a:gd name="T18" fmla="*/ 26 w 27"/>
                  <a:gd name="T19" fmla="*/ 32 h 33"/>
                  <a:gd name="T20" fmla="*/ 23 w 27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3">
                    <a:moveTo>
                      <a:pt x="23" y="33"/>
                    </a:moveTo>
                    <a:cubicBezTo>
                      <a:pt x="27" y="13"/>
                      <a:pt x="13" y="0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3" y="33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1" name="Freeform 1154">
                <a:extLst>
                  <a:ext uri="{FF2B5EF4-FFF2-40B4-BE49-F238E27FC236}">
                    <a16:creationId xmlns:a16="http://schemas.microsoft.com/office/drawing/2014/main" id="{DDAAAD55-F464-43D7-9520-70F8F28BD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7 w 28"/>
                  <a:gd name="T3" fmla="*/ 3 h 33"/>
                  <a:gd name="T4" fmla="*/ 6 w 28"/>
                  <a:gd name="T5" fmla="*/ 3 h 33"/>
                  <a:gd name="T6" fmla="*/ 0 w 28"/>
                  <a:gd name="T7" fmla="*/ 9 h 33"/>
                  <a:gd name="T8" fmla="*/ 0 w 28"/>
                  <a:gd name="T9" fmla="*/ 3 h 33"/>
                  <a:gd name="T10" fmla="*/ 5 w 28"/>
                  <a:gd name="T11" fmla="*/ 0 h 33"/>
                  <a:gd name="T12" fmla="*/ 8 w 28"/>
                  <a:gd name="T13" fmla="*/ 0 h 33"/>
                  <a:gd name="T14" fmla="*/ 25 w 28"/>
                  <a:gd name="T15" fmla="*/ 18 h 33"/>
                  <a:gd name="T16" fmla="*/ 26 w 28"/>
                  <a:gd name="T17" fmla="*/ 32 h 33"/>
                  <a:gd name="T18" fmla="*/ 23 w 28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2"/>
                      <a:pt x="11" y="0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3" y="3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2" name="Freeform 1155">
                <a:extLst>
                  <a:ext uri="{FF2B5EF4-FFF2-40B4-BE49-F238E27FC236}">
                    <a16:creationId xmlns:a16="http://schemas.microsoft.com/office/drawing/2014/main" id="{DB4464B1-8BF9-4DEE-9034-04034D27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6 w 28"/>
                  <a:gd name="T5" fmla="*/ 3 h 33"/>
                  <a:gd name="T6" fmla="*/ 0 w 28"/>
                  <a:gd name="T7" fmla="*/ 9 h 33"/>
                  <a:gd name="T8" fmla="*/ 0 w 28"/>
                  <a:gd name="T9" fmla="*/ 3 h 33"/>
                  <a:gd name="T10" fmla="*/ 5 w 28"/>
                  <a:gd name="T11" fmla="*/ 0 h 33"/>
                  <a:gd name="T12" fmla="*/ 8 w 28"/>
                  <a:gd name="T13" fmla="*/ 0 h 33"/>
                  <a:gd name="T14" fmla="*/ 25 w 28"/>
                  <a:gd name="T15" fmla="*/ 18 h 33"/>
                  <a:gd name="T16" fmla="*/ 26 w 28"/>
                  <a:gd name="T17" fmla="*/ 32 h 33"/>
                  <a:gd name="T18" fmla="*/ 23 w 28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4"/>
                      <a:pt x="13" y="0"/>
                      <a:pt x="8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3" name="Freeform 1156">
                <a:extLst>
                  <a:ext uri="{FF2B5EF4-FFF2-40B4-BE49-F238E27FC236}">
                    <a16:creationId xmlns:a16="http://schemas.microsoft.com/office/drawing/2014/main" id="{2034CAFA-7332-42A0-824B-EA1714CE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7 w 28"/>
                  <a:gd name="T5" fmla="*/ 3 h 33"/>
                  <a:gd name="T6" fmla="*/ 6 w 28"/>
                  <a:gd name="T7" fmla="*/ 3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3" y="0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4" name="Freeform 1157">
                <a:extLst>
                  <a:ext uri="{FF2B5EF4-FFF2-40B4-BE49-F238E27FC236}">
                    <a16:creationId xmlns:a16="http://schemas.microsoft.com/office/drawing/2014/main" id="{D1D689D9-A22D-453C-BAD1-96B153ADB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6 w 28"/>
                  <a:gd name="T5" fmla="*/ 3 h 33"/>
                  <a:gd name="T6" fmla="*/ 6 w 28"/>
                  <a:gd name="T7" fmla="*/ 3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3" y="0"/>
                      <a:pt x="8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6" y="3"/>
                      <a:pt x="6" y="2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5" name="Freeform 1158">
                <a:extLst>
                  <a:ext uri="{FF2B5EF4-FFF2-40B4-BE49-F238E27FC236}">
                    <a16:creationId xmlns:a16="http://schemas.microsoft.com/office/drawing/2014/main" id="{B0900AD1-F9C8-44B0-A6C1-1CACF568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7 w 28"/>
                  <a:gd name="T5" fmla="*/ 3 h 33"/>
                  <a:gd name="T6" fmla="*/ 6 w 28"/>
                  <a:gd name="T7" fmla="*/ 2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2" y="0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6" name="Freeform 1159">
                <a:extLst>
                  <a:ext uri="{FF2B5EF4-FFF2-40B4-BE49-F238E27FC236}">
                    <a16:creationId xmlns:a16="http://schemas.microsoft.com/office/drawing/2014/main" id="{4F5CDF86-4BAC-4063-9FEA-5470822E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3 w 29"/>
                  <a:gd name="T1" fmla="*/ 34 h 34"/>
                  <a:gd name="T2" fmla="*/ 7 w 29"/>
                  <a:gd name="T3" fmla="*/ 3 h 34"/>
                  <a:gd name="T4" fmla="*/ 6 w 29"/>
                  <a:gd name="T5" fmla="*/ 3 h 34"/>
                  <a:gd name="T6" fmla="*/ 0 w 29"/>
                  <a:gd name="T7" fmla="*/ 10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3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3" y="34"/>
                    </a:moveTo>
                    <a:cubicBezTo>
                      <a:pt x="29" y="13"/>
                      <a:pt x="12" y="0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3" y="3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7" name="Freeform 1160">
                <a:extLst>
                  <a:ext uri="{FF2B5EF4-FFF2-40B4-BE49-F238E27FC236}">
                    <a16:creationId xmlns:a16="http://schemas.microsoft.com/office/drawing/2014/main" id="{3E11852A-9C66-46EC-BEBC-DDD83D1DB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38" cy="47"/>
              </a:xfrm>
              <a:custGeom>
                <a:avLst/>
                <a:gdLst>
                  <a:gd name="T0" fmla="*/ 23 w 28"/>
                  <a:gd name="T1" fmla="*/ 34 h 34"/>
                  <a:gd name="T2" fmla="*/ 8 w 28"/>
                  <a:gd name="T3" fmla="*/ 3 h 34"/>
                  <a:gd name="T4" fmla="*/ 6 w 28"/>
                  <a:gd name="T5" fmla="*/ 3 h 34"/>
                  <a:gd name="T6" fmla="*/ 0 w 28"/>
                  <a:gd name="T7" fmla="*/ 9 h 34"/>
                  <a:gd name="T8" fmla="*/ 0 w 28"/>
                  <a:gd name="T9" fmla="*/ 4 h 34"/>
                  <a:gd name="T10" fmla="*/ 5 w 28"/>
                  <a:gd name="T11" fmla="*/ 1 h 34"/>
                  <a:gd name="T12" fmla="*/ 8 w 28"/>
                  <a:gd name="T13" fmla="*/ 1 h 34"/>
                  <a:gd name="T14" fmla="*/ 25 w 28"/>
                  <a:gd name="T15" fmla="*/ 19 h 34"/>
                  <a:gd name="T16" fmla="*/ 26 w 28"/>
                  <a:gd name="T17" fmla="*/ 33 h 34"/>
                  <a:gd name="T18" fmla="*/ 23 w 28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4">
                    <a:moveTo>
                      <a:pt x="23" y="34"/>
                    </a:moveTo>
                    <a:cubicBezTo>
                      <a:pt x="28" y="14"/>
                      <a:pt x="14" y="0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3" y="34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8" name="Freeform 1161">
                <a:extLst>
                  <a:ext uri="{FF2B5EF4-FFF2-40B4-BE49-F238E27FC236}">
                    <a16:creationId xmlns:a16="http://schemas.microsoft.com/office/drawing/2014/main" id="{F291A0B9-D753-4C49-A264-1C841F87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3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3"/>
                      <a:pt x="12" y="0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2" y="6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79" name="Freeform 1162">
                <a:extLst>
                  <a:ext uri="{FF2B5EF4-FFF2-40B4-BE49-F238E27FC236}">
                    <a16:creationId xmlns:a16="http://schemas.microsoft.com/office/drawing/2014/main" id="{844A2A1E-1C51-4319-96A6-1673584A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3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4"/>
                      <a:pt x="13" y="0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0" name="Freeform 1163">
                <a:extLst>
                  <a:ext uri="{FF2B5EF4-FFF2-40B4-BE49-F238E27FC236}">
                    <a16:creationId xmlns:a16="http://schemas.microsoft.com/office/drawing/2014/main" id="{9BCDD71C-3185-4003-B046-66D480627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2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5"/>
                      <a:pt x="14" y="0"/>
                      <a:pt x="8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1" name="Freeform 1164">
                <a:extLst>
                  <a:ext uri="{FF2B5EF4-FFF2-40B4-BE49-F238E27FC236}">
                    <a16:creationId xmlns:a16="http://schemas.microsoft.com/office/drawing/2014/main" id="{72CED374-F83F-407B-A50E-BCFDF7C86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0" cy="48"/>
              </a:xfrm>
              <a:custGeom>
                <a:avLst/>
                <a:gdLst>
                  <a:gd name="T0" fmla="*/ 24 w 29"/>
                  <a:gd name="T1" fmla="*/ 35 h 35"/>
                  <a:gd name="T2" fmla="*/ 8 w 29"/>
                  <a:gd name="T3" fmla="*/ 3 h 35"/>
                  <a:gd name="T4" fmla="*/ 6 w 29"/>
                  <a:gd name="T5" fmla="*/ 4 h 35"/>
                  <a:gd name="T6" fmla="*/ 0 w 29"/>
                  <a:gd name="T7" fmla="*/ 10 h 35"/>
                  <a:gd name="T8" fmla="*/ 0 w 29"/>
                  <a:gd name="T9" fmla="*/ 5 h 35"/>
                  <a:gd name="T10" fmla="*/ 5 w 29"/>
                  <a:gd name="T11" fmla="*/ 2 h 35"/>
                  <a:gd name="T12" fmla="*/ 8 w 29"/>
                  <a:gd name="T13" fmla="*/ 2 h 35"/>
                  <a:gd name="T14" fmla="*/ 25 w 29"/>
                  <a:gd name="T15" fmla="*/ 20 h 35"/>
                  <a:gd name="T16" fmla="*/ 26 w 29"/>
                  <a:gd name="T17" fmla="*/ 34 h 35"/>
                  <a:gd name="T18" fmla="*/ 24 w 29"/>
                  <a:gd name="T1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5">
                    <a:moveTo>
                      <a:pt x="24" y="35"/>
                    </a:moveTo>
                    <a:cubicBezTo>
                      <a:pt x="29" y="15"/>
                      <a:pt x="14" y="0"/>
                      <a:pt x="8" y="3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5" y="34"/>
                      <a:pt x="24" y="3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2" name="Freeform 1165">
                <a:extLst>
                  <a:ext uri="{FF2B5EF4-FFF2-40B4-BE49-F238E27FC236}">
                    <a16:creationId xmlns:a16="http://schemas.microsoft.com/office/drawing/2014/main" id="{42360101-E90F-4533-AFBB-3C0E6CDE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2 h 34"/>
                  <a:gd name="T4" fmla="*/ 5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5"/>
                      <a:pt x="14" y="0"/>
                      <a:pt x="8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3" name="Freeform 1166">
                <a:extLst>
                  <a:ext uri="{FF2B5EF4-FFF2-40B4-BE49-F238E27FC236}">
                    <a16:creationId xmlns:a16="http://schemas.microsoft.com/office/drawing/2014/main" id="{623F7BD9-0BB9-4C1B-9F7C-9D8C4F99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1" cy="46"/>
              </a:xfrm>
              <a:custGeom>
                <a:avLst/>
                <a:gdLst>
                  <a:gd name="T0" fmla="*/ 24 w 30"/>
                  <a:gd name="T1" fmla="*/ 34 h 34"/>
                  <a:gd name="T2" fmla="*/ 7 w 30"/>
                  <a:gd name="T3" fmla="*/ 3 h 34"/>
                  <a:gd name="T4" fmla="*/ 6 w 30"/>
                  <a:gd name="T5" fmla="*/ 3 h 34"/>
                  <a:gd name="T6" fmla="*/ 0 w 30"/>
                  <a:gd name="T7" fmla="*/ 9 h 34"/>
                  <a:gd name="T8" fmla="*/ 0 w 30"/>
                  <a:gd name="T9" fmla="*/ 5 h 34"/>
                  <a:gd name="T10" fmla="*/ 5 w 30"/>
                  <a:gd name="T11" fmla="*/ 2 h 34"/>
                  <a:gd name="T12" fmla="*/ 8 w 30"/>
                  <a:gd name="T13" fmla="*/ 2 h 34"/>
                  <a:gd name="T14" fmla="*/ 25 w 30"/>
                  <a:gd name="T15" fmla="*/ 20 h 34"/>
                  <a:gd name="T16" fmla="*/ 26 w 30"/>
                  <a:gd name="T17" fmla="*/ 34 h 34"/>
                  <a:gd name="T18" fmla="*/ 24 w 30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4">
                    <a:moveTo>
                      <a:pt x="24" y="34"/>
                    </a:moveTo>
                    <a:cubicBezTo>
                      <a:pt x="30" y="15"/>
                      <a:pt x="13" y="0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5" y="34"/>
                      <a:pt x="24" y="3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4" name="Freeform 1167">
                <a:extLst>
                  <a:ext uri="{FF2B5EF4-FFF2-40B4-BE49-F238E27FC236}">
                    <a16:creationId xmlns:a16="http://schemas.microsoft.com/office/drawing/2014/main" id="{EB044951-534C-4BCC-A040-D988D437C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38" cy="45"/>
              </a:xfrm>
              <a:custGeom>
                <a:avLst/>
                <a:gdLst>
                  <a:gd name="T0" fmla="*/ 25 w 28"/>
                  <a:gd name="T1" fmla="*/ 33 h 33"/>
                  <a:gd name="T2" fmla="*/ 21 w 28"/>
                  <a:gd name="T3" fmla="*/ 10 h 33"/>
                  <a:gd name="T4" fmla="*/ 13 w 28"/>
                  <a:gd name="T5" fmla="*/ 3 h 33"/>
                  <a:gd name="T6" fmla="*/ 5 w 28"/>
                  <a:gd name="T7" fmla="*/ 2 h 33"/>
                  <a:gd name="T8" fmla="*/ 0 w 28"/>
                  <a:gd name="T9" fmla="*/ 8 h 33"/>
                  <a:gd name="T10" fmla="*/ 0 w 28"/>
                  <a:gd name="T11" fmla="*/ 4 h 33"/>
                  <a:gd name="T12" fmla="*/ 5 w 28"/>
                  <a:gd name="T13" fmla="*/ 1 h 33"/>
                  <a:gd name="T14" fmla="*/ 8 w 28"/>
                  <a:gd name="T15" fmla="*/ 1 h 33"/>
                  <a:gd name="T16" fmla="*/ 25 w 28"/>
                  <a:gd name="T17" fmla="*/ 19 h 33"/>
                  <a:gd name="T18" fmla="*/ 26 w 28"/>
                  <a:gd name="T19" fmla="*/ 33 h 33"/>
                  <a:gd name="T20" fmla="*/ 25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5" y="33"/>
                    </a:moveTo>
                    <a:cubicBezTo>
                      <a:pt x="28" y="23"/>
                      <a:pt x="23" y="14"/>
                      <a:pt x="21" y="10"/>
                    </a:cubicBezTo>
                    <a:cubicBezTo>
                      <a:pt x="19" y="7"/>
                      <a:pt x="16" y="4"/>
                      <a:pt x="13" y="3"/>
                    </a:cubicBezTo>
                    <a:cubicBezTo>
                      <a:pt x="9" y="0"/>
                      <a:pt x="5" y="2"/>
                      <a:pt x="5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5" y="33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5" name="Freeform 1168">
                <a:extLst>
                  <a:ext uri="{FF2B5EF4-FFF2-40B4-BE49-F238E27FC236}">
                    <a16:creationId xmlns:a16="http://schemas.microsoft.com/office/drawing/2014/main" id="{7F54BE91-AA6D-4CD8-A89D-D7CF27D6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6"/>
                <a:ext cx="41" cy="49"/>
              </a:xfrm>
              <a:custGeom>
                <a:avLst/>
                <a:gdLst>
                  <a:gd name="T0" fmla="*/ 25 w 30"/>
                  <a:gd name="T1" fmla="*/ 36 h 36"/>
                  <a:gd name="T2" fmla="*/ 5 w 30"/>
                  <a:gd name="T3" fmla="*/ 5 h 36"/>
                  <a:gd name="T4" fmla="*/ 0 w 30"/>
                  <a:gd name="T5" fmla="*/ 11 h 36"/>
                  <a:gd name="T6" fmla="*/ 0 w 30"/>
                  <a:gd name="T7" fmla="*/ 7 h 36"/>
                  <a:gd name="T8" fmla="*/ 5 w 30"/>
                  <a:gd name="T9" fmla="*/ 4 h 36"/>
                  <a:gd name="T10" fmla="*/ 8 w 30"/>
                  <a:gd name="T11" fmla="*/ 4 h 36"/>
                  <a:gd name="T12" fmla="*/ 25 w 30"/>
                  <a:gd name="T13" fmla="*/ 22 h 36"/>
                  <a:gd name="T14" fmla="*/ 26 w 30"/>
                  <a:gd name="T15" fmla="*/ 36 h 36"/>
                  <a:gd name="T16" fmla="*/ 25 w 30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6">
                    <a:moveTo>
                      <a:pt x="25" y="36"/>
                    </a:moveTo>
                    <a:cubicBezTo>
                      <a:pt x="30" y="19"/>
                      <a:pt x="16" y="0"/>
                      <a:pt x="5" y="5"/>
                    </a:cubicBezTo>
                    <a:cubicBezTo>
                      <a:pt x="5" y="5"/>
                      <a:pt x="3" y="8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2" y="6"/>
                      <a:pt x="3" y="4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5" y="4"/>
                      <a:pt x="22" y="11"/>
                      <a:pt x="25" y="22"/>
                    </a:cubicBezTo>
                    <a:cubicBezTo>
                      <a:pt x="26" y="27"/>
                      <a:pt x="27" y="32"/>
                      <a:pt x="26" y="36"/>
                    </a:cubicBezTo>
                    <a:cubicBezTo>
                      <a:pt x="26" y="36"/>
                      <a:pt x="25" y="36"/>
                      <a:pt x="25" y="3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6" name="Freeform 1169">
                <a:extLst>
                  <a:ext uri="{FF2B5EF4-FFF2-40B4-BE49-F238E27FC236}">
                    <a16:creationId xmlns:a16="http://schemas.microsoft.com/office/drawing/2014/main" id="{29A05CA5-95BD-4F70-AE92-33F6A573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1" cy="46"/>
              </a:xfrm>
              <a:custGeom>
                <a:avLst/>
                <a:gdLst>
                  <a:gd name="T0" fmla="*/ 25 w 30"/>
                  <a:gd name="T1" fmla="*/ 34 h 34"/>
                  <a:gd name="T2" fmla="*/ 8 w 30"/>
                  <a:gd name="T3" fmla="*/ 2 h 34"/>
                  <a:gd name="T4" fmla="*/ 0 w 30"/>
                  <a:gd name="T5" fmla="*/ 9 h 34"/>
                  <a:gd name="T6" fmla="*/ 0 w 30"/>
                  <a:gd name="T7" fmla="*/ 5 h 34"/>
                  <a:gd name="T8" fmla="*/ 5 w 30"/>
                  <a:gd name="T9" fmla="*/ 2 h 34"/>
                  <a:gd name="T10" fmla="*/ 8 w 30"/>
                  <a:gd name="T11" fmla="*/ 2 h 34"/>
                  <a:gd name="T12" fmla="*/ 25 w 30"/>
                  <a:gd name="T13" fmla="*/ 20 h 34"/>
                  <a:gd name="T14" fmla="*/ 26 w 30"/>
                  <a:gd name="T15" fmla="*/ 34 h 34"/>
                  <a:gd name="T16" fmla="*/ 25 w 30"/>
                  <a:gd name="T1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4">
                    <a:moveTo>
                      <a:pt x="25" y="34"/>
                    </a:moveTo>
                    <a:cubicBezTo>
                      <a:pt x="30" y="17"/>
                      <a:pt x="15" y="0"/>
                      <a:pt x="8" y="2"/>
                    </a:cubicBezTo>
                    <a:cubicBezTo>
                      <a:pt x="5" y="3"/>
                      <a:pt x="5" y="3"/>
                      <a:pt x="0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6" y="34"/>
                      <a:pt x="25" y="34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7" name="Freeform 1170">
                <a:extLst>
                  <a:ext uri="{FF2B5EF4-FFF2-40B4-BE49-F238E27FC236}">
                    <a16:creationId xmlns:a16="http://schemas.microsoft.com/office/drawing/2014/main" id="{022A9D23-2D0D-481B-AF38-77DFC849B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5"/>
                <a:ext cx="41" cy="50"/>
              </a:xfrm>
              <a:custGeom>
                <a:avLst/>
                <a:gdLst>
                  <a:gd name="T0" fmla="*/ 25 w 30"/>
                  <a:gd name="T1" fmla="*/ 37 h 37"/>
                  <a:gd name="T2" fmla="*/ 5 w 30"/>
                  <a:gd name="T3" fmla="*/ 6 h 37"/>
                  <a:gd name="T4" fmla="*/ 0 w 30"/>
                  <a:gd name="T5" fmla="*/ 12 h 37"/>
                  <a:gd name="T6" fmla="*/ 0 w 30"/>
                  <a:gd name="T7" fmla="*/ 8 h 37"/>
                  <a:gd name="T8" fmla="*/ 5 w 30"/>
                  <a:gd name="T9" fmla="*/ 5 h 37"/>
                  <a:gd name="T10" fmla="*/ 8 w 30"/>
                  <a:gd name="T11" fmla="*/ 5 h 37"/>
                  <a:gd name="T12" fmla="*/ 25 w 30"/>
                  <a:gd name="T13" fmla="*/ 23 h 37"/>
                  <a:gd name="T14" fmla="*/ 26 w 30"/>
                  <a:gd name="T15" fmla="*/ 37 h 37"/>
                  <a:gd name="T16" fmla="*/ 25 w 30"/>
                  <a:gd name="T1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7">
                    <a:moveTo>
                      <a:pt x="25" y="37"/>
                    </a:moveTo>
                    <a:cubicBezTo>
                      <a:pt x="30" y="19"/>
                      <a:pt x="13" y="0"/>
                      <a:pt x="5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2" y="7"/>
                      <a:pt x="3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5" y="5"/>
                      <a:pt x="22" y="12"/>
                      <a:pt x="25" y="23"/>
                    </a:cubicBezTo>
                    <a:cubicBezTo>
                      <a:pt x="26" y="28"/>
                      <a:pt x="27" y="33"/>
                      <a:pt x="26" y="37"/>
                    </a:cubicBezTo>
                    <a:cubicBezTo>
                      <a:pt x="26" y="37"/>
                      <a:pt x="26" y="37"/>
                      <a:pt x="25" y="37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8" name="Freeform 1171">
                <a:extLst>
                  <a:ext uri="{FF2B5EF4-FFF2-40B4-BE49-F238E27FC236}">
                    <a16:creationId xmlns:a16="http://schemas.microsoft.com/office/drawing/2014/main" id="{B9199441-0FF6-4958-A00B-A2743E44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9" cy="10"/>
              </a:xfrm>
              <a:custGeom>
                <a:avLst/>
                <a:gdLst>
                  <a:gd name="T0" fmla="*/ 14 w 14"/>
                  <a:gd name="T1" fmla="*/ 3 h 7"/>
                  <a:gd name="T2" fmla="*/ 5 w 14"/>
                  <a:gd name="T3" fmla="*/ 2 h 7"/>
                  <a:gd name="T4" fmla="*/ 0 w 14"/>
                  <a:gd name="T5" fmla="*/ 7 h 7"/>
                  <a:gd name="T6" fmla="*/ 0 w 14"/>
                  <a:gd name="T7" fmla="*/ 4 h 7"/>
                  <a:gd name="T8" fmla="*/ 5 w 14"/>
                  <a:gd name="T9" fmla="*/ 1 h 7"/>
                  <a:gd name="T10" fmla="*/ 8 w 14"/>
                  <a:gd name="T11" fmla="*/ 1 h 7"/>
                  <a:gd name="T12" fmla="*/ 14 w 14"/>
                  <a:gd name="T13" fmla="*/ 3 h 7"/>
                  <a:gd name="T14" fmla="*/ 14 w 14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7">
                    <a:moveTo>
                      <a:pt x="14" y="3"/>
                    </a:moveTo>
                    <a:cubicBezTo>
                      <a:pt x="10" y="0"/>
                      <a:pt x="8" y="1"/>
                      <a:pt x="5" y="2"/>
                    </a:cubicBezTo>
                    <a:cubicBezTo>
                      <a:pt x="4" y="2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0" y="1"/>
                      <a:pt x="12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89" name="Freeform 1172">
                <a:extLst>
                  <a:ext uri="{FF2B5EF4-FFF2-40B4-BE49-F238E27FC236}">
                    <a16:creationId xmlns:a16="http://schemas.microsoft.com/office/drawing/2014/main" id="{C252DF43-49A6-47CC-9016-5BB59812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5" cy="10"/>
              </a:xfrm>
              <a:custGeom>
                <a:avLst/>
                <a:gdLst>
                  <a:gd name="T0" fmla="*/ 10 w 11"/>
                  <a:gd name="T1" fmla="*/ 1 h 7"/>
                  <a:gd name="T2" fmla="*/ 0 w 11"/>
                  <a:gd name="T3" fmla="*/ 7 h 7"/>
                  <a:gd name="T4" fmla="*/ 0 w 11"/>
                  <a:gd name="T5" fmla="*/ 4 h 7"/>
                  <a:gd name="T6" fmla="*/ 5 w 11"/>
                  <a:gd name="T7" fmla="*/ 1 h 7"/>
                  <a:gd name="T8" fmla="*/ 8 w 11"/>
                  <a:gd name="T9" fmla="*/ 1 h 7"/>
                  <a:gd name="T10" fmla="*/ 11 w 11"/>
                  <a:gd name="T11" fmla="*/ 1 h 7"/>
                  <a:gd name="T12" fmla="*/ 11 w 11"/>
                  <a:gd name="T13" fmla="*/ 1 h 7"/>
                  <a:gd name="T14" fmla="*/ 10 w 11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6" y="0"/>
                      <a:pt x="4" y="2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0" name="Freeform 1173">
                <a:extLst>
                  <a:ext uri="{FF2B5EF4-FFF2-40B4-BE49-F238E27FC236}">
                    <a16:creationId xmlns:a16="http://schemas.microsoft.com/office/drawing/2014/main" id="{94BC5CE7-4716-4152-B811-2AC3DA0A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2" cy="10"/>
              </a:xfrm>
              <a:custGeom>
                <a:avLst/>
                <a:gdLst>
                  <a:gd name="T0" fmla="*/ 9 w 9"/>
                  <a:gd name="T1" fmla="*/ 1 h 7"/>
                  <a:gd name="T2" fmla="*/ 0 w 9"/>
                  <a:gd name="T3" fmla="*/ 7 h 7"/>
                  <a:gd name="T4" fmla="*/ 0 w 9"/>
                  <a:gd name="T5" fmla="*/ 4 h 7"/>
                  <a:gd name="T6" fmla="*/ 5 w 9"/>
                  <a:gd name="T7" fmla="*/ 1 h 7"/>
                  <a:gd name="T8" fmla="*/ 8 w 9"/>
                  <a:gd name="T9" fmla="*/ 1 h 7"/>
                  <a:gd name="T10" fmla="*/ 9 w 9"/>
                  <a:gd name="T11" fmla="*/ 1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5" y="0"/>
                      <a:pt x="4" y="2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1" name="Freeform 1174">
                <a:extLst>
                  <a:ext uri="{FF2B5EF4-FFF2-40B4-BE49-F238E27FC236}">
                    <a16:creationId xmlns:a16="http://schemas.microsoft.com/office/drawing/2014/main" id="{65B3171D-C501-44A3-8862-A46F839AF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11" cy="6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3 h 5"/>
                  <a:gd name="T6" fmla="*/ 5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4" y="0"/>
                      <a:pt x="3" y="1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2" name="Freeform 1175">
                <a:extLst>
                  <a:ext uri="{FF2B5EF4-FFF2-40B4-BE49-F238E27FC236}">
                    <a16:creationId xmlns:a16="http://schemas.microsoft.com/office/drawing/2014/main" id="{855CAB7B-C8A2-4186-97BA-8FBB32A6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8" cy="6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0 w 6"/>
                  <a:gd name="T5" fmla="*/ 3 h 5"/>
                  <a:gd name="T6" fmla="*/ 5 w 6"/>
                  <a:gd name="T7" fmla="*/ 0 h 5"/>
                  <a:gd name="T8" fmla="*/ 6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4" y="0"/>
                      <a:pt x="3" y="1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3" name="Freeform 1176">
                <a:extLst>
                  <a:ext uri="{FF2B5EF4-FFF2-40B4-BE49-F238E27FC236}">
                    <a16:creationId xmlns:a16="http://schemas.microsoft.com/office/drawing/2014/main" id="{A8CB8570-7C2B-4048-82A3-F8B9207CC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4"/>
                <a:ext cx="23" cy="40"/>
              </a:xfrm>
              <a:custGeom>
                <a:avLst/>
                <a:gdLst>
                  <a:gd name="T0" fmla="*/ 14 w 17"/>
                  <a:gd name="T1" fmla="*/ 29 h 29"/>
                  <a:gd name="T2" fmla="*/ 14 w 17"/>
                  <a:gd name="T3" fmla="*/ 20 h 29"/>
                  <a:gd name="T4" fmla="*/ 11 w 17"/>
                  <a:gd name="T5" fmla="*/ 11 h 29"/>
                  <a:gd name="T6" fmla="*/ 0 w 17"/>
                  <a:gd name="T7" fmla="*/ 1 h 29"/>
                  <a:gd name="T8" fmla="*/ 0 w 17"/>
                  <a:gd name="T9" fmla="*/ 1 h 29"/>
                  <a:gd name="T10" fmla="*/ 14 w 17"/>
                  <a:gd name="T11" fmla="*/ 29 h 29"/>
                  <a:gd name="T12" fmla="*/ 14 w 17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9">
                    <a:moveTo>
                      <a:pt x="14" y="29"/>
                    </a:moveTo>
                    <a:cubicBezTo>
                      <a:pt x="14" y="26"/>
                      <a:pt x="15" y="23"/>
                      <a:pt x="14" y="20"/>
                    </a:cubicBezTo>
                    <a:cubicBezTo>
                      <a:pt x="13" y="15"/>
                      <a:pt x="11" y="12"/>
                      <a:pt x="11" y="11"/>
                    </a:cubicBezTo>
                    <a:cubicBezTo>
                      <a:pt x="7" y="3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0"/>
                      <a:pt x="17" y="14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4" name="Freeform 1177">
                <a:extLst>
                  <a:ext uri="{FF2B5EF4-FFF2-40B4-BE49-F238E27FC236}">
                    <a16:creationId xmlns:a16="http://schemas.microsoft.com/office/drawing/2014/main" id="{D9E3C83D-9D18-48A0-AD95-A3DB0B4E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7" cy="5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0 w 5"/>
                  <a:gd name="T5" fmla="*/ 3 h 4"/>
                  <a:gd name="T6" fmla="*/ 5 w 5"/>
                  <a:gd name="T7" fmla="*/ 0 h 4"/>
                  <a:gd name="T8" fmla="*/ 4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5" name="Freeform 1178">
                <a:extLst>
                  <a:ext uri="{FF2B5EF4-FFF2-40B4-BE49-F238E27FC236}">
                    <a16:creationId xmlns:a16="http://schemas.microsoft.com/office/drawing/2014/main" id="{AF1FD71C-3621-4A3E-A616-E65D95EF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4"/>
                <a:ext cx="23" cy="39"/>
              </a:xfrm>
              <a:custGeom>
                <a:avLst/>
                <a:gdLst>
                  <a:gd name="T0" fmla="*/ 15 w 17"/>
                  <a:gd name="T1" fmla="*/ 27 h 28"/>
                  <a:gd name="T2" fmla="*/ 11 w 17"/>
                  <a:gd name="T3" fmla="*/ 10 h 28"/>
                  <a:gd name="T4" fmla="*/ 6 w 17"/>
                  <a:gd name="T5" fmla="*/ 4 h 28"/>
                  <a:gd name="T6" fmla="*/ 1 w 17"/>
                  <a:gd name="T7" fmla="*/ 1 h 28"/>
                  <a:gd name="T8" fmla="*/ 0 w 17"/>
                  <a:gd name="T9" fmla="*/ 1 h 28"/>
                  <a:gd name="T10" fmla="*/ 15 w 17"/>
                  <a:gd name="T11" fmla="*/ 28 h 28"/>
                  <a:gd name="T12" fmla="*/ 15 w 17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5" y="27"/>
                    </a:moveTo>
                    <a:cubicBezTo>
                      <a:pt x="14" y="20"/>
                      <a:pt x="14" y="16"/>
                      <a:pt x="11" y="10"/>
                    </a:cubicBezTo>
                    <a:cubicBezTo>
                      <a:pt x="9" y="8"/>
                      <a:pt x="8" y="6"/>
                      <a:pt x="6" y="4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0"/>
                      <a:pt x="17" y="13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6" name="Freeform 1179">
                <a:extLst>
                  <a:ext uri="{FF2B5EF4-FFF2-40B4-BE49-F238E27FC236}">
                    <a16:creationId xmlns:a16="http://schemas.microsoft.com/office/drawing/2014/main" id="{12821BBF-BF75-406E-AEF0-D07664DC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6"/>
                <a:ext cx="22" cy="34"/>
              </a:xfrm>
              <a:custGeom>
                <a:avLst/>
                <a:gdLst>
                  <a:gd name="T0" fmla="*/ 15 w 16"/>
                  <a:gd name="T1" fmla="*/ 25 h 25"/>
                  <a:gd name="T2" fmla="*/ 10 w 16"/>
                  <a:gd name="T3" fmla="*/ 9 h 25"/>
                  <a:gd name="T4" fmla="*/ 6 w 16"/>
                  <a:gd name="T5" fmla="*/ 3 h 25"/>
                  <a:gd name="T6" fmla="*/ 0 w 16"/>
                  <a:gd name="T7" fmla="*/ 0 h 25"/>
                  <a:gd name="T8" fmla="*/ 15 w 16"/>
                  <a:gd name="T9" fmla="*/ 25 h 25"/>
                  <a:gd name="T10" fmla="*/ 15 w 16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15" y="25"/>
                    </a:moveTo>
                    <a:cubicBezTo>
                      <a:pt x="14" y="20"/>
                      <a:pt x="14" y="15"/>
                      <a:pt x="10" y="9"/>
                    </a:cubicBezTo>
                    <a:cubicBezTo>
                      <a:pt x="9" y="6"/>
                      <a:pt x="7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8" y="0"/>
                      <a:pt x="16" y="12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7" name="Freeform 1180">
                <a:extLst>
                  <a:ext uri="{FF2B5EF4-FFF2-40B4-BE49-F238E27FC236}">
                    <a16:creationId xmlns:a16="http://schemas.microsoft.com/office/drawing/2014/main" id="{D42B77B5-9277-426F-8DE6-B168572C1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21" cy="32"/>
              </a:xfrm>
              <a:custGeom>
                <a:avLst/>
                <a:gdLst>
                  <a:gd name="T0" fmla="*/ 14 w 15"/>
                  <a:gd name="T1" fmla="*/ 24 h 24"/>
                  <a:gd name="T2" fmla="*/ 9 w 15"/>
                  <a:gd name="T3" fmla="*/ 9 h 24"/>
                  <a:gd name="T4" fmla="*/ 0 w 15"/>
                  <a:gd name="T5" fmla="*/ 0 h 24"/>
                  <a:gd name="T6" fmla="*/ 14 w 15"/>
                  <a:gd name="T7" fmla="*/ 24 h 24"/>
                  <a:gd name="T8" fmla="*/ 14 w 15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4" y="24"/>
                    </a:moveTo>
                    <a:cubicBezTo>
                      <a:pt x="13" y="21"/>
                      <a:pt x="13" y="15"/>
                      <a:pt x="9" y="9"/>
                    </a:cubicBezTo>
                    <a:cubicBezTo>
                      <a:pt x="6" y="4"/>
                      <a:pt x="5" y="3"/>
                      <a:pt x="0" y="0"/>
                    </a:cubicBezTo>
                    <a:cubicBezTo>
                      <a:pt x="6" y="0"/>
                      <a:pt x="15" y="11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8" name="Freeform 1181">
                <a:extLst>
                  <a:ext uri="{FF2B5EF4-FFF2-40B4-BE49-F238E27FC236}">
                    <a16:creationId xmlns:a16="http://schemas.microsoft.com/office/drawing/2014/main" id="{243DE7A7-C8BE-479C-AA6A-65E8B749A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271"/>
                <a:ext cx="4" cy="24"/>
              </a:xfrm>
              <a:custGeom>
                <a:avLst/>
                <a:gdLst>
                  <a:gd name="T0" fmla="*/ 1 w 3"/>
                  <a:gd name="T1" fmla="*/ 18 h 18"/>
                  <a:gd name="T2" fmla="*/ 0 w 3"/>
                  <a:gd name="T3" fmla="*/ 0 h 18"/>
                  <a:gd name="T4" fmla="*/ 1 w 3"/>
                  <a:gd name="T5" fmla="*/ 4 h 18"/>
                  <a:gd name="T6" fmla="*/ 2 w 3"/>
                  <a:gd name="T7" fmla="*/ 18 h 18"/>
                  <a:gd name="T8" fmla="*/ 1 w 3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1" y="18"/>
                    </a:moveTo>
                    <a:cubicBezTo>
                      <a:pt x="3" y="13"/>
                      <a:pt x="2" y="7"/>
                      <a:pt x="0" y="0"/>
                    </a:cubicBezTo>
                    <a:cubicBezTo>
                      <a:pt x="0" y="1"/>
                      <a:pt x="1" y="2"/>
                      <a:pt x="1" y="4"/>
                    </a:cubicBezTo>
                    <a:cubicBezTo>
                      <a:pt x="2" y="9"/>
                      <a:pt x="3" y="14"/>
                      <a:pt x="2" y="18"/>
                    </a:cubicBezTo>
                    <a:cubicBezTo>
                      <a:pt x="2" y="18"/>
                      <a:pt x="2" y="18"/>
                      <a:pt x="1" y="18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999" name="Freeform 1182">
                <a:extLst>
                  <a:ext uri="{FF2B5EF4-FFF2-40B4-BE49-F238E27FC236}">
                    <a16:creationId xmlns:a16="http://schemas.microsoft.com/office/drawing/2014/main" id="{FDABF3BA-91FE-41C7-9D79-98D852C6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19" cy="31"/>
              </a:xfrm>
              <a:custGeom>
                <a:avLst/>
                <a:gdLst>
                  <a:gd name="T0" fmla="*/ 14 w 14"/>
                  <a:gd name="T1" fmla="*/ 22 h 23"/>
                  <a:gd name="T2" fmla="*/ 0 w 14"/>
                  <a:gd name="T3" fmla="*/ 0 h 23"/>
                  <a:gd name="T4" fmla="*/ 14 w 14"/>
                  <a:gd name="T5" fmla="*/ 23 h 23"/>
                  <a:gd name="T6" fmla="*/ 14 w 14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3">
                    <a:moveTo>
                      <a:pt x="14" y="22"/>
                    </a:moveTo>
                    <a:cubicBezTo>
                      <a:pt x="12" y="7"/>
                      <a:pt x="4" y="3"/>
                      <a:pt x="0" y="0"/>
                    </a:cubicBezTo>
                    <a:cubicBezTo>
                      <a:pt x="6" y="0"/>
                      <a:pt x="14" y="11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0" name="Freeform 1183">
                <a:extLst>
                  <a:ext uri="{FF2B5EF4-FFF2-40B4-BE49-F238E27FC236}">
                    <a16:creationId xmlns:a16="http://schemas.microsoft.com/office/drawing/2014/main" id="{E8A0DEB7-970F-4924-89A1-8CF19923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19" cy="28"/>
              </a:xfrm>
              <a:custGeom>
                <a:avLst/>
                <a:gdLst>
                  <a:gd name="T0" fmla="*/ 14 w 14"/>
                  <a:gd name="T1" fmla="*/ 21 h 21"/>
                  <a:gd name="T2" fmla="*/ 0 w 14"/>
                  <a:gd name="T3" fmla="*/ 0 h 21"/>
                  <a:gd name="T4" fmla="*/ 14 w 14"/>
                  <a:gd name="T5" fmla="*/ 21 h 21"/>
                  <a:gd name="T6" fmla="*/ 14 w 14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12" y="14"/>
                      <a:pt x="9" y="4"/>
                      <a:pt x="0" y="0"/>
                    </a:cubicBezTo>
                    <a:cubicBezTo>
                      <a:pt x="7" y="1"/>
                      <a:pt x="13" y="1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1" name="Freeform 1184">
                <a:extLst>
                  <a:ext uri="{FF2B5EF4-FFF2-40B4-BE49-F238E27FC236}">
                    <a16:creationId xmlns:a16="http://schemas.microsoft.com/office/drawing/2014/main" id="{A62341C5-B7DA-4EBD-A87F-ED58AC2F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56"/>
                <a:ext cx="17" cy="27"/>
              </a:xfrm>
              <a:custGeom>
                <a:avLst/>
                <a:gdLst>
                  <a:gd name="T0" fmla="*/ 12 w 13"/>
                  <a:gd name="T1" fmla="*/ 19 h 20"/>
                  <a:gd name="T2" fmla="*/ 0 w 13"/>
                  <a:gd name="T3" fmla="*/ 0 h 20"/>
                  <a:gd name="T4" fmla="*/ 13 w 13"/>
                  <a:gd name="T5" fmla="*/ 20 h 20"/>
                  <a:gd name="T6" fmla="*/ 12 w 13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12" y="19"/>
                    </a:moveTo>
                    <a:cubicBezTo>
                      <a:pt x="9" y="6"/>
                      <a:pt x="2" y="2"/>
                      <a:pt x="0" y="0"/>
                    </a:cubicBezTo>
                    <a:cubicBezTo>
                      <a:pt x="6" y="1"/>
                      <a:pt x="12" y="11"/>
                      <a:pt x="13" y="20"/>
                    </a:cubicBezTo>
                    <a:cubicBezTo>
                      <a:pt x="13" y="20"/>
                      <a:pt x="12" y="20"/>
                      <a:pt x="1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2" name="Freeform 1185">
                <a:extLst>
                  <a:ext uri="{FF2B5EF4-FFF2-40B4-BE49-F238E27FC236}">
                    <a16:creationId xmlns:a16="http://schemas.microsoft.com/office/drawing/2014/main" id="{AD613CB0-0A22-4972-9E05-687E7E8C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57"/>
                <a:ext cx="16" cy="25"/>
              </a:xfrm>
              <a:custGeom>
                <a:avLst/>
                <a:gdLst>
                  <a:gd name="T0" fmla="*/ 12 w 12"/>
                  <a:gd name="T1" fmla="*/ 18 h 18"/>
                  <a:gd name="T2" fmla="*/ 0 w 12"/>
                  <a:gd name="T3" fmla="*/ 0 h 18"/>
                  <a:gd name="T4" fmla="*/ 12 w 12"/>
                  <a:gd name="T5" fmla="*/ 18 h 18"/>
                  <a:gd name="T6" fmla="*/ 12 w 1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9" y="5"/>
                      <a:pt x="3" y="1"/>
                      <a:pt x="0" y="0"/>
                    </a:cubicBezTo>
                    <a:cubicBezTo>
                      <a:pt x="5" y="0"/>
                      <a:pt x="11" y="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3" name="Freeform 1186">
                <a:extLst>
                  <a:ext uri="{FF2B5EF4-FFF2-40B4-BE49-F238E27FC236}">
                    <a16:creationId xmlns:a16="http://schemas.microsoft.com/office/drawing/2014/main" id="{F0A7D6D5-C92E-4B70-BBD8-BDE10C24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80"/>
                <a:ext cx="2" cy="15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0 h 11"/>
                  <a:gd name="T4" fmla="*/ 0 w 1"/>
                  <a:gd name="T5" fmla="*/ 11 h 11"/>
                  <a:gd name="T6" fmla="*/ 0 w 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1">
                    <a:moveTo>
                      <a:pt x="0" y="11"/>
                    </a:moveTo>
                    <a:cubicBezTo>
                      <a:pt x="0" y="10"/>
                      <a:pt x="1" y="6"/>
                      <a:pt x="0" y="0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4" name="Freeform 1187">
                <a:extLst>
                  <a:ext uri="{FF2B5EF4-FFF2-40B4-BE49-F238E27FC236}">
                    <a16:creationId xmlns:a16="http://schemas.microsoft.com/office/drawing/2014/main" id="{C1E5AB2A-61BC-430F-BAD0-B2547247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57"/>
                <a:ext cx="15" cy="22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0 h 16"/>
                  <a:gd name="T4" fmla="*/ 11 w 11"/>
                  <a:gd name="T5" fmla="*/ 16 h 16"/>
                  <a:gd name="T6" fmla="*/ 11 w 11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8" y="5"/>
                      <a:pt x="2" y="1"/>
                      <a:pt x="0" y="0"/>
                    </a:cubicBezTo>
                    <a:cubicBezTo>
                      <a:pt x="4" y="1"/>
                      <a:pt x="9" y="7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5" name="Freeform 1188">
                <a:extLst>
                  <a:ext uri="{FF2B5EF4-FFF2-40B4-BE49-F238E27FC236}">
                    <a16:creationId xmlns:a16="http://schemas.microsoft.com/office/drawing/2014/main" id="{C7759CB4-277A-4ABF-8CB9-254F9EA3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57"/>
                <a:ext cx="15" cy="21"/>
              </a:xfrm>
              <a:custGeom>
                <a:avLst/>
                <a:gdLst>
                  <a:gd name="T0" fmla="*/ 10 w 11"/>
                  <a:gd name="T1" fmla="*/ 14 h 15"/>
                  <a:gd name="T2" fmla="*/ 0 w 11"/>
                  <a:gd name="T3" fmla="*/ 0 h 15"/>
                  <a:gd name="T4" fmla="*/ 11 w 11"/>
                  <a:gd name="T5" fmla="*/ 15 h 15"/>
                  <a:gd name="T6" fmla="*/ 10 w 11"/>
                  <a:gd name="T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7" y="4"/>
                      <a:pt x="2" y="1"/>
                      <a:pt x="0" y="0"/>
                    </a:cubicBezTo>
                    <a:cubicBezTo>
                      <a:pt x="5" y="2"/>
                      <a:pt x="9" y="8"/>
                      <a:pt x="11" y="15"/>
                    </a:cubicBezTo>
                    <a:cubicBezTo>
                      <a:pt x="11" y="15"/>
                      <a:pt x="10" y="14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6" name="Freeform 1189">
                <a:extLst>
                  <a:ext uri="{FF2B5EF4-FFF2-40B4-BE49-F238E27FC236}">
                    <a16:creationId xmlns:a16="http://schemas.microsoft.com/office/drawing/2014/main" id="{34E0A91E-7672-42D6-89DC-2DC248521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1 w 1"/>
                  <a:gd name="T25" fmla="*/ 1 h 1"/>
                  <a:gd name="T26" fmla="*/ 1 w 1"/>
                  <a:gd name="T2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7" name="Freeform 1190">
                <a:extLst>
                  <a:ext uri="{FF2B5EF4-FFF2-40B4-BE49-F238E27FC236}">
                    <a16:creationId xmlns:a16="http://schemas.microsoft.com/office/drawing/2014/main" id="{E4E62C8B-B533-4C66-ABB7-31E57B21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257"/>
                <a:ext cx="13" cy="18"/>
              </a:xfrm>
              <a:custGeom>
                <a:avLst/>
                <a:gdLst>
                  <a:gd name="T0" fmla="*/ 9 w 9"/>
                  <a:gd name="T1" fmla="*/ 12 h 13"/>
                  <a:gd name="T2" fmla="*/ 0 w 9"/>
                  <a:gd name="T3" fmla="*/ 0 h 13"/>
                  <a:gd name="T4" fmla="*/ 9 w 9"/>
                  <a:gd name="T5" fmla="*/ 13 h 13"/>
                  <a:gd name="T6" fmla="*/ 9 w 9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2"/>
                    </a:moveTo>
                    <a:cubicBezTo>
                      <a:pt x="6" y="4"/>
                      <a:pt x="1" y="1"/>
                      <a:pt x="0" y="0"/>
                    </a:cubicBezTo>
                    <a:cubicBezTo>
                      <a:pt x="4" y="2"/>
                      <a:pt x="7" y="7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8" name="Freeform 1191">
                <a:extLst>
                  <a:ext uri="{FF2B5EF4-FFF2-40B4-BE49-F238E27FC236}">
                    <a16:creationId xmlns:a16="http://schemas.microsoft.com/office/drawing/2014/main" id="{98003DBD-38E1-43AA-981D-25BD5502C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1 h 1"/>
                  <a:gd name="T8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09" name="Freeform 1192">
                <a:extLst>
                  <a:ext uri="{FF2B5EF4-FFF2-40B4-BE49-F238E27FC236}">
                    <a16:creationId xmlns:a16="http://schemas.microsoft.com/office/drawing/2014/main" id="{E9B641A2-18D3-4BB2-9775-9E95A555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87"/>
                <a:ext cx="0" cy="8"/>
              </a:xfrm>
              <a:custGeom>
                <a:avLst/>
                <a:gdLst>
                  <a:gd name="T0" fmla="*/ 6 h 6"/>
                  <a:gd name="T1" fmla="*/ 0 h 6"/>
                  <a:gd name="T2" fmla="*/ 6 h 6"/>
                  <a:gd name="T3" fmla="*/ 6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6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0" name="Freeform 1193">
                <a:extLst>
                  <a:ext uri="{FF2B5EF4-FFF2-40B4-BE49-F238E27FC236}">
                    <a16:creationId xmlns:a16="http://schemas.microsoft.com/office/drawing/2014/main" id="{ADFDBD03-E123-477C-907A-FF0144FB6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1" name="Freeform 1194">
                <a:extLst>
                  <a:ext uri="{FF2B5EF4-FFF2-40B4-BE49-F238E27FC236}">
                    <a16:creationId xmlns:a16="http://schemas.microsoft.com/office/drawing/2014/main" id="{60C4197B-53C7-4A27-A842-28E759438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258"/>
                <a:ext cx="13" cy="14"/>
              </a:xfrm>
              <a:custGeom>
                <a:avLst/>
                <a:gdLst>
                  <a:gd name="T0" fmla="*/ 8 w 9"/>
                  <a:gd name="T1" fmla="*/ 10 h 10"/>
                  <a:gd name="T2" fmla="*/ 0 w 9"/>
                  <a:gd name="T3" fmla="*/ 0 h 10"/>
                  <a:gd name="T4" fmla="*/ 9 w 9"/>
                  <a:gd name="T5" fmla="*/ 10 h 10"/>
                  <a:gd name="T6" fmla="*/ 8 w 9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5" y="3"/>
                      <a:pt x="1" y="0"/>
                      <a:pt x="0" y="0"/>
                    </a:cubicBezTo>
                    <a:cubicBezTo>
                      <a:pt x="2" y="1"/>
                      <a:pt x="6" y="3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2" name="Freeform 1195">
                <a:extLst>
                  <a:ext uri="{FF2B5EF4-FFF2-40B4-BE49-F238E27FC236}">
                    <a16:creationId xmlns:a16="http://schemas.microsoft.com/office/drawing/2014/main" id="{E11B4378-4A45-4515-BBEE-64F40E90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3" name="Freeform 1196">
                <a:extLst>
                  <a:ext uri="{FF2B5EF4-FFF2-40B4-BE49-F238E27FC236}">
                    <a16:creationId xmlns:a16="http://schemas.microsoft.com/office/drawing/2014/main" id="{856E0E4F-566D-4EF2-A229-EB5551CD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4" name="Freeform 1197">
                <a:extLst>
                  <a:ext uri="{FF2B5EF4-FFF2-40B4-BE49-F238E27FC236}">
                    <a16:creationId xmlns:a16="http://schemas.microsoft.com/office/drawing/2014/main" id="{A57937CE-669B-444C-A7A7-D549E916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5" name="Freeform 1198">
                <a:extLst>
                  <a:ext uri="{FF2B5EF4-FFF2-40B4-BE49-F238E27FC236}">
                    <a16:creationId xmlns:a16="http://schemas.microsoft.com/office/drawing/2014/main" id="{5777699B-FEBA-4DFA-889E-65E108E6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258"/>
                <a:ext cx="9" cy="11"/>
              </a:xfrm>
              <a:custGeom>
                <a:avLst/>
                <a:gdLst>
                  <a:gd name="T0" fmla="*/ 6 w 7"/>
                  <a:gd name="T1" fmla="*/ 8 h 8"/>
                  <a:gd name="T2" fmla="*/ 0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8"/>
                    </a:moveTo>
                    <a:cubicBezTo>
                      <a:pt x="4" y="4"/>
                      <a:pt x="2" y="2"/>
                      <a:pt x="0" y="0"/>
                    </a:cubicBezTo>
                    <a:cubicBezTo>
                      <a:pt x="2" y="1"/>
                      <a:pt x="4" y="3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6" name="Freeform 1199">
                <a:extLst>
                  <a:ext uri="{FF2B5EF4-FFF2-40B4-BE49-F238E27FC236}">
                    <a16:creationId xmlns:a16="http://schemas.microsoft.com/office/drawing/2014/main" id="{088F8509-CBCF-4822-9F48-0D9D4A159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7" name="Freeform 1200">
                <a:extLst>
                  <a:ext uri="{FF2B5EF4-FFF2-40B4-BE49-F238E27FC236}">
                    <a16:creationId xmlns:a16="http://schemas.microsoft.com/office/drawing/2014/main" id="{C8C5C855-75DE-45DB-97A6-385631E8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8" name="Freeform 1201">
                <a:extLst>
                  <a:ext uri="{FF2B5EF4-FFF2-40B4-BE49-F238E27FC236}">
                    <a16:creationId xmlns:a16="http://schemas.microsoft.com/office/drawing/2014/main" id="{E09150A7-7077-4DF6-875A-B4CCFBA75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19" name="Freeform 1202">
                <a:extLst>
                  <a:ext uri="{FF2B5EF4-FFF2-40B4-BE49-F238E27FC236}">
                    <a16:creationId xmlns:a16="http://schemas.microsoft.com/office/drawing/2014/main" id="{F663B67F-C7DF-470A-99EC-18905B90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9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0" name="Freeform 1203">
                <a:extLst>
                  <a:ext uri="{FF2B5EF4-FFF2-40B4-BE49-F238E27FC236}">
                    <a16:creationId xmlns:a16="http://schemas.microsoft.com/office/drawing/2014/main" id="{680B3B9A-C074-48AC-884A-BB0C3FFF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60"/>
                <a:ext cx="5" cy="7"/>
              </a:xfrm>
              <a:custGeom>
                <a:avLst/>
                <a:gdLst>
                  <a:gd name="T0" fmla="*/ 4 w 4"/>
                  <a:gd name="T1" fmla="*/ 4 h 5"/>
                  <a:gd name="T2" fmla="*/ 0 w 4"/>
                  <a:gd name="T3" fmla="*/ 0 h 5"/>
                  <a:gd name="T4" fmla="*/ 4 w 4"/>
                  <a:gd name="T5" fmla="*/ 5 h 5"/>
                  <a:gd name="T6" fmla="*/ 4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2" y="2"/>
                      <a:pt x="2" y="1"/>
                      <a:pt x="0" y="0"/>
                    </a:cubicBezTo>
                    <a:cubicBezTo>
                      <a:pt x="1" y="1"/>
                      <a:pt x="3" y="2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1" name="Freeform 1204">
                <a:extLst>
                  <a:ext uri="{FF2B5EF4-FFF2-40B4-BE49-F238E27FC236}">
                    <a16:creationId xmlns:a16="http://schemas.microsoft.com/office/drawing/2014/main" id="{08BC314E-968A-4FD8-94B1-6604EEE3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2" name="Freeform 1205">
                <a:extLst>
                  <a:ext uri="{FF2B5EF4-FFF2-40B4-BE49-F238E27FC236}">
                    <a16:creationId xmlns:a16="http://schemas.microsoft.com/office/drawing/2014/main" id="{477973C6-F778-4372-BFF2-7757CCDB8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2 w 10"/>
                  <a:gd name="T1" fmla="*/ 18 h 18"/>
                  <a:gd name="T2" fmla="*/ 0 w 10"/>
                  <a:gd name="T3" fmla="*/ 10 h 18"/>
                  <a:gd name="T4" fmla="*/ 8 w 10"/>
                  <a:gd name="T5" fmla="*/ 0 h 18"/>
                  <a:gd name="T6" fmla="*/ 10 w 10"/>
                  <a:gd name="T7" fmla="*/ 0 h 18"/>
                  <a:gd name="T8" fmla="*/ 10 w 10"/>
                  <a:gd name="T9" fmla="*/ 4 h 18"/>
                  <a:gd name="T10" fmla="*/ 9 w 10"/>
                  <a:gd name="T11" fmla="*/ 4 h 18"/>
                  <a:gd name="T12" fmla="*/ 2 w 10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2" y="18"/>
                    </a:move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3" name="Freeform 1206">
                <a:extLst>
                  <a:ext uri="{FF2B5EF4-FFF2-40B4-BE49-F238E27FC236}">
                    <a16:creationId xmlns:a16="http://schemas.microsoft.com/office/drawing/2014/main" id="{2E267BCB-F93D-4EBC-B8A4-ED851675A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4 h 18"/>
                  <a:gd name="T2" fmla="*/ 10 w 10"/>
                  <a:gd name="T3" fmla="*/ 4 h 18"/>
                  <a:gd name="T4" fmla="*/ 10 w 10"/>
                  <a:gd name="T5" fmla="*/ 4 h 18"/>
                  <a:gd name="T6" fmla="*/ 9 w 10"/>
                  <a:gd name="T7" fmla="*/ 4 h 18"/>
                  <a:gd name="T8" fmla="*/ 2 w 10"/>
                  <a:gd name="T9" fmla="*/ 18 h 18"/>
                  <a:gd name="T10" fmla="*/ 0 w 10"/>
                  <a:gd name="T11" fmla="*/ 10 h 18"/>
                  <a:gd name="T12" fmla="*/ 8 w 10"/>
                  <a:gd name="T13" fmla="*/ 0 h 18"/>
                  <a:gd name="T14" fmla="*/ 10 w 10"/>
                  <a:gd name="T15" fmla="*/ 0 h 18"/>
                  <a:gd name="T16" fmla="*/ 10 w 10"/>
                  <a:gd name="T1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4" name="Freeform 1207">
                <a:extLst>
                  <a:ext uri="{FF2B5EF4-FFF2-40B4-BE49-F238E27FC236}">
                    <a16:creationId xmlns:a16="http://schemas.microsoft.com/office/drawing/2014/main" id="{9A68FB10-A103-4C67-B732-7BAAE465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4 h 18"/>
                  <a:gd name="T2" fmla="*/ 10 w 10"/>
                  <a:gd name="T3" fmla="*/ 4 h 18"/>
                  <a:gd name="T4" fmla="*/ 10 w 10"/>
                  <a:gd name="T5" fmla="*/ 4 h 18"/>
                  <a:gd name="T6" fmla="*/ 9 w 10"/>
                  <a:gd name="T7" fmla="*/ 4 h 18"/>
                  <a:gd name="T8" fmla="*/ 2 w 10"/>
                  <a:gd name="T9" fmla="*/ 18 h 18"/>
                  <a:gd name="T10" fmla="*/ 0 w 10"/>
                  <a:gd name="T11" fmla="*/ 10 h 18"/>
                  <a:gd name="T12" fmla="*/ 8 w 10"/>
                  <a:gd name="T13" fmla="*/ 0 h 18"/>
                  <a:gd name="T14" fmla="*/ 10 w 10"/>
                  <a:gd name="T15" fmla="*/ 0 h 18"/>
                  <a:gd name="T16" fmla="*/ 10 w 10"/>
                  <a:gd name="T1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5" name="Freeform 1208">
                <a:extLst>
                  <a:ext uri="{FF2B5EF4-FFF2-40B4-BE49-F238E27FC236}">
                    <a16:creationId xmlns:a16="http://schemas.microsoft.com/office/drawing/2014/main" id="{C1ADA325-7038-44A5-ACD3-33BF9190C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3 h 18"/>
                  <a:gd name="T2" fmla="*/ 10 w 10"/>
                  <a:gd name="T3" fmla="*/ 4 h 18"/>
                  <a:gd name="T4" fmla="*/ 10 w 10"/>
                  <a:gd name="T5" fmla="*/ 4 h 18"/>
                  <a:gd name="T6" fmla="*/ 10 w 10"/>
                  <a:gd name="T7" fmla="*/ 4 h 18"/>
                  <a:gd name="T8" fmla="*/ 9 w 10"/>
                  <a:gd name="T9" fmla="*/ 4 h 18"/>
                  <a:gd name="T10" fmla="*/ 2 w 10"/>
                  <a:gd name="T11" fmla="*/ 18 h 18"/>
                  <a:gd name="T12" fmla="*/ 0 w 10"/>
                  <a:gd name="T13" fmla="*/ 10 h 18"/>
                  <a:gd name="T14" fmla="*/ 8 w 10"/>
                  <a:gd name="T15" fmla="*/ 0 h 18"/>
                  <a:gd name="T16" fmla="*/ 10 w 10"/>
                  <a:gd name="T17" fmla="*/ 0 h 18"/>
                  <a:gd name="T18" fmla="*/ 10 w 10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0" y="3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026" name="Freeform 1209">
                <a:extLst>
                  <a:ext uri="{FF2B5EF4-FFF2-40B4-BE49-F238E27FC236}">
                    <a16:creationId xmlns:a16="http://schemas.microsoft.com/office/drawing/2014/main" id="{FC117773-FA42-4F0D-9619-1E7B0BB1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3 h 18"/>
                  <a:gd name="T2" fmla="*/ 10 w 10"/>
                  <a:gd name="T3" fmla="*/ 4 h 18"/>
                  <a:gd name="T4" fmla="*/ 10 w 10"/>
                  <a:gd name="T5" fmla="*/ 4 h 18"/>
                  <a:gd name="T6" fmla="*/ 10 w 10"/>
                  <a:gd name="T7" fmla="*/ 4 h 18"/>
                  <a:gd name="T8" fmla="*/ 9 w 10"/>
                  <a:gd name="T9" fmla="*/ 4 h 18"/>
                  <a:gd name="T10" fmla="*/ 2 w 10"/>
                  <a:gd name="T11" fmla="*/ 18 h 18"/>
                  <a:gd name="T12" fmla="*/ 0 w 10"/>
                  <a:gd name="T13" fmla="*/ 10 h 18"/>
                  <a:gd name="T14" fmla="*/ 8 w 10"/>
                  <a:gd name="T15" fmla="*/ 0 h 18"/>
                  <a:gd name="T16" fmla="*/ 10 w 10"/>
                  <a:gd name="T17" fmla="*/ 0 h 18"/>
                  <a:gd name="T18" fmla="*/ 10 w 10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0" y="3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732" name="Freeform 1211">
              <a:extLst>
                <a:ext uri="{FF2B5EF4-FFF2-40B4-BE49-F238E27FC236}">
                  <a16:creationId xmlns:a16="http://schemas.microsoft.com/office/drawing/2014/main" id="{5CB62ADB-CC27-4747-A853-88EBBC083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10 w 10"/>
                <a:gd name="T3" fmla="*/ 4 h 18"/>
                <a:gd name="T4" fmla="*/ 10 w 10"/>
                <a:gd name="T5" fmla="*/ 4 h 18"/>
                <a:gd name="T6" fmla="*/ 10 w 10"/>
                <a:gd name="T7" fmla="*/ 4 h 18"/>
                <a:gd name="T8" fmla="*/ 9 w 10"/>
                <a:gd name="T9" fmla="*/ 4 h 18"/>
                <a:gd name="T10" fmla="*/ 2 w 10"/>
                <a:gd name="T11" fmla="*/ 18 h 18"/>
                <a:gd name="T12" fmla="*/ 0 w 10"/>
                <a:gd name="T13" fmla="*/ 10 h 18"/>
                <a:gd name="T14" fmla="*/ 8 w 10"/>
                <a:gd name="T15" fmla="*/ 0 h 18"/>
                <a:gd name="T16" fmla="*/ 10 w 10"/>
                <a:gd name="T17" fmla="*/ 0 h 18"/>
                <a:gd name="T18" fmla="*/ 10 w 10"/>
                <a:gd name="T1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3" name="Freeform 1212">
              <a:extLst>
                <a:ext uri="{FF2B5EF4-FFF2-40B4-BE49-F238E27FC236}">
                  <a16:creationId xmlns:a16="http://schemas.microsoft.com/office/drawing/2014/main" id="{78D53A75-4C1A-45A3-B3E1-214CBF9A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8 w 10"/>
                <a:gd name="T7" fmla="*/ 4 h 18"/>
                <a:gd name="T8" fmla="*/ 9 w 10"/>
                <a:gd name="T9" fmla="*/ 4 h 18"/>
                <a:gd name="T10" fmla="*/ 10 w 10"/>
                <a:gd name="T11" fmla="*/ 4 h 18"/>
                <a:gd name="T12" fmla="*/ 9 w 10"/>
                <a:gd name="T13" fmla="*/ 4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4" name="Freeform 1213">
              <a:extLst>
                <a:ext uri="{FF2B5EF4-FFF2-40B4-BE49-F238E27FC236}">
                  <a16:creationId xmlns:a16="http://schemas.microsoft.com/office/drawing/2014/main" id="{21E43F89-14A9-4CF0-A211-8A68AC4A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8 w 10"/>
                <a:gd name="T7" fmla="*/ 4 h 18"/>
                <a:gd name="T8" fmla="*/ 9 w 10"/>
                <a:gd name="T9" fmla="*/ 4 h 18"/>
                <a:gd name="T10" fmla="*/ 10 w 10"/>
                <a:gd name="T11" fmla="*/ 4 h 18"/>
                <a:gd name="T12" fmla="*/ 9 w 10"/>
                <a:gd name="T13" fmla="*/ 4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5" name="Freeform 1214">
              <a:extLst>
                <a:ext uri="{FF2B5EF4-FFF2-40B4-BE49-F238E27FC236}">
                  <a16:creationId xmlns:a16="http://schemas.microsoft.com/office/drawing/2014/main" id="{F3DADD33-ED6D-4A6A-B9FA-C96CABE7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9 w 10"/>
                <a:gd name="T7" fmla="*/ 3 h 18"/>
                <a:gd name="T8" fmla="*/ 6 w 10"/>
                <a:gd name="T9" fmla="*/ 6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5" y="8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6" name="Freeform 1215">
              <a:extLst>
                <a:ext uri="{FF2B5EF4-FFF2-40B4-BE49-F238E27FC236}">
                  <a16:creationId xmlns:a16="http://schemas.microsoft.com/office/drawing/2014/main" id="{C879CC82-AEC9-4C50-8631-C165D000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7" name="Freeform 1216">
              <a:extLst>
                <a:ext uri="{FF2B5EF4-FFF2-40B4-BE49-F238E27FC236}">
                  <a16:creationId xmlns:a16="http://schemas.microsoft.com/office/drawing/2014/main" id="{4E606795-9E0D-4F0C-A15A-04D2AEC3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5 w 10"/>
                <a:gd name="T7" fmla="*/ 8 h 18"/>
                <a:gd name="T8" fmla="*/ 2 w 10"/>
                <a:gd name="T9" fmla="*/ 18 h 18"/>
                <a:gd name="T10" fmla="*/ 0 w 10"/>
                <a:gd name="T11" fmla="*/ 10 h 18"/>
                <a:gd name="T12" fmla="*/ 8 w 10"/>
                <a:gd name="T13" fmla="*/ 0 h 18"/>
                <a:gd name="T14" fmla="*/ 10 w 10"/>
                <a:gd name="T15" fmla="*/ 0 h 18"/>
                <a:gd name="T16" fmla="*/ 10 w 10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6" y="5"/>
                    <a:pt x="5" y="8"/>
                  </a:cubicBezTo>
                  <a:cubicBezTo>
                    <a:pt x="4" y="11"/>
                    <a:pt x="3" y="15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8" name="Freeform 1217">
              <a:extLst>
                <a:ext uri="{FF2B5EF4-FFF2-40B4-BE49-F238E27FC236}">
                  <a16:creationId xmlns:a16="http://schemas.microsoft.com/office/drawing/2014/main" id="{AAD6BBD4-3874-4E94-8FE2-0FF539BD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39" name="Freeform 1218">
              <a:extLst>
                <a:ext uri="{FF2B5EF4-FFF2-40B4-BE49-F238E27FC236}">
                  <a16:creationId xmlns:a16="http://schemas.microsoft.com/office/drawing/2014/main" id="{96E0BEFB-4D7E-44F0-BAA8-B74DC7C0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0" name="Freeform 1219">
              <a:extLst>
                <a:ext uri="{FF2B5EF4-FFF2-40B4-BE49-F238E27FC236}">
                  <a16:creationId xmlns:a16="http://schemas.microsoft.com/office/drawing/2014/main" id="{4C968517-7CEC-4158-843C-9AA853DE2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3 h 18"/>
                <a:gd name="T8" fmla="*/ 8 w 10"/>
                <a:gd name="T9" fmla="*/ 4 h 18"/>
                <a:gd name="T10" fmla="*/ 7 w 10"/>
                <a:gd name="T11" fmla="*/ 5 h 18"/>
                <a:gd name="T12" fmla="*/ 5 w 10"/>
                <a:gd name="T13" fmla="*/ 8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6" y="5"/>
                    <a:pt x="6" y="6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1" name="Freeform 1220">
              <a:extLst>
                <a:ext uri="{FF2B5EF4-FFF2-40B4-BE49-F238E27FC236}">
                  <a16:creationId xmlns:a16="http://schemas.microsoft.com/office/drawing/2014/main" id="{7EAA1ECB-4ED9-49B3-890E-607A0A5D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3 h 18"/>
                <a:gd name="T8" fmla="*/ 8 w 10"/>
                <a:gd name="T9" fmla="*/ 4 h 18"/>
                <a:gd name="T10" fmla="*/ 7 w 10"/>
                <a:gd name="T11" fmla="*/ 5 h 18"/>
                <a:gd name="T12" fmla="*/ 5 w 10"/>
                <a:gd name="T13" fmla="*/ 8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2" name="Freeform 1221">
              <a:extLst>
                <a:ext uri="{FF2B5EF4-FFF2-40B4-BE49-F238E27FC236}">
                  <a16:creationId xmlns:a16="http://schemas.microsoft.com/office/drawing/2014/main" id="{7CBD8F2E-18C4-4F1F-A3EE-96308183E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2 h 18"/>
                <a:gd name="T2" fmla="*/ 9 w 10"/>
                <a:gd name="T3" fmla="*/ 3 h 18"/>
                <a:gd name="T4" fmla="*/ 8 w 10"/>
                <a:gd name="T5" fmla="*/ 3 h 18"/>
                <a:gd name="T6" fmla="*/ 7 w 10"/>
                <a:gd name="T7" fmla="*/ 5 h 18"/>
                <a:gd name="T8" fmla="*/ 5 w 10"/>
                <a:gd name="T9" fmla="*/ 8 h 18"/>
                <a:gd name="T10" fmla="*/ 2 w 10"/>
                <a:gd name="T11" fmla="*/ 18 h 18"/>
                <a:gd name="T12" fmla="*/ 0 w 10"/>
                <a:gd name="T13" fmla="*/ 10 h 18"/>
                <a:gd name="T14" fmla="*/ 8 w 10"/>
                <a:gd name="T15" fmla="*/ 0 h 18"/>
                <a:gd name="T16" fmla="*/ 10 w 10"/>
                <a:gd name="T17" fmla="*/ 0 h 18"/>
                <a:gd name="T18" fmla="*/ 10 w 10"/>
                <a:gd name="T1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6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3" name="Freeform 1222">
              <a:extLst>
                <a:ext uri="{FF2B5EF4-FFF2-40B4-BE49-F238E27FC236}">
                  <a16:creationId xmlns:a16="http://schemas.microsoft.com/office/drawing/2014/main" id="{0F2238CC-E078-455B-A797-CD1D1A559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9 w 10"/>
                <a:gd name="T3" fmla="*/ 3 h 17"/>
                <a:gd name="T4" fmla="*/ 8 w 10"/>
                <a:gd name="T5" fmla="*/ 3 h 17"/>
                <a:gd name="T6" fmla="*/ 8 w 10"/>
                <a:gd name="T7" fmla="*/ 3 h 17"/>
                <a:gd name="T8" fmla="*/ 8 w 10"/>
                <a:gd name="T9" fmla="*/ 4 h 17"/>
                <a:gd name="T10" fmla="*/ 7 w 10"/>
                <a:gd name="T11" fmla="*/ 5 h 17"/>
                <a:gd name="T12" fmla="*/ 5 w 10"/>
                <a:gd name="T13" fmla="*/ 8 h 17"/>
                <a:gd name="T14" fmla="*/ 2 w 10"/>
                <a:gd name="T15" fmla="*/ 17 h 17"/>
                <a:gd name="T16" fmla="*/ 0 w 10"/>
                <a:gd name="T17" fmla="*/ 10 h 17"/>
                <a:gd name="T18" fmla="*/ 8 w 10"/>
                <a:gd name="T19" fmla="*/ 0 h 17"/>
                <a:gd name="T20" fmla="*/ 10 w 10"/>
                <a:gd name="T21" fmla="*/ 0 h 17"/>
                <a:gd name="T22" fmla="*/ 10 w 10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5"/>
                    <a:pt x="5" y="6"/>
                    <a:pt x="5" y="8"/>
                  </a:cubicBezTo>
                  <a:cubicBezTo>
                    <a:pt x="4" y="10"/>
                    <a:pt x="3" y="13"/>
                    <a:pt x="2" y="17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4" name="Freeform 1223">
              <a:extLst>
                <a:ext uri="{FF2B5EF4-FFF2-40B4-BE49-F238E27FC236}">
                  <a16:creationId xmlns:a16="http://schemas.microsoft.com/office/drawing/2014/main" id="{A25476DC-3E1B-4F81-B3AC-60173900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9 w 10"/>
                <a:gd name="T3" fmla="*/ 3 h 17"/>
                <a:gd name="T4" fmla="*/ 8 w 10"/>
                <a:gd name="T5" fmla="*/ 2 h 17"/>
                <a:gd name="T6" fmla="*/ 6 w 10"/>
                <a:gd name="T7" fmla="*/ 5 h 17"/>
                <a:gd name="T8" fmla="*/ 5 w 10"/>
                <a:gd name="T9" fmla="*/ 8 h 17"/>
                <a:gd name="T10" fmla="*/ 2 w 10"/>
                <a:gd name="T11" fmla="*/ 17 h 17"/>
                <a:gd name="T12" fmla="*/ 0 w 10"/>
                <a:gd name="T13" fmla="*/ 10 h 17"/>
                <a:gd name="T14" fmla="*/ 8 w 10"/>
                <a:gd name="T15" fmla="*/ 0 h 17"/>
                <a:gd name="T16" fmla="*/ 10 w 10"/>
                <a:gd name="T17" fmla="*/ 0 h 17"/>
                <a:gd name="T18" fmla="*/ 10 w 10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9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3" y="10"/>
                    <a:pt x="3" y="13"/>
                    <a:pt x="2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5" name="Freeform 1224">
              <a:extLst>
                <a:ext uri="{FF2B5EF4-FFF2-40B4-BE49-F238E27FC236}">
                  <a16:creationId xmlns:a16="http://schemas.microsoft.com/office/drawing/2014/main" id="{18EB43AE-2F61-4203-B33C-3677544F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8 w 10"/>
                <a:gd name="T5" fmla="*/ 2 h 17"/>
                <a:gd name="T6" fmla="*/ 6 w 10"/>
                <a:gd name="T7" fmla="*/ 5 h 17"/>
                <a:gd name="T8" fmla="*/ 5 w 10"/>
                <a:gd name="T9" fmla="*/ 8 h 17"/>
                <a:gd name="T10" fmla="*/ 1 w 10"/>
                <a:gd name="T11" fmla="*/ 17 h 17"/>
                <a:gd name="T12" fmla="*/ 0 w 10"/>
                <a:gd name="T13" fmla="*/ 10 h 17"/>
                <a:gd name="T14" fmla="*/ 8 w 10"/>
                <a:gd name="T15" fmla="*/ 0 h 17"/>
                <a:gd name="T16" fmla="*/ 10 w 10"/>
                <a:gd name="T17" fmla="*/ 0 h 17"/>
                <a:gd name="T18" fmla="*/ 10 w 10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6" name="Freeform 1225">
              <a:extLst>
                <a:ext uri="{FF2B5EF4-FFF2-40B4-BE49-F238E27FC236}">
                  <a16:creationId xmlns:a16="http://schemas.microsoft.com/office/drawing/2014/main" id="{B1524E6B-962A-466C-8C4A-6551A413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3"/>
                    <a:pt x="9" y="2"/>
                    <a:pt x="8" y="2"/>
                  </a:cubicBezTo>
                  <a:cubicBezTo>
                    <a:pt x="8" y="2"/>
                    <a:pt x="6" y="5"/>
                    <a:pt x="4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7" name="Freeform 1226">
              <a:extLst>
                <a:ext uri="{FF2B5EF4-FFF2-40B4-BE49-F238E27FC236}">
                  <a16:creationId xmlns:a16="http://schemas.microsoft.com/office/drawing/2014/main" id="{169DE55E-5E03-4D25-AAD3-8DC8658CD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3"/>
                    <a:pt x="9" y="2"/>
                    <a:pt x="8" y="2"/>
                  </a:cubicBezTo>
                  <a:cubicBezTo>
                    <a:pt x="8" y="2"/>
                    <a:pt x="6" y="4"/>
                    <a:pt x="4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8" name="Freeform 1227">
              <a:extLst>
                <a:ext uri="{FF2B5EF4-FFF2-40B4-BE49-F238E27FC236}">
                  <a16:creationId xmlns:a16="http://schemas.microsoft.com/office/drawing/2014/main" id="{219A921F-D270-4A23-90D7-6236CEAE0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1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1"/>
                  </a:moveTo>
                  <a:cubicBezTo>
                    <a:pt x="10" y="2"/>
                    <a:pt x="9" y="2"/>
                    <a:pt x="8" y="2"/>
                  </a:cubicBezTo>
                  <a:cubicBezTo>
                    <a:pt x="8" y="2"/>
                    <a:pt x="6" y="4"/>
                    <a:pt x="4" y="8"/>
                  </a:cubicBezTo>
                  <a:cubicBezTo>
                    <a:pt x="3" y="10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49" name="Freeform 1228">
              <a:extLst>
                <a:ext uri="{FF2B5EF4-FFF2-40B4-BE49-F238E27FC236}">
                  <a16:creationId xmlns:a16="http://schemas.microsoft.com/office/drawing/2014/main" id="{DD650217-02F6-4027-8A04-6E157D49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1 h 17"/>
                <a:gd name="T2" fmla="*/ 8 w 10"/>
                <a:gd name="T3" fmla="*/ 2 h 17"/>
                <a:gd name="T4" fmla="*/ 8 w 10"/>
                <a:gd name="T5" fmla="*/ 2 h 17"/>
                <a:gd name="T6" fmla="*/ 4 w 10"/>
                <a:gd name="T7" fmla="*/ 7 h 17"/>
                <a:gd name="T8" fmla="*/ 1 w 10"/>
                <a:gd name="T9" fmla="*/ 17 h 17"/>
                <a:gd name="T10" fmla="*/ 0 w 10"/>
                <a:gd name="T11" fmla="*/ 10 h 17"/>
                <a:gd name="T12" fmla="*/ 8 w 10"/>
                <a:gd name="T13" fmla="*/ 0 h 17"/>
                <a:gd name="T14" fmla="*/ 10 w 10"/>
                <a:gd name="T15" fmla="*/ 0 h 17"/>
                <a:gd name="T16" fmla="*/ 10 w 10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10" y="1"/>
                  </a:moveTo>
                  <a:cubicBezTo>
                    <a:pt x="10" y="1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6" y="4"/>
                    <a:pt x="4" y="7"/>
                  </a:cubicBezTo>
                  <a:cubicBezTo>
                    <a:pt x="3" y="11"/>
                    <a:pt x="2" y="15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0" name="Freeform 1229">
              <a:extLst>
                <a:ext uri="{FF2B5EF4-FFF2-40B4-BE49-F238E27FC236}">
                  <a16:creationId xmlns:a16="http://schemas.microsoft.com/office/drawing/2014/main" id="{199BD800-8F4B-4223-9FDF-763A42D68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2 h 16"/>
                <a:gd name="T4" fmla="*/ 8 w 10"/>
                <a:gd name="T5" fmla="*/ 2 h 16"/>
                <a:gd name="T6" fmla="*/ 7 w 10"/>
                <a:gd name="T7" fmla="*/ 3 h 16"/>
                <a:gd name="T8" fmla="*/ 5 w 10"/>
                <a:gd name="T9" fmla="*/ 6 h 16"/>
                <a:gd name="T10" fmla="*/ 1 w 10"/>
                <a:gd name="T11" fmla="*/ 16 h 16"/>
                <a:gd name="T12" fmla="*/ 0 w 10"/>
                <a:gd name="T13" fmla="*/ 10 h 16"/>
                <a:gd name="T14" fmla="*/ 8 w 10"/>
                <a:gd name="T15" fmla="*/ 0 h 16"/>
                <a:gd name="T16" fmla="*/ 10 w 10"/>
                <a:gd name="T17" fmla="*/ 0 h 16"/>
                <a:gd name="T18" fmla="*/ 10 w 10"/>
                <a:gd name="T1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3"/>
                    <a:pt x="7" y="3"/>
                  </a:cubicBezTo>
                  <a:cubicBezTo>
                    <a:pt x="7" y="3"/>
                    <a:pt x="6" y="4"/>
                    <a:pt x="5" y="6"/>
                  </a:cubicBezTo>
                  <a:cubicBezTo>
                    <a:pt x="3" y="9"/>
                    <a:pt x="2" y="14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1" name="Freeform 1230">
              <a:extLst>
                <a:ext uri="{FF2B5EF4-FFF2-40B4-BE49-F238E27FC236}">
                  <a16:creationId xmlns:a16="http://schemas.microsoft.com/office/drawing/2014/main" id="{9D0735AD-DB7A-4FD5-9704-7D9C9BD4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2 h 16"/>
                <a:gd name="T4" fmla="*/ 5 w 10"/>
                <a:gd name="T5" fmla="*/ 6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1"/>
                    <a:pt x="8" y="2"/>
                  </a:cubicBezTo>
                  <a:cubicBezTo>
                    <a:pt x="8" y="2"/>
                    <a:pt x="7" y="3"/>
                    <a:pt x="5" y="6"/>
                  </a:cubicBezTo>
                  <a:cubicBezTo>
                    <a:pt x="3" y="9"/>
                    <a:pt x="2" y="14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2" name="Freeform 1231">
              <a:extLst>
                <a:ext uri="{FF2B5EF4-FFF2-40B4-BE49-F238E27FC236}">
                  <a16:creationId xmlns:a16="http://schemas.microsoft.com/office/drawing/2014/main" id="{44EFF9C7-3D9F-40B9-B26B-F37238C0D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1 h 16"/>
                <a:gd name="T4" fmla="*/ 8 w 10"/>
                <a:gd name="T5" fmla="*/ 1 h 16"/>
                <a:gd name="T6" fmla="*/ 7 w 10"/>
                <a:gd name="T7" fmla="*/ 3 h 16"/>
                <a:gd name="T8" fmla="*/ 5 w 10"/>
                <a:gd name="T9" fmla="*/ 5 h 16"/>
                <a:gd name="T10" fmla="*/ 1 w 10"/>
                <a:gd name="T11" fmla="*/ 16 h 16"/>
                <a:gd name="T12" fmla="*/ 0 w 10"/>
                <a:gd name="T13" fmla="*/ 10 h 16"/>
                <a:gd name="T14" fmla="*/ 8 w 10"/>
                <a:gd name="T15" fmla="*/ 0 h 16"/>
                <a:gd name="T16" fmla="*/ 10 w 10"/>
                <a:gd name="T17" fmla="*/ 0 h 16"/>
                <a:gd name="T18" fmla="*/ 10 w 10"/>
                <a:gd name="T1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3" y="8"/>
                    <a:pt x="2" y="11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3" name="Freeform 1232">
              <a:extLst>
                <a:ext uri="{FF2B5EF4-FFF2-40B4-BE49-F238E27FC236}">
                  <a16:creationId xmlns:a16="http://schemas.microsoft.com/office/drawing/2014/main" id="{15A5CC5A-C428-4F18-AF6A-7DC3B283F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1 h 16"/>
                <a:gd name="T4" fmla="*/ 5 w 10"/>
                <a:gd name="T5" fmla="*/ 5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2"/>
                    <a:pt x="5" y="5"/>
                  </a:cubicBezTo>
                  <a:cubicBezTo>
                    <a:pt x="3" y="8"/>
                    <a:pt x="2" y="11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4" name="Freeform 1233">
              <a:extLst>
                <a:ext uri="{FF2B5EF4-FFF2-40B4-BE49-F238E27FC236}">
                  <a16:creationId xmlns:a16="http://schemas.microsoft.com/office/drawing/2014/main" id="{686499B9-5906-444A-B9EE-828D185E6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0 h 16"/>
                <a:gd name="T2" fmla="*/ 10 w 10"/>
                <a:gd name="T3" fmla="*/ 0 h 16"/>
                <a:gd name="T4" fmla="*/ 5 w 10"/>
                <a:gd name="T5" fmla="*/ 5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7" y="1"/>
                    <a:pt x="5" y="5"/>
                  </a:cubicBezTo>
                  <a:cubicBezTo>
                    <a:pt x="3" y="8"/>
                    <a:pt x="2" y="12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5" name="Freeform 1234">
              <a:extLst>
                <a:ext uri="{FF2B5EF4-FFF2-40B4-BE49-F238E27FC236}">
                  <a16:creationId xmlns:a16="http://schemas.microsoft.com/office/drawing/2014/main" id="{34468B68-E9FC-4981-8D8C-E1D8589C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7" y="1"/>
                    <a:pt x="5" y="4"/>
                  </a:cubicBezTo>
                  <a:cubicBezTo>
                    <a:pt x="3" y="8"/>
                    <a:pt x="1" y="13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6" name="Freeform 1235">
              <a:extLst>
                <a:ext uri="{FF2B5EF4-FFF2-40B4-BE49-F238E27FC236}">
                  <a16:creationId xmlns:a16="http://schemas.microsoft.com/office/drawing/2014/main" id="{BAE3D28D-6656-4EC8-BFA9-8D752B99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7" y="0"/>
                    <a:pt x="5" y="4"/>
                  </a:cubicBezTo>
                  <a:cubicBezTo>
                    <a:pt x="3" y="7"/>
                    <a:pt x="2" y="11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7" name="Freeform 1236">
              <a:extLst>
                <a:ext uri="{FF2B5EF4-FFF2-40B4-BE49-F238E27FC236}">
                  <a16:creationId xmlns:a16="http://schemas.microsoft.com/office/drawing/2014/main" id="{3FD3C27D-0AF1-45AB-9D40-645B8537F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6" y="2"/>
                    <a:pt x="5" y="4"/>
                  </a:cubicBezTo>
                  <a:cubicBezTo>
                    <a:pt x="2" y="7"/>
                    <a:pt x="1" y="12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8" name="Freeform 1237">
              <a:extLst>
                <a:ext uri="{FF2B5EF4-FFF2-40B4-BE49-F238E27FC236}">
                  <a16:creationId xmlns:a16="http://schemas.microsoft.com/office/drawing/2014/main" id="{15756091-8025-4C5C-9D86-EA0B03AA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2" cy="19"/>
            </a:xfrm>
            <a:custGeom>
              <a:avLst/>
              <a:gdLst>
                <a:gd name="T0" fmla="*/ 9 w 9"/>
                <a:gd name="T1" fmla="*/ 0 h 14"/>
                <a:gd name="T2" fmla="*/ 1 w 9"/>
                <a:gd name="T3" fmla="*/ 14 h 14"/>
                <a:gd name="T4" fmla="*/ 0 w 9"/>
                <a:gd name="T5" fmla="*/ 10 h 14"/>
                <a:gd name="T6" fmla="*/ 8 w 9"/>
                <a:gd name="T7" fmla="*/ 0 h 14"/>
                <a:gd name="T8" fmla="*/ 9 w 9"/>
                <a:gd name="T9" fmla="*/ 0 h 14"/>
                <a:gd name="T10" fmla="*/ 9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1"/>
                    <a:pt x="3" y="2"/>
                    <a:pt x="1" y="14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59" name="Freeform 1238">
              <a:extLst>
                <a:ext uri="{FF2B5EF4-FFF2-40B4-BE49-F238E27FC236}">
                  <a16:creationId xmlns:a16="http://schemas.microsoft.com/office/drawing/2014/main" id="{CF17E2D6-A857-45FA-9688-4E2433C5E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7"/>
              <a:ext cx="11" cy="18"/>
            </a:xfrm>
            <a:custGeom>
              <a:avLst/>
              <a:gdLst>
                <a:gd name="T0" fmla="*/ 7 w 8"/>
                <a:gd name="T1" fmla="*/ 0 h 13"/>
                <a:gd name="T2" fmla="*/ 0 w 8"/>
                <a:gd name="T3" fmla="*/ 13 h 13"/>
                <a:gd name="T4" fmla="*/ 0 w 8"/>
                <a:gd name="T5" fmla="*/ 9 h 13"/>
                <a:gd name="T6" fmla="*/ 8 w 8"/>
                <a:gd name="T7" fmla="*/ 0 h 13"/>
                <a:gd name="T8" fmla="*/ 7 w 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0"/>
                  </a:moveTo>
                  <a:cubicBezTo>
                    <a:pt x="4" y="1"/>
                    <a:pt x="2" y="5"/>
                    <a:pt x="0" y="13"/>
                  </a:cubicBezTo>
                  <a:cubicBezTo>
                    <a:pt x="0" y="11"/>
                    <a:pt x="0" y="9"/>
                    <a:pt x="0" y="9"/>
                  </a:cubicBezTo>
                  <a:cubicBezTo>
                    <a:pt x="1" y="4"/>
                    <a:pt x="4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0" name="Freeform 1239">
              <a:extLst>
                <a:ext uri="{FF2B5EF4-FFF2-40B4-BE49-F238E27FC236}">
                  <a16:creationId xmlns:a16="http://schemas.microsoft.com/office/drawing/2014/main" id="{A82AEE22-ACAB-4EAF-9CEF-784B577D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0"/>
              <a:ext cx="1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  <a:gd name="T14" fmla="*/ 1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1" name="Freeform 1240">
              <a:extLst>
                <a:ext uri="{FF2B5EF4-FFF2-40B4-BE49-F238E27FC236}">
                  <a16:creationId xmlns:a16="http://schemas.microsoft.com/office/drawing/2014/main" id="{DA4A5D2C-99E4-47A8-B09F-C937514F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0"/>
              <a:ext cx="1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2" name="Freeform 1241">
              <a:extLst>
                <a:ext uri="{FF2B5EF4-FFF2-40B4-BE49-F238E27FC236}">
                  <a16:creationId xmlns:a16="http://schemas.microsoft.com/office/drawing/2014/main" id="{D05D4543-009D-43A4-BC83-AAC68201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3" name="Freeform 1242">
              <a:extLst>
                <a:ext uri="{FF2B5EF4-FFF2-40B4-BE49-F238E27FC236}">
                  <a16:creationId xmlns:a16="http://schemas.microsoft.com/office/drawing/2014/main" id="{ABFADB3A-7C5F-4FF3-8443-D26FEF40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4" name="Freeform 1243">
              <a:extLst>
                <a:ext uri="{FF2B5EF4-FFF2-40B4-BE49-F238E27FC236}">
                  <a16:creationId xmlns:a16="http://schemas.microsoft.com/office/drawing/2014/main" id="{D31E4C8E-BC2A-40AE-9B38-D2A501401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5" name="Freeform 1244">
              <a:extLst>
                <a:ext uri="{FF2B5EF4-FFF2-40B4-BE49-F238E27FC236}">
                  <a16:creationId xmlns:a16="http://schemas.microsoft.com/office/drawing/2014/main" id="{B17E2B8F-961C-45ED-93B0-0980EAA0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6" name="Freeform 1245">
              <a:extLst>
                <a:ext uri="{FF2B5EF4-FFF2-40B4-BE49-F238E27FC236}">
                  <a16:creationId xmlns:a16="http://schemas.microsoft.com/office/drawing/2014/main" id="{484845CD-67D5-4CFD-825C-C117D9555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7" name="Oval 1246">
              <a:extLst>
                <a:ext uri="{FF2B5EF4-FFF2-40B4-BE49-F238E27FC236}">
                  <a16:creationId xmlns:a16="http://schemas.microsoft.com/office/drawing/2014/main" id="{454C9B37-4031-4D3B-9BFD-C8B8E5B8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8" name="Freeform 1247">
              <a:extLst>
                <a:ext uri="{FF2B5EF4-FFF2-40B4-BE49-F238E27FC236}">
                  <a16:creationId xmlns:a16="http://schemas.microsoft.com/office/drawing/2014/main" id="{0B7CCE36-E214-4D14-8363-9B4AEA14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69" name="Oval 1248">
              <a:extLst>
                <a:ext uri="{FF2B5EF4-FFF2-40B4-BE49-F238E27FC236}">
                  <a16:creationId xmlns:a16="http://schemas.microsoft.com/office/drawing/2014/main" id="{9B607FAD-474C-47E9-BB10-F145B31A5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0" name="Oval 1249">
              <a:extLst>
                <a:ext uri="{FF2B5EF4-FFF2-40B4-BE49-F238E27FC236}">
                  <a16:creationId xmlns:a16="http://schemas.microsoft.com/office/drawing/2014/main" id="{1EB013AC-36AD-42D7-A4B4-59C5D6A42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1" name="Oval 1250">
              <a:extLst>
                <a:ext uri="{FF2B5EF4-FFF2-40B4-BE49-F238E27FC236}">
                  <a16:creationId xmlns:a16="http://schemas.microsoft.com/office/drawing/2014/main" id="{5AA5EED2-F7FA-49E5-84AD-8512A3CBD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2" name="Freeform 1251">
              <a:extLst>
                <a:ext uri="{FF2B5EF4-FFF2-40B4-BE49-F238E27FC236}">
                  <a16:creationId xmlns:a16="http://schemas.microsoft.com/office/drawing/2014/main" id="{BAFB1A06-77A1-4B81-BF99-15399756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3" name="Freeform 1252">
              <a:extLst>
                <a:ext uri="{FF2B5EF4-FFF2-40B4-BE49-F238E27FC236}">
                  <a16:creationId xmlns:a16="http://schemas.microsoft.com/office/drawing/2014/main" id="{05386E64-10CC-42B0-85B0-9F0757D4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4" name="Freeform 1253">
              <a:extLst>
                <a:ext uri="{FF2B5EF4-FFF2-40B4-BE49-F238E27FC236}">
                  <a16:creationId xmlns:a16="http://schemas.microsoft.com/office/drawing/2014/main" id="{548C9D97-1DC4-4C21-8273-E223D58B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252"/>
              <a:ext cx="147" cy="114"/>
            </a:xfrm>
            <a:custGeom>
              <a:avLst/>
              <a:gdLst>
                <a:gd name="T0" fmla="*/ 63 w 107"/>
                <a:gd name="T1" fmla="*/ 0 h 84"/>
                <a:gd name="T2" fmla="*/ 75 w 107"/>
                <a:gd name="T3" fmla="*/ 9 h 84"/>
                <a:gd name="T4" fmla="*/ 81 w 107"/>
                <a:gd name="T5" fmla="*/ 4 h 84"/>
                <a:gd name="T6" fmla="*/ 83 w 107"/>
                <a:gd name="T7" fmla="*/ 4 h 84"/>
                <a:gd name="T8" fmla="*/ 96 w 107"/>
                <a:gd name="T9" fmla="*/ 19 h 84"/>
                <a:gd name="T10" fmla="*/ 97 w 107"/>
                <a:gd name="T11" fmla="*/ 33 h 84"/>
                <a:gd name="T12" fmla="*/ 104 w 107"/>
                <a:gd name="T13" fmla="*/ 46 h 84"/>
                <a:gd name="T14" fmla="*/ 99 w 107"/>
                <a:gd name="T15" fmla="*/ 66 h 84"/>
                <a:gd name="T16" fmla="*/ 97 w 107"/>
                <a:gd name="T17" fmla="*/ 67 h 84"/>
                <a:gd name="T18" fmla="*/ 85 w 107"/>
                <a:gd name="T19" fmla="*/ 58 h 84"/>
                <a:gd name="T20" fmla="*/ 78 w 107"/>
                <a:gd name="T21" fmla="*/ 73 h 84"/>
                <a:gd name="T22" fmla="*/ 76 w 107"/>
                <a:gd name="T23" fmla="*/ 73 h 84"/>
                <a:gd name="T24" fmla="*/ 64 w 107"/>
                <a:gd name="T25" fmla="*/ 64 h 84"/>
                <a:gd name="T26" fmla="*/ 57 w 107"/>
                <a:gd name="T27" fmla="*/ 78 h 84"/>
                <a:gd name="T28" fmla="*/ 56 w 107"/>
                <a:gd name="T29" fmla="*/ 78 h 84"/>
                <a:gd name="T30" fmla="*/ 46 w 107"/>
                <a:gd name="T31" fmla="*/ 73 h 84"/>
                <a:gd name="T32" fmla="*/ 39 w 107"/>
                <a:gd name="T33" fmla="*/ 83 h 84"/>
                <a:gd name="T34" fmla="*/ 37 w 107"/>
                <a:gd name="T35" fmla="*/ 83 h 84"/>
                <a:gd name="T36" fmla="*/ 25 w 107"/>
                <a:gd name="T37" fmla="*/ 73 h 84"/>
                <a:gd name="T38" fmla="*/ 18 w 107"/>
                <a:gd name="T39" fmla="*/ 80 h 84"/>
                <a:gd name="T40" fmla="*/ 16 w 107"/>
                <a:gd name="T41" fmla="*/ 80 h 84"/>
                <a:gd name="T42" fmla="*/ 3 w 107"/>
                <a:gd name="T43" fmla="*/ 65 h 84"/>
                <a:gd name="T44" fmla="*/ 8 w 107"/>
                <a:gd name="T45" fmla="*/ 43 h 84"/>
                <a:gd name="T46" fmla="*/ 5 w 107"/>
                <a:gd name="T47" fmla="*/ 36 h 84"/>
                <a:gd name="T48" fmla="*/ 10 w 107"/>
                <a:gd name="T49" fmla="*/ 15 h 84"/>
                <a:gd name="T50" fmla="*/ 11 w 107"/>
                <a:gd name="T51" fmla="*/ 15 h 84"/>
                <a:gd name="T52" fmla="*/ 17 w 107"/>
                <a:gd name="T53" fmla="*/ 16 h 84"/>
                <a:gd name="T54" fmla="*/ 23 w 107"/>
                <a:gd name="T55" fmla="*/ 9 h 84"/>
                <a:gd name="T56" fmla="*/ 24 w 107"/>
                <a:gd name="T57" fmla="*/ 9 h 84"/>
                <a:gd name="T58" fmla="*/ 35 w 107"/>
                <a:gd name="T59" fmla="*/ 16 h 84"/>
                <a:gd name="T60" fmla="*/ 41 w 107"/>
                <a:gd name="T61" fmla="*/ 6 h 84"/>
                <a:gd name="T62" fmla="*/ 43 w 107"/>
                <a:gd name="T63" fmla="*/ 6 h 84"/>
                <a:gd name="T64" fmla="*/ 55 w 107"/>
                <a:gd name="T65" fmla="*/ 14 h 84"/>
                <a:gd name="T66" fmla="*/ 62 w 107"/>
                <a:gd name="T67" fmla="*/ 0 h 84"/>
                <a:gd name="T68" fmla="*/ 63 w 107"/>
                <a:gd name="T6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" h="84">
                  <a:moveTo>
                    <a:pt x="63" y="0"/>
                  </a:moveTo>
                  <a:cubicBezTo>
                    <a:pt x="66" y="0"/>
                    <a:pt x="69" y="2"/>
                    <a:pt x="75" y="9"/>
                  </a:cubicBezTo>
                  <a:cubicBezTo>
                    <a:pt x="79" y="5"/>
                    <a:pt x="80" y="4"/>
                    <a:pt x="81" y="4"/>
                  </a:cubicBezTo>
                  <a:cubicBezTo>
                    <a:pt x="81" y="4"/>
                    <a:pt x="82" y="4"/>
                    <a:pt x="83" y="4"/>
                  </a:cubicBezTo>
                  <a:cubicBezTo>
                    <a:pt x="87" y="4"/>
                    <a:pt x="93" y="10"/>
                    <a:pt x="96" y="19"/>
                  </a:cubicBezTo>
                  <a:cubicBezTo>
                    <a:pt x="97" y="23"/>
                    <a:pt x="98" y="28"/>
                    <a:pt x="97" y="33"/>
                  </a:cubicBezTo>
                  <a:cubicBezTo>
                    <a:pt x="100" y="37"/>
                    <a:pt x="103" y="41"/>
                    <a:pt x="104" y="46"/>
                  </a:cubicBezTo>
                  <a:cubicBezTo>
                    <a:pt x="107" y="56"/>
                    <a:pt x="104" y="65"/>
                    <a:pt x="99" y="66"/>
                  </a:cubicBezTo>
                  <a:cubicBezTo>
                    <a:pt x="99" y="66"/>
                    <a:pt x="98" y="67"/>
                    <a:pt x="97" y="67"/>
                  </a:cubicBezTo>
                  <a:cubicBezTo>
                    <a:pt x="95" y="67"/>
                    <a:pt x="93" y="65"/>
                    <a:pt x="85" y="58"/>
                  </a:cubicBezTo>
                  <a:cubicBezTo>
                    <a:pt x="82" y="69"/>
                    <a:pt x="80" y="72"/>
                    <a:pt x="78" y="73"/>
                  </a:cubicBezTo>
                  <a:cubicBezTo>
                    <a:pt x="78" y="72"/>
                    <a:pt x="77" y="73"/>
                    <a:pt x="76" y="73"/>
                  </a:cubicBezTo>
                  <a:cubicBezTo>
                    <a:pt x="74" y="73"/>
                    <a:pt x="72" y="72"/>
                    <a:pt x="64" y="64"/>
                  </a:cubicBezTo>
                  <a:cubicBezTo>
                    <a:pt x="62" y="75"/>
                    <a:pt x="60" y="77"/>
                    <a:pt x="57" y="78"/>
                  </a:cubicBezTo>
                  <a:cubicBezTo>
                    <a:pt x="57" y="78"/>
                    <a:pt x="56" y="78"/>
                    <a:pt x="56" y="78"/>
                  </a:cubicBezTo>
                  <a:cubicBezTo>
                    <a:pt x="54" y="78"/>
                    <a:pt x="52" y="77"/>
                    <a:pt x="46" y="73"/>
                  </a:cubicBezTo>
                  <a:cubicBezTo>
                    <a:pt x="43" y="81"/>
                    <a:pt x="41" y="83"/>
                    <a:pt x="39" y="83"/>
                  </a:cubicBezTo>
                  <a:cubicBezTo>
                    <a:pt x="39" y="83"/>
                    <a:pt x="38" y="83"/>
                    <a:pt x="37" y="83"/>
                  </a:cubicBezTo>
                  <a:cubicBezTo>
                    <a:pt x="35" y="84"/>
                    <a:pt x="31" y="81"/>
                    <a:pt x="25" y="73"/>
                  </a:cubicBezTo>
                  <a:cubicBezTo>
                    <a:pt x="20" y="79"/>
                    <a:pt x="19" y="80"/>
                    <a:pt x="18" y="80"/>
                  </a:cubicBezTo>
                  <a:cubicBezTo>
                    <a:pt x="18" y="80"/>
                    <a:pt x="17" y="80"/>
                    <a:pt x="16" y="80"/>
                  </a:cubicBezTo>
                  <a:cubicBezTo>
                    <a:pt x="12" y="80"/>
                    <a:pt x="6" y="74"/>
                    <a:pt x="3" y="65"/>
                  </a:cubicBezTo>
                  <a:cubicBezTo>
                    <a:pt x="0" y="56"/>
                    <a:pt x="2" y="48"/>
                    <a:pt x="8" y="43"/>
                  </a:cubicBezTo>
                  <a:cubicBezTo>
                    <a:pt x="6" y="39"/>
                    <a:pt x="5" y="38"/>
                    <a:pt x="5" y="36"/>
                  </a:cubicBezTo>
                  <a:cubicBezTo>
                    <a:pt x="2" y="25"/>
                    <a:pt x="5" y="16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2" y="15"/>
                    <a:pt x="13" y="16"/>
                    <a:pt x="17" y="16"/>
                  </a:cubicBezTo>
                  <a:cubicBezTo>
                    <a:pt x="19" y="11"/>
                    <a:pt x="21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6" y="9"/>
                    <a:pt x="28" y="10"/>
                    <a:pt x="35" y="16"/>
                  </a:cubicBezTo>
                  <a:cubicBezTo>
                    <a:pt x="38" y="8"/>
                    <a:pt x="40" y="7"/>
                    <a:pt x="41" y="6"/>
                  </a:cubicBezTo>
                  <a:cubicBezTo>
                    <a:pt x="42" y="6"/>
                    <a:pt x="42" y="6"/>
                    <a:pt x="43" y="6"/>
                  </a:cubicBezTo>
                  <a:cubicBezTo>
                    <a:pt x="45" y="6"/>
                    <a:pt x="47" y="7"/>
                    <a:pt x="55" y="14"/>
                  </a:cubicBezTo>
                  <a:cubicBezTo>
                    <a:pt x="57" y="3"/>
                    <a:pt x="59" y="1"/>
                    <a:pt x="62" y="0"/>
                  </a:cubicBezTo>
                  <a:cubicBezTo>
                    <a:pt x="62" y="1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5" name="Freeform 1254">
              <a:extLst>
                <a:ext uri="{FF2B5EF4-FFF2-40B4-BE49-F238E27FC236}">
                  <a16:creationId xmlns:a16="http://schemas.microsoft.com/office/drawing/2014/main" id="{ABE859AA-2790-4E7F-BF4C-338D6778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0 w 12"/>
                <a:gd name="T1" fmla="*/ 4 h 13"/>
                <a:gd name="T2" fmla="*/ 0 w 12"/>
                <a:gd name="T3" fmla="*/ 0 h 13"/>
                <a:gd name="T4" fmla="*/ 12 w 12"/>
                <a:gd name="T5" fmla="*/ 7 h 13"/>
                <a:gd name="T6" fmla="*/ 12 w 12"/>
                <a:gd name="T7" fmla="*/ 13 h 13"/>
                <a:gd name="T8" fmla="*/ 0 w 12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4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10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6" name="Freeform 1255">
              <a:extLst>
                <a:ext uri="{FF2B5EF4-FFF2-40B4-BE49-F238E27FC236}">
                  <a16:creationId xmlns:a16="http://schemas.microsoft.com/office/drawing/2014/main" id="{B4F025F0-E0E8-4712-9F6F-CE4CDDE70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9 w 12"/>
                <a:gd name="T3" fmla="*/ 9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1"/>
                    <a:pt x="10" y="10"/>
                    <a:pt x="9" y="9"/>
                  </a:cubicBezTo>
                  <a:cubicBezTo>
                    <a:pt x="10" y="10"/>
                    <a:pt x="11" y="11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7" name="Freeform 1256">
              <a:extLst>
                <a:ext uri="{FF2B5EF4-FFF2-40B4-BE49-F238E27FC236}">
                  <a16:creationId xmlns:a16="http://schemas.microsoft.com/office/drawing/2014/main" id="{9EC490E6-734D-424B-B8B4-C5539FB2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6 w 12"/>
                <a:gd name="T3" fmla="*/ 6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9"/>
                    <a:pt x="8" y="7"/>
                    <a:pt x="6" y="6"/>
                  </a:cubicBezTo>
                  <a:cubicBezTo>
                    <a:pt x="9" y="9"/>
                    <a:pt x="12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8" name="Freeform 1257">
              <a:extLst>
                <a:ext uri="{FF2B5EF4-FFF2-40B4-BE49-F238E27FC236}">
                  <a16:creationId xmlns:a16="http://schemas.microsoft.com/office/drawing/2014/main" id="{DD1E0DEF-7EEE-4D46-927C-8BD063FC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5 w 12"/>
                <a:gd name="T3" fmla="*/ 5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6"/>
                    <a:pt x="5" y="5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79" name="Freeform 1258">
              <a:extLst>
                <a:ext uri="{FF2B5EF4-FFF2-40B4-BE49-F238E27FC236}">
                  <a16:creationId xmlns:a16="http://schemas.microsoft.com/office/drawing/2014/main" id="{B5E95083-694E-4F3C-A8F5-39B69B69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4 w 12"/>
                <a:gd name="T3" fmla="*/ 5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6"/>
                    <a:pt x="4" y="5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0" name="Freeform 1259">
              <a:extLst>
                <a:ext uri="{FF2B5EF4-FFF2-40B4-BE49-F238E27FC236}">
                  <a16:creationId xmlns:a16="http://schemas.microsoft.com/office/drawing/2014/main" id="{307CF42C-4951-4BA6-A273-F05D589C6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4 w 12"/>
                <a:gd name="T3" fmla="*/ 4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5"/>
                    <a:pt x="4" y="4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1" name="Freeform 1260">
              <a:extLst>
                <a:ext uri="{FF2B5EF4-FFF2-40B4-BE49-F238E27FC236}">
                  <a16:creationId xmlns:a16="http://schemas.microsoft.com/office/drawing/2014/main" id="{D3FA2E10-DE87-4C52-AAFF-F979C283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3 w 12"/>
                <a:gd name="T3" fmla="*/ 4 h 13"/>
                <a:gd name="T4" fmla="*/ 7 w 12"/>
                <a:gd name="T5" fmla="*/ 8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0"/>
                    <a:pt x="6" y="5"/>
                    <a:pt x="3" y="4"/>
                  </a:cubicBezTo>
                  <a:cubicBezTo>
                    <a:pt x="5" y="5"/>
                    <a:pt x="6" y="6"/>
                    <a:pt x="7" y="8"/>
                  </a:cubicBezTo>
                  <a:cubicBezTo>
                    <a:pt x="8" y="8"/>
                    <a:pt x="10" y="10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2" name="Freeform 1261">
              <a:extLst>
                <a:ext uri="{FF2B5EF4-FFF2-40B4-BE49-F238E27FC236}">
                  <a16:creationId xmlns:a16="http://schemas.microsoft.com/office/drawing/2014/main" id="{0C9871A3-A8F2-41F9-8A16-BE32DFD4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3 w 12"/>
                <a:gd name="T3" fmla="*/ 4 h 13"/>
                <a:gd name="T4" fmla="*/ 4 w 12"/>
                <a:gd name="T5" fmla="*/ 5 h 13"/>
                <a:gd name="T6" fmla="*/ 7 w 12"/>
                <a:gd name="T7" fmla="*/ 7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0"/>
                    <a:pt x="6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5" y="5"/>
                    <a:pt x="6" y="6"/>
                    <a:pt x="7" y="7"/>
                  </a:cubicBezTo>
                  <a:cubicBezTo>
                    <a:pt x="8" y="8"/>
                    <a:pt x="9" y="10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3" name="Freeform 1262">
              <a:extLst>
                <a:ext uri="{FF2B5EF4-FFF2-40B4-BE49-F238E27FC236}">
                  <a16:creationId xmlns:a16="http://schemas.microsoft.com/office/drawing/2014/main" id="{8B160543-CD58-422A-83AA-5B32D9C1F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3 w 12"/>
                <a:gd name="T5" fmla="*/ 4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8" y="7"/>
                    <a:pt x="5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4" name="Freeform 1263">
              <a:extLst>
                <a:ext uri="{FF2B5EF4-FFF2-40B4-BE49-F238E27FC236}">
                  <a16:creationId xmlns:a16="http://schemas.microsoft.com/office/drawing/2014/main" id="{E66AA17A-10B4-4C63-B3D1-F19636B44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3 w 12"/>
                <a:gd name="T5" fmla="*/ 4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7" y="5"/>
                    <a:pt x="4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5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5" name="Freeform 1264">
              <a:extLst>
                <a:ext uri="{FF2B5EF4-FFF2-40B4-BE49-F238E27FC236}">
                  <a16:creationId xmlns:a16="http://schemas.microsoft.com/office/drawing/2014/main" id="{F4ACD6A3-ED91-46C3-84FD-15557C0B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2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6" name="Freeform 1265">
              <a:extLst>
                <a:ext uri="{FF2B5EF4-FFF2-40B4-BE49-F238E27FC236}">
                  <a16:creationId xmlns:a16="http://schemas.microsoft.com/office/drawing/2014/main" id="{B3924DEA-4055-4726-A783-BA1FA556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2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6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7" name="Freeform 1266">
              <a:extLst>
                <a:ext uri="{FF2B5EF4-FFF2-40B4-BE49-F238E27FC236}">
                  <a16:creationId xmlns:a16="http://schemas.microsoft.com/office/drawing/2014/main" id="{313D0D30-5CA5-40DB-B51E-66C8867F8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1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2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4" y="5"/>
                    <a:pt x="7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8" name="Freeform 1267">
              <a:extLst>
                <a:ext uri="{FF2B5EF4-FFF2-40B4-BE49-F238E27FC236}">
                  <a16:creationId xmlns:a16="http://schemas.microsoft.com/office/drawing/2014/main" id="{E54E7E2C-6F1B-4243-A873-9C3E846FA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2"/>
                    <a:pt x="1" y="4"/>
                    <a:pt x="1" y="4"/>
                  </a:cubicBezTo>
                  <a:cubicBezTo>
                    <a:pt x="4" y="5"/>
                    <a:pt x="6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89" name="Freeform 1268">
              <a:extLst>
                <a:ext uri="{FF2B5EF4-FFF2-40B4-BE49-F238E27FC236}">
                  <a16:creationId xmlns:a16="http://schemas.microsoft.com/office/drawing/2014/main" id="{E9478107-D43C-4214-B4DA-D9866419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3 w 12"/>
                <a:gd name="T5" fmla="*/ 5 h 13"/>
                <a:gd name="T6" fmla="*/ 6 w 12"/>
                <a:gd name="T7" fmla="*/ 6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4" y="1"/>
                    <a:pt x="1" y="4"/>
                    <a:pt x="1" y="4"/>
                  </a:cubicBezTo>
                  <a:cubicBezTo>
                    <a:pt x="2" y="4"/>
                    <a:pt x="3" y="4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8" y="8"/>
                    <a:pt x="11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0" name="Freeform 1269">
              <a:extLst>
                <a:ext uri="{FF2B5EF4-FFF2-40B4-BE49-F238E27FC236}">
                  <a16:creationId xmlns:a16="http://schemas.microsoft.com/office/drawing/2014/main" id="{BF8F892B-CA40-4269-8BC2-5D86FFA9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6"/>
            </a:xfrm>
            <a:custGeom>
              <a:avLst/>
              <a:gdLst>
                <a:gd name="T0" fmla="*/ 12 w 12"/>
                <a:gd name="T1" fmla="*/ 12 h 12"/>
                <a:gd name="T2" fmla="*/ 0 w 12"/>
                <a:gd name="T3" fmla="*/ 4 h 12"/>
                <a:gd name="T4" fmla="*/ 0 w 12"/>
                <a:gd name="T5" fmla="*/ 0 h 12"/>
                <a:gd name="T6" fmla="*/ 12 w 12"/>
                <a:gd name="T7" fmla="*/ 7 h 12"/>
                <a:gd name="T8" fmla="*/ 1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5" y="3"/>
                    <a:pt x="2" y="3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1" name="Freeform 1270">
              <a:extLst>
                <a:ext uri="{FF2B5EF4-FFF2-40B4-BE49-F238E27FC236}">
                  <a16:creationId xmlns:a16="http://schemas.microsoft.com/office/drawing/2014/main" id="{14CC0187-9A3C-4CE8-B940-678DBEBD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4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6" y="4"/>
                    <a:pt x="2" y="3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2" name="Freeform 1271">
              <a:extLst>
                <a:ext uri="{FF2B5EF4-FFF2-40B4-BE49-F238E27FC236}">
                  <a16:creationId xmlns:a16="http://schemas.microsoft.com/office/drawing/2014/main" id="{EE23231F-E477-40D8-ACAE-B17F4BCFF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3" name="Freeform 1272">
              <a:extLst>
                <a:ext uri="{FF2B5EF4-FFF2-40B4-BE49-F238E27FC236}">
                  <a16:creationId xmlns:a16="http://schemas.microsoft.com/office/drawing/2014/main" id="{6B3621F6-8372-463C-93AA-FFD0F980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5" y="3"/>
                    <a:pt x="2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4" name="Freeform 1273">
              <a:extLst>
                <a:ext uri="{FF2B5EF4-FFF2-40B4-BE49-F238E27FC236}">
                  <a16:creationId xmlns:a16="http://schemas.microsoft.com/office/drawing/2014/main" id="{2EFAE9EC-CACF-4F7B-91B0-EBA908A1F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5" name="Freeform 1274">
              <a:extLst>
                <a:ext uri="{FF2B5EF4-FFF2-40B4-BE49-F238E27FC236}">
                  <a16:creationId xmlns:a16="http://schemas.microsoft.com/office/drawing/2014/main" id="{CD266DD6-5398-407A-A671-A8C6C2D3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6" name="Freeform 1275">
              <a:extLst>
                <a:ext uri="{FF2B5EF4-FFF2-40B4-BE49-F238E27FC236}">
                  <a16:creationId xmlns:a16="http://schemas.microsoft.com/office/drawing/2014/main" id="{ADE9766E-552C-4412-809C-308BCD4A8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7" name="Freeform 1276">
              <a:extLst>
                <a:ext uri="{FF2B5EF4-FFF2-40B4-BE49-F238E27FC236}">
                  <a16:creationId xmlns:a16="http://schemas.microsoft.com/office/drawing/2014/main" id="{484597BD-7DC0-4F42-8274-15611A65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9" y="7"/>
                    <a:pt x="5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8" name="Freeform 1277">
              <a:extLst>
                <a:ext uri="{FF2B5EF4-FFF2-40B4-BE49-F238E27FC236}">
                  <a16:creationId xmlns:a16="http://schemas.microsoft.com/office/drawing/2014/main" id="{524A28E5-0E72-4DAB-B226-6757BC1D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1" y="9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799" name="Freeform 1278">
              <a:extLst>
                <a:ext uri="{FF2B5EF4-FFF2-40B4-BE49-F238E27FC236}">
                  <a16:creationId xmlns:a16="http://schemas.microsoft.com/office/drawing/2014/main" id="{17F6DEB6-2E14-4F25-AC17-403515DF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0" name="Freeform 1279">
              <a:extLst>
                <a:ext uri="{FF2B5EF4-FFF2-40B4-BE49-F238E27FC236}">
                  <a16:creationId xmlns:a16="http://schemas.microsoft.com/office/drawing/2014/main" id="{40ABF2D1-C685-404D-A70E-0989909E4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1" name="Freeform 1280">
              <a:extLst>
                <a:ext uri="{FF2B5EF4-FFF2-40B4-BE49-F238E27FC236}">
                  <a16:creationId xmlns:a16="http://schemas.microsoft.com/office/drawing/2014/main" id="{4A004625-C2D1-4D66-8EFD-45F4C44E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2" name="Freeform 1281">
              <a:extLst>
                <a:ext uri="{FF2B5EF4-FFF2-40B4-BE49-F238E27FC236}">
                  <a16:creationId xmlns:a16="http://schemas.microsoft.com/office/drawing/2014/main" id="{D5C9219F-4005-41F6-B0E9-780A85A4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3" name="Freeform 1282">
              <a:extLst>
                <a:ext uri="{FF2B5EF4-FFF2-40B4-BE49-F238E27FC236}">
                  <a16:creationId xmlns:a16="http://schemas.microsoft.com/office/drawing/2014/main" id="{128AC3F6-6DB2-4C2C-9A5D-84B45CCC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3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4" name="Freeform 1283">
              <a:extLst>
                <a:ext uri="{FF2B5EF4-FFF2-40B4-BE49-F238E27FC236}">
                  <a16:creationId xmlns:a16="http://schemas.microsoft.com/office/drawing/2014/main" id="{CA65FAC5-3114-469C-B912-4AA85F3CB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3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5" name="Freeform 1284">
              <a:extLst>
                <a:ext uri="{FF2B5EF4-FFF2-40B4-BE49-F238E27FC236}">
                  <a16:creationId xmlns:a16="http://schemas.microsoft.com/office/drawing/2014/main" id="{FA436008-B5B9-4D51-AFAA-A133B2F0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2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6" name="Freeform 1285">
              <a:extLst>
                <a:ext uri="{FF2B5EF4-FFF2-40B4-BE49-F238E27FC236}">
                  <a16:creationId xmlns:a16="http://schemas.microsoft.com/office/drawing/2014/main" id="{C6A39C29-C38E-49B1-B7B0-FD2E0895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2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7" name="Freeform 1286">
              <a:extLst>
                <a:ext uri="{FF2B5EF4-FFF2-40B4-BE49-F238E27FC236}">
                  <a16:creationId xmlns:a16="http://schemas.microsoft.com/office/drawing/2014/main" id="{DC6BCAB3-D1C4-4BE1-9B26-A057A5D22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7" y="2"/>
                    <a:pt x="3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8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8" name="Freeform 1287">
              <a:extLst>
                <a:ext uri="{FF2B5EF4-FFF2-40B4-BE49-F238E27FC236}">
                  <a16:creationId xmlns:a16="http://schemas.microsoft.com/office/drawing/2014/main" id="{7C57641F-2998-469B-B6BB-80FA0C19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09" name="Freeform 1288">
              <a:extLst>
                <a:ext uri="{FF2B5EF4-FFF2-40B4-BE49-F238E27FC236}">
                  <a16:creationId xmlns:a16="http://schemas.microsoft.com/office/drawing/2014/main" id="{0B909843-31C0-4A77-947C-437B17142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7" y="1"/>
                    <a:pt x="2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0" name="Freeform 1289">
              <a:extLst>
                <a:ext uri="{FF2B5EF4-FFF2-40B4-BE49-F238E27FC236}">
                  <a16:creationId xmlns:a16="http://schemas.microsoft.com/office/drawing/2014/main" id="{A7200353-8199-422B-B97E-124778F8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1" name="Freeform 1290">
              <a:extLst>
                <a:ext uri="{FF2B5EF4-FFF2-40B4-BE49-F238E27FC236}">
                  <a16:creationId xmlns:a16="http://schemas.microsoft.com/office/drawing/2014/main" id="{E1C9A8AF-41A2-4455-A6E1-DAC45EA02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1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2" name="Freeform 1291">
              <a:extLst>
                <a:ext uri="{FF2B5EF4-FFF2-40B4-BE49-F238E27FC236}">
                  <a16:creationId xmlns:a16="http://schemas.microsoft.com/office/drawing/2014/main" id="{06FEE4A1-EC49-4F94-B6F9-3CD682D1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3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3" name="Freeform 1292">
              <a:extLst>
                <a:ext uri="{FF2B5EF4-FFF2-40B4-BE49-F238E27FC236}">
                  <a16:creationId xmlns:a16="http://schemas.microsoft.com/office/drawing/2014/main" id="{37510114-6F5F-4860-8E9B-A3D0088A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4" name="Freeform 1293">
              <a:extLst>
                <a:ext uri="{FF2B5EF4-FFF2-40B4-BE49-F238E27FC236}">
                  <a16:creationId xmlns:a16="http://schemas.microsoft.com/office/drawing/2014/main" id="{9B986DEF-B376-4C9C-9890-A93BFCFD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5" name="Freeform 1294">
              <a:extLst>
                <a:ext uri="{FF2B5EF4-FFF2-40B4-BE49-F238E27FC236}">
                  <a16:creationId xmlns:a16="http://schemas.microsoft.com/office/drawing/2014/main" id="{0E611FDA-05D1-4D34-A552-A2B3BB1B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6" name="Freeform 1295">
              <a:extLst>
                <a:ext uri="{FF2B5EF4-FFF2-40B4-BE49-F238E27FC236}">
                  <a16:creationId xmlns:a16="http://schemas.microsoft.com/office/drawing/2014/main" id="{AA610617-A61F-4B5D-8BF2-3A648042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0" cy="3"/>
            </a:xfrm>
            <a:custGeom>
              <a:avLst/>
              <a:gdLst>
                <a:gd name="T0" fmla="*/ 7 w 7"/>
                <a:gd name="T1" fmla="*/ 2 h 2"/>
                <a:gd name="T2" fmla="*/ 0 w 7"/>
                <a:gd name="T3" fmla="*/ 0 h 2"/>
                <a:gd name="T4" fmla="*/ 0 w 7"/>
                <a:gd name="T5" fmla="*/ 0 h 2"/>
                <a:gd name="T6" fmla="*/ 7 w 7"/>
                <a:gd name="T7" fmla="*/ 2 h 2"/>
                <a:gd name="T8" fmla="*/ 7 w 7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7" name="Freeform 1296">
              <a:extLst>
                <a:ext uri="{FF2B5EF4-FFF2-40B4-BE49-F238E27FC236}">
                  <a16:creationId xmlns:a16="http://schemas.microsoft.com/office/drawing/2014/main" id="{A28B874D-2D64-463E-8223-6DB1F596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3 w 12"/>
                <a:gd name="T9" fmla="*/ 1 h 9"/>
                <a:gd name="T10" fmla="*/ 6 w 12"/>
                <a:gd name="T11" fmla="*/ 2 h 9"/>
                <a:gd name="T12" fmla="*/ 12 w 12"/>
                <a:gd name="T13" fmla="*/ 9 h 9"/>
                <a:gd name="T14" fmla="*/ 12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4"/>
                    <a:pt x="11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8" name="Freeform 1297">
              <a:extLst>
                <a:ext uri="{FF2B5EF4-FFF2-40B4-BE49-F238E27FC236}">
                  <a16:creationId xmlns:a16="http://schemas.microsoft.com/office/drawing/2014/main" id="{F95F05BC-74FF-479F-9AF9-409C3BB6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6" cy="1"/>
            </a:xfrm>
            <a:custGeom>
              <a:avLst/>
              <a:gdLst>
                <a:gd name="T0" fmla="*/ 4 w 4"/>
                <a:gd name="T1" fmla="*/ 1 h 1"/>
                <a:gd name="T2" fmla="*/ 0 w 4"/>
                <a:gd name="T3" fmla="*/ 0 h 1"/>
                <a:gd name="T4" fmla="*/ 0 w 4"/>
                <a:gd name="T5" fmla="*/ 0 h 1"/>
                <a:gd name="T6" fmla="*/ 4 w 4"/>
                <a:gd name="T7" fmla="*/ 1 h 1"/>
                <a:gd name="T8" fmla="*/ 4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19" name="Freeform 1298">
              <a:extLst>
                <a:ext uri="{FF2B5EF4-FFF2-40B4-BE49-F238E27FC236}">
                  <a16:creationId xmlns:a16="http://schemas.microsoft.com/office/drawing/2014/main" id="{6465BB32-4A73-4453-AB80-55D6EB75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6" y="2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0" name="Freeform 1299">
              <a:extLst>
                <a:ext uri="{FF2B5EF4-FFF2-40B4-BE49-F238E27FC236}">
                  <a16:creationId xmlns:a16="http://schemas.microsoft.com/office/drawing/2014/main" id="{3F8D807F-1194-4970-BFF7-31C952970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6" y="2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1" name="Freeform 1300">
              <a:extLst>
                <a:ext uri="{FF2B5EF4-FFF2-40B4-BE49-F238E27FC236}">
                  <a16:creationId xmlns:a16="http://schemas.microsoft.com/office/drawing/2014/main" id="{EDB75D90-E588-48A8-9D92-34394188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2" name="Freeform 1301">
              <a:extLst>
                <a:ext uri="{FF2B5EF4-FFF2-40B4-BE49-F238E27FC236}">
                  <a16:creationId xmlns:a16="http://schemas.microsoft.com/office/drawing/2014/main" id="{D8696BD1-62DE-4E2F-8223-D4BD6D52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3" name="Freeform 1302">
              <a:extLst>
                <a:ext uri="{FF2B5EF4-FFF2-40B4-BE49-F238E27FC236}">
                  <a16:creationId xmlns:a16="http://schemas.microsoft.com/office/drawing/2014/main" id="{B2086612-22D2-459C-A050-40636531D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3" cy="0"/>
            </a:xfrm>
            <a:custGeom>
              <a:avLst/>
              <a:gdLst>
                <a:gd name="T0" fmla="*/ 2 w 2"/>
                <a:gd name="T1" fmla="*/ 0 w 2"/>
                <a:gd name="T2" fmla="*/ 0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4" name="Freeform 1303">
              <a:extLst>
                <a:ext uri="{FF2B5EF4-FFF2-40B4-BE49-F238E27FC236}">
                  <a16:creationId xmlns:a16="http://schemas.microsoft.com/office/drawing/2014/main" id="{A96CF49D-077D-4271-B65A-5A4E9A6E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5" name="Freeform 1304">
              <a:extLst>
                <a:ext uri="{FF2B5EF4-FFF2-40B4-BE49-F238E27FC236}">
                  <a16:creationId xmlns:a16="http://schemas.microsoft.com/office/drawing/2014/main" id="{169BA7FD-CC8D-407F-9760-D6C401E3B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1 w 12"/>
                <a:gd name="T5" fmla="*/ 0 h 9"/>
                <a:gd name="T6" fmla="*/ 12 w 12"/>
                <a:gd name="T7" fmla="*/ 9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26" name="Oval 1305">
              <a:extLst>
                <a:ext uri="{FF2B5EF4-FFF2-40B4-BE49-F238E27FC236}">
                  <a16:creationId xmlns:a16="http://schemas.microsoft.com/office/drawing/2014/main" id="{2706E971-4843-4433-9B01-CE219470B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246"/>
              <a:ext cx="2" cy="1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C2263710-56DA-4D1F-ADFC-7D07411DB1D0}"/>
              </a:ext>
            </a:extLst>
          </p:cNvPr>
          <p:cNvGrpSpPr/>
          <p:nvPr/>
        </p:nvGrpSpPr>
        <p:grpSpPr>
          <a:xfrm>
            <a:off x="5821272" y="2096170"/>
            <a:ext cx="1966595" cy="1532903"/>
            <a:chOff x="5636487" y="1842438"/>
            <a:chExt cx="1966595" cy="1532903"/>
          </a:xfrm>
        </p:grpSpPr>
        <p:grpSp>
          <p:nvGrpSpPr>
            <p:cNvPr id="4030" name="Group 4029">
              <a:extLst>
                <a:ext uri="{FF2B5EF4-FFF2-40B4-BE49-F238E27FC236}">
                  <a16:creationId xmlns:a16="http://schemas.microsoft.com/office/drawing/2014/main" id="{07F93082-8402-4F85-BD61-235D1E3D6027}"/>
                </a:ext>
              </a:extLst>
            </p:cNvPr>
            <p:cNvGrpSpPr/>
            <p:nvPr/>
          </p:nvGrpSpPr>
          <p:grpSpPr>
            <a:xfrm>
              <a:off x="5636487" y="1842438"/>
              <a:ext cx="1966595" cy="1532903"/>
              <a:chOff x="5626655" y="1842438"/>
              <a:chExt cx="1966595" cy="1532903"/>
            </a:xfrm>
          </p:grpSpPr>
          <p:sp>
            <p:nvSpPr>
              <p:cNvPr id="4031" name="Speech Bubble: Rectangle with Corners Rounded 4030">
                <a:hlinkClick r:id="rId2" action="ppaction://hlinksldjump"/>
                <a:extLst>
                  <a:ext uri="{FF2B5EF4-FFF2-40B4-BE49-F238E27FC236}">
                    <a16:creationId xmlns:a16="http://schemas.microsoft.com/office/drawing/2014/main" id="{4C742768-7E74-466D-8FFA-7AEA11D480BB}"/>
                  </a:ext>
                </a:extLst>
              </p:cNvPr>
              <p:cNvSpPr/>
              <p:nvPr/>
            </p:nvSpPr>
            <p:spPr>
              <a:xfrm>
                <a:off x="5626655" y="1842438"/>
                <a:ext cx="1966595" cy="1532903"/>
              </a:xfrm>
              <a:prstGeom prst="wedgeRoundRectCallout">
                <a:avLst>
                  <a:gd name="adj1" fmla="val -71796"/>
                  <a:gd name="adj2" fmla="val -9109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Well now I’m dressed up I’m clocking off!</a:t>
                </a:r>
              </a:p>
            </p:txBody>
          </p:sp>
          <p:sp>
            <p:nvSpPr>
              <p:cNvPr id="4032" name="Rectangle: Rounded Corners 4031">
                <a:extLst>
                  <a:ext uri="{FF2B5EF4-FFF2-40B4-BE49-F238E27FC236}">
                    <a16:creationId xmlns:a16="http://schemas.microsoft.com/office/drawing/2014/main" id="{C8756608-3284-4A86-A74A-A20EC2928888}"/>
                  </a:ext>
                </a:extLst>
              </p:cNvPr>
              <p:cNvSpPr/>
              <p:nvPr/>
            </p:nvSpPr>
            <p:spPr>
              <a:xfrm>
                <a:off x="7356626" y="1942425"/>
                <a:ext cx="148255" cy="154865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dirty="0">
                    <a:solidFill>
                      <a:sysClr val="windowText" lastClr="000000"/>
                    </a:solidFill>
                  </a:rPr>
                  <a:t>x</a:t>
                </a:r>
              </a:p>
            </p:txBody>
          </p:sp>
        </p:grpSp>
        <p:sp>
          <p:nvSpPr>
            <p:cNvPr id="4033" name="Rectangle: Rounded Corners 4032">
              <a:hlinkClick r:id="rId2" action="ppaction://hlinksldjump"/>
              <a:extLst>
                <a:ext uri="{FF2B5EF4-FFF2-40B4-BE49-F238E27FC236}">
                  <a16:creationId xmlns:a16="http://schemas.microsoft.com/office/drawing/2014/main" id="{3CFBCA27-573A-4768-99B2-73F679B66CED}"/>
                </a:ext>
              </a:extLst>
            </p:cNvPr>
            <p:cNvSpPr/>
            <p:nvPr/>
          </p:nvSpPr>
          <p:spPr>
            <a:xfrm>
              <a:off x="6046705" y="2928630"/>
              <a:ext cx="1224002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G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oodbye!</a:t>
              </a:r>
            </a:p>
          </p:txBody>
        </p:sp>
      </p:grpSp>
      <p:pic>
        <p:nvPicPr>
          <p:cNvPr id="1831" name="Picture 1830">
            <a:extLst>
              <a:ext uri="{FF2B5EF4-FFF2-40B4-BE49-F238E27FC236}">
                <a16:creationId xmlns:a16="http://schemas.microsoft.com/office/drawing/2014/main" id="{F4C166ED-D93A-4F11-B47F-8C69B81634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451551">
            <a:off x="4093377" y="3159265"/>
            <a:ext cx="667526" cy="616865"/>
          </a:xfrm>
          <a:prstGeom prst="rect">
            <a:avLst/>
          </a:prstGeom>
        </p:spPr>
      </p:pic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25431EA-EC06-44EC-8E40-2B171C5C3D72}"/>
              </a:ext>
            </a:extLst>
          </p:cNvPr>
          <p:cNvGrpSpPr/>
          <p:nvPr/>
        </p:nvGrpSpPr>
        <p:grpSpPr>
          <a:xfrm>
            <a:off x="9306558" y="5286452"/>
            <a:ext cx="709898" cy="312598"/>
            <a:chOff x="8932043" y="5286452"/>
            <a:chExt cx="709898" cy="312598"/>
          </a:xfrm>
        </p:grpSpPr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A8674920-CDD6-4DA3-960B-C50009068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8A0F108-2BAF-4E4F-8A9E-6008094A3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615588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>
        <p:fade/>
      </p:transition>
    </mc:Choice>
    <mc:Fallback xmlns="">
      <p:transition spd="med" advClick="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2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72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72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18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18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23" presetClass="entr" presetSubtype="16" fill="hold" nodeType="after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7" dur="100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accel="48000" decel="52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9" dur="25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00" fill="hold"/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5" dur="1000" fill="hold"/>
                                            <p:tgtEl>
                                              <p:spTgt spid="188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188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883" grpId="0" animBg="1"/>
          <p:bldP spid="1883" grpId="1" animBg="1"/>
          <p:bldP spid="1883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7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72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48000" decel="5200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72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18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18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48000" decel="52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18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23" presetClass="entr" presetSubtype="16" fill="hold" nodeType="after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2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6" presetClass="emph" presetSubtype="0" accel="48000" decel="52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9" dur="250" fill="hold"/>
                                            <p:tgtEl>
                                              <p:spTgt spid="5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00" fill="hold"/>
                                            <p:tgtEl>
                                              <p:spTgt spid="18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1000" fill="hold"/>
                                            <p:tgtEl>
                                              <p:spTgt spid="188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188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883" grpId="0" animBg="1"/>
          <p:bldP spid="1883" grpId="1" animBg="1"/>
          <p:bldP spid="1883" grpId="2" animBg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5" name="Group 564">
            <a:extLst>
              <a:ext uri="{FF2B5EF4-FFF2-40B4-BE49-F238E27FC236}">
                <a16:creationId xmlns:a16="http://schemas.microsoft.com/office/drawing/2014/main" id="{03B18DDB-FCFF-4022-8F34-BFD7B97EA335}"/>
              </a:ext>
            </a:extLst>
          </p:cNvPr>
          <p:cNvGrpSpPr/>
          <p:nvPr/>
        </p:nvGrpSpPr>
        <p:grpSpPr>
          <a:xfrm>
            <a:off x="-7366754" y="-1752122"/>
            <a:ext cx="24771798" cy="15727089"/>
            <a:chOff x="-7366754" y="-1752122"/>
            <a:chExt cx="24771798" cy="15727089"/>
          </a:xfrm>
        </p:grpSpPr>
        <p:sp>
          <p:nvSpPr>
            <p:cNvPr id="566" name="Rectangle 8">
              <a:extLst>
                <a:ext uri="{FF2B5EF4-FFF2-40B4-BE49-F238E27FC236}">
                  <a16:creationId xmlns:a16="http://schemas.microsoft.com/office/drawing/2014/main" id="{01C530DD-E76E-4CCF-BF24-C2DD6C1FC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366754" y="10426125"/>
              <a:ext cx="24771798" cy="3548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7" name="Rectangle 32">
              <a:extLst>
                <a:ext uri="{FF2B5EF4-FFF2-40B4-BE49-F238E27FC236}">
                  <a16:creationId xmlns:a16="http://schemas.microsoft.com/office/drawing/2014/main" id="{A09AE901-88AC-4176-8F1D-F04011A27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25157"/>
              <a:ext cx="6024405" cy="5997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8" name="Rectangle 33">
              <a:extLst>
                <a:ext uri="{FF2B5EF4-FFF2-40B4-BE49-F238E27FC236}">
                  <a16:creationId xmlns:a16="http://schemas.microsoft.com/office/drawing/2014/main" id="{19F0D8F1-4E34-429B-913D-F9204AA34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5630085" y="-1752122"/>
              <a:ext cx="6024405" cy="37754"/>
            </a:xfrm>
            <a:prstGeom prst="rect">
              <a:avLst/>
            </a:pr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9" name="Rectangle 5">
              <a:extLst>
                <a:ext uri="{FF2B5EF4-FFF2-40B4-BE49-F238E27FC236}">
                  <a16:creationId xmlns:a16="http://schemas.microsoft.com/office/drawing/2014/main" id="{6A758DD1-492B-4E65-8AEE-E9AFD59FB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40" y="0"/>
              <a:ext cx="12302303" cy="6858000"/>
            </a:xfrm>
            <a:prstGeom prst="rect">
              <a:avLst/>
            </a:prstGeom>
            <a:solidFill>
              <a:srgbClr val="9EC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GB" dirty="0"/>
                <a:t>h</a:t>
              </a:r>
            </a:p>
          </p:txBody>
        </p: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F4E04FD1-809A-40BA-8D72-2DD9F24FDD05}"/>
                </a:ext>
              </a:extLst>
            </p:cNvPr>
            <p:cNvGrpSpPr/>
            <p:nvPr/>
          </p:nvGrpSpPr>
          <p:grpSpPr>
            <a:xfrm>
              <a:off x="9859704" y="4514980"/>
              <a:ext cx="1143397" cy="1116430"/>
              <a:chOff x="8295028" y="3181393"/>
              <a:chExt cx="519726" cy="507468"/>
            </a:xfrm>
          </p:grpSpPr>
          <p:sp>
            <p:nvSpPr>
              <p:cNvPr id="681" name="Freeform 11">
                <a:extLst>
                  <a:ext uri="{FF2B5EF4-FFF2-40B4-BE49-F238E27FC236}">
                    <a16:creationId xmlns:a16="http://schemas.microsoft.com/office/drawing/2014/main" id="{D4EE4699-0A26-44C9-845F-F5D1BC232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28" y="3277003"/>
                <a:ext cx="201026" cy="284378"/>
              </a:xfrm>
              <a:custGeom>
                <a:avLst/>
                <a:gdLst>
                  <a:gd name="T0" fmla="*/ 20 w 60"/>
                  <a:gd name="T1" fmla="*/ 15 h 85"/>
                  <a:gd name="T2" fmla="*/ 20 w 60"/>
                  <a:gd name="T3" fmla="*/ 15 h 85"/>
                  <a:gd name="T4" fmla="*/ 20 w 60"/>
                  <a:gd name="T5" fmla="*/ 15 h 85"/>
                  <a:gd name="T6" fmla="*/ 20 w 60"/>
                  <a:gd name="T7" fmla="*/ 15 h 85"/>
                  <a:gd name="T8" fmla="*/ 20 w 60"/>
                  <a:gd name="T9" fmla="*/ 15 h 85"/>
                  <a:gd name="T10" fmla="*/ 20 w 60"/>
                  <a:gd name="T11" fmla="*/ 15 h 85"/>
                  <a:gd name="T12" fmla="*/ 27 w 60"/>
                  <a:gd name="T13" fmla="*/ 12 h 85"/>
                  <a:gd name="T14" fmla="*/ 42 w 60"/>
                  <a:gd name="T15" fmla="*/ 8 h 85"/>
                  <a:gd name="T16" fmla="*/ 46 w 60"/>
                  <a:gd name="T17" fmla="*/ 8 h 85"/>
                  <a:gd name="T18" fmla="*/ 49 w 60"/>
                  <a:gd name="T19" fmla="*/ 9 h 85"/>
                  <a:gd name="T20" fmla="*/ 51 w 60"/>
                  <a:gd name="T21" fmla="*/ 12 h 85"/>
                  <a:gd name="T22" fmla="*/ 52 w 60"/>
                  <a:gd name="T23" fmla="*/ 17 h 85"/>
                  <a:gd name="T24" fmla="*/ 49 w 60"/>
                  <a:gd name="T25" fmla="*/ 31 h 85"/>
                  <a:gd name="T26" fmla="*/ 44 w 60"/>
                  <a:gd name="T27" fmla="*/ 44 h 85"/>
                  <a:gd name="T28" fmla="*/ 17 w 60"/>
                  <a:gd name="T29" fmla="*/ 68 h 85"/>
                  <a:gd name="T30" fmla="*/ 5 w 60"/>
                  <a:gd name="T31" fmla="*/ 75 h 85"/>
                  <a:gd name="T32" fmla="*/ 1 w 60"/>
                  <a:gd name="T33" fmla="*/ 77 h 85"/>
                  <a:gd name="T34" fmla="*/ 0 w 60"/>
                  <a:gd name="T35" fmla="*/ 78 h 85"/>
                  <a:gd name="T36" fmla="*/ 0 w 60"/>
                  <a:gd name="T37" fmla="*/ 78 h 85"/>
                  <a:gd name="T38" fmla="*/ 3 w 60"/>
                  <a:gd name="T39" fmla="*/ 85 h 85"/>
                  <a:gd name="T40" fmla="*/ 21 w 60"/>
                  <a:gd name="T41" fmla="*/ 75 h 85"/>
                  <a:gd name="T42" fmla="*/ 50 w 60"/>
                  <a:gd name="T43" fmla="*/ 48 h 85"/>
                  <a:gd name="T44" fmla="*/ 57 w 60"/>
                  <a:gd name="T45" fmla="*/ 34 h 85"/>
                  <a:gd name="T46" fmla="*/ 60 w 60"/>
                  <a:gd name="T47" fmla="*/ 17 h 85"/>
                  <a:gd name="T48" fmla="*/ 57 w 60"/>
                  <a:gd name="T49" fmla="*/ 7 h 85"/>
                  <a:gd name="T50" fmla="*/ 53 w 60"/>
                  <a:gd name="T51" fmla="*/ 3 h 85"/>
                  <a:gd name="T52" fmla="*/ 48 w 60"/>
                  <a:gd name="T53" fmla="*/ 0 h 85"/>
                  <a:gd name="T54" fmla="*/ 42 w 60"/>
                  <a:gd name="T55" fmla="*/ 0 h 85"/>
                  <a:gd name="T56" fmla="*/ 23 w 60"/>
                  <a:gd name="T57" fmla="*/ 4 h 85"/>
                  <a:gd name="T58" fmla="*/ 15 w 60"/>
                  <a:gd name="T59" fmla="*/ 9 h 85"/>
                  <a:gd name="T60" fmla="*/ 20 w 60"/>
                  <a:gd name="T61" fmla="*/ 1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85">
                    <a:moveTo>
                      <a:pt x="20" y="15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3" y="13"/>
                      <a:pt x="27" y="12"/>
                    </a:cubicBezTo>
                    <a:cubicBezTo>
                      <a:pt x="31" y="10"/>
                      <a:pt x="36" y="8"/>
                      <a:pt x="42" y="8"/>
                    </a:cubicBezTo>
                    <a:cubicBezTo>
                      <a:pt x="43" y="8"/>
                      <a:pt x="45" y="8"/>
                      <a:pt x="46" y="8"/>
                    </a:cubicBezTo>
                    <a:cubicBezTo>
                      <a:pt x="47" y="8"/>
                      <a:pt x="48" y="9"/>
                      <a:pt x="49" y="9"/>
                    </a:cubicBezTo>
                    <a:cubicBezTo>
                      <a:pt x="50" y="10"/>
                      <a:pt x="51" y="11"/>
                      <a:pt x="51" y="12"/>
                    </a:cubicBezTo>
                    <a:cubicBezTo>
                      <a:pt x="52" y="13"/>
                      <a:pt x="52" y="15"/>
                      <a:pt x="52" y="17"/>
                    </a:cubicBezTo>
                    <a:cubicBezTo>
                      <a:pt x="52" y="21"/>
                      <a:pt x="51" y="26"/>
                      <a:pt x="49" y="31"/>
                    </a:cubicBezTo>
                    <a:cubicBezTo>
                      <a:pt x="48" y="36"/>
                      <a:pt x="45" y="41"/>
                      <a:pt x="44" y="44"/>
                    </a:cubicBezTo>
                    <a:cubicBezTo>
                      <a:pt x="37" y="53"/>
                      <a:pt x="26" y="62"/>
                      <a:pt x="17" y="68"/>
                    </a:cubicBezTo>
                    <a:cubicBezTo>
                      <a:pt x="12" y="71"/>
                      <a:pt x="8" y="74"/>
                      <a:pt x="5" y="75"/>
                    </a:cubicBezTo>
                    <a:cubicBezTo>
                      <a:pt x="3" y="76"/>
                      <a:pt x="2" y="77"/>
                      <a:pt x="1" y="77"/>
                    </a:cubicBezTo>
                    <a:cubicBezTo>
                      <a:pt x="1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12" y="82"/>
                      <a:pt x="21" y="75"/>
                    </a:cubicBezTo>
                    <a:cubicBezTo>
                      <a:pt x="31" y="69"/>
                      <a:pt x="43" y="59"/>
                      <a:pt x="50" y="48"/>
                    </a:cubicBezTo>
                    <a:cubicBezTo>
                      <a:pt x="53" y="44"/>
                      <a:pt x="55" y="39"/>
                      <a:pt x="57" y="34"/>
                    </a:cubicBezTo>
                    <a:cubicBezTo>
                      <a:pt x="59" y="28"/>
                      <a:pt x="60" y="23"/>
                      <a:pt x="60" y="17"/>
                    </a:cubicBezTo>
                    <a:cubicBezTo>
                      <a:pt x="60" y="14"/>
                      <a:pt x="59" y="10"/>
                      <a:pt x="57" y="7"/>
                    </a:cubicBezTo>
                    <a:cubicBezTo>
                      <a:pt x="56" y="5"/>
                      <a:pt x="55" y="4"/>
                      <a:pt x="53" y="3"/>
                    </a:cubicBezTo>
                    <a:cubicBezTo>
                      <a:pt x="52" y="1"/>
                      <a:pt x="50" y="1"/>
                      <a:pt x="48" y="0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34" y="0"/>
                      <a:pt x="28" y="2"/>
                      <a:pt x="23" y="4"/>
                    </a:cubicBezTo>
                    <a:cubicBezTo>
                      <a:pt x="18" y="7"/>
                      <a:pt x="15" y="9"/>
                      <a:pt x="15" y="9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2" name="Freeform 12">
                <a:extLst>
                  <a:ext uri="{FF2B5EF4-FFF2-40B4-BE49-F238E27FC236}">
                    <a16:creationId xmlns:a16="http://schemas.microsoft.com/office/drawing/2014/main" id="{31C36066-D5D9-4D24-AB7E-38320F397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9931" y="3210812"/>
                <a:ext cx="429019" cy="478049"/>
              </a:xfrm>
              <a:custGeom>
                <a:avLst/>
                <a:gdLst>
                  <a:gd name="T0" fmla="*/ 0 w 128"/>
                  <a:gd name="T1" fmla="*/ 0 h 143"/>
                  <a:gd name="T2" fmla="*/ 19 w 128"/>
                  <a:gd name="T3" fmla="*/ 138 h 143"/>
                  <a:gd name="T4" fmla="*/ 64 w 128"/>
                  <a:gd name="T5" fmla="*/ 143 h 143"/>
                  <a:gd name="T6" fmla="*/ 108 w 128"/>
                  <a:gd name="T7" fmla="*/ 138 h 143"/>
                  <a:gd name="T8" fmla="*/ 128 w 128"/>
                  <a:gd name="T9" fmla="*/ 0 h 143"/>
                  <a:gd name="T10" fmla="*/ 0 w 128"/>
                  <a:gd name="T1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8" h="143">
                    <a:moveTo>
                      <a:pt x="0" y="0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19" y="140"/>
                      <a:pt x="39" y="143"/>
                      <a:pt x="64" y="143"/>
                    </a:cubicBezTo>
                    <a:cubicBezTo>
                      <a:pt x="88" y="143"/>
                      <a:pt x="108" y="140"/>
                      <a:pt x="108" y="138"/>
                    </a:cubicBezTo>
                    <a:cubicBezTo>
                      <a:pt x="128" y="0"/>
                      <a:pt x="128" y="0"/>
                      <a:pt x="1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3" name="Freeform 13">
                <a:extLst>
                  <a:ext uri="{FF2B5EF4-FFF2-40B4-BE49-F238E27FC236}">
                    <a16:creationId xmlns:a16="http://schemas.microsoft.com/office/drawing/2014/main" id="{816AD773-5A0F-45F9-B8AC-CB9AC3E1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025" y="3210812"/>
                <a:ext cx="357924" cy="478049"/>
              </a:xfrm>
              <a:custGeom>
                <a:avLst/>
                <a:gdLst>
                  <a:gd name="T0" fmla="*/ 80 w 107"/>
                  <a:gd name="T1" fmla="*/ 0 h 143"/>
                  <a:gd name="T2" fmla="*/ 72 w 107"/>
                  <a:gd name="T3" fmla="*/ 84 h 143"/>
                  <a:gd name="T4" fmla="*/ 16 w 107"/>
                  <a:gd name="T5" fmla="*/ 133 h 143"/>
                  <a:gd name="T6" fmla="*/ 1 w 107"/>
                  <a:gd name="T7" fmla="*/ 138 h 143"/>
                  <a:gd name="T8" fmla="*/ 0 w 107"/>
                  <a:gd name="T9" fmla="*/ 139 h 143"/>
                  <a:gd name="T10" fmla="*/ 43 w 107"/>
                  <a:gd name="T11" fmla="*/ 143 h 143"/>
                  <a:gd name="T12" fmla="*/ 87 w 107"/>
                  <a:gd name="T13" fmla="*/ 138 h 143"/>
                  <a:gd name="T14" fmla="*/ 107 w 107"/>
                  <a:gd name="T15" fmla="*/ 0 h 143"/>
                  <a:gd name="T16" fmla="*/ 80 w 107"/>
                  <a:gd name="T1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143">
                    <a:moveTo>
                      <a:pt x="80" y="0"/>
                    </a:moveTo>
                    <a:cubicBezTo>
                      <a:pt x="81" y="29"/>
                      <a:pt x="85" y="55"/>
                      <a:pt x="72" y="84"/>
                    </a:cubicBezTo>
                    <a:cubicBezTo>
                      <a:pt x="60" y="107"/>
                      <a:pt x="40" y="124"/>
                      <a:pt x="16" y="133"/>
                    </a:cubicBezTo>
                    <a:cubicBezTo>
                      <a:pt x="11" y="135"/>
                      <a:pt x="6" y="136"/>
                      <a:pt x="1" y="138"/>
                    </a:cubicBezTo>
                    <a:cubicBezTo>
                      <a:pt x="1" y="138"/>
                      <a:pt x="0" y="139"/>
                      <a:pt x="0" y="139"/>
                    </a:cubicBezTo>
                    <a:cubicBezTo>
                      <a:pt x="6" y="141"/>
                      <a:pt x="23" y="143"/>
                      <a:pt x="43" y="143"/>
                    </a:cubicBezTo>
                    <a:cubicBezTo>
                      <a:pt x="67" y="143"/>
                      <a:pt x="87" y="140"/>
                      <a:pt x="87" y="138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4" name="Oval 14">
                <a:extLst>
                  <a:ext uri="{FF2B5EF4-FFF2-40B4-BE49-F238E27FC236}">
                    <a16:creationId xmlns:a16="http://schemas.microsoft.com/office/drawing/2014/main" id="{5410A73E-5BAB-4AC6-8B0D-3F0750DAE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9931" y="3188748"/>
                <a:ext cx="429019" cy="46579"/>
              </a:xfrm>
              <a:prstGeom prst="ellipse">
                <a:avLst/>
              </a:prstGeom>
              <a:solidFill>
                <a:srgbClr val="277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5" name="Freeform 15">
                <a:extLst>
                  <a:ext uri="{FF2B5EF4-FFF2-40B4-BE49-F238E27FC236}">
                    <a16:creationId xmlns:a16="http://schemas.microsoft.com/office/drawing/2014/main" id="{49DEA49F-7D5C-4DFE-9CED-88E063E1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028" y="3181393"/>
                <a:ext cx="441277" cy="61288"/>
              </a:xfrm>
              <a:custGeom>
                <a:avLst/>
                <a:gdLst>
                  <a:gd name="T0" fmla="*/ 130 w 132"/>
                  <a:gd name="T1" fmla="*/ 9 h 18"/>
                  <a:gd name="T2" fmla="*/ 128 w 132"/>
                  <a:gd name="T3" fmla="*/ 9 h 18"/>
                  <a:gd name="T4" fmla="*/ 128 w 132"/>
                  <a:gd name="T5" fmla="*/ 9 h 18"/>
                  <a:gd name="T6" fmla="*/ 128 w 132"/>
                  <a:gd name="T7" fmla="*/ 8 h 18"/>
                  <a:gd name="T8" fmla="*/ 128 w 132"/>
                  <a:gd name="T9" fmla="*/ 9 h 18"/>
                  <a:gd name="T10" fmla="*/ 128 w 132"/>
                  <a:gd name="T11" fmla="*/ 9 h 18"/>
                  <a:gd name="T12" fmla="*/ 128 w 132"/>
                  <a:gd name="T13" fmla="*/ 8 h 18"/>
                  <a:gd name="T14" fmla="*/ 127 w 132"/>
                  <a:gd name="T15" fmla="*/ 9 h 18"/>
                  <a:gd name="T16" fmla="*/ 120 w 132"/>
                  <a:gd name="T17" fmla="*/ 11 h 18"/>
                  <a:gd name="T18" fmla="*/ 66 w 132"/>
                  <a:gd name="T19" fmla="*/ 14 h 18"/>
                  <a:gd name="T20" fmla="*/ 21 w 132"/>
                  <a:gd name="T21" fmla="*/ 12 h 18"/>
                  <a:gd name="T22" fmla="*/ 7 w 132"/>
                  <a:gd name="T23" fmla="*/ 10 h 18"/>
                  <a:gd name="T24" fmla="*/ 4 w 132"/>
                  <a:gd name="T25" fmla="*/ 9 h 18"/>
                  <a:gd name="T26" fmla="*/ 3 w 132"/>
                  <a:gd name="T27" fmla="*/ 8 h 18"/>
                  <a:gd name="T28" fmla="*/ 3 w 132"/>
                  <a:gd name="T29" fmla="*/ 9 h 18"/>
                  <a:gd name="T30" fmla="*/ 4 w 132"/>
                  <a:gd name="T31" fmla="*/ 9 h 18"/>
                  <a:gd name="T32" fmla="*/ 3 w 132"/>
                  <a:gd name="T33" fmla="*/ 8 h 18"/>
                  <a:gd name="T34" fmla="*/ 3 w 132"/>
                  <a:gd name="T35" fmla="*/ 9 h 18"/>
                  <a:gd name="T36" fmla="*/ 4 w 132"/>
                  <a:gd name="T37" fmla="*/ 9 h 18"/>
                  <a:gd name="T38" fmla="*/ 3 w 132"/>
                  <a:gd name="T39" fmla="*/ 9 h 18"/>
                  <a:gd name="T40" fmla="*/ 3 w 132"/>
                  <a:gd name="T41" fmla="*/ 10 h 18"/>
                  <a:gd name="T42" fmla="*/ 4 w 132"/>
                  <a:gd name="T43" fmla="*/ 9 h 18"/>
                  <a:gd name="T44" fmla="*/ 3 w 132"/>
                  <a:gd name="T45" fmla="*/ 9 h 18"/>
                  <a:gd name="T46" fmla="*/ 3 w 132"/>
                  <a:gd name="T47" fmla="*/ 10 h 18"/>
                  <a:gd name="T48" fmla="*/ 4 w 132"/>
                  <a:gd name="T49" fmla="*/ 9 h 18"/>
                  <a:gd name="T50" fmla="*/ 11 w 132"/>
                  <a:gd name="T51" fmla="*/ 7 h 18"/>
                  <a:gd name="T52" fmla="*/ 66 w 132"/>
                  <a:gd name="T53" fmla="*/ 4 h 18"/>
                  <a:gd name="T54" fmla="*/ 111 w 132"/>
                  <a:gd name="T55" fmla="*/ 6 h 18"/>
                  <a:gd name="T56" fmla="*/ 124 w 132"/>
                  <a:gd name="T57" fmla="*/ 8 h 18"/>
                  <a:gd name="T58" fmla="*/ 127 w 132"/>
                  <a:gd name="T59" fmla="*/ 9 h 18"/>
                  <a:gd name="T60" fmla="*/ 128 w 132"/>
                  <a:gd name="T61" fmla="*/ 10 h 18"/>
                  <a:gd name="T62" fmla="*/ 128 w 132"/>
                  <a:gd name="T63" fmla="*/ 9 h 18"/>
                  <a:gd name="T64" fmla="*/ 128 w 132"/>
                  <a:gd name="T65" fmla="*/ 9 h 18"/>
                  <a:gd name="T66" fmla="*/ 128 w 132"/>
                  <a:gd name="T67" fmla="*/ 10 h 18"/>
                  <a:gd name="T68" fmla="*/ 128 w 132"/>
                  <a:gd name="T69" fmla="*/ 9 h 18"/>
                  <a:gd name="T70" fmla="*/ 128 w 132"/>
                  <a:gd name="T71" fmla="*/ 9 h 18"/>
                  <a:gd name="T72" fmla="*/ 130 w 132"/>
                  <a:gd name="T73" fmla="*/ 9 h 18"/>
                  <a:gd name="T74" fmla="*/ 132 w 132"/>
                  <a:gd name="T75" fmla="*/ 9 h 18"/>
                  <a:gd name="T76" fmla="*/ 131 w 132"/>
                  <a:gd name="T77" fmla="*/ 7 h 18"/>
                  <a:gd name="T78" fmla="*/ 128 w 132"/>
                  <a:gd name="T79" fmla="*/ 5 h 18"/>
                  <a:gd name="T80" fmla="*/ 104 w 132"/>
                  <a:gd name="T81" fmla="*/ 1 h 18"/>
                  <a:gd name="T82" fmla="*/ 66 w 132"/>
                  <a:gd name="T83" fmla="*/ 0 h 18"/>
                  <a:gd name="T84" fmla="*/ 20 w 132"/>
                  <a:gd name="T85" fmla="*/ 2 h 18"/>
                  <a:gd name="T86" fmla="*/ 6 w 132"/>
                  <a:gd name="T87" fmla="*/ 4 h 18"/>
                  <a:gd name="T88" fmla="*/ 2 w 132"/>
                  <a:gd name="T89" fmla="*/ 6 h 18"/>
                  <a:gd name="T90" fmla="*/ 0 w 132"/>
                  <a:gd name="T91" fmla="*/ 7 h 18"/>
                  <a:gd name="T92" fmla="*/ 0 w 132"/>
                  <a:gd name="T93" fmla="*/ 9 h 18"/>
                  <a:gd name="T94" fmla="*/ 0 w 132"/>
                  <a:gd name="T95" fmla="*/ 11 h 18"/>
                  <a:gd name="T96" fmla="*/ 4 w 132"/>
                  <a:gd name="T97" fmla="*/ 13 h 18"/>
                  <a:gd name="T98" fmla="*/ 27 w 132"/>
                  <a:gd name="T99" fmla="*/ 17 h 18"/>
                  <a:gd name="T100" fmla="*/ 66 w 132"/>
                  <a:gd name="T101" fmla="*/ 18 h 18"/>
                  <a:gd name="T102" fmla="*/ 111 w 132"/>
                  <a:gd name="T103" fmla="*/ 16 h 18"/>
                  <a:gd name="T104" fmla="*/ 125 w 132"/>
                  <a:gd name="T105" fmla="*/ 14 h 18"/>
                  <a:gd name="T106" fmla="*/ 129 w 132"/>
                  <a:gd name="T107" fmla="*/ 12 h 18"/>
                  <a:gd name="T108" fmla="*/ 131 w 132"/>
                  <a:gd name="T109" fmla="*/ 11 h 18"/>
                  <a:gd name="T110" fmla="*/ 132 w 132"/>
                  <a:gd name="T111" fmla="*/ 9 h 18"/>
                  <a:gd name="T112" fmla="*/ 130 w 132"/>
                  <a:gd name="T1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" h="18">
                    <a:moveTo>
                      <a:pt x="130" y="9"/>
                    </a:move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8" y="8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8" y="8"/>
                      <a:pt x="128" y="8"/>
                    </a:cubicBezTo>
                    <a:cubicBezTo>
                      <a:pt x="127" y="9"/>
                      <a:pt x="127" y="9"/>
                      <a:pt x="127" y="9"/>
                    </a:cubicBezTo>
                    <a:cubicBezTo>
                      <a:pt x="126" y="9"/>
                      <a:pt x="124" y="10"/>
                      <a:pt x="120" y="11"/>
                    </a:cubicBezTo>
                    <a:cubicBezTo>
                      <a:pt x="109" y="13"/>
                      <a:pt x="89" y="14"/>
                      <a:pt x="66" y="14"/>
                    </a:cubicBezTo>
                    <a:cubicBezTo>
                      <a:pt x="48" y="14"/>
                      <a:pt x="32" y="13"/>
                      <a:pt x="21" y="12"/>
                    </a:cubicBezTo>
                    <a:cubicBezTo>
                      <a:pt x="15" y="11"/>
                      <a:pt x="10" y="11"/>
                      <a:pt x="7" y="10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7" y="8"/>
                      <a:pt x="11" y="7"/>
                    </a:cubicBezTo>
                    <a:cubicBezTo>
                      <a:pt x="22" y="5"/>
                      <a:pt x="42" y="4"/>
                      <a:pt x="66" y="4"/>
                    </a:cubicBezTo>
                    <a:cubicBezTo>
                      <a:pt x="83" y="4"/>
                      <a:pt x="99" y="5"/>
                      <a:pt x="111" y="6"/>
                    </a:cubicBezTo>
                    <a:cubicBezTo>
                      <a:pt x="116" y="7"/>
                      <a:pt x="121" y="7"/>
                      <a:pt x="124" y="8"/>
                    </a:cubicBezTo>
                    <a:cubicBezTo>
                      <a:pt x="126" y="9"/>
                      <a:pt x="127" y="9"/>
                      <a:pt x="127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10"/>
                      <a:pt x="128" y="10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2" y="9"/>
                      <a:pt x="132" y="9"/>
                      <a:pt x="132" y="9"/>
                    </a:cubicBezTo>
                    <a:cubicBezTo>
                      <a:pt x="132" y="8"/>
                      <a:pt x="131" y="7"/>
                      <a:pt x="131" y="7"/>
                    </a:cubicBezTo>
                    <a:cubicBezTo>
                      <a:pt x="130" y="6"/>
                      <a:pt x="129" y="6"/>
                      <a:pt x="128" y="5"/>
                    </a:cubicBezTo>
                    <a:cubicBezTo>
                      <a:pt x="123" y="4"/>
                      <a:pt x="115" y="2"/>
                      <a:pt x="104" y="1"/>
                    </a:cubicBezTo>
                    <a:cubicBezTo>
                      <a:pt x="94" y="1"/>
                      <a:pt x="80" y="0"/>
                      <a:pt x="66" y="0"/>
                    </a:cubicBezTo>
                    <a:cubicBezTo>
                      <a:pt x="48" y="0"/>
                      <a:pt x="32" y="1"/>
                      <a:pt x="20" y="2"/>
                    </a:cubicBezTo>
                    <a:cubicBezTo>
                      <a:pt x="14" y="3"/>
                      <a:pt x="10" y="3"/>
                      <a:pt x="6" y="4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2"/>
                      <a:pt x="4" y="13"/>
                    </a:cubicBezTo>
                    <a:cubicBezTo>
                      <a:pt x="8" y="14"/>
                      <a:pt x="16" y="16"/>
                      <a:pt x="27" y="17"/>
                    </a:cubicBezTo>
                    <a:cubicBezTo>
                      <a:pt x="38" y="17"/>
                      <a:pt x="51" y="18"/>
                      <a:pt x="66" y="18"/>
                    </a:cubicBezTo>
                    <a:cubicBezTo>
                      <a:pt x="83" y="18"/>
                      <a:pt x="99" y="17"/>
                      <a:pt x="111" y="16"/>
                    </a:cubicBezTo>
                    <a:cubicBezTo>
                      <a:pt x="117" y="15"/>
                      <a:pt x="122" y="15"/>
                      <a:pt x="125" y="14"/>
                    </a:cubicBezTo>
                    <a:cubicBezTo>
                      <a:pt x="127" y="13"/>
                      <a:pt x="128" y="13"/>
                      <a:pt x="129" y="12"/>
                    </a:cubicBezTo>
                    <a:cubicBezTo>
                      <a:pt x="130" y="12"/>
                      <a:pt x="130" y="12"/>
                      <a:pt x="131" y="11"/>
                    </a:cubicBezTo>
                    <a:cubicBezTo>
                      <a:pt x="131" y="11"/>
                      <a:pt x="132" y="10"/>
                      <a:pt x="132" y="9"/>
                    </a:cubicBezTo>
                    <a:lnTo>
                      <a:pt x="130" y="9"/>
                    </a:lnTo>
                    <a:close/>
                  </a:path>
                </a:pathLst>
              </a:custGeom>
              <a:solidFill>
                <a:srgbClr val="378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71" name="Group 570">
              <a:extLst>
                <a:ext uri="{FF2B5EF4-FFF2-40B4-BE49-F238E27FC236}">
                  <a16:creationId xmlns:a16="http://schemas.microsoft.com/office/drawing/2014/main" id="{7C3C1882-8F1A-4F34-842F-0D29FCE47802}"/>
                </a:ext>
              </a:extLst>
            </p:cNvPr>
            <p:cNvGrpSpPr/>
            <p:nvPr/>
          </p:nvGrpSpPr>
          <p:grpSpPr>
            <a:xfrm>
              <a:off x="-1336954" y="5599050"/>
              <a:ext cx="14497406" cy="6072946"/>
              <a:chOff x="3205638" y="3674152"/>
              <a:chExt cx="6589730" cy="2760430"/>
            </a:xfrm>
          </p:grpSpPr>
          <p:sp>
            <p:nvSpPr>
              <p:cNvPr id="675" name="Freeform 18">
                <a:extLst>
                  <a:ext uri="{FF2B5EF4-FFF2-40B4-BE49-F238E27FC236}">
                    <a16:creationId xmlns:a16="http://schemas.microsoft.com/office/drawing/2014/main" id="{5CA6B293-16E7-4B77-B176-C291E5B34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241" y="3772214"/>
                <a:ext cx="919326" cy="2365732"/>
              </a:xfrm>
              <a:custGeom>
                <a:avLst/>
                <a:gdLst>
                  <a:gd name="T0" fmla="*/ 250 w 375"/>
                  <a:gd name="T1" fmla="*/ 0 h 965"/>
                  <a:gd name="T2" fmla="*/ 375 w 375"/>
                  <a:gd name="T3" fmla="*/ 0 h 965"/>
                  <a:gd name="T4" fmla="*/ 45 w 375"/>
                  <a:gd name="T5" fmla="*/ 965 h 965"/>
                  <a:gd name="T6" fmla="*/ 0 w 375"/>
                  <a:gd name="T7" fmla="*/ 965 h 965"/>
                  <a:gd name="T8" fmla="*/ 250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250" y="0"/>
                    </a:moveTo>
                    <a:lnTo>
                      <a:pt x="375" y="0"/>
                    </a:lnTo>
                    <a:lnTo>
                      <a:pt x="45" y="965"/>
                    </a:lnTo>
                    <a:lnTo>
                      <a:pt x="0" y="965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6" name="Freeform 19">
                <a:extLst>
                  <a:ext uri="{FF2B5EF4-FFF2-40B4-BE49-F238E27FC236}">
                    <a16:creationId xmlns:a16="http://schemas.microsoft.com/office/drawing/2014/main" id="{FB82AB63-1CF9-4D20-8350-497F8BB4C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638" y="3772214"/>
                <a:ext cx="1034548" cy="2662368"/>
              </a:xfrm>
              <a:custGeom>
                <a:avLst/>
                <a:gdLst>
                  <a:gd name="T0" fmla="*/ 280 w 422"/>
                  <a:gd name="T1" fmla="*/ 0 h 1086"/>
                  <a:gd name="T2" fmla="*/ 422 w 422"/>
                  <a:gd name="T3" fmla="*/ 0 h 1086"/>
                  <a:gd name="T4" fmla="*/ 51 w 422"/>
                  <a:gd name="T5" fmla="*/ 1086 h 1086"/>
                  <a:gd name="T6" fmla="*/ 0 w 422"/>
                  <a:gd name="T7" fmla="*/ 1086 h 1086"/>
                  <a:gd name="T8" fmla="*/ 280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280" y="0"/>
                    </a:moveTo>
                    <a:lnTo>
                      <a:pt x="422" y="0"/>
                    </a:lnTo>
                    <a:lnTo>
                      <a:pt x="51" y="1086"/>
                    </a:lnTo>
                    <a:lnTo>
                      <a:pt x="0" y="1086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7" name="Freeform 20">
                <a:extLst>
                  <a:ext uri="{FF2B5EF4-FFF2-40B4-BE49-F238E27FC236}">
                    <a16:creationId xmlns:a16="http://schemas.microsoft.com/office/drawing/2014/main" id="{8CE4397F-0D35-4E1F-83EA-A742C459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439" y="3772214"/>
                <a:ext cx="919326" cy="2365732"/>
              </a:xfrm>
              <a:custGeom>
                <a:avLst/>
                <a:gdLst>
                  <a:gd name="T0" fmla="*/ 125 w 375"/>
                  <a:gd name="T1" fmla="*/ 0 h 965"/>
                  <a:gd name="T2" fmla="*/ 0 w 375"/>
                  <a:gd name="T3" fmla="*/ 0 h 965"/>
                  <a:gd name="T4" fmla="*/ 330 w 375"/>
                  <a:gd name="T5" fmla="*/ 965 h 965"/>
                  <a:gd name="T6" fmla="*/ 375 w 375"/>
                  <a:gd name="T7" fmla="*/ 965 h 965"/>
                  <a:gd name="T8" fmla="*/ 125 w 375"/>
                  <a:gd name="T9" fmla="*/ 0 h 9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5" h="965">
                    <a:moveTo>
                      <a:pt x="125" y="0"/>
                    </a:moveTo>
                    <a:lnTo>
                      <a:pt x="0" y="0"/>
                    </a:lnTo>
                    <a:lnTo>
                      <a:pt x="330" y="965"/>
                    </a:lnTo>
                    <a:lnTo>
                      <a:pt x="375" y="965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5B3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8" name="Freeform 21">
                <a:extLst>
                  <a:ext uri="{FF2B5EF4-FFF2-40B4-BE49-F238E27FC236}">
                    <a16:creationId xmlns:a16="http://schemas.microsoft.com/office/drawing/2014/main" id="{41055950-3C40-48D1-B7EB-A03484B8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820" y="3772214"/>
                <a:ext cx="1034548" cy="2662368"/>
              </a:xfrm>
              <a:custGeom>
                <a:avLst/>
                <a:gdLst>
                  <a:gd name="T0" fmla="*/ 142 w 422"/>
                  <a:gd name="T1" fmla="*/ 0 h 1086"/>
                  <a:gd name="T2" fmla="*/ 0 w 422"/>
                  <a:gd name="T3" fmla="*/ 0 h 1086"/>
                  <a:gd name="T4" fmla="*/ 371 w 422"/>
                  <a:gd name="T5" fmla="*/ 1086 h 1086"/>
                  <a:gd name="T6" fmla="*/ 422 w 422"/>
                  <a:gd name="T7" fmla="*/ 1086 h 1086"/>
                  <a:gd name="T8" fmla="*/ 142 w 422"/>
                  <a:gd name="T9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2" h="1086">
                    <a:moveTo>
                      <a:pt x="142" y="0"/>
                    </a:moveTo>
                    <a:lnTo>
                      <a:pt x="0" y="0"/>
                    </a:lnTo>
                    <a:lnTo>
                      <a:pt x="371" y="1086"/>
                    </a:lnTo>
                    <a:lnTo>
                      <a:pt x="422" y="1086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9" name="Rectangle 22">
                <a:extLst>
                  <a:ext uri="{FF2B5EF4-FFF2-40B4-BE49-F238E27FC236}">
                    <a16:creationId xmlns:a16="http://schemas.microsoft.com/office/drawing/2014/main" id="{58EB28D6-0449-496A-BA5F-F3460B6F5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96123"/>
              </a:xfrm>
              <a:prstGeom prst="rect">
                <a:avLst/>
              </a:prstGeom>
              <a:solidFill>
                <a:srgbClr val="765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0" name="Rectangle 23">
                <a:extLst>
                  <a:ext uri="{FF2B5EF4-FFF2-40B4-BE49-F238E27FC236}">
                    <a16:creationId xmlns:a16="http://schemas.microsoft.com/office/drawing/2014/main" id="{88AA9455-EF3E-45A0-956E-C7E3909C6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153" y="3674152"/>
                <a:ext cx="6540700" cy="17161"/>
              </a:xfrm>
              <a:prstGeom prst="rect">
                <a:avLst/>
              </a:prstGeom>
              <a:solidFill>
                <a:srgbClr val="CE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C52C4254-4450-43B4-A086-15382A8199D8}"/>
                </a:ext>
              </a:extLst>
            </p:cNvPr>
            <p:cNvGrpSpPr/>
            <p:nvPr/>
          </p:nvGrpSpPr>
          <p:grpSpPr>
            <a:xfrm>
              <a:off x="3285174" y="1575589"/>
              <a:ext cx="5263940" cy="4023461"/>
              <a:chOff x="5306605" y="1845306"/>
              <a:chExt cx="2392700" cy="1828846"/>
            </a:xfrm>
          </p:grpSpPr>
          <p:sp>
            <p:nvSpPr>
              <p:cNvPr id="668" name="Freeform 24">
                <a:extLst>
                  <a:ext uri="{FF2B5EF4-FFF2-40B4-BE49-F238E27FC236}">
                    <a16:creationId xmlns:a16="http://schemas.microsoft.com/office/drawing/2014/main" id="{DD7FE587-0073-41A6-8BC2-BABB9D0C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843" y="3127460"/>
                <a:ext cx="1147319" cy="514822"/>
              </a:xfrm>
              <a:custGeom>
                <a:avLst/>
                <a:gdLst>
                  <a:gd name="T0" fmla="*/ 69 w 343"/>
                  <a:gd name="T1" fmla="*/ 0 h 154"/>
                  <a:gd name="T2" fmla="*/ 60 w 343"/>
                  <a:gd name="T3" fmla="*/ 109 h 154"/>
                  <a:gd name="T4" fmla="*/ 0 w 343"/>
                  <a:gd name="T5" fmla="*/ 154 h 154"/>
                  <a:gd name="T6" fmla="*/ 343 w 343"/>
                  <a:gd name="T7" fmla="*/ 154 h 154"/>
                  <a:gd name="T8" fmla="*/ 278 w 343"/>
                  <a:gd name="T9" fmla="*/ 108 h 154"/>
                  <a:gd name="T10" fmla="*/ 279 w 343"/>
                  <a:gd name="T11" fmla="*/ 0 h 154"/>
                  <a:gd name="T12" fmla="*/ 69 w 343"/>
                  <a:gd name="T1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3" h="154">
                    <a:moveTo>
                      <a:pt x="69" y="0"/>
                    </a:moveTo>
                    <a:cubicBezTo>
                      <a:pt x="69" y="0"/>
                      <a:pt x="81" y="84"/>
                      <a:pt x="60" y="109"/>
                    </a:cubicBezTo>
                    <a:cubicBezTo>
                      <a:pt x="40" y="135"/>
                      <a:pt x="0" y="154"/>
                      <a:pt x="0" y="154"/>
                    </a:cubicBezTo>
                    <a:cubicBezTo>
                      <a:pt x="343" y="154"/>
                      <a:pt x="343" y="154"/>
                      <a:pt x="343" y="154"/>
                    </a:cubicBezTo>
                    <a:cubicBezTo>
                      <a:pt x="343" y="154"/>
                      <a:pt x="288" y="132"/>
                      <a:pt x="278" y="108"/>
                    </a:cubicBezTo>
                    <a:cubicBezTo>
                      <a:pt x="266" y="80"/>
                      <a:pt x="279" y="0"/>
                      <a:pt x="279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22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9" name="Rectangle 25">
                <a:extLst>
                  <a:ext uri="{FF2B5EF4-FFF2-40B4-BE49-F238E27FC236}">
                    <a16:creationId xmlns:a16="http://schemas.microsoft.com/office/drawing/2014/main" id="{9F9F0E21-BD00-48BE-9A83-04DD39E11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66191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0" name="Rectangle 26">
                <a:extLst>
                  <a:ext uri="{FF2B5EF4-FFF2-40B4-BE49-F238E27FC236}">
                    <a16:creationId xmlns:a16="http://schemas.microsoft.com/office/drawing/2014/main" id="{FF5B89ED-1EA1-4FB5-AF99-B6B19DDB7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9501" y="3607961"/>
                <a:ext cx="1909747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1" name="Rectangle 27">
                <a:extLst>
                  <a:ext uri="{FF2B5EF4-FFF2-40B4-BE49-F238E27FC236}">
                    <a16:creationId xmlns:a16="http://schemas.microsoft.com/office/drawing/2014/main" id="{5C23ABCB-942E-4E4A-BD15-1E85DEA77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328732"/>
              </a:xfrm>
              <a:prstGeom prst="rect">
                <a:avLst/>
              </a:prstGeom>
              <a:solidFill>
                <a:srgbClr val="2E2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2" name="Rectangle 28">
                <a:extLst>
                  <a:ext uri="{FF2B5EF4-FFF2-40B4-BE49-F238E27FC236}">
                    <a16:creationId xmlns:a16="http://schemas.microsoft.com/office/drawing/2014/main" id="{B5970C29-7D24-45F9-B1DD-A498B386F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6148" y="1928659"/>
                <a:ext cx="2088709" cy="1159576"/>
              </a:xfrm>
              <a:prstGeom prst="rect">
                <a:avLst/>
              </a:prstGeom>
              <a:solidFill>
                <a:srgbClr val="E9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3" name="Rectangle 29">
                <a:extLst>
                  <a:ext uri="{FF2B5EF4-FFF2-40B4-BE49-F238E27FC236}">
                    <a16:creationId xmlns:a16="http://schemas.microsoft.com/office/drawing/2014/main" id="{DDB97B37-3A88-483B-831F-3D6A216B6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6605" y="1845306"/>
                <a:ext cx="2392700" cy="17161"/>
              </a:xfrm>
              <a:prstGeom prst="rect">
                <a:avLst/>
              </a:prstGeom>
              <a:solidFill>
                <a:srgbClr val="51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4" name="Freeform 30">
                <a:extLst>
                  <a:ext uri="{FF2B5EF4-FFF2-40B4-BE49-F238E27FC236}">
                    <a16:creationId xmlns:a16="http://schemas.microsoft.com/office/drawing/2014/main" id="{2996E1D4-BC0E-446B-A8BE-4A4AF822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6148" y="1928659"/>
                <a:ext cx="2088709" cy="1159576"/>
              </a:xfrm>
              <a:custGeom>
                <a:avLst/>
                <a:gdLst>
                  <a:gd name="T0" fmla="*/ 0 w 625"/>
                  <a:gd name="T1" fmla="*/ 0 h 348"/>
                  <a:gd name="T2" fmla="*/ 625 w 625"/>
                  <a:gd name="T3" fmla="*/ 0 h 348"/>
                  <a:gd name="T4" fmla="*/ 0 w 625"/>
                  <a:gd name="T5" fmla="*/ 348 h 348"/>
                  <a:gd name="T6" fmla="*/ 0 w 625"/>
                  <a:gd name="T7" fmla="*/ 0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5" h="348">
                    <a:moveTo>
                      <a:pt x="0" y="0"/>
                    </a:moveTo>
                    <a:cubicBezTo>
                      <a:pt x="625" y="0"/>
                      <a:pt x="625" y="0"/>
                      <a:pt x="625" y="0"/>
                    </a:cubicBezTo>
                    <a:cubicBezTo>
                      <a:pt x="625" y="0"/>
                      <a:pt x="134" y="62"/>
                      <a:pt x="0" y="3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 dirty="0"/>
              </a:p>
            </p:txBody>
          </p:sp>
        </p:grpSp>
        <p:sp>
          <p:nvSpPr>
            <p:cNvPr id="573" name="Rectangle 31">
              <a:extLst>
                <a:ext uri="{FF2B5EF4-FFF2-40B4-BE49-F238E27FC236}">
                  <a16:creationId xmlns:a16="http://schemas.microsoft.com/office/drawing/2014/main" id="{0487C256-7DC5-4C43-AE53-FDEA4F323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7937" y="-1"/>
              <a:ext cx="442257" cy="42722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574" name="Group 573">
              <a:extLst>
                <a:ext uri="{FF2B5EF4-FFF2-40B4-BE49-F238E27FC236}">
                  <a16:creationId xmlns:a16="http://schemas.microsoft.com/office/drawing/2014/main" id="{42FB1326-E493-417F-98A8-1AA9BB390FF5}"/>
                </a:ext>
              </a:extLst>
            </p:cNvPr>
            <p:cNvGrpSpPr/>
            <p:nvPr/>
          </p:nvGrpSpPr>
          <p:grpSpPr>
            <a:xfrm>
              <a:off x="10916804" y="-974070"/>
              <a:ext cx="3473338" cy="4395604"/>
              <a:chOff x="8775528" y="151295"/>
              <a:chExt cx="1578790" cy="1998002"/>
            </a:xfrm>
          </p:grpSpPr>
          <p:sp>
            <p:nvSpPr>
              <p:cNvPr id="575" name="Rectangle 596">
                <a:extLst>
                  <a:ext uri="{FF2B5EF4-FFF2-40B4-BE49-F238E27FC236}">
                    <a16:creationId xmlns:a16="http://schemas.microsoft.com/office/drawing/2014/main" id="{B55D0D6C-A0AA-428E-9164-94E78E4D1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0" name="Rectangle 597">
                <a:extLst>
                  <a:ext uri="{FF2B5EF4-FFF2-40B4-BE49-F238E27FC236}">
                    <a16:creationId xmlns:a16="http://schemas.microsoft.com/office/drawing/2014/main" id="{7E26AA83-4CE2-4BB6-848D-B87FF7042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2495" y="178262"/>
                <a:ext cx="1524856" cy="194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1" name="Freeform 598">
                <a:extLst>
                  <a:ext uri="{FF2B5EF4-FFF2-40B4-BE49-F238E27FC236}">
                    <a16:creationId xmlns:a16="http://schemas.microsoft.com/office/drawing/2014/main" id="{000421F6-4184-48D5-A2EC-AA5791D24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5528" y="151295"/>
                <a:ext cx="1578790" cy="1998002"/>
              </a:xfrm>
              <a:custGeom>
                <a:avLst/>
                <a:gdLst>
                  <a:gd name="T0" fmla="*/ 633 w 644"/>
                  <a:gd name="T1" fmla="*/ 804 h 815"/>
                  <a:gd name="T2" fmla="*/ 633 w 644"/>
                  <a:gd name="T3" fmla="*/ 793 h 815"/>
                  <a:gd name="T4" fmla="*/ 22 w 644"/>
                  <a:gd name="T5" fmla="*/ 793 h 815"/>
                  <a:gd name="T6" fmla="*/ 22 w 644"/>
                  <a:gd name="T7" fmla="*/ 22 h 815"/>
                  <a:gd name="T8" fmla="*/ 622 w 644"/>
                  <a:gd name="T9" fmla="*/ 22 h 815"/>
                  <a:gd name="T10" fmla="*/ 622 w 644"/>
                  <a:gd name="T11" fmla="*/ 804 h 815"/>
                  <a:gd name="T12" fmla="*/ 633 w 644"/>
                  <a:gd name="T13" fmla="*/ 804 h 815"/>
                  <a:gd name="T14" fmla="*/ 633 w 644"/>
                  <a:gd name="T15" fmla="*/ 793 h 815"/>
                  <a:gd name="T16" fmla="*/ 633 w 644"/>
                  <a:gd name="T17" fmla="*/ 804 h 815"/>
                  <a:gd name="T18" fmla="*/ 644 w 644"/>
                  <a:gd name="T19" fmla="*/ 804 h 815"/>
                  <a:gd name="T20" fmla="*/ 644 w 644"/>
                  <a:gd name="T21" fmla="*/ 0 h 815"/>
                  <a:gd name="T22" fmla="*/ 0 w 644"/>
                  <a:gd name="T23" fmla="*/ 0 h 815"/>
                  <a:gd name="T24" fmla="*/ 0 w 644"/>
                  <a:gd name="T25" fmla="*/ 815 h 815"/>
                  <a:gd name="T26" fmla="*/ 644 w 644"/>
                  <a:gd name="T27" fmla="*/ 815 h 815"/>
                  <a:gd name="T28" fmla="*/ 644 w 644"/>
                  <a:gd name="T29" fmla="*/ 804 h 815"/>
                  <a:gd name="T30" fmla="*/ 633 w 644"/>
                  <a:gd name="T31" fmla="*/ 804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4" h="815">
                    <a:moveTo>
                      <a:pt x="633" y="804"/>
                    </a:moveTo>
                    <a:lnTo>
                      <a:pt x="633" y="793"/>
                    </a:lnTo>
                    <a:lnTo>
                      <a:pt x="22" y="793"/>
                    </a:lnTo>
                    <a:lnTo>
                      <a:pt x="22" y="22"/>
                    </a:lnTo>
                    <a:lnTo>
                      <a:pt x="622" y="22"/>
                    </a:lnTo>
                    <a:lnTo>
                      <a:pt x="622" y="804"/>
                    </a:lnTo>
                    <a:lnTo>
                      <a:pt x="633" y="804"/>
                    </a:lnTo>
                    <a:lnTo>
                      <a:pt x="633" y="793"/>
                    </a:lnTo>
                    <a:lnTo>
                      <a:pt x="633" y="804"/>
                    </a:lnTo>
                    <a:lnTo>
                      <a:pt x="644" y="804"/>
                    </a:lnTo>
                    <a:lnTo>
                      <a:pt x="644" y="0"/>
                    </a:lnTo>
                    <a:lnTo>
                      <a:pt x="0" y="0"/>
                    </a:lnTo>
                    <a:lnTo>
                      <a:pt x="0" y="815"/>
                    </a:lnTo>
                    <a:lnTo>
                      <a:pt x="644" y="815"/>
                    </a:lnTo>
                    <a:lnTo>
                      <a:pt x="644" y="804"/>
                    </a:lnTo>
                    <a:lnTo>
                      <a:pt x="633" y="804"/>
                    </a:lnTo>
                    <a:close/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2" name="Rectangle 599">
                <a:extLst>
                  <a:ext uri="{FF2B5EF4-FFF2-40B4-BE49-F238E27FC236}">
                    <a16:creationId xmlns:a16="http://schemas.microsoft.com/office/drawing/2014/main" id="{FC1623EB-51B9-4E1E-9CA2-64BB17223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3" name="Rectangle 600">
                <a:extLst>
                  <a:ext uri="{FF2B5EF4-FFF2-40B4-BE49-F238E27FC236}">
                    <a16:creationId xmlns:a16="http://schemas.microsoft.com/office/drawing/2014/main" id="{2D42DEDD-9CA1-4369-8D9B-49D46FE94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8937" y="455285"/>
                <a:ext cx="914423" cy="13900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4" name="Freeform 601">
                <a:extLst>
                  <a:ext uri="{FF2B5EF4-FFF2-40B4-BE49-F238E27FC236}">
                    <a16:creationId xmlns:a16="http://schemas.microsoft.com/office/drawing/2014/main" id="{72EDE85C-F2AA-4F4F-806D-370DC224A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5" name="Freeform 602">
                <a:extLst>
                  <a:ext uri="{FF2B5EF4-FFF2-40B4-BE49-F238E27FC236}">
                    <a16:creationId xmlns:a16="http://schemas.microsoft.com/office/drawing/2014/main" id="{9040D52F-F665-4DCE-9FDA-3943A8D6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6680" y="443028"/>
                <a:ext cx="938938" cy="1414536"/>
              </a:xfrm>
              <a:custGeom>
                <a:avLst/>
                <a:gdLst>
                  <a:gd name="T0" fmla="*/ 378 w 383"/>
                  <a:gd name="T1" fmla="*/ 572 h 577"/>
                  <a:gd name="T2" fmla="*/ 378 w 383"/>
                  <a:gd name="T3" fmla="*/ 567 h 577"/>
                  <a:gd name="T4" fmla="*/ 11 w 383"/>
                  <a:gd name="T5" fmla="*/ 567 h 577"/>
                  <a:gd name="T6" fmla="*/ 11 w 383"/>
                  <a:gd name="T7" fmla="*/ 11 h 577"/>
                  <a:gd name="T8" fmla="*/ 372 w 383"/>
                  <a:gd name="T9" fmla="*/ 11 h 577"/>
                  <a:gd name="T10" fmla="*/ 372 w 383"/>
                  <a:gd name="T11" fmla="*/ 572 h 577"/>
                  <a:gd name="T12" fmla="*/ 378 w 383"/>
                  <a:gd name="T13" fmla="*/ 572 h 577"/>
                  <a:gd name="T14" fmla="*/ 378 w 383"/>
                  <a:gd name="T15" fmla="*/ 567 h 577"/>
                  <a:gd name="T16" fmla="*/ 378 w 383"/>
                  <a:gd name="T17" fmla="*/ 572 h 577"/>
                  <a:gd name="T18" fmla="*/ 383 w 383"/>
                  <a:gd name="T19" fmla="*/ 572 h 577"/>
                  <a:gd name="T20" fmla="*/ 383 w 383"/>
                  <a:gd name="T21" fmla="*/ 0 h 577"/>
                  <a:gd name="T22" fmla="*/ 0 w 383"/>
                  <a:gd name="T23" fmla="*/ 0 h 577"/>
                  <a:gd name="T24" fmla="*/ 0 w 383"/>
                  <a:gd name="T25" fmla="*/ 577 h 577"/>
                  <a:gd name="T26" fmla="*/ 383 w 383"/>
                  <a:gd name="T27" fmla="*/ 577 h 577"/>
                  <a:gd name="T28" fmla="*/ 383 w 383"/>
                  <a:gd name="T29" fmla="*/ 572 h 577"/>
                  <a:gd name="T30" fmla="*/ 378 w 383"/>
                  <a:gd name="T31" fmla="*/ 572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3" h="577">
                    <a:moveTo>
                      <a:pt x="378" y="572"/>
                    </a:moveTo>
                    <a:lnTo>
                      <a:pt x="378" y="567"/>
                    </a:lnTo>
                    <a:lnTo>
                      <a:pt x="11" y="567"/>
                    </a:lnTo>
                    <a:lnTo>
                      <a:pt x="11" y="11"/>
                    </a:lnTo>
                    <a:lnTo>
                      <a:pt x="372" y="11"/>
                    </a:lnTo>
                    <a:lnTo>
                      <a:pt x="372" y="572"/>
                    </a:lnTo>
                    <a:lnTo>
                      <a:pt x="378" y="572"/>
                    </a:lnTo>
                    <a:lnTo>
                      <a:pt x="378" y="567"/>
                    </a:lnTo>
                    <a:lnTo>
                      <a:pt x="378" y="572"/>
                    </a:lnTo>
                    <a:lnTo>
                      <a:pt x="383" y="572"/>
                    </a:lnTo>
                    <a:lnTo>
                      <a:pt x="383" y="0"/>
                    </a:lnTo>
                    <a:lnTo>
                      <a:pt x="0" y="0"/>
                    </a:lnTo>
                    <a:lnTo>
                      <a:pt x="0" y="577"/>
                    </a:lnTo>
                    <a:lnTo>
                      <a:pt x="383" y="577"/>
                    </a:lnTo>
                    <a:lnTo>
                      <a:pt x="383" y="572"/>
                    </a:lnTo>
                    <a:lnTo>
                      <a:pt x="378" y="5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6" name="Freeform 603">
                <a:extLst>
                  <a:ext uri="{FF2B5EF4-FFF2-40B4-BE49-F238E27FC236}">
                    <a16:creationId xmlns:a16="http://schemas.microsoft.com/office/drawing/2014/main" id="{DB0BE3E4-16A6-4A8F-B9C3-C3794253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469995"/>
                <a:ext cx="531983" cy="421664"/>
              </a:xfrm>
              <a:custGeom>
                <a:avLst/>
                <a:gdLst>
                  <a:gd name="T0" fmla="*/ 139 w 159"/>
                  <a:gd name="T1" fmla="*/ 0 h 127"/>
                  <a:gd name="T2" fmla="*/ 17 w 159"/>
                  <a:gd name="T3" fmla="*/ 0 h 127"/>
                  <a:gd name="T4" fmla="*/ 0 w 159"/>
                  <a:gd name="T5" fmla="*/ 30 h 127"/>
                  <a:gd name="T6" fmla="*/ 0 w 159"/>
                  <a:gd name="T7" fmla="*/ 81 h 127"/>
                  <a:gd name="T8" fmla="*/ 37 w 159"/>
                  <a:gd name="T9" fmla="*/ 127 h 127"/>
                  <a:gd name="T10" fmla="*/ 104 w 159"/>
                  <a:gd name="T11" fmla="*/ 92 h 127"/>
                  <a:gd name="T12" fmla="*/ 109 w 159"/>
                  <a:gd name="T13" fmla="*/ 92 h 127"/>
                  <a:gd name="T14" fmla="*/ 159 w 159"/>
                  <a:gd name="T15" fmla="*/ 45 h 127"/>
                  <a:gd name="T16" fmla="*/ 139 w 159"/>
                  <a:gd name="T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7">
                    <a:moveTo>
                      <a:pt x="139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9" y="9"/>
                      <a:pt x="3" y="19"/>
                      <a:pt x="0" y="3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100"/>
                      <a:pt x="19" y="117"/>
                      <a:pt x="37" y="127"/>
                    </a:cubicBezTo>
                    <a:cubicBezTo>
                      <a:pt x="52" y="106"/>
                      <a:pt x="76" y="92"/>
                      <a:pt x="104" y="92"/>
                    </a:cubicBezTo>
                    <a:cubicBezTo>
                      <a:pt x="106" y="92"/>
                      <a:pt x="108" y="92"/>
                      <a:pt x="109" y="92"/>
                    </a:cubicBezTo>
                    <a:cubicBezTo>
                      <a:pt x="118" y="70"/>
                      <a:pt x="136" y="53"/>
                      <a:pt x="159" y="45"/>
                    </a:cubicBezTo>
                    <a:cubicBezTo>
                      <a:pt x="157" y="28"/>
                      <a:pt x="149" y="12"/>
                      <a:pt x="139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7" name="Freeform 604">
                <a:extLst>
                  <a:ext uri="{FF2B5EF4-FFF2-40B4-BE49-F238E27FC236}">
                    <a16:creationId xmlns:a16="http://schemas.microsoft.com/office/drawing/2014/main" id="{C11CD6CA-FD36-4F4F-84B3-93C6A8646B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08937" y="455285"/>
                <a:ext cx="478050" cy="284378"/>
              </a:xfrm>
              <a:custGeom>
                <a:avLst/>
                <a:gdLst>
                  <a:gd name="T0" fmla="*/ 4 w 143"/>
                  <a:gd name="T1" fmla="*/ 34 h 85"/>
                  <a:gd name="T2" fmla="*/ 0 w 143"/>
                  <a:gd name="T3" fmla="*/ 59 h 85"/>
                  <a:gd name="T4" fmla="*/ 4 w 143"/>
                  <a:gd name="T5" fmla="*/ 85 h 85"/>
                  <a:gd name="T6" fmla="*/ 4 w 143"/>
                  <a:gd name="T7" fmla="*/ 34 h 85"/>
                  <a:gd name="T8" fmla="*/ 139 w 143"/>
                  <a:gd name="T9" fmla="*/ 0 h 85"/>
                  <a:gd name="T10" fmla="*/ 25 w 143"/>
                  <a:gd name="T11" fmla="*/ 0 h 85"/>
                  <a:gd name="T12" fmla="*/ 21 w 143"/>
                  <a:gd name="T13" fmla="*/ 4 h 85"/>
                  <a:gd name="T14" fmla="*/ 143 w 143"/>
                  <a:gd name="T15" fmla="*/ 4 h 85"/>
                  <a:gd name="T16" fmla="*/ 139 w 143"/>
                  <a:gd name="T1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85">
                    <a:moveTo>
                      <a:pt x="4" y="34"/>
                    </a:moveTo>
                    <a:cubicBezTo>
                      <a:pt x="1" y="42"/>
                      <a:pt x="0" y="51"/>
                      <a:pt x="0" y="59"/>
                    </a:cubicBezTo>
                    <a:cubicBezTo>
                      <a:pt x="0" y="68"/>
                      <a:pt x="1" y="77"/>
                      <a:pt x="4" y="85"/>
                    </a:cubicBezTo>
                    <a:cubicBezTo>
                      <a:pt x="4" y="34"/>
                      <a:pt x="4" y="34"/>
                      <a:pt x="4" y="34"/>
                    </a:cubicBezTo>
                    <a:moveTo>
                      <a:pt x="139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143" y="4"/>
                      <a:pt x="143" y="4"/>
                      <a:pt x="143" y="4"/>
                    </a:cubicBezTo>
                    <a:cubicBezTo>
                      <a:pt x="141" y="3"/>
                      <a:pt x="140" y="2"/>
                      <a:pt x="139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8" name="Freeform 605">
                <a:extLst>
                  <a:ext uri="{FF2B5EF4-FFF2-40B4-BE49-F238E27FC236}">
                    <a16:creationId xmlns:a16="http://schemas.microsoft.com/office/drawing/2014/main" id="{848E4EB5-CDC9-47BE-B955-654C53378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6599" y="602378"/>
                <a:ext cx="402052" cy="490307"/>
              </a:xfrm>
              <a:custGeom>
                <a:avLst/>
                <a:gdLst>
                  <a:gd name="T0" fmla="*/ 41 w 120"/>
                  <a:gd name="T1" fmla="*/ 0 h 147"/>
                  <a:gd name="T2" fmla="*/ 14 w 120"/>
                  <a:gd name="T3" fmla="*/ 5 h 147"/>
                  <a:gd name="T4" fmla="*/ 15 w 120"/>
                  <a:gd name="T5" fmla="*/ 15 h 147"/>
                  <a:gd name="T6" fmla="*/ 0 w 120"/>
                  <a:gd name="T7" fmla="*/ 63 h 147"/>
                  <a:gd name="T8" fmla="*/ 41 w 120"/>
                  <a:gd name="T9" fmla="*/ 134 h 147"/>
                  <a:gd name="T10" fmla="*/ 41 w 120"/>
                  <a:gd name="T11" fmla="*/ 135 h 147"/>
                  <a:gd name="T12" fmla="*/ 49 w 120"/>
                  <a:gd name="T13" fmla="*/ 134 h 147"/>
                  <a:gd name="T14" fmla="*/ 92 w 120"/>
                  <a:gd name="T15" fmla="*/ 147 h 147"/>
                  <a:gd name="T16" fmla="*/ 120 w 120"/>
                  <a:gd name="T17" fmla="*/ 105 h 147"/>
                  <a:gd name="T18" fmla="*/ 120 w 120"/>
                  <a:gd name="T19" fmla="*/ 59 h 147"/>
                  <a:gd name="T20" fmla="*/ 41 w 120"/>
                  <a:gd name="T2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47">
                    <a:moveTo>
                      <a:pt x="41" y="0"/>
                    </a:moveTo>
                    <a:cubicBezTo>
                      <a:pt x="31" y="0"/>
                      <a:pt x="22" y="2"/>
                      <a:pt x="14" y="5"/>
                    </a:cubicBezTo>
                    <a:cubicBezTo>
                      <a:pt x="15" y="8"/>
                      <a:pt x="15" y="12"/>
                      <a:pt x="15" y="15"/>
                    </a:cubicBezTo>
                    <a:cubicBezTo>
                      <a:pt x="15" y="33"/>
                      <a:pt x="9" y="50"/>
                      <a:pt x="0" y="63"/>
                    </a:cubicBezTo>
                    <a:cubicBezTo>
                      <a:pt x="24" y="77"/>
                      <a:pt x="41" y="104"/>
                      <a:pt x="41" y="134"/>
                    </a:cubicBezTo>
                    <a:cubicBezTo>
                      <a:pt x="41" y="134"/>
                      <a:pt x="41" y="135"/>
                      <a:pt x="41" y="135"/>
                    </a:cubicBezTo>
                    <a:cubicBezTo>
                      <a:pt x="43" y="134"/>
                      <a:pt x="46" y="134"/>
                      <a:pt x="49" y="134"/>
                    </a:cubicBezTo>
                    <a:cubicBezTo>
                      <a:pt x="65" y="134"/>
                      <a:pt x="79" y="139"/>
                      <a:pt x="92" y="147"/>
                    </a:cubicBezTo>
                    <a:cubicBezTo>
                      <a:pt x="105" y="136"/>
                      <a:pt x="115" y="122"/>
                      <a:pt x="120" y="105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10" y="25"/>
                      <a:pt x="78" y="0"/>
                      <a:pt x="41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9" name="Freeform 606">
                <a:extLst>
                  <a:ext uri="{FF2B5EF4-FFF2-40B4-BE49-F238E27FC236}">
                    <a16:creationId xmlns:a16="http://schemas.microsoft.com/office/drawing/2014/main" id="{5C5302EE-E549-40EA-A155-8DB908E0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1" y="798500"/>
                <a:ext cx="9806" cy="154447"/>
              </a:xfrm>
              <a:custGeom>
                <a:avLst/>
                <a:gdLst>
                  <a:gd name="T0" fmla="*/ 0 w 3"/>
                  <a:gd name="T1" fmla="*/ 0 h 46"/>
                  <a:gd name="T2" fmla="*/ 0 w 3"/>
                  <a:gd name="T3" fmla="*/ 46 h 46"/>
                  <a:gd name="T4" fmla="*/ 3 w 3"/>
                  <a:gd name="T5" fmla="*/ 23 h 46"/>
                  <a:gd name="T6" fmla="*/ 0 w 3"/>
                  <a:gd name="T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6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" y="39"/>
                      <a:pt x="3" y="31"/>
                      <a:pt x="3" y="23"/>
                    </a:cubicBezTo>
                    <a:cubicBezTo>
                      <a:pt x="3" y="15"/>
                      <a:pt x="2" y="8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0" name="Freeform 608">
                <a:extLst>
                  <a:ext uri="{FF2B5EF4-FFF2-40B4-BE49-F238E27FC236}">
                    <a16:creationId xmlns:a16="http://schemas.microsoft.com/office/drawing/2014/main" id="{401B0FC0-7034-44FE-830E-D6738A75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6475" y="619539"/>
                <a:ext cx="171608" cy="193671"/>
              </a:xfrm>
              <a:custGeom>
                <a:avLst/>
                <a:gdLst>
                  <a:gd name="T0" fmla="*/ 50 w 51"/>
                  <a:gd name="T1" fmla="*/ 0 h 58"/>
                  <a:gd name="T2" fmla="*/ 0 w 51"/>
                  <a:gd name="T3" fmla="*/ 47 h 58"/>
                  <a:gd name="T4" fmla="*/ 36 w 51"/>
                  <a:gd name="T5" fmla="*/ 58 h 58"/>
                  <a:gd name="T6" fmla="*/ 51 w 51"/>
                  <a:gd name="T7" fmla="*/ 10 h 58"/>
                  <a:gd name="T8" fmla="*/ 50 w 51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8">
                    <a:moveTo>
                      <a:pt x="50" y="0"/>
                    </a:moveTo>
                    <a:cubicBezTo>
                      <a:pt x="27" y="8"/>
                      <a:pt x="9" y="25"/>
                      <a:pt x="0" y="47"/>
                    </a:cubicBezTo>
                    <a:cubicBezTo>
                      <a:pt x="13" y="48"/>
                      <a:pt x="25" y="52"/>
                      <a:pt x="36" y="58"/>
                    </a:cubicBezTo>
                    <a:cubicBezTo>
                      <a:pt x="45" y="45"/>
                      <a:pt x="51" y="28"/>
                      <a:pt x="51" y="10"/>
                    </a:cubicBezTo>
                    <a:cubicBezTo>
                      <a:pt x="51" y="7"/>
                      <a:pt x="51" y="3"/>
                      <a:pt x="50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1" name="Freeform 609">
                <a:extLst>
                  <a:ext uri="{FF2B5EF4-FFF2-40B4-BE49-F238E27FC236}">
                    <a16:creationId xmlns:a16="http://schemas.microsoft.com/office/drawing/2014/main" id="{F659F367-37E4-4FB7-9417-5E91BF4E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193" y="891659"/>
                <a:ext cx="404504" cy="384891"/>
              </a:xfrm>
              <a:custGeom>
                <a:avLst/>
                <a:gdLst>
                  <a:gd name="T0" fmla="*/ 15 w 121"/>
                  <a:gd name="T1" fmla="*/ 0 h 115"/>
                  <a:gd name="T2" fmla="*/ 0 w 121"/>
                  <a:gd name="T3" fmla="*/ 47 h 115"/>
                  <a:gd name="T4" fmla="*/ 10 w 121"/>
                  <a:gd name="T5" fmla="*/ 88 h 115"/>
                  <a:gd name="T6" fmla="*/ 28 w 121"/>
                  <a:gd name="T7" fmla="*/ 86 h 115"/>
                  <a:gd name="T8" fmla="*/ 91 w 121"/>
                  <a:gd name="T9" fmla="*/ 115 h 115"/>
                  <a:gd name="T10" fmla="*/ 121 w 121"/>
                  <a:gd name="T11" fmla="*/ 65 h 115"/>
                  <a:gd name="T12" fmla="*/ 82 w 121"/>
                  <a:gd name="T13" fmla="*/ 6 h 115"/>
                  <a:gd name="T14" fmla="*/ 56 w 121"/>
                  <a:gd name="T15" fmla="*/ 11 h 115"/>
                  <a:gd name="T16" fmla="*/ 15 w 121"/>
                  <a:gd name="T1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15">
                    <a:moveTo>
                      <a:pt x="15" y="0"/>
                    </a:moveTo>
                    <a:cubicBezTo>
                      <a:pt x="5" y="13"/>
                      <a:pt x="0" y="30"/>
                      <a:pt x="0" y="47"/>
                    </a:cubicBezTo>
                    <a:cubicBezTo>
                      <a:pt x="0" y="62"/>
                      <a:pt x="4" y="76"/>
                      <a:pt x="10" y="88"/>
                    </a:cubicBezTo>
                    <a:cubicBezTo>
                      <a:pt x="16" y="87"/>
                      <a:pt x="22" y="86"/>
                      <a:pt x="28" y="86"/>
                    </a:cubicBezTo>
                    <a:cubicBezTo>
                      <a:pt x="53" y="86"/>
                      <a:pt x="76" y="97"/>
                      <a:pt x="91" y="115"/>
                    </a:cubicBezTo>
                    <a:cubicBezTo>
                      <a:pt x="94" y="95"/>
                      <a:pt x="105" y="77"/>
                      <a:pt x="121" y="65"/>
                    </a:cubicBezTo>
                    <a:cubicBezTo>
                      <a:pt x="100" y="53"/>
                      <a:pt x="86" y="31"/>
                      <a:pt x="82" y="6"/>
                    </a:cubicBezTo>
                    <a:cubicBezTo>
                      <a:pt x="74" y="9"/>
                      <a:pt x="65" y="11"/>
                      <a:pt x="56" y="11"/>
                    </a:cubicBezTo>
                    <a:cubicBezTo>
                      <a:pt x="41" y="11"/>
                      <a:pt x="27" y="7"/>
                      <a:pt x="15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2" name="Freeform 610">
                <a:extLst>
                  <a:ext uri="{FF2B5EF4-FFF2-40B4-BE49-F238E27FC236}">
                    <a16:creationId xmlns:a16="http://schemas.microsoft.com/office/drawing/2014/main" id="{7BEAED54-DB0E-4479-B44E-1D52FAC2C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6224" y="776437"/>
                <a:ext cx="240251" cy="151995"/>
              </a:xfrm>
              <a:custGeom>
                <a:avLst/>
                <a:gdLst>
                  <a:gd name="T0" fmla="*/ 67 w 72"/>
                  <a:gd name="T1" fmla="*/ 0 h 46"/>
                  <a:gd name="T2" fmla="*/ 0 w 72"/>
                  <a:gd name="T3" fmla="*/ 35 h 46"/>
                  <a:gd name="T4" fmla="*/ 41 w 72"/>
                  <a:gd name="T5" fmla="*/ 46 h 46"/>
                  <a:gd name="T6" fmla="*/ 67 w 72"/>
                  <a:gd name="T7" fmla="*/ 41 h 46"/>
                  <a:gd name="T8" fmla="*/ 67 w 72"/>
                  <a:gd name="T9" fmla="*/ 30 h 46"/>
                  <a:gd name="T10" fmla="*/ 72 w 72"/>
                  <a:gd name="T11" fmla="*/ 0 h 46"/>
                  <a:gd name="T12" fmla="*/ 67 w 72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46">
                    <a:moveTo>
                      <a:pt x="67" y="0"/>
                    </a:moveTo>
                    <a:cubicBezTo>
                      <a:pt x="39" y="0"/>
                      <a:pt x="15" y="14"/>
                      <a:pt x="0" y="35"/>
                    </a:cubicBezTo>
                    <a:cubicBezTo>
                      <a:pt x="12" y="42"/>
                      <a:pt x="26" y="46"/>
                      <a:pt x="41" y="46"/>
                    </a:cubicBezTo>
                    <a:cubicBezTo>
                      <a:pt x="50" y="46"/>
                      <a:pt x="59" y="44"/>
                      <a:pt x="67" y="41"/>
                    </a:cubicBezTo>
                    <a:cubicBezTo>
                      <a:pt x="67" y="38"/>
                      <a:pt x="67" y="34"/>
                      <a:pt x="67" y="30"/>
                    </a:cubicBezTo>
                    <a:cubicBezTo>
                      <a:pt x="67" y="20"/>
                      <a:pt x="69" y="10"/>
                      <a:pt x="72" y="0"/>
                    </a:cubicBezTo>
                    <a:cubicBezTo>
                      <a:pt x="71" y="0"/>
                      <a:pt x="69" y="0"/>
                      <a:pt x="67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3" name="Freeform 611">
                <a:extLst>
                  <a:ext uri="{FF2B5EF4-FFF2-40B4-BE49-F238E27FC236}">
                    <a16:creationId xmlns:a16="http://schemas.microsoft.com/office/drawing/2014/main" id="{9DE3229B-49AE-42B8-8282-2BE3AA6FC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813210"/>
                <a:ext cx="272121" cy="296636"/>
              </a:xfrm>
              <a:custGeom>
                <a:avLst/>
                <a:gdLst>
                  <a:gd name="T0" fmla="*/ 41 w 82"/>
                  <a:gd name="T1" fmla="*/ 0 h 89"/>
                  <a:gd name="T2" fmla="*/ 0 w 82"/>
                  <a:gd name="T3" fmla="*/ 30 h 89"/>
                  <a:gd name="T4" fmla="*/ 39 w 82"/>
                  <a:gd name="T5" fmla="*/ 89 h 89"/>
                  <a:gd name="T6" fmla="*/ 82 w 82"/>
                  <a:gd name="T7" fmla="*/ 72 h 89"/>
                  <a:gd name="T8" fmla="*/ 82 w 82"/>
                  <a:gd name="T9" fmla="*/ 71 h 89"/>
                  <a:gd name="T10" fmla="*/ 41 w 82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89">
                    <a:moveTo>
                      <a:pt x="41" y="0"/>
                    </a:moveTo>
                    <a:cubicBezTo>
                      <a:pt x="31" y="14"/>
                      <a:pt x="17" y="25"/>
                      <a:pt x="0" y="30"/>
                    </a:cubicBezTo>
                    <a:cubicBezTo>
                      <a:pt x="4" y="55"/>
                      <a:pt x="18" y="77"/>
                      <a:pt x="39" y="89"/>
                    </a:cubicBezTo>
                    <a:cubicBezTo>
                      <a:pt x="51" y="80"/>
                      <a:pt x="66" y="73"/>
                      <a:pt x="82" y="72"/>
                    </a:cubicBezTo>
                    <a:cubicBezTo>
                      <a:pt x="82" y="72"/>
                      <a:pt x="82" y="71"/>
                      <a:pt x="82" y="71"/>
                    </a:cubicBezTo>
                    <a:cubicBezTo>
                      <a:pt x="82" y="41"/>
                      <a:pt x="65" y="14"/>
                      <a:pt x="41" y="0"/>
                    </a:cubicBezTo>
                  </a:path>
                </a:pathLst>
              </a:custGeom>
              <a:solidFill>
                <a:srgbClr val="909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4" name="Freeform 612">
                <a:extLst>
                  <a:ext uri="{FF2B5EF4-FFF2-40B4-BE49-F238E27FC236}">
                    <a16:creationId xmlns:a16="http://schemas.microsoft.com/office/drawing/2014/main" id="{7D4D3D92-9648-48D7-BCF9-93A53A05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1765" y="776437"/>
                <a:ext cx="134835" cy="134834"/>
              </a:xfrm>
              <a:custGeom>
                <a:avLst/>
                <a:gdLst>
                  <a:gd name="T0" fmla="*/ 5 w 41"/>
                  <a:gd name="T1" fmla="*/ 0 h 41"/>
                  <a:gd name="T2" fmla="*/ 0 w 41"/>
                  <a:gd name="T3" fmla="*/ 30 h 41"/>
                  <a:gd name="T4" fmla="*/ 0 w 41"/>
                  <a:gd name="T5" fmla="*/ 41 h 41"/>
                  <a:gd name="T6" fmla="*/ 41 w 41"/>
                  <a:gd name="T7" fmla="*/ 11 h 41"/>
                  <a:gd name="T8" fmla="*/ 5 w 41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5" y="0"/>
                    </a:moveTo>
                    <a:cubicBezTo>
                      <a:pt x="2" y="10"/>
                      <a:pt x="0" y="20"/>
                      <a:pt x="0" y="30"/>
                    </a:cubicBezTo>
                    <a:cubicBezTo>
                      <a:pt x="0" y="34"/>
                      <a:pt x="0" y="38"/>
                      <a:pt x="0" y="41"/>
                    </a:cubicBezTo>
                    <a:cubicBezTo>
                      <a:pt x="17" y="36"/>
                      <a:pt x="31" y="25"/>
                      <a:pt x="41" y="11"/>
                    </a:cubicBezTo>
                    <a:cubicBezTo>
                      <a:pt x="30" y="5"/>
                      <a:pt x="18" y="1"/>
                      <a:pt x="5" y="0"/>
                    </a:cubicBezTo>
                  </a:path>
                </a:pathLst>
              </a:custGeom>
              <a:solidFill>
                <a:srgbClr val="8D8F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5" name="Freeform 613">
                <a:extLst>
                  <a:ext uri="{FF2B5EF4-FFF2-40B4-BE49-F238E27FC236}">
                    <a16:creationId xmlns:a16="http://schemas.microsoft.com/office/drawing/2014/main" id="{2C059AC4-DD91-4C8A-90AB-FE1057EA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3647" y="1185843"/>
                <a:ext cx="436374" cy="539338"/>
              </a:xfrm>
              <a:custGeom>
                <a:avLst/>
                <a:gdLst>
                  <a:gd name="T0" fmla="*/ 32 w 131"/>
                  <a:gd name="T1" fmla="*/ 0 h 162"/>
                  <a:gd name="T2" fmla="*/ 0 w 131"/>
                  <a:gd name="T3" fmla="*/ 15 h 162"/>
                  <a:gd name="T4" fmla="*/ 0 w 131"/>
                  <a:gd name="T5" fmla="*/ 145 h 162"/>
                  <a:gd name="T6" fmla="*/ 50 w 131"/>
                  <a:gd name="T7" fmla="*/ 162 h 162"/>
                  <a:gd name="T8" fmla="*/ 131 w 131"/>
                  <a:gd name="T9" fmla="*/ 94 h 162"/>
                  <a:gd name="T10" fmla="*/ 112 w 131"/>
                  <a:gd name="T11" fmla="*/ 41 h 162"/>
                  <a:gd name="T12" fmla="*/ 112 w 131"/>
                  <a:gd name="T13" fmla="*/ 41 h 162"/>
                  <a:gd name="T14" fmla="*/ 104 w 131"/>
                  <a:gd name="T15" fmla="*/ 41 h 162"/>
                  <a:gd name="T16" fmla="*/ 32 w 131"/>
                  <a:gd name="T1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1" h="162">
                    <a:moveTo>
                      <a:pt x="32" y="0"/>
                    </a:moveTo>
                    <a:cubicBezTo>
                      <a:pt x="20" y="2"/>
                      <a:pt x="9" y="8"/>
                      <a:pt x="0" y="1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3" y="156"/>
                      <a:pt x="31" y="162"/>
                      <a:pt x="50" y="162"/>
                    </a:cubicBezTo>
                    <a:cubicBezTo>
                      <a:pt x="91" y="162"/>
                      <a:pt x="124" y="133"/>
                      <a:pt x="131" y="94"/>
                    </a:cubicBezTo>
                    <a:cubicBezTo>
                      <a:pt x="119" y="80"/>
                      <a:pt x="112" y="62"/>
                      <a:pt x="112" y="41"/>
                    </a:cubicBezTo>
                    <a:cubicBezTo>
                      <a:pt x="112" y="41"/>
                      <a:pt x="112" y="41"/>
                      <a:pt x="112" y="41"/>
                    </a:cubicBezTo>
                    <a:cubicBezTo>
                      <a:pt x="109" y="41"/>
                      <a:pt x="106" y="41"/>
                      <a:pt x="104" y="41"/>
                    </a:cubicBezTo>
                    <a:cubicBezTo>
                      <a:pt x="73" y="41"/>
                      <a:pt x="46" y="25"/>
                      <a:pt x="32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6" name="Freeform 614">
                <a:extLst>
                  <a:ext uri="{FF2B5EF4-FFF2-40B4-BE49-F238E27FC236}">
                    <a16:creationId xmlns:a16="http://schemas.microsoft.com/office/drawing/2014/main" id="{48A599C1-C82B-423F-A271-FA2B2EE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8938" y="1234874"/>
                <a:ext cx="14709" cy="433922"/>
              </a:xfrm>
              <a:custGeom>
                <a:avLst/>
                <a:gdLst>
                  <a:gd name="T0" fmla="*/ 4 w 4"/>
                  <a:gd name="T1" fmla="*/ 0 h 130"/>
                  <a:gd name="T2" fmla="*/ 0 w 4"/>
                  <a:gd name="T3" fmla="*/ 4 h 130"/>
                  <a:gd name="T4" fmla="*/ 0 w 4"/>
                  <a:gd name="T5" fmla="*/ 126 h 130"/>
                  <a:gd name="T6" fmla="*/ 4 w 4"/>
                  <a:gd name="T7" fmla="*/ 130 h 130"/>
                  <a:gd name="T8" fmla="*/ 4 w 4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0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8"/>
                      <a:pt x="2" y="129"/>
                      <a:pt x="4" y="13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7" name="Freeform 615">
                <a:extLst>
                  <a:ext uri="{FF2B5EF4-FFF2-40B4-BE49-F238E27FC236}">
                    <a16:creationId xmlns:a16="http://schemas.microsoft.com/office/drawing/2014/main" id="{845788FB-FDC2-414E-9894-E497F5717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9063" y="1178489"/>
                <a:ext cx="272121" cy="144641"/>
              </a:xfrm>
              <a:custGeom>
                <a:avLst/>
                <a:gdLst>
                  <a:gd name="T0" fmla="*/ 18 w 81"/>
                  <a:gd name="T1" fmla="*/ 0 h 43"/>
                  <a:gd name="T2" fmla="*/ 0 w 81"/>
                  <a:gd name="T3" fmla="*/ 2 h 43"/>
                  <a:gd name="T4" fmla="*/ 72 w 81"/>
                  <a:gd name="T5" fmla="*/ 43 h 43"/>
                  <a:gd name="T6" fmla="*/ 80 w 81"/>
                  <a:gd name="T7" fmla="*/ 43 h 43"/>
                  <a:gd name="T8" fmla="*/ 81 w 81"/>
                  <a:gd name="T9" fmla="*/ 29 h 43"/>
                  <a:gd name="T10" fmla="*/ 18 w 81"/>
                  <a:gd name="T1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43">
                    <a:moveTo>
                      <a:pt x="18" y="0"/>
                    </a:moveTo>
                    <a:cubicBezTo>
                      <a:pt x="12" y="0"/>
                      <a:pt x="6" y="1"/>
                      <a:pt x="0" y="2"/>
                    </a:cubicBezTo>
                    <a:cubicBezTo>
                      <a:pt x="14" y="27"/>
                      <a:pt x="41" y="43"/>
                      <a:pt x="72" y="43"/>
                    </a:cubicBezTo>
                    <a:cubicBezTo>
                      <a:pt x="74" y="43"/>
                      <a:pt x="77" y="43"/>
                      <a:pt x="80" y="43"/>
                    </a:cubicBezTo>
                    <a:cubicBezTo>
                      <a:pt x="80" y="38"/>
                      <a:pt x="80" y="34"/>
                      <a:pt x="81" y="29"/>
                    </a:cubicBezTo>
                    <a:cubicBezTo>
                      <a:pt x="66" y="11"/>
                      <a:pt x="43" y="0"/>
                      <a:pt x="18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8" name="Freeform 616">
                <a:extLst>
                  <a:ext uri="{FF2B5EF4-FFF2-40B4-BE49-F238E27FC236}">
                    <a16:creationId xmlns:a16="http://schemas.microsoft.com/office/drawing/2014/main" id="{FBABB616-2611-4409-8B46-0A54918E2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0796" y="1477576"/>
                <a:ext cx="487856" cy="355473"/>
              </a:xfrm>
              <a:custGeom>
                <a:avLst/>
                <a:gdLst>
                  <a:gd name="T0" fmla="*/ 142 w 146"/>
                  <a:gd name="T1" fmla="*/ 0 h 106"/>
                  <a:gd name="T2" fmla="*/ 75 w 146"/>
                  <a:gd name="T3" fmla="*/ 36 h 106"/>
                  <a:gd name="T4" fmla="*/ 15 w 146"/>
                  <a:gd name="T5" fmla="*/ 10 h 106"/>
                  <a:gd name="T6" fmla="*/ 0 w 146"/>
                  <a:gd name="T7" fmla="*/ 57 h 106"/>
                  <a:gd name="T8" fmla="*/ 16 w 146"/>
                  <a:gd name="T9" fmla="*/ 106 h 106"/>
                  <a:gd name="T10" fmla="*/ 146 w 146"/>
                  <a:gd name="T11" fmla="*/ 106 h 106"/>
                  <a:gd name="T12" fmla="*/ 146 w 146"/>
                  <a:gd name="T13" fmla="*/ 5 h 106"/>
                  <a:gd name="T14" fmla="*/ 142 w 146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106">
                    <a:moveTo>
                      <a:pt x="142" y="0"/>
                    </a:moveTo>
                    <a:cubicBezTo>
                      <a:pt x="127" y="22"/>
                      <a:pt x="103" y="36"/>
                      <a:pt x="75" y="36"/>
                    </a:cubicBezTo>
                    <a:cubicBezTo>
                      <a:pt x="51" y="36"/>
                      <a:pt x="30" y="26"/>
                      <a:pt x="15" y="10"/>
                    </a:cubicBezTo>
                    <a:cubicBezTo>
                      <a:pt x="6" y="23"/>
                      <a:pt x="0" y="39"/>
                      <a:pt x="0" y="57"/>
                    </a:cubicBezTo>
                    <a:cubicBezTo>
                      <a:pt x="0" y="75"/>
                      <a:pt x="6" y="92"/>
                      <a:pt x="16" y="106"/>
                    </a:cubicBezTo>
                    <a:cubicBezTo>
                      <a:pt x="146" y="106"/>
                      <a:pt x="146" y="106"/>
                      <a:pt x="146" y="106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5" y="3"/>
                      <a:pt x="143" y="2"/>
                      <a:pt x="142" y="0"/>
                    </a:cubicBezTo>
                  </a:path>
                </a:pathLst>
              </a:custGeom>
              <a:solidFill>
                <a:srgbClr val="9C9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9" name="Freeform 617">
                <a:extLst>
                  <a:ext uri="{FF2B5EF4-FFF2-40B4-BE49-F238E27FC236}">
                    <a16:creationId xmlns:a16="http://schemas.microsoft.com/office/drawing/2014/main" id="{FA45C5D0-98BC-4804-B049-81A358845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4730" y="1494737"/>
                <a:ext cx="448631" cy="350570"/>
              </a:xfrm>
              <a:custGeom>
                <a:avLst/>
                <a:gdLst>
                  <a:gd name="T0" fmla="*/ 130 w 134"/>
                  <a:gd name="T1" fmla="*/ 0 h 105"/>
                  <a:gd name="T2" fmla="*/ 130 w 134"/>
                  <a:gd name="T3" fmla="*/ 101 h 105"/>
                  <a:gd name="T4" fmla="*/ 0 w 134"/>
                  <a:gd name="T5" fmla="*/ 101 h 105"/>
                  <a:gd name="T6" fmla="*/ 4 w 134"/>
                  <a:gd name="T7" fmla="*/ 105 h 105"/>
                  <a:gd name="T8" fmla="*/ 129 w 134"/>
                  <a:gd name="T9" fmla="*/ 105 h 105"/>
                  <a:gd name="T10" fmla="*/ 134 w 134"/>
                  <a:gd name="T11" fmla="*/ 98 h 105"/>
                  <a:gd name="T12" fmla="*/ 134 w 134"/>
                  <a:gd name="T13" fmla="*/ 5 h 105"/>
                  <a:gd name="T14" fmla="*/ 130 w 134"/>
                  <a:gd name="T1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05">
                    <a:moveTo>
                      <a:pt x="130" y="0"/>
                    </a:moveTo>
                    <a:cubicBezTo>
                      <a:pt x="130" y="101"/>
                      <a:pt x="130" y="101"/>
                      <a:pt x="130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1" y="102"/>
                      <a:pt x="2" y="103"/>
                      <a:pt x="4" y="105"/>
                    </a:cubicBezTo>
                    <a:cubicBezTo>
                      <a:pt x="129" y="105"/>
                      <a:pt x="129" y="105"/>
                      <a:pt x="129" y="105"/>
                    </a:cubicBezTo>
                    <a:cubicBezTo>
                      <a:pt x="131" y="103"/>
                      <a:pt x="132" y="101"/>
                      <a:pt x="134" y="98"/>
                    </a:cubicBezTo>
                    <a:cubicBezTo>
                      <a:pt x="134" y="5"/>
                      <a:pt x="134" y="5"/>
                      <a:pt x="134" y="5"/>
                    </a:cubicBezTo>
                    <a:cubicBezTo>
                      <a:pt x="132" y="3"/>
                      <a:pt x="131" y="1"/>
                      <a:pt x="130" y="0"/>
                    </a:cubicBezTo>
                  </a:path>
                </a:pathLst>
              </a:custGeom>
              <a:solidFill>
                <a:srgbClr val="858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0" name="Freeform 618">
                <a:extLst>
                  <a:ext uri="{FF2B5EF4-FFF2-40B4-BE49-F238E27FC236}">
                    <a16:creationId xmlns:a16="http://schemas.microsoft.com/office/drawing/2014/main" id="{7CF24CB1-D923-45A9-A2EF-42BFEEEA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8151" y="1092685"/>
                <a:ext cx="480501" cy="419213"/>
              </a:xfrm>
              <a:custGeom>
                <a:avLst/>
                <a:gdLst>
                  <a:gd name="T0" fmla="*/ 116 w 144"/>
                  <a:gd name="T1" fmla="*/ 0 h 126"/>
                  <a:gd name="T2" fmla="*/ 65 w 144"/>
                  <a:gd name="T3" fmla="*/ 18 h 126"/>
                  <a:gd name="T4" fmla="*/ 59 w 144"/>
                  <a:gd name="T5" fmla="*/ 17 h 126"/>
                  <a:gd name="T6" fmla="*/ 0 w 144"/>
                  <a:gd name="T7" fmla="*/ 68 h 126"/>
                  <a:gd name="T8" fmla="*/ 11 w 144"/>
                  <a:gd name="T9" fmla="*/ 108 h 126"/>
                  <a:gd name="T10" fmla="*/ 10 w 144"/>
                  <a:gd name="T11" fmla="*/ 122 h 126"/>
                  <a:gd name="T12" fmla="*/ 13 w 144"/>
                  <a:gd name="T13" fmla="*/ 126 h 126"/>
                  <a:gd name="T14" fmla="*/ 80 w 144"/>
                  <a:gd name="T15" fmla="*/ 91 h 126"/>
                  <a:gd name="T16" fmla="*/ 140 w 144"/>
                  <a:gd name="T17" fmla="*/ 116 h 126"/>
                  <a:gd name="T18" fmla="*/ 144 w 144"/>
                  <a:gd name="T19" fmla="*/ 111 h 126"/>
                  <a:gd name="T20" fmla="*/ 144 w 144"/>
                  <a:gd name="T21" fmla="*/ 28 h 126"/>
                  <a:gd name="T22" fmla="*/ 116 w 144"/>
                  <a:gd name="T2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4" h="126">
                    <a:moveTo>
                      <a:pt x="116" y="0"/>
                    </a:moveTo>
                    <a:cubicBezTo>
                      <a:pt x="102" y="11"/>
                      <a:pt x="84" y="18"/>
                      <a:pt x="65" y="18"/>
                    </a:cubicBezTo>
                    <a:cubicBezTo>
                      <a:pt x="63" y="18"/>
                      <a:pt x="61" y="17"/>
                      <a:pt x="59" y="17"/>
                    </a:cubicBezTo>
                    <a:cubicBezTo>
                      <a:pt x="49" y="42"/>
                      <a:pt x="27" y="62"/>
                      <a:pt x="0" y="68"/>
                    </a:cubicBezTo>
                    <a:cubicBezTo>
                      <a:pt x="7" y="79"/>
                      <a:pt x="11" y="93"/>
                      <a:pt x="11" y="108"/>
                    </a:cubicBezTo>
                    <a:cubicBezTo>
                      <a:pt x="11" y="113"/>
                      <a:pt x="11" y="118"/>
                      <a:pt x="10" y="122"/>
                    </a:cubicBezTo>
                    <a:cubicBezTo>
                      <a:pt x="11" y="123"/>
                      <a:pt x="12" y="125"/>
                      <a:pt x="13" y="126"/>
                    </a:cubicBezTo>
                    <a:cubicBezTo>
                      <a:pt x="28" y="104"/>
                      <a:pt x="52" y="91"/>
                      <a:pt x="80" y="91"/>
                    </a:cubicBezTo>
                    <a:cubicBezTo>
                      <a:pt x="104" y="91"/>
                      <a:pt x="125" y="100"/>
                      <a:pt x="140" y="116"/>
                    </a:cubicBezTo>
                    <a:cubicBezTo>
                      <a:pt x="141" y="115"/>
                      <a:pt x="143" y="113"/>
                      <a:pt x="144" y="111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37" y="17"/>
                      <a:pt x="127" y="7"/>
                      <a:pt x="116" y="0"/>
                    </a:cubicBezTo>
                  </a:path>
                </a:pathLst>
              </a:custGeom>
              <a:solidFill>
                <a:srgbClr val="B9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1" name="Freeform 619">
                <a:extLst>
                  <a:ext uri="{FF2B5EF4-FFF2-40B4-BE49-F238E27FC236}">
                    <a16:creationId xmlns:a16="http://schemas.microsoft.com/office/drawing/2014/main" id="{0C5FF86B-2F8E-4155-B74B-04E9AABA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8652" y="1185843"/>
                <a:ext cx="14709" cy="277024"/>
              </a:xfrm>
              <a:custGeom>
                <a:avLst/>
                <a:gdLst>
                  <a:gd name="T0" fmla="*/ 0 w 4"/>
                  <a:gd name="T1" fmla="*/ 0 h 83"/>
                  <a:gd name="T2" fmla="*/ 0 w 4"/>
                  <a:gd name="T3" fmla="*/ 83 h 83"/>
                  <a:gd name="T4" fmla="*/ 4 w 4"/>
                  <a:gd name="T5" fmla="*/ 75 h 83"/>
                  <a:gd name="T6" fmla="*/ 4 w 4"/>
                  <a:gd name="T7" fmla="*/ 8 h 83"/>
                  <a:gd name="T8" fmla="*/ 0 w 4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3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80"/>
                      <a:pt x="3" y="78"/>
                      <a:pt x="4" y="7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solidFill>
                <a:srgbClr val="A1A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2" name="Freeform 620">
                <a:extLst>
                  <a:ext uri="{FF2B5EF4-FFF2-40B4-BE49-F238E27FC236}">
                    <a16:creationId xmlns:a16="http://schemas.microsoft.com/office/drawing/2014/main" id="{D291EAC6-B3B9-4CCA-8D08-7675E70ED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4274" y="1048557"/>
                <a:ext cx="191220" cy="102965"/>
              </a:xfrm>
              <a:custGeom>
                <a:avLst/>
                <a:gdLst>
                  <a:gd name="T0" fmla="*/ 14 w 57"/>
                  <a:gd name="T1" fmla="*/ 0 h 31"/>
                  <a:gd name="T2" fmla="*/ 6 w 57"/>
                  <a:gd name="T3" fmla="*/ 1 h 31"/>
                  <a:gd name="T4" fmla="*/ 0 w 57"/>
                  <a:gd name="T5" fmla="*/ 30 h 31"/>
                  <a:gd name="T6" fmla="*/ 6 w 57"/>
                  <a:gd name="T7" fmla="*/ 31 h 31"/>
                  <a:gd name="T8" fmla="*/ 57 w 57"/>
                  <a:gd name="T9" fmla="*/ 13 h 31"/>
                  <a:gd name="T10" fmla="*/ 14 w 5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1">
                    <a:moveTo>
                      <a:pt x="14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1"/>
                      <a:pt x="4" y="21"/>
                      <a:pt x="0" y="30"/>
                    </a:cubicBezTo>
                    <a:cubicBezTo>
                      <a:pt x="2" y="30"/>
                      <a:pt x="4" y="31"/>
                      <a:pt x="6" y="31"/>
                    </a:cubicBezTo>
                    <a:cubicBezTo>
                      <a:pt x="25" y="31"/>
                      <a:pt x="43" y="24"/>
                      <a:pt x="57" y="13"/>
                    </a:cubicBezTo>
                    <a:cubicBezTo>
                      <a:pt x="44" y="5"/>
                      <a:pt x="30" y="0"/>
                      <a:pt x="14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3" name="Freeform 621">
                <a:extLst>
                  <a:ext uri="{FF2B5EF4-FFF2-40B4-BE49-F238E27FC236}">
                    <a16:creationId xmlns:a16="http://schemas.microsoft.com/office/drawing/2014/main" id="{3BFD3A5C-916D-40B7-9A98-A8EC6A6E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4" y="1109846"/>
                <a:ext cx="223090" cy="208381"/>
              </a:xfrm>
              <a:custGeom>
                <a:avLst/>
                <a:gdLst>
                  <a:gd name="T0" fmla="*/ 30 w 67"/>
                  <a:gd name="T1" fmla="*/ 0 h 63"/>
                  <a:gd name="T2" fmla="*/ 0 w 67"/>
                  <a:gd name="T3" fmla="*/ 50 h 63"/>
                  <a:gd name="T4" fmla="*/ 8 w 67"/>
                  <a:gd name="T5" fmla="*/ 63 h 63"/>
                  <a:gd name="T6" fmla="*/ 67 w 67"/>
                  <a:gd name="T7" fmla="*/ 12 h 63"/>
                  <a:gd name="T8" fmla="*/ 30 w 67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30" y="0"/>
                    </a:moveTo>
                    <a:cubicBezTo>
                      <a:pt x="14" y="12"/>
                      <a:pt x="3" y="30"/>
                      <a:pt x="0" y="50"/>
                    </a:cubicBezTo>
                    <a:cubicBezTo>
                      <a:pt x="3" y="54"/>
                      <a:pt x="6" y="58"/>
                      <a:pt x="8" y="63"/>
                    </a:cubicBezTo>
                    <a:cubicBezTo>
                      <a:pt x="35" y="57"/>
                      <a:pt x="57" y="37"/>
                      <a:pt x="67" y="12"/>
                    </a:cubicBezTo>
                    <a:cubicBezTo>
                      <a:pt x="53" y="11"/>
                      <a:pt x="41" y="7"/>
                      <a:pt x="30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4" name="Freeform 622">
                <a:extLst>
                  <a:ext uri="{FF2B5EF4-FFF2-40B4-BE49-F238E27FC236}">
                    <a16:creationId xmlns:a16="http://schemas.microsoft.com/office/drawing/2014/main" id="{20FAF4E2-A8DA-482C-8E82-442A2BC95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1697" y="1051009"/>
                <a:ext cx="142189" cy="98061"/>
              </a:xfrm>
              <a:custGeom>
                <a:avLst/>
                <a:gdLst>
                  <a:gd name="T0" fmla="*/ 43 w 43"/>
                  <a:gd name="T1" fmla="*/ 0 h 29"/>
                  <a:gd name="T2" fmla="*/ 0 w 43"/>
                  <a:gd name="T3" fmla="*/ 17 h 29"/>
                  <a:gd name="T4" fmla="*/ 37 w 43"/>
                  <a:gd name="T5" fmla="*/ 29 h 29"/>
                  <a:gd name="T6" fmla="*/ 43 w 43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43" y="0"/>
                    </a:moveTo>
                    <a:cubicBezTo>
                      <a:pt x="27" y="1"/>
                      <a:pt x="12" y="8"/>
                      <a:pt x="0" y="17"/>
                    </a:cubicBezTo>
                    <a:cubicBezTo>
                      <a:pt x="11" y="24"/>
                      <a:pt x="23" y="28"/>
                      <a:pt x="37" y="29"/>
                    </a:cubicBezTo>
                    <a:cubicBezTo>
                      <a:pt x="41" y="20"/>
                      <a:pt x="43" y="10"/>
                      <a:pt x="43" y="0"/>
                    </a:cubicBezTo>
                  </a:path>
                </a:pathLst>
              </a:custGeom>
              <a:solidFill>
                <a:srgbClr val="A0A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5" name="Freeform 623">
                <a:extLst>
                  <a:ext uri="{FF2B5EF4-FFF2-40B4-BE49-F238E27FC236}">
                    <a16:creationId xmlns:a16="http://schemas.microsoft.com/office/drawing/2014/main" id="{4DB03BA5-0214-42C5-A425-D388CAA4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318226"/>
                <a:ext cx="68643" cy="181414"/>
              </a:xfrm>
              <a:custGeom>
                <a:avLst/>
                <a:gdLst>
                  <a:gd name="T0" fmla="*/ 9 w 20"/>
                  <a:gd name="T1" fmla="*/ 0 h 54"/>
                  <a:gd name="T2" fmla="*/ 0 w 20"/>
                  <a:gd name="T3" fmla="*/ 1 h 54"/>
                  <a:gd name="T4" fmla="*/ 0 w 20"/>
                  <a:gd name="T5" fmla="*/ 1 h 54"/>
                  <a:gd name="T6" fmla="*/ 19 w 20"/>
                  <a:gd name="T7" fmla="*/ 54 h 54"/>
                  <a:gd name="T8" fmla="*/ 20 w 20"/>
                  <a:gd name="T9" fmla="*/ 40 h 54"/>
                  <a:gd name="T10" fmla="*/ 9 w 20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4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2"/>
                      <a:pt x="7" y="40"/>
                      <a:pt x="19" y="54"/>
                    </a:cubicBezTo>
                    <a:cubicBezTo>
                      <a:pt x="20" y="50"/>
                      <a:pt x="20" y="45"/>
                      <a:pt x="20" y="40"/>
                    </a:cubicBezTo>
                    <a:cubicBezTo>
                      <a:pt x="20" y="25"/>
                      <a:pt x="16" y="11"/>
                      <a:pt x="9" y="0"/>
                    </a:cubicBezTo>
                  </a:path>
                </a:pathLst>
              </a:custGeom>
              <a:solidFill>
                <a:srgbClr val="AC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6" name="Freeform 624">
                <a:extLst>
                  <a:ext uri="{FF2B5EF4-FFF2-40B4-BE49-F238E27FC236}">
                    <a16:creationId xmlns:a16="http://schemas.microsoft.com/office/drawing/2014/main" id="{8E300434-C23B-487E-96A6-B5F1AB7F2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281" y="1276550"/>
                <a:ext cx="31870" cy="46579"/>
              </a:xfrm>
              <a:custGeom>
                <a:avLst/>
                <a:gdLst>
                  <a:gd name="T0" fmla="*/ 1 w 9"/>
                  <a:gd name="T1" fmla="*/ 0 h 14"/>
                  <a:gd name="T2" fmla="*/ 0 w 9"/>
                  <a:gd name="T3" fmla="*/ 14 h 14"/>
                  <a:gd name="T4" fmla="*/ 9 w 9"/>
                  <a:gd name="T5" fmla="*/ 13 h 14"/>
                  <a:gd name="T6" fmla="*/ 1 w 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1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7" y="8"/>
                      <a:pt x="4" y="4"/>
                      <a:pt x="1" y="0"/>
                    </a:cubicBezTo>
                  </a:path>
                </a:pathLst>
              </a:custGeom>
              <a:solidFill>
                <a:srgbClr val="A6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7" name="Freeform 625">
                <a:extLst>
                  <a:ext uri="{FF2B5EF4-FFF2-40B4-BE49-F238E27FC236}">
                    <a16:creationId xmlns:a16="http://schemas.microsoft.com/office/drawing/2014/main" id="{BB8254FE-BEED-4915-8CC0-1D046CE70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9827" y="1394224"/>
                <a:ext cx="426567" cy="203477"/>
              </a:xfrm>
              <a:custGeom>
                <a:avLst/>
                <a:gdLst>
                  <a:gd name="T0" fmla="*/ 67 w 127"/>
                  <a:gd name="T1" fmla="*/ 0 h 61"/>
                  <a:gd name="T2" fmla="*/ 0 w 127"/>
                  <a:gd name="T3" fmla="*/ 35 h 61"/>
                  <a:gd name="T4" fmla="*/ 60 w 127"/>
                  <a:gd name="T5" fmla="*/ 61 h 61"/>
                  <a:gd name="T6" fmla="*/ 127 w 127"/>
                  <a:gd name="T7" fmla="*/ 25 h 61"/>
                  <a:gd name="T8" fmla="*/ 67 w 127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61">
                    <a:moveTo>
                      <a:pt x="67" y="0"/>
                    </a:moveTo>
                    <a:cubicBezTo>
                      <a:pt x="39" y="0"/>
                      <a:pt x="15" y="13"/>
                      <a:pt x="0" y="35"/>
                    </a:cubicBezTo>
                    <a:cubicBezTo>
                      <a:pt x="15" y="51"/>
                      <a:pt x="36" y="61"/>
                      <a:pt x="60" y="61"/>
                    </a:cubicBezTo>
                    <a:cubicBezTo>
                      <a:pt x="88" y="61"/>
                      <a:pt x="112" y="47"/>
                      <a:pt x="127" y="25"/>
                    </a:cubicBezTo>
                    <a:cubicBezTo>
                      <a:pt x="112" y="9"/>
                      <a:pt x="91" y="0"/>
                      <a:pt x="67" y="0"/>
                    </a:cubicBezTo>
                  </a:path>
                </a:pathLst>
              </a:custGeom>
              <a:solidFill>
                <a:srgbClr val="A4A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  <p:sp>
        <p:nvSpPr>
          <p:cNvPr id="689" name="Rectangle: Rounded Corners 688">
            <a:extLst>
              <a:ext uri="{FF2B5EF4-FFF2-40B4-BE49-F238E27FC236}">
                <a16:creationId xmlns:a16="http://schemas.microsoft.com/office/drawing/2014/main" id="{A35F73BA-7429-48E2-BBC7-A951CCFD5726}"/>
              </a:ext>
            </a:extLst>
          </p:cNvPr>
          <p:cNvSpPr/>
          <p:nvPr/>
        </p:nvSpPr>
        <p:spPr bwMode="auto">
          <a:xfrm>
            <a:off x="3500753" y="413091"/>
            <a:ext cx="4684306" cy="431471"/>
          </a:xfrm>
          <a:prstGeom prst="roundRect">
            <a:avLst/>
          </a:prstGeom>
          <a:solidFill>
            <a:srgbClr val="FCF8C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0" tIns="72000" rIns="72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GB" dirty="0">
                <a:solidFill>
                  <a:sysClr val="windowText" lastClr="000000"/>
                </a:solidFill>
              </a:rPr>
              <a:t>Click ‘Goodbye’</a:t>
            </a:r>
          </a:p>
        </p:txBody>
      </p:sp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6" name="Rectangle 33">
            <a:extLst>
              <a:ext uri="{FF2B5EF4-FFF2-40B4-BE49-F238E27FC236}">
                <a16:creationId xmlns:a16="http://schemas.microsoft.com/office/drawing/2014/main" id="{36595CD2-84BE-4DAA-B3C0-720BA15EC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52122"/>
            <a:ext cx="6024405" cy="37754"/>
          </a:xfrm>
          <a:prstGeom prst="rect">
            <a:avLst/>
          </a:pr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76560" y="2510196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08A5AF8F-A189-4E1D-9403-4756E5407E48}"/>
              </a:ext>
            </a:extLst>
          </p:cNvPr>
          <p:cNvGrpSpPr/>
          <p:nvPr/>
        </p:nvGrpSpPr>
        <p:grpSpPr>
          <a:xfrm>
            <a:off x="5636487" y="1842438"/>
            <a:ext cx="1966595" cy="1532903"/>
            <a:chOff x="5636487" y="1842438"/>
            <a:chExt cx="1966595" cy="153290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4D39A8A-0898-4051-BB4C-CAEAEF045E6C}"/>
                </a:ext>
              </a:extLst>
            </p:cNvPr>
            <p:cNvGrpSpPr/>
            <p:nvPr/>
          </p:nvGrpSpPr>
          <p:grpSpPr>
            <a:xfrm>
              <a:off x="5636487" y="1842438"/>
              <a:ext cx="1966595" cy="1532903"/>
              <a:chOff x="5626655" y="1842438"/>
              <a:chExt cx="1966595" cy="1532903"/>
            </a:xfrm>
          </p:grpSpPr>
          <p:sp>
            <p:nvSpPr>
              <p:cNvPr id="1482" name="Speech Bubble: Rectangle with Corners Rounded 1481">
                <a:hlinkClick r:id="rId2" action="ppaction://hlinksldjump"/>
                <a:extLst>
                  <a:ext uri="{FF2B5EF4-FFF2-40B4-BE49-F238E27FC236}">
                    <a16:creationId xmlns:a16="http://schemas.microsoft.com/office/drawing/2014/main" id="{C998D49D-AD72-441A-A0BA-D930674170F6}"/>
                  </a:ext>
                </a:extLst>
              </p:cNvPr>
              <p:cNvSpPr/>
              <p:nvPr/>
            </p:nvSpPr>
            <p:spPr>
              <a:xfrm>
                <a:off x="5626655" y="1842438"/>
                <a:ext cx="1966595" cy="1532903"/>
              </a:xfrm>
              <a:prstGeom prst="wedgeRoundRectCallout">
                <a:avLst>
                  <a:gd name="adj1" fmla="val -42919"/>
                  <a:gd name="adj2" fmla="val 72519"/>
                  <a:gd name="adj3" fmla="val 16667"/>
                </a:avLst>
              </a:prstGeom>
              <a:solidFill>
                <a:srgbClr val="FCF8C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0" rIns="91440" bIns="32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1200" dirty="0">
                    <a:solidFill>
                      <a:sysClr val="windowText" lastClr="000000"/>
                    </a:solidFill>
                  </a:rPr>
                  <a:t>I’m having trouble making this stop now... I’ll leave you to it, </a:t>
                </a:r>
                <a:r>
                  <a:rPr lang="en-GB" sz="1200" dirty="0" err="1">
                    <a:solidFill>
                      <a:sysClr val="windowText" lastClr="000000"/>
                    </a:solidFill>
                  </a:rPr>
                  <a:t>gotta</a:t>
                </a:r>
                <a:r>
                  <a:rPr lang="en-GB" sz="1200">
                    <a:solidFill>
                      <a:sysClr val="windowText" lastClr="000000"/>
                    </a:solidFill>
                  </a:rPr>
                  <a:t> clock off!</a:t>
                </a:r>
                <a:endParaRPr lang="en-GB" sz="120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1483" name="Rectangle: Rounded Corners 1482">
                <a:extLst>
                  <a:ext uri="{FF2B5EF4-FFF2-40B4-BE49-F238E27FC236}">
                    <a16:creationId xmlns:a16="http://schemas.microsoft.com/office/drawing/2014/main" id="{CABD283D-B473-4185-AD5A-3F6E97F4AE6C}"/>
                  </a:ext>
                </a:extLst>
              </p:cNvPr>
              <p:cNvSpPr/>
              <p:nvPr/>
            </p:nvSpPr>
            <p:spPr>
              <a:xfrm>
                <a:off x="7356626" y="1942425"/>
                <a:ext cx="148255" cy="154865"/>
              </a:xfrm>
              <a:prstGeom prst="roundRect">
                <a:avLst/>
              </a:prstGeom>
              <a:solidFill>
                <a:srgbClr val="FCF8CB"/>
              </a:solidFill>
              <a:ln>
                <a:solidFill>
                  <a:srgbClr val="D2D1B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GB" sz="800" dirty="0">
                    <a:solidFill>
                      <a:sysClr val="windowText" lastClr="000000"/>
                    </a:solidFill>
                  </a:rPr>
                  <a:t>x</a:t>
                </a:r>
              </a:p>
            </p:txBody>
          </p:sp>
        </p:grpSp>
        <p:sp>
          <p:nvSpPr>
            <p:cNvPr id="520" name="Rectangle: Rounded Corners 519">
              <a:hlinkClick r:id="rId2" action="ppaction://hlinksldjump"/>
              <a:extLst>
                <a:ext uri="{FF2B5EF4-FFF2-40B4-BE49-F238E27FC236}">
                  <a16:creationId xmlns:a16="http://schemas.microsoft.com/office/drawing/2014/main" id="{B38EABCD-16CB-40F7-A4C3-6B1B90B68D9B}"/>
                </a:ext>
              </a:extLst>
            </p:cNvPr>
            <p:cNvSpPr/>
            <p:nvPr/>
          </p:nvSpPr>
          <p:spPr>
            <a:xfrm>
              <a:off x="6046705" y="2981186"/>
              <a:ext cx="1224002" cy="181909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u="sng" dirty="0">
                  <a:solidFill>
                    <a:sysClr val="windowText" lastClr="000000"/>
                  </a:solidFill>
                </a:rPr>
                <a:t>G</a:t>
              </a:r>
              <a:r>
                <a:rPr lang="en-GB" sz="800" dirty="0">
                  <a:solidFill>
                    <a:sysClr val="windowText" lastClr="000000"/>
                  </a:solidFill>
                </a:rPr>
                <a:t>oodbye!</a:t>
              </a:r>
            </a:p>
          </p:txBody>
        </p:sp>
      </p:grpSp>
      <p:sp>
        <p:nvSpPr>
          <p:cNvPr id="518" name="Freeform 16">
            <a:extLst>
              <a:ext uri="{FF2B5EF4-FFF2-40B4-BE49-F238E27FC236}">
                <a16:creationId xmlns:a16="http://schemas.microsoft.com/office/drawing/2014/main" id="{B1CAE0E6-D558-4004-8EC3-7BAACEBE9CE0}"/>
              </a:ext>
            </a:extLst>
          </p:cNvPr>
          <p:cNvSpPr>
            <a:spLocks noEditPoints="1"/>
          </p:cNvSpPr>
          <p:nvPr/>
        </p:nvSpPr>
        <p:spPr bwMode="auto">
          <a:xfrm>
            <a:off x="304456" y="-54045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9" name="Freeform 16">
            <a:extLst>
              <a:ext uri="{FF2B5EF4-FFF2-40B4-BE49-F238E27FC236}">
                <a16:creationId xmlns:a16="http://schemas.microsoft.com/office/drawing/2014/main" id="{59ABCC4B-66EE-4EA3-A12A-EF8F50826F0D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329679" y="-509770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1" name="Freeform 16">
            <a:extLst>
              <a:ext uri="{FF2B5EF4-FFF2-40B4-BE49-F238E27FC236}">
                <a16:creationId xmlns:a16="http://schemas.microsoft.com/office/drawing/2014/main" id="{A9553F83-17DA-4CFB-BFE8-A6C7339481B1}"/>
              </a:ext>
            </a:extLst>
          </p:cNvPr>
          <p:cNvSpPr>
            <a:spLocks noEditPoints="1"/>
          </p:cNvSpPr>
          <p:nvPr/>
        </p:nvSpPr>
        <p:spPr bwMode="auto">
          <a:xfrm rot="2316509">
            <a:off x="2386825" y="-566563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2" name="Freeform 16">
            <a:extLst>
              <a:ext uri="{FF2B5EF4-FFF2-40B4-BE49-F238E27FC236}">
                <a16:creationId xmlns:a16="http://schemas.microsoft.com/office/drawing/2014/main" id="{1E941E80-D8D2-4861-8FCD-0B5DBD8B1D34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059450" y="-662583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3" name="Freeform 16">
            <a:extLst>
              <a:ext uri="{FF2B5EF4-FFF2-40B4-BE49-F238E27FC236}">
                <a16:creationId xmlns:a16="http://schemas.microsoft.com/office/drawing/2014/main" id="{18DE24CE-493C-46C8-8BC9-26FEE763E3C7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651808" y="-418265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4" name="Freeform 16">
            <a:extLst>
              <a:ext uri="{FF2B5EF4-FFF2-40B4-BE49-F238E27FC236}">
                <a16:creationId xmlns:a16="http://schemas.microsoft.com/office/drawing/2014/main" id="{9FE613E5-35B4-4029-9B49-6D5EE6E21C21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7491945" y="-570339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5" name="Freeform 16">
            <a:extLst>
              <a:ext uri="{FF2B5EF4-FFF2-40B4-BE49-F238E27FC236}">
                <a16:creationId xmlns:a16="http://schemas.microsoft.com/office/drawing/2014/main" id="{2497D2C1-EAA0-481F-98C3-42C7BA4EFB6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338375" y="-549542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6" name="Freeform 16">
            <a:extLst>
              <a:ext uri="{FF2B5EF4-FFF2-40B4-BE49-F238E27FC236}">
                <a16:creationId xmlns:a16="http://schemas.microsoft.com/office/drawing/2014/main" id="{0843DE9C-060E-4D6E-8639-D0823E0EACA2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868378" y="-681089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7" name="Freeform 16">
            <a:extLst>
              <a:ext uri="{FF2B5EF4-FFF2-40B4-BE49-F238E27FC236}">
                <a16:creationId xmlns:a16="http://schemas.microsoft.com/office/drawing/2014/main" id="{832909B6-D43E-4781-B47D-C22B03FCBF6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800187" y="-669870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8" name="Freeform 16">
            <a:extLst>
              <a:ext uri="{FF2B5EF4-FFF2-40B4-BE49-F238E27FC236}">
                <a16:creationId xmlns:a16="http://schemas.microsoft.com/office/drawing/2014/main" id="{B139E655-7495-43D3-8DEC-2E735BC1142C}"/>
              </a:ext>
            </a:extLst>
          </p:cNvPr>
          <p:cNvSpPr>
            <a:spLocks noEditPoints="1"/>
          </p:cNvSpPr>
          <p:nvPr/>
        </p:nvSpPr>
        <p:spPr bwMode="auto">
          <a:xfrm>
            <a:off x="5188722" y="-55951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9" name="Freeform 16">
            <a:extLst>
              <a:ext uri="{FF2B5EF4-FFF2-40B4-BE49-F238E27FC236}">
                <a16:creationId xmlns:a16="http://schemas.microsoft.com/office/drawing/2014/main" id="{AF344359-C5F7-4339-8396-F36C07DCCA9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5938472" y="-540727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0" name="Freeform 16">
            <a:extLst>
              <a:ext uri="{FF2B5EF4-FFF2-40B4-BE49-F238E27FC236}">
                <a16:creationId xmlns:a16="http://schemas.microsoft.com/office/drawing/2014/main" id="{EBEDC6A8-6F1C-4526-A63C-76AEAAE8E69D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6537727" y="-675394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1" name="Freeform 16">
            <a:extLst>
              <a:ext uri="{FF2B5EF4-FFF2-40B4-BE49-F238E27FC236}">
                <a16:creationId xmlns:a16="http://schemas.microsoft.com/office/drawing/2014/main" id="{90A57C3D-7543-4B3B-B8FA-74F16C0402E4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6960817" y="-445021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2" name="Freeform 16">
            <a:extLst>
              <a:ext uri="{FF2B5EF4-FFF2-40B4-BE49-F238E27FC236}">
                <a16:creationId xmlns:a16="http://schemas.microsoft.com/office/drawing/2014/main" id="{7D769DBA-F2F4-4B50-98B4-64027FF1A740}"/>
              </a:ext>
            </a:extLst>
          </p:cNvPr>
          <p:cNvSpPr>
            <a:spLocks noEditPoints="1"/>
          </p:cNvSpPr>
          <p:nvPr/>
        </p:nvSpPr>
        <p:spPr bwMode="auto">
          <a:xfrm>
            <a:off x="3293392" y="-616176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3" name="Freeform 16">
            <a:extLst>
              <a:ext uri="{FF2B5EF4-FFF2-40B4-BE49-F238E27FC236}">
                <a16:creationId xmlns:a16="http://schemas.microsoft.com/office/drawing/2014/main" id="{33DFEB35-6068-4F94-9D3F-6AA9A66BF0C0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7873364" y="-568003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4" name="Freeform 16">
            <a:extLst>
              <a:ext uri="{FF2B5EF4-FFF2-40B4-BE49-F238E27FC236}">
                <a16:creationId xmlns:a16="http://schemas.microsoft.com/office/drawing/2014/main" id="{4FEFD666-85CE-4DF2-925C-2858ED9E7153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8631945" y="-791274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5" name="Freeform 16">
            <a:extLst>
              <a:ext uri="{FF2B5EF4-FFF2-40B4-BE49-F238E27FC236}">
                <a16:creationId xmlns:a16="http://schemas.microsoft.com/office/drawing/2014/main" id="{7B5A9C30-B5AF-4807-AA86-BA68BD3059AA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9109969" y="-417621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6" name="Freeform 16">
            <a:extLst>
              <a:ext uri="{FF2B5EF4-FFF2-40B4-BE49-F238E27FC236}">
                <a16:creationId xmlns:a16="http://schemas.microsoft.com/office/drawing/2014/main" id="{9F0A29B2-B0EA-4D72-AF4F-63ABE7454C4B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9625111" y="-661364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7" name="Freeform 16">
            <a:extLst>
              <a:ext uri="{FF2B5EF4-FFF2-40B4-BE49-F238E27FC236}">
                <a16:creationId xmlns:a16="http://schemas.microsoft.com/office/drawing/2014/main" id="{133701CB-185E-4372-B47C-D2D2073E663A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10371045" y="-83121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8" name="Freeform 16">
            <a:extLst>
              <a:ext uri="{FF2B5EF4-FFF2-40B4-BE49-F238E27FC236}">
                <a16:creationId xmlns:a16="http://schemas.microsoft.com/office/drawing/2014/main" id="{9931697F-1F47-4184-A663-20DF8EA6E20D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0961407" y="-354161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9" name="Freeform 16">
            <a:extLst>
              <a:ext uri="{FF2B5EF4-FFF2-40B4-BE49-F238E27FC236}">
                <a16:creationId xmlns:a16="http://schemas.microsoft.com/office/drawing/2014/main" id="{E5793C4B-1142-434F-8332-0187FAC7DB1F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490871" y="-730023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0" name="Freeform 16">
            <a:extLst>
              <a:ext uri="{FF2B5EF4-FFF2-40B4-BE49-F238E27FC236}">
                <a16:creationId xmlns:a16="http://schemas.microsoft.com/office/drawing/2014/main" id="{3D599C7B-3A1F-41F8-9A82-76546A7DD3BA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889338" y="-328995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1" name="Freeform 16">
            <a:extLst>
              <a:ext uri="{FF2B5EF4-FFF2-40B4-BE49-F238E27FC236}">
                <a16:creationId xmlns:a16="http://schemas.microsoft.com/office/drawing/2014/main" id="{CD49F4B1-F475-4F70-8A15-CC3CF99D6DEA}"/>
              </a:ext>
            </a:extLst>
          </p:cNvPr>
          <p:cNvSpPr>
            <a:spLocks noEditPoints="1"/>
          </p:cNvSpPr>
          <p:nvPr/>
        </p:nvSpPr>
        <p:spPr bwMode="auto">
          <a:xfrm>
            <a:off x="-117037" y="-69795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2" name="Freeform 16">
            <a:extLst>
              <a:ext uri="{FF2B5EF4-FFF2-40B4-BE49-F238E27FC236}">
                <a16:creationId xmlns:a16="http://schemas.microsoft.com/office/drawing/2014/main" id="{D82AE643-43A1-4BED-A637-999D65099486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908186" y="-667265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3" name="Freeform 16">
            <a:extLst>
              <a:ext uri="{FF2B5EF4-FFF2-40B4-BE49-F238E27FC236}">
                <a16:creationId xmlns:a16="http://schemas.microsoft.com/office/drawing/2014/main" id="{1FB2FBB1-C819-49A0-A1B4-B84ED2AF5328}"/>
              </a:ext>
            </a:extLst>
          </p:cNvPr>
          <p:cNvSpPr>
            <a:spLocks noEditPoints="1"/>
          </p:cNvSpPr>
          <p:nvPr/>
        </p:nvSpPr>
        <p:spPr bwMode="auto">
          <a:xfrm rot="2316509">
            <a:off x="1965332" y="-724058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4" name="Freeform 16">
            <a:extLst>
              <a:ext uri="{FF2B5EF4-FFF2-40B4-BE49-F238E27FC236}">
                <a16:creationId xmlns:a16="http://schemas.microsoft.com/office/drawing/2014/main" id="{48DE5878-CFCB-4FCC-B40F-0D3F767E3C4B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2637957" y="-820078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5" name="Freeform 16">
            <a:extLst>
              <a:ext uri="{FF2B5EF4-FFF2-40B4-BE49-F238E27FC236}">
                <a16:creationId xmlns:a16="http://schemas.microsoft.com/office/drawing/2014/main" id="{00F0D862-84B5-451B-B29E-BA7E50A4CA8A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230315" y="-575760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6" name="Freeform 16">
            <a:extLst>
              <a:ext uri="{FF2B5EF4-FFF2-40B4-BE49-F238E27FC236}">
                <a16:creationId xmlns:a16="http://schemas.microsoft.com/office/drawing/2014/main" id="{EC9A56D3-0CE5-4CFF-B7AB-7814573DF1F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7070452" y="-727834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7" name="Freeform 16">
            <a:extLst>
              <a:ext uri="{FF2B5EF4-FFF2-40B4-BE49-F238E27FC236}">
                <a16:creationId xmlns:a16="http://schemas.microsoft.com/office/drawing/2014/main" id="{F712C755-E4A4-4347-957B-4012AC1AADD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916882" y="-707037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8" name="Freeform 16">
            <a:extLst>
              <a:ext uri="{FF2B5EF4-FFF2-40B4-BE49-F238E27FC236}">
                <a16:creationId xmlns:a16="http://schemas.microsoft.com/office/drawing/2014/main" id="{AC7B47B1-E153-427C-81AC-3093BD0516F2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446885" y="-838584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9" name="Freeform 16">
            <a:extLst>
              <a:ext uri="{FF2B5EF4-FFF2-40B4-BE49-F238E27FC236}">
                <a16:creationId xmlns:a16="http://schemas.microsoft.com/office/drawing/2014/main" id="{11D1AEEB-2F12-453C-B4F9-4B571469CA11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378694" y="-827365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0" name="Freeform 16">
            <a:extLst>
              <a:ext uri="{FF2B5EF4-FFF2-40B4-BE49-F238E27FC236}">
                <a16:creationId xmlns:a16="http://schemas.microsoft.com/office/drawing/2014/main" id="{AF2773D2-EAB6-4B15-A645-055EC354C841}"/>
              </a:ext>
            </a:extLst>
          </p:cNvPr>
          <p:cNvSpPr>
            <a:spLocks noEditPoints="1"/>
          </p:cNvSpPr>
          <p:nvPr/>
        </p:nvSpPr>
        <p:spPr bwMode="auto">
          <a:xfrm>
            <a:off x="4767229" y="-71701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1" name="Freeform 16">
            <a:extLst>
              <a:ext uri="{FF2B5EF4-FFF2-40B4-BE49-F238E27FC236}">
                <a16:creationId xmlns:a16="http://schemas.microsoft.com/office/drawing/2014/main" id="{B514C6EF-38A0-4575-82A8-3409E856524E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5516979" y="-698222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2" name="Freeform 16">
            <a:extLst>
              <a:ext uri="{FF2B5EF4-FFF2-40B4-BE49-F238E27FC236}">
                <a16:creationId xmlns:a16="http://schemas.microsoft.com/office/drawing/2014/main" id="{695A50EA-79D6-48D6-B0DF-BA2C6CCB4803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6116234" y="-832889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3" name="Freeform 16">
            <a:extLst>
              <a:ext uri="{FF2B5EF4-FFF2-40B4-BE49-F238E27FC236}">
                <a16:creationId xmlns:a16="http://schemas.microsoft.com/office/drawing/2014/main" id="{E56D902B-09D1-48CD-A647-FE511E51A43E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6539324" y="-602516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4" name="Freeform 16">
            <a:extLst>
              <a:ext uri="{FF2B5EF4-FFF2-40B4-BE49-F238E27FC236}">
                <a16:creationId xmlns:a16="http://schemas.microsoft.com/office/drawing/2014/main" id="{0DD65B4A-717C-4787-BFBC-0AF7E158C71D}"/>
              </a:ext>
            </a:extLst>
          </p:cNvPr>
          <p:cNvSpPr>
            <a:spLocks noEditPoints="1"/>
          </p:cNvSpPr>
          <p:nvPr/>
        </p:nvSpPr>
        <p:spPr bwMode="auto">
          <a:xfrm>
            <a:off x="2871899" y="-773671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5" name="Freeform 16">
            <a:extLst>
              <a:ext uri="{FF2B5EF4-FFF2-40B4-BE49-F238E27FC236}">
                <a16:creationId xmlns:a16="http://schemas.microsoft.com/office/drawing/2014/main" id="{F440F994-B731-4700-9C0E-9EF8376A0910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7451871" y="-725498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6" name="Freeform 16">
            <a:extLst>
              <a:ext uri="{FF2B5EF4-FFF2-40B4-BE49-F238E27FC236}">
                <a16:creationId xmlns:a16="http://schemas.microsoft.com/office/drawing/2014/main" id="{8EEC4534-3944-4225-A2D8-7B24CF1A1A60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8210452" y="-948769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7" name="Freeform 16">
            <a:extLst>
              <a:ext uri="{FF2B5EF4-FFF2-40B4-BE49-F238E27FC236}">
                <a16:creationId xmlns:a16="http://schemas.microsoft.com/office/drawing/2014/main" id="{5CEDF55D-08C8-4F60-A3D8-7E157C34571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8688476" y="-575116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8" name="Freeform 16">
            <a:extLst>
              <a:ext uri="{FF2B5EF4-FFF2-40B4-BE49-F238E27FC236}">
                <a16:creationId xmlns:a16="http://schemas.microsoft.com/office/drawing/2014/main" id="{92F87EDF-D77D-4975-91F0-20BA7608BEBC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9203618" y="-818859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9" name="Freeform 16">
            <a:extLst>
              <a:ext uri="{FF2B5EF4-FFF2-40B4-BE49-F238E27FC236}">
                <a16:creationId xmlns:a16="http://schemas.microsoft.com/office/drawing/2014/main" id="{44D65408-633C-4193-8F8B-C421C533D71B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9949552" y="-98870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60" name="Freeform 16">
            <a:extLst>
              <a:ext uri="{FF2B5EF4-FFF2-40B4-BE49-F238E27FC236}">
                <a16:creationId xmlns:a16="http://schemas.microsoft.com/office/drawing/2014/main" id="{EC7A8E5A-4E74-4394-8764-5D44BA13323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0539914" y="-511656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61" name="Freeform 16">
            <a:extLst>
              <a:ext uri="{FF2B5EF4-FFF2-40B4-BE49-F238E27FC236}">
                <a16:creationId xmlns:a16="http://schemas.microsoft.com/office/drawing/2014/main" id="{F3D729B0-4472-4711-A568-6E5C79051FB9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069378" y="-887518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62" name="Freeform 16">
            <a:extLst>
              <a:ext uri="{FF2B5EF4-FFF2-40B4-BE49-F238E27FC236}">
                <a16:creationId xmlns:a16="http://schemas.microsoft.com/office/drawing/2014/main" id="{5EB57B90-1D47-4911-BC47-121E3A2D456B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467845" y="-486490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F01600A4-7551-423E-AD7E-97EB7609B51E}"/>
              </a:ext>
            </a:extLst>
          </p:cNvPr>
          <p:cNvGrpSpPr/>
          <p:nvPr/>
        </p:nvGrpSpPr>
        <p:grpSpPr>
          <a:xfrm>
            <a:off x="9306558" y="5286452"/>
            <a:ext cx="709898" cy="312598"/>
            <a:chOff x="8932043" y="5286452"/>
            <a:chExt cx="709898" cy="312598"/>
          </a:xfrm>
        </p:grpSpPr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77A69F3-5FB6-4046-AA4A-C0C66FC4B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8445" y="5286452"/>
              <a:ext cx="473496" cy="312598"/>
            </a:xfrm>
            <a:custGeom>
              <a:avLst/>
              <a:gdLst>
                <a:gd name="connsiteX0" fmla="*/ 114752 w 473496"/>
                <a:gd name="connsiteY0" fmla="*/ 0 h 312598"/>
                <a:gd name="connsiteX1" fmla="*/ 184561 w 473496"/>
                <a:gd name="connsiteY1" fmla="*/ 5084 h 312598"/>
                <a:gd name="connsiteX2" fmla="*/ 367464 w 473496"/>
                <a:gd name="connsiteY2" fmla="*/ 76400 h 312598"/>
                <a:gd name="connsiteX3" fmla="*/ 408951 w 473496"/>
                <a:gd name="connsiteY3" fmla="*/ 112810 h 312598"/>
                <a:gd name="connsiteX4" fmla="*/ 411840 w 473496"/>
                <a:gd name="connsiteY4" fmla="*/ 115409 h 312598"/>
                <a:gd name="connsiteX5" fmla="*/ 426223 w 473496"/>
                <a:gd name="connsiteY5" fmla="*/ 134620 h 312598"/>
                <a:gd name="connsiteX6" fmla="*/ 445648 w 473496"/>
                <a:gd name="connsiteY6" fmla="*/ 161189 h 312598"/>
                <a:gd name="connsiteX7" fmla="*/ 466389 w 473496"/>
                <a:gd name="connsiteY7" fmla="*/ 210796 h 312598"/>
                <a:gd name="connsiteX8" fmla="*/ 473496 w 473496"/>
                <a:gd name="connsiteY8" fmla="*/ 263138 h 312598"/>
                <a:gd name="connsiteX9" fmla="*/ 464319 w 473496"/>
                <a:gd name="connsiteY9" fmla="*/ 312598 h 312598"/>
                <a:gd name="connsiteX10" fmla="*/ 274981 w 473496"/>
                <a:gd name="connsiteY10" fmla="*/ 312598 h 312598"/>
                <a:gd name="connsiteX11" fmla="*/ 279712 w 473496"/>
                <a:gd name="connsiteY11" fmla="*/ 299313 h 312598"/>
                <a:gd name="connsiteX12" fmla="*/ 185613 w 473496"/>
                <a:gd name="connsiteY12" fmla="*/ 72751 h 312598"/>
                <a:gd name="connsiteX13" fmla="*/ 92380 w 473496"/>
                <a:gd name="connsiteY13" fmla="*/ 35355 h 312598"/>
                <a:gd name="connsiteX14" fmla="*/ 0 w 473496"/>
                <a:gd name="connsiteY14" fmla="*/ 15734 h 312598"/>
                <a:gd name="connsiteX15" fmla="*/ 40283 w 473496"/>
                <a:gd name="connsiteY15" fmla="*/ 6450 h 312598"/>
                <a:gd name="connsiteX16" fmla="*/ 49516 w 473496"/>
                <a:gd name="connsiteY16" fmla="*/ 4882 h 312598"/>
                <a:gd name="connsiteX17" fmla="*/ 114752 w 473496"/>
                <a:gd name="connsiteY17" fmla="*/ 0 h 3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3496" h="312598">
                  <a:moveTo>
                    <a:pt x="114752" y="0"/>
                  </a:moveTo>
                  <a:lnTo>
                    <a:pt x="184561" y="5084"/>
                  </a:lnTo>
                  <a:cubicBezTo>
                    <a:pt x="255135" y="15516"/>
                    <a:pt x="318309" y="40827"/>
                    <a:pt x="367464" y="76400"/>
                  </a:cubicBezTo>
                  <a:lnTo>
                    <a:pt x="408951" y="112810"/>
                  </a:lnTo>
                  <a:lnTo>
                    <a:pt x="411840" y="115409"/>
                  </a:lnTo>
                  <a:lnTo>
                    <a:pt x="426223" y="134620"/>
                  </a:lnTo>
                  <a:lnTo>
                    <a:pt x="445648" y="161189"/>
                  </a:lnTo>
                  <a:cubicBezTo>
                    <a:pt x="454654" y="176998"/>
                    <a:pt x="461647" y="193593"/>
                    <a:pt x="466389" y="210796"/>
                  </a:cubicBezTo>
                  <a:lnTo>
                    <a:pt x="473496" y="263138"/>
                  </a:lnTo>
                  <a:lnTo>
                    <a:pt x="464319" y="312598"/>
                  </a:lnTo>
                  <a:lnTo>
                    <a:pt x="274981" y="312598"/>
                  </a:lnTo>
                  <a:lnTo>
                    <a:pt x="279712" y="299313"/>
                  </a:lnTo>
                  <a:cubicBezTo>
                    <a:pt x="301116" y="214016"/>
                    <a:pt x="263154" y="123830"/>
                    <a:pt x="185613" y="72751"/>
                  </a:cubicBezTo>
                  <a:cubicBezTo>
                    <a:pt x="156074" y="54509"/>
                    <a:pt x="124689" y="43564"/>
                    <a:pt x="92380" y="35355"/>
                  </a:cubicBezTo>
                  <a:lnTo>
                    <a:pt x="0" y="15734"/>
                  </a:lnTo>
                  <a:lnTo>
                    <a:pt x="40283" y="6450"/>
                  </a:lnTo>
                  <a:lnTo>
                    <a:pt x="49516" y="4882"/>
                  </a:lnTo>
                  <a:lnTo>
                    <a:pt x="114752" y="0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07F160D-7E55-44BA-9921-48F637188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2043" y="5302186"/>
              <a:ext cx="523928" cy="296864"/>
            </a:xfrm>
            <a:custGeom>
              <a:avLst/>
              <a:gdLst>
                <a:gd name="connsiteX0" fmla="*/ 238307 w 523928"/>
                <a:gd name="connsiteY0" fmla="*/ 0 h 296864"/>
                <a:gd name="connsiteX1" fmla="*/ 330687 w 523928"/>
                <a:gd name="connsiteY1" fmla="*/ 19621 h 296864"/>
                <a:gd name="connsiteX2" fmla="*/ 423920 w 523928"/>
                <a:gd name="connsiteY2" fmla="*/ 57017 h 296864"/>
                <a:gd name="connsiteX3" fmla="*/ 518019 w 523928"/>
                <a:gd name="connsiteY3" fmla="*/ 283579 h 296864"/>
                <a:gd name="connsiteX4" fmla="*/ 513288 w 523928"/>
                <a:gd name="connsiteY4" fmla="*/ 296864 h 296864"/>
                <a:gd name="connsiteX5" fmla="*/ 6591 w 523928"/>
                <a:gd name="connsiteY5" fmla="*/ 296864 h 296864"/>
                <a:gd name="connsiteX6" fmla="*/ 0 w 523928"/>
                <a:gd name="connsiteY6" fmla="*/ 248323 h 296864"/>
                <a:gd name="connsiteX7" fmla="*/ 217407 w 523928"/>
                <a:gd name="connsiteY7" fmla="*/ 4816 h 296864"/>
                <a:gd name="connsiteX8" fmla="*/ 238307 w 523928"/>
                <a:gd name="connsiteY8" fmla="*/ 0 h 2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928" h="296864">
                  <a:moveTo>
                    <a:pt x="238307" y="0"/>
                  </a:moveTo>
                  <a:lnTo>
                    <a:pt x="330687" y="19621"/>
                  </a:lnTo>
                  <a:cubicBezTo>
                    <a:pt x="362996" y="27830"/>
                    <a:pt x="394381" y="38775"/>
                    <a:pt x="423920" y="57017"/>
                  </a:cubicBezTo>
                  <a:cubicBezTo>
                    <a:pt x="501461" y="108096"/>
                    <a:pt x="539423" y="198282"/>
                    <a:pt x="518019" y="283579"/>
                  </a:cubicBezTo>
                  <a:lnTo>
                    <a:pt x="513288" y="296864"/>
                  </a:lnTo>
                  <a:lnTo>
                    <a:pt x="6591" y="296864"/>
                  </a:lnTo>
                  <a:lnTo>
                    <a:pt x="0" y="248323"/>
                  </a:lnTo>
                  <a:cubicBezTo>
                    <a:pt x="0" y="138857"/>
                    <a:pt x="89646" y="44935"/>
                    <a:pt x="217407" y="4816"/>
                  </a:cubicBezTo>
                  <a:lnTo>
                    <a:pt x="238307" y="0"/>
                  </a:lnTo>
                  <a:close/>
                </a:path>
              </a:pathLst>
            </a:custGeom>
            <a:solidFill>
              <a:srgbClr val="41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sp>
        <p:nvSpPr>
          <p:cNvPr id="512" name="Freeform: Shape 511">
            <a:extLst>
              <a:ext uri="{FF2B5EF4-FFF2-40B4-BE49-F238E27FC236}">
                <a16:creationId xmlns:a16="http://schemas.microsoft.com/office/drawing/2014/main" id="{A22E9962-DCF6-4F1A-ACB2-17AE5C09E29A}"/>
              </a:ext>
            </a:extLst>
          </p:cNvPr>
          <p:cNvSpPr/>
          <p:nvPr/>
        </p:nvSpPr>
        <p:spPr bwMode="auto">
          <a:xfrm>
            <a:off x="-635985" y="5224142"/>
            <a:ext cx="12890851" cy="429897"/>
          </a:xfrm>
          <a:custGeom>
            <a:avLst/>
            <a:gdLst>
              <a:gd name="connsiteX0" fmla="*/ 0 w 12222480"/>
              <a:gd name="connsiteY0" fmla="*/ 441960 h 441960"/>
              <a:gd name="connsiteX1" fmla="*/ 1021080 w 12222480"/>
              <a:gd name="connsiteY1" fmla="*/ 0 h 441960"/>
              <a:gd name="connsiteX2" fmla="*/ 1752600 w 12222480"/>
              <a:gd name="connsiteY2" fmla="*/ 182880 h 441960"/>
              <a:gd name="connsiteX3" fmla="*/ 2727960 w 12222480"/>
              <a:gd name="connsiteY3" fmla="*/ 121920 h 441960"/>
              <a:gd name="connsiteX4" fmla="*/ 3276600 w 12222480"/>
              <a:gd name="connsiteY4" fmla="*/ 137160 h 441960"/>
              <a:gd name="connsiteX5" fmla="*/ 3870960 w 12222480"/>
              <a:gd name="connsiteY5" fmla="*/ 289560 h 441960"/>
              <a:gd name="connsiteX6" fmla="*/ 4754880 w 12222480"/>
              <a:gd name="connsiteY6" fmla="*/ 381000 h 441960"/>
              <a:gd name="connsiteX7" fmla="*/ 5593080 w 12222480"/>
              <a:gd name="connsiteY7" fmla="*/ 243840 h 441960"/>
              <a:gd name="connsiteX8" fmla="*/ 6797040 w 12222480"/>
              <a:gd name="connsiteY8" fmla="*/ 76200 h 441960"/>
              <a:gd name="connsiteX9" fmla="*/ 7117080 w 12222480"/>
              <a:gd name="connsiteY9" fmla="*/ 76200 h 441960"/>
              <a:gd name="connsiteX10" fmla="*/ 7726680 w 12222480"/>
              <a:gd name="connsiteY10" fmla="*/ 76200 h 441960"/>
              <a:gd name="connsiteX11" fmla="*/ 8732520 w 12222480"/>
              <a:gd name="connsiteY11" fmla="*/ 198120 h 441960"/>
              <a:gd name="connsiteX12" fmla="*/ 9342120 w 12222480"/>
              <a:gd name="connsiteY12" fmla="*/ 228600 h 441960"/>
              <a:gd name="connsiteX13" fmla="*/ 10027920 w 12222480"/>
              <a:gd name="connsiteY13" fmla="*/ 137160 h 441960"/>
              <a:gd name="connsiteX14" fmla="*/ 10881360 w 12222480"/>
              <a:gd name="connsiteY14" fmla="*/ 121920 h 441960"/>
              <a:gd name="connsiteX15" fmla="*/ 11750040 w 12222480"/>
              <a:gd name="connsiteY15" fmla="*/ 121920 h 441960"/>
              <a:gd name="connsiteX16" fmla="*/ 12207240 w 12222480"/>
              <a:gd name="connsiteY16" fmla="*/ 274320 h 441960"/>
              <a:gd name="connsiteX17" fmla="*/ 12222480 w 12222480"/>
              <a:gd name="connsiteY17" fmla="*/ 426720 h 441960"/>
              <a:gd name="connsiteX18" fmla="*/ 0 w 12222480"/>
              <a:gd name="connsiteY18" fmla="*/ 441960 h 441960"/>
              <a:gd name="connsiteX0" fmla="*/ 0 w 12216765"/>
              <a:gd name="connsiteY0" fmla="*/ 365760 h 426720"/>
              <a:gd name="connsiteX1" fmla="*/ 1015365 w 12216765"/>
              <a:gd name="connsiteY1" fmla="*/ 0 h 426720"/>
              <a:gd name="connsiteX2" fmla="*/ 1746885 w 12216765"/>
              <a:gd name="connsiteY2" fmla="*/ 182880 h 426720"/>
              <a:gd name="connsiteX3" fmla="*/ 2722245 w 12216765"/>
              <a:gd name="connsiteY3" fmla="*/ 121920 h 426720"/>
              <a:gd name="connsiteX4" fmla="*/ 3270885 w 12216765"/>
              <a:gd name="connsiteY4" fmla="*/ 137160 h 426720"/>
              <a:gd name="connsiteX5" fmla="*/ 3865245 w 12216765"/>
              <a:gd name="connsiteY5" fmla="*/ 289560 h 426720"/>
              <a:gd name="connsiteX6" fmla="*/ 4749165 w 12216765"/>
              <a:gd name="connsiteY6" fmla="*/ 381000 h 426720"/>
              <a:gd name="connsiteX7" fmla="*/ 5587365 w 12216765"/>
              <a:gd name="connsiteY7" fmla="*/ 243840 h 426720"/>
              <a:gd name="connsiteX8" fmla="*/ 6791325 w 12216765"/>
              <a:gd name="connsiteY8" fmla="*/ 76200 h 426720"/>
              <a:gd name="connsiteX9" fmla="*/ 7111365 w 12216765"/>
              <a:gd name="connsiteY9" fmla="*/ 76200 h 426720"/>
              <a:gd name="connsiteX10" fmla="*/ 7720965 w 12216765"/>
              <a:gd name="connsiteY10" fmla="*/ 76200 h 426720"/>
              <a:gd name="connsiteX11" fmla="*/ 8726805 w 12216765"/>
              <a:gd name="connsiteY11" fmla="*/ 198120 h 426720"/>
              <a:gd name="connsiteX12" fmla="*/ 9336405 w 12216765"/>
              <a:gd name="connsiteY12" fmla="*/ 228600 h 426720"/>
              <a:gd name="connsiteX13" fmla="*/ 10022205 w 12216765"/>
              <a:gd name="connsiteY13" fmla="*/ 137160 h 426720"/>
              <a:gd name="connsiteX14" fmla="*/ 10875645 w 12216765"/>
              <a:gd name="connsiteY14" fmla="*/ 121920 h 426720"/>
              <a:gd name="connsiteX15" fmla="*/ 11744325 w 12216765"/>
              <a:gd name="connsiteY15" fmla="*/ 121920 h 426720"/>
              <a:gd name="connsiteX16" fmla="*/ 12201525 w 12216765"/>
              <a:gd name="connsiteY16" fmla="*/ 274320 h 426720"/>
              <a:gd name="connsiteX17" fmla="*/ 12216765 w 12216765"/>
              <a:gd name="connsiteY17" fmla="*/ 426720 h 426720"/>
              <a:gd name="connsiteX18" fmla="*/ 0 w 12216765"/>
              <a:gd name="connsiteY18" fmla="*/ 365760 h 426720"/>
              <a:gd name="connsiteX0" fmla="*/ 0 w 12216765"/>
              <a:gd name="connsiteY0" fmla="*/ 365760 h 426720"/>
              <a:gd name="connsiteX1" fmla="*/ 1015365 w 12216765"/>
              <a:gd name="connsiteY1" fmla="*/ 0 h 426720"/>
              <a:gd name="connsiteX2" fmla="*/ 1746885 w 12216765"/>
              <a:gd name="connsiteY2" fmla="*/ 182880 h 426720"/>
              <a:gd name="connsiteX3" fmla="*/ 2722245 w 12216765"/>
              <a:gd name="connsiteY3" fmla="*/ 121920 h 426720"/>
              <a:gd name="connsiteX4" fmla="*/ 3270885 w 12216765"/>
              <a:gd name="connsiteY4" fmla="*/ 137160 h 426720"/>
              <a:gd name="connsiteX5" fmla="*/ 3865245 w 12216765"/>
              <a:gd name="connsiteY5" fmla="*/ 289560 h 426720"/>
              <a:gd name="connsiteX6" fmla="*/ 4749165 w 12216765"/>
              <a:gd name="connsiteY6" fmla="*/ 381000 h 426720"/>
              <a:gd name="connsiteX7" fmla="*/ 5587365 w 12216765"/>
              <a:gd name="connsiteY7" fmla="*/ 243840 h 426720"/>
              <a:gd name="connsiteX8" fmla="*/ 6791325 w 12216765"/>
              <a:gd name="connsiteY8" fmla="*/ 76200 h 426720"/>
              <a:gd name="connsiteX9" fmla="*/ 7111365 w 12216765"/>
              <a:gd name="connsiteY9" fmla="*/ 76200 h 426720"/>
              <a:gd name="connsiteX10" fmla="*/ 7720965 w 12216765"/>
              <a:gd name="connsiteY10" fmla="*/ 76200 h 426720"/>
              <a:gd name="connsiteX11" fmla="*/ 8726805 w 12216765"/>
              <a:gd name="connsiteY11" fmla="*/ 198120 h 426720"/>
              <a:gd name="connsiteX12" fmla="*/ 9336405 w 12216765"/>
              <a:gd name="connsiteY12" fmla="*/ 228600 h 426720"/>
              <a:gd name="connsiteX13" fmla="*/ 10022205 w 12216765"/>
              <a:gd name="connsiteY13" fmla="*/ 137160 h 426720"/>
              <a:gd name="connsiteX14" fmla="*/ 10875645 w 12216765"/>
              <a:gd name="connsiteY14" fmla="*/ 121920 h 426720"/>
              <a:gd name="connsiteX15" fmla="*/ 11744325 w 12216765"/>
              <a:gd name="connsiteY15" fmla="*/ 121920 h 426720"/>
              <a:gd name="connsiteX16" fmla="*/ 12201525 w 12216765"/>
              <a:gd name="connsiteY16" fmla="*/ 274320 h 426720"/>
              <a:gd name="connsiteX17" fmla="*/ 12216765 w 12216765"/>
              <a:gd name="connsiteY17" fmla="*/ 426720 h 426720"/>
              <a:gd name="connsiteX18" fmla="*/ 0 w 12216765"/>
              <a:gd name="connsiteY18" fmla="*/ 365760 h 426720"/>
              <a:gd name="connsiteX0" fmla="*/ 670882 w 12887647"/>
              <a:gd name="connsiteY0" fmla="*/ 369015 h 429975"/>
              <a:gd name="connsiteX1" fmla="*/ 1686247 w 12887647"/>
              <a:gd name="connsiteY1" fmla="*/ 3255 h 429975"/>
              <a:gd name="connsiteX2" fmla="*/ 2417767 w 12887647"/>
              <a:gd name="connsiteY2" fmla="*/ 186135 h 429975"/>
              <a:gd name="connsiteX3" fmla="*/ 3393127 w 12887647"/>
              <a:gd name="connsiteY3" fmla="*/ 125175 h 429975"/>
              <a:gd name="connsiteX4" fmla="*/ 3941767 w 12887647"/>
              <a:gd name="connsiteY4" fmla="*/ 140415 h 429975"/>
              <a:gd name="connsiteX5" fmla="*/ 4536127 w 12887647"/>
              <a:gd name="connsiteY5" fmla="*/ 292815 h 429975"/>
              <a:gd name="connsiteX6" fmla="*/ 5420047 w 12887647"/>
              <a:gd name="connsiteY6" fmla="*/ 384255 h 429975"/>
              <a:gd name="connsiteX7" fmla="*/ 6258247 w 12887647"/>
              <a:gd name="connsiteY7" fmla="*/ 247095 h 429975"/>
              <a:gd name="connsiteX8" fmla="*/ 7462207 w 12887647"/>
              <a:gd name="connsiteY8" fmla="*/ 79455 h 429975"/>
              <a:gd name="connsiteX9" fmla="*/ 7782247 w 12887647"/>
              <a:gd name="connsiteY9" fmla="*/ 79455 h 429975"/>
              <a:gd name="connsiteX10" fmla="*/ 8391847 w 12887647"/>
              <a:gd name="connsiteY10" fmla="*/ 79455 h 429975"/>
              <a:gd name="connsiteX11" fmla="*/ 9397687 w 12887647"/>
              <a:gd name="connsiteY11" fmla="*/ 201375 h 429975"/>
              <a:gd name="connsiteX12" fmla="*/ 10007287 w 12887647"/>
              <a:gd name="connsiteY12" fmla="*/ 231855 h 429975"/>
              <a:gd name="connsiteX13" fmla="*/ 10693087 w 12887647"/>
              <a:gd name="connsiteY13" fmla="*/ 140415 h 429975"/>
              <a:gd name="connsiteX14" fmla="*/ 11546527 w 12887647"/>
              <a:gd name="connsiteY14" fmla="*/ 125175 h 429975"/>
              <a:gd name="connsiteX15" fmla="*/ 12415207 w 12887647"/>
              <a:gd name="connsiteY15" fmla="*/ 125175 h 429975"/>
              <a:gd name="connsiteX16" fmla="*/ 12872407 w 12887647"/>
              <a:gd name="connsiteY16" fmla="*/ 277575 h 429975"/>
              <a:gd name="connsiteX17" fmla="*/ 12887647 w 12887647"/>
              <a:gd name="connsiteY17" fmla="*/ 429975 h 429975"/>
              <a:gd name="connsiteX18" fmla="*/ 670882 w 12887647"/>
              <a:gd name="connsiteY18" fmla="*/ 369015 h 429975"/>
              <a:gd name="connsiteX0" fmla="*/ 689122 w 12905887"/>
              <a:gd name="connsiteY0" fmla="*/ 372761 h 433721"/>
              <a:gd name="connsiteX1" fmla="*/ 1704487 w 12905887"/>
              <a:gd name="connsiteY1" fmla="*/ 7001 h 433721"/>
              <a:gd name="connsiteX2" fmla="*/ 2436007 w 12905887"/>
              <a:gd name="connsiteY2" fmla="*/ 189881 h 433721"/>
              <a:gd name="connsiteX3" fmla="*/ 3411367 w 12905887"/>
              <a:gd name="connsiteY3" fmla="*/ 128921 h 433721"/>
              <a:gd name="connsiteX4" fmla="*/ 3960007 w 12905887"/>
              <a:gd name="connsiteY4" fmla="*/ 144161 h 433721"/>
              <a:gd name="connsiteX5" fmla="*/ 4554367 w 12905887"/>
              <a:gd name="connsiteY5" fmla="*/ 296561 h 433721"/>
              <a:gd name="connsiteX6" fmla="*/ 5438287 w 12905887"/>
              <a:gd name="connsiteY6" fmla="*/ 388001 h 433721"/>
              <a:gd name="connsiteX7" fmla="*/ 6276487 w 12905887"/>
              <a:gd name="connsiteY7" fmla="*/ 250841 h 433721"/>
              <a:gd name="connsiteX8" fmla="*/ 7480447 w 12905887"/>
              <a:gd name="connsiteY8" fmla="*/ 83201 h 433721"/>
              <a:gd name="connsiteX9" fmla="*/ 7800487 w 12905887"/>
              <a:gd name="connsiteY9" fmla="*/ 83201 h 433721"/>
              <a:gd name="connsiteX10" fmla="*/ 8410087 w 12905887"/>
              <a:gd name="connsiteY10" fmla="*/ 83201 h 433721"/>
              <a:gd name="connsiteX11" fmla="*/ 9415927 w 12905887"/>
              <a:gd name="connsiteY11" fmla="*/ 205121 h 433721"/>
              <a:gd name="connsiteX12" fmla="*/ 10025527 w 12905887"/>
              <a:gd name="connsiteY12" fmla="*/ 235601 h 433721"/>
              <a:gd name="connsiteX13" fmla="*/ 10711327 w 12905887"/>
              <a:gd name="connsiteY13" fmla="*/ 144161 h 433721"/>
              <a:gd name="connsiteX14" fmla="*/ 11564767 w 12905887"/>
              <a:gd name="connsiteY14" fmla="*/ 128921 h 433721"/>
              <a:gd name="connsiteX15" fmla="*/ 12433447 w 12905887"/>
              <a:gd name="connsiteY15" fmla="*/ 128921 h 433721"/>
              <a:gd name="connsiteX16" fmla="*/ 12890647 w 12905887"/>
              <a:gd name="connsiteY16" fmla="*/ 281321 h 433721"/>
              <a:gd name="connsiteX17" fmla="*/ 12905887 w 12905887"/>
              <a:gd name="connsiteY17" fmla="*/ 433721 h 433721"/>
              <a:gd name="connsiteX18" fmla="*/ 689122 w 12905887"/>
              <a:gd name="connsiteY18" fmla="*/ 372761 h 433721"/>
              <a:gd name="connsiteX0" fmla="*/ 689122 w 12905887"/>
              <a:gd name="connsiteY0" fmla="*/ 371789 h 432749"/>
              <a:gd name="connsiteX1" fmla="*/ 1704487 w 12905887"/>
              <a:gd name="connsiteY1" fmla="*/ 6029 h 432749"/>
              <a:gd name="connsiteX2" fmla="*/ 2436007 w 12905887"/>
              <a:gd name="connsiteY2" fmla="*/ 188909 h 432749"/>
              <a:gd name="connsiteX3" fmla="*/ 3411367 w 12905887"/>
              <a:gd name="connsiteY3" fmla="*/ 127949 h 432749"/>
              <a:gd name="connsiteX4" fmla="*/ 3960007 w 12905887"/>
              <a:gd name="connsiteY4" fmla="*/ 143189 h 432749"/>
              <a:gd name="connsiteX5" fmla="*/ 4554367 w 12905887"/>
              <a:gd name="connsiteY5" fmla="*/ 295589 h 432749"/>
              <a:gd name="connsiteX6" fmla="*/ 5438287 w 12905887"/>
              <a:gd name="connsiteY6" fmla="*/ 387029 h 432749"/>
              <a:gd name="connsiteX7" fmla="*/ 6276487 w 12905887"/>
              <a:gd name="connsiteY7" fmla="*/ 249869 h 432749"/>
              <a:gd name="connsiteX8" fmla="*/ 7480447 w 12905887"/>
              <a:gd name="connsiteY8" fmla="*/ 82229 h 432749"/>
              <a:gd name="connsiteX9" fmla="*/ 7800487 w 12905887"/>
              <a:gd name="connsiteY9" fmla="*/ 82229 h 432749"/>
              <a:gd name="connsiteX10" fmla="*/ 8410087 w 12905887"/>
              <a:gd name="connsiteY10" fmla="*/ 82229 h 432749"/>
              <a:gd name="connsiteX11" fmla="*/ 9415927 w 12905887"/>
              <a:gd name="connsiteY11" fmla="*/ 204149 h 432749"/>
              <a:gd name="connsiteX12" fmla="*/ 10025527 w 12905887"/>
              <a:gd name="connsiteY12" fmla="*/ 234629 h 432749"/>
              <a:gd name="connsiteX13" fmla="*/ 10711327 w 12905887"/>
              <a:gd name="connsiteY13" fmla="*/ 143189 h 432749"/>
              <a:gd name="connsiteX14" fmla="*/ 11564767 w 12905887"/>
              <a:gd name="connsiteY14" fmla="*/ 127949 h 432749"/>
              <a:gd name="connsiteX15" fmla="*/ 12433447 w 12905887"/>
              <a:gd name="connsiteY15" fmla="*/ 127949 h 432749"/>
              <a:gd name="connsiteX16" fmla="*/ 12890647 w 12905887"/>
              <a:gd name="connsiteY16" fmla="*/ 280349 h 432749"/>
              <a:gd name="connsiteX17" fmla="*/ 12905887 w 12905887"/>
              <a:gd name="connsiteY17" fmla="*/ 432749 h 432749"/>
              <a:gd name="connsiteX18" fmla="*/ 689122 w 12905887"/>
              <a:gd name="connsiteY18" fmla="*/ 371789 h 432749"/>
              <a:gd name="connsiteX0" fmla="*/ 672181 w 12888946"/>
              <a:gd name="connsiteY0" fmla="*/ 368507 h 429467"/>
              <a:gd name="connsiteX1" fmla="*/ 1687546 w 12888946"/>
              <a:gd name="connsiteY1" fmla="*/ 2747 h 429467"/>
              <a:gd name="connsiteX2" fmla="*/ 2470501 w 12888946"/>
              <a:gd name="connsiteY2" fmla="*/ 185627 h 429467"/>
              <a:gd name="connsiteX3" fmla="*/ 3394426 w 12888946"/>
              <a:gd name="connsiteY3" fmla="*/ 124667 h 429467"/>
              <a:gd name="connsiteX4" fmla="*/ 3943066 w 12888946"/>
              <a:gd name="connsiteY4" fmla="*/ 139907 h 429467"/>
              <a:gd name="connsiteX5" fmla="*/ 4537426 w 12888946"/>
              <a:gd name="connsiteY5" fmla="*/ 292307 h 429467"/>
              <a:gd name="connsiteX6" fmla="*/ 5421346 w 12888946"/>
              <a:gd name="connsiteY6" fmla="*/ 383747 h 429467"/>
              <a:gd name="connsiteX7" fmla="*/ 6259546 w 12888946"/>
              <a:gd name="connsiteY7" fmla="*/ 246587 h 429467"/>
              <a:gd name="connsiteX8" fmla="*/ 7463506 w 12888946"/>
              <a:gd name="connsiteY8" fmla="*/ 78947 h 429467"/>
              <a:gd name="connsiteX9" fmla="*/ 7783546 w 12888946"/>
              <a:gd name="connsiteY9" fmla="*/ 78947 h 429467"/>
              <a:gd name="connsiteX10" fmla="*/ 8393146 w 12888946"/>
              <a:gd name="connsiteY10" fmla="*/ 78947 h 429467"/>
              <a:gd name="connsiteX11" fmla="*/ 9398986 w 12888946"/>
              <a:gd name="connsiteY11" fmla="*/ 200867 h 429467"/>
              <a:gd name="connsiteX12" fmla="*/ 10008586 w 12888946"/>
              <a:gd name="connsiteY12" fmla="*/ 231347 h 429467"/>
              <a:gd name="connsiteX13" fmla="*/ 10694386 w 12888946"/>
              <a:gd name="connsiteY13" fmla="*/ 139907 h 429467"/>
              <a:gd name="connsiteX14" fmla="*/ 11547826 w 12888946"/>
              <a:gd name="connsiteY14" fmla="*/ 124667 h 429467"/>
              <a:gd name="connsiteX15" fmla="*/ 12416506 w 12888946"/>
              <a:gd name="connsiteY15" fmla="*/ 124667 h 429467"/>
              <a:gd name="connsiteX16" fmla="*/ 12873706 w 12888946"/>
              <a:gd name="connsiteY16" fmla="*/ 277067 h 429467"/>
              <a:gd name="connsiteX17" fmla="*/ 12888946 w 12888946"/>
              <a:gd name="connsiteY17" fmla="*/ 429467 h 429467"/>
              <a:gd name="connsiteX18" fmla="*/ 672181 w 12888946"/>
              <a:gd name="connsiteY18" fmla="*/ 368507 h 429467"/>
              <a:gd name="connsiteX0" fmla="*/ 672181 w 12888946"/>
              <a:gd name="connsiteY0" fmla="*/ 368507 h 429467"/>
              <a:gd name="connsiteX1" fmla="*/ 1687546 w 12888946"/>
              <a:gd name="connsiteY1" fmla="*/ 2747 h 429467"/>
              <a:gd name="connsiteX2" fmla="*/ 2470501 w 12888946"/>
              <a:gd name="connsiteY2" fmla="*/ 185627 h 429467"/>
              <a:gd name="connsiteX3" fmla="*/ 3394426 w 12888946"/>
              <a:gd name="connsiteY3" fmla="*/ 124667 h 429467"/>
              <a:gd name="connsiteX4" fmla="*/ 3943066 w 12888946"/>
              <a:gd name="connsiteY4" fmla="*/ 139907 h 429467"/>
              <a:gd name="connsiteX5" fmla="*/ 4537426 w 12888946"/>
              <a:gd name="connsiteY5" fmla="*/ 292307 h 429467"/>
              <a:gd name="connsiteX6" fmla="*/ 5421346 w 12888946"/>
              <a:gd name="connsiteY6" fmla="*/ 383747 h 429467"/>
              <a:gd name="connsiteX7" fmla="*/ 6259546 w 12888946"/>
              <a:gd name="connsiteY7" fmla="*/ 246587 h 429467"/>
              <a:gd name="connsiteX8" fmla="*/ 7463506 w 12888946"/>
              <a:gd name="connsiteY8" fmla="*/ 78947 h 429467"/>
              <a:gd name="connsiteX9" fmla="*/ 7783546 w 12888946"/>
              <a:gd name="connsiteY9" fmla="*/ 78947 h 429467"/>
              <a:gd name="connsiteX10" fmla="*/ 8393146 w 12888946"/>
              <a:gd name="connsiteY10" fmla="*/ 78947 h 429467"/>
              <a:gd name="connsiteX11" fmla="*/ 9398986 w 12888946"/>
              <a:gd name="connsiteY11" fmla="*/ 200867 h 429467"/>
              <a:gd name="connsiteX12" fmla="*/ 10008586 w 12888946"/>
              <a:gd name="connsiteY12" fmla="*/ 231347 h 429467"/>
              <a:gd name="connsiteX13" fmla="*/ 10694386 w 12888946"/>
              <a:gd name="connsiteY13" fmla="*/ 139907 h 429467"/>
              <a:gd name="connsiteX14" fmla="*/ 11547826 w 12888946"/>
              <a:gd name="connsiteY14" fmla="*/ 124667 h 429467"/>
              <a:gd name="connsiteX15" fmla="*/ 12416506 w 12888946"/>
              <a:gd name="connsiteY15" fmla="*/ 124667 h 429467"/>
              <a:gd name="connsiteX16" fmla="*/ 12873706 w 12888946"/>
              <a:gd name="connsiteY16" fmla="*/ 277067 h 429467"/>
              <a:gd name="connsiteX17" fmla="*/ 12888946 w 12888946"/>
              <a:gd name="connsiteY17" fmla="*/ 429467 h 429467"/>
              <a:gd name="connsiteX18" fmla="*/ 672181 w 12888946"/>
              <a:gd name="connsiteY18" fmla="*/ 368507 h 42946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21346 w 12888946"/>
              <a:gd name="connsiteY6" fmla="*/ 38417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21346 w 12888946"/>
              <a:gd name="connsiteY6" fmla="*/ 38417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21346 w 12888946"/>
              <a:gd name="connsiteY6" fmla="*/ 38417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21346 w 12888946"/>
              <a:gd name="connsiteY6" fmla="*/ 38417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21346 w 12888946"/>
              <a:gd name="connsiteY6" fmla="*/ 38417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463506 w 12888946"/>
              <a:gd name="connsiteY8" fmla="*/ 79377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393146 w 12888946"/>
              <a:gd name="connsiteY10" fmla="*/ 79377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47826 w 12888946"/>
              <a:gd name="connsiteY14" fmla="*/ 125097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68781 w 12888946"/>
              <a:gd name="connsiteY14" fmla="*/ 153672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68781 w 12888946"/>
              <a:gd name="connsiteY14" fmla="*/ 153672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88946"/>
              <a:gd name="connsiteY0" fmla="*/ 368937 h 429897"/>
              <a:gd name="connsiteX1" fmla="*/ 1687546 w 12888946"/>
              <a:gd name="connsiteY1" fmla="*/ 3177 h 429897"/>
              <a:gd name="connsiteX2" fmla="*/ 2470501 w 12888946"/>
              <a:gd name="connsiteY2" fmla="*/ 186057 h 429897"/>
              <a:gd name="connsiteX3" fmla="*/ 3318226 w 12888946"/>
              <a:gd name="connsiteY3" fmla="*/ 92712 h 429897"/>
              <a:gd name="connsiteX4" fmla="*/ 3943066 w 12888946"/>
              <a:gd name="connsiteY4" fmla="*/ 140337 h 429897"/>
              <a:gd name="connsiteX5" fmla="*/ 4537426 w 12888946"/>
              <a:gd name="connsiteY5" fmla="*/ 292737 h 429897"/>
              <a:gd name="connsiteX6" fmla="*/ 5413726 w 12888946"/>
              <a:gd name="connsiteY6" fmla="*/ 357507 h 429897"/>
              <a:gd name="connsiteX7" fmla="*/ 6259546 w 12888946"/>
              <a:gd name="connsiteY7" fmla="*/ 247017 h 429897"/>
              <a:gd name="connsiteX8" fmla="*/ 7341586 w 12888946"/>
              <a:gd name="connsiteY8" fmla="*/ 62232 h 429897"/>
              <a:gd name="connsiteX9" fmla="*/ 7783546 w 12888946"/>
              <a:gd name="connsiteY9" fmla="*/ 79377 h 429897"/>
              <a:gd name="connsiteX10" fmla="*/ 8463631 w 12888946"/>
              <a:gd name="connsiteY10" fmla="*/ 50802 h 429897"/>
              <a:gd name="connsiteX11" fmla="*/ 9398986 w 12888946"/>
              <a:gd name="connsiteY11" fmla="*/ 201297 h 429897"/>
              <a:gd name="connsiteX12" fmla="*/ 10008586 w 12888946"/>
              <a:gd name="connsiteY12" fmla="*/ 231777 h 429897"/>
              <a:gd name="connsiteX13" fmla="*/ 10694386 w 12888946"/>
              <a:gd name="connsiteY13" fmla="*/ 140337 h 429897"/>
              <a:gd name="connsiteX14" fmla="*/ 11568781 w 12888946"/>
              <a:gd name="connsiteY14" fmla="*/ 153672 h 429897"/>
              <a:gd name="connsiteX15" fmla="*/ 12416506 w 12888946"/>
              <a:gd name="connsiteY15" fmla="*/ 125097 h 429897"/>
              <a:gd name="connsiteX16" fmla="*/ 12873706 w 12888946"/>
              <a:gd name="connsiteY16" fmla="*/ 277497 h 429897"/>
              <a:gd name="connsiteX17" fmla="*/ 12888946 w 12888946"/>
              <a:gd name="connsiteY17" fmla="*/ 429897 h 429897"/>
              <a:gd name="connsiteX18" fmla="*/ 672181 w 12888946"/>
              <a:gd name="connsiteY18" fmla="*/ 368937 h 429897"/>
              <a:gd name="connsiteX0" fmla="*/ 672181 w 12890851"/>
              <a:gd name="connsiteY0" fmla="*/ 368937 h 429897"/>
              <a:gd name="connsiteX1" fmla="*/ 1687546 w 12890851"/>
              <a:gd name="connsiteY1" fmla="*/ 3177 h 429897"/>
              <a:gd name="connsiteX2" fmla="*/ 2470501 w 12890851"/>
              <a:gd name="connsiteY2" fmla="*/ 186057 h 429897"/>
              <a:gd name="connsiteX3" fmla="*/ 3318226 w 12890851"/>
              <a:gd name="connsiteY3" fmla="*/ 92712 h 429897"/>
              <a:gd name="connsiteX4" fmla="*/ 3943066 w 12890851"/>
              <a:gd name="connsiteY4" fmla="*/ 140337 h 429897"/>
              <a:gd name="connsiteX5" fmla="*/ 4537426 w 12890851"/>
              <a:gd name="connsiteY5" fmla="*/ 292737 h 429897"/>
              <a:gd name="connsiteX6" fmla="*/ 5413726 w 12890851"/>
              <a:gd name="connsiteY6" fmla="*/ 357507 h 429897"/>
              <a:gd name="connsiteX7" fmla="*/ 6259546 w 12890851"/>
              <a:gd name="connsiteY7" fmla="*/ 247017 h 429897"/>
              <a:gd name="connsiteX8" fmla="*/ 7341586 w 12890851"/>
              <a:gd name="connsiteY8" fmla="*/ 62232 h 429897"/>
              <a:gd name="connsiteX9" fmla="*/ 7783546 w 12890851"/>
              <a:gd name="connsiteY9" fmla="*/ 79377 h 429897"/>
              <a:gd name="connsiteX10" fmla="*/ 8463631 w 12890851"/>
              <a:gd name="connsiteY10" fmla="*/ 50802 h 429897"/>
              <a:gd name="connsiteX11" fmla="*/ 9398986 w 12890851"/>
              <a:gd name="connsiteY11" fmla="*/ 201297 h 429897"/>
              <a:gd name="connsiteX12" fmla="*/ 10008586 w 12890851"/>
              <a:gd name="connsiteY12" fmla="*/ 231777 h 429897"/>
              <a:gd name="connsiteX13" fmla="*/ 10694386 w 12890851"/>
              <a:gd name="connsiteY13" fmla="*/ 140337 h 429897"/>
              <a:gd name="connsiteX14" fmla="*/ 11568781 w 12890851"/>
              <a:gd name="connsiteY14" fmla="*/ 153672 h 429897"/>
              <a:gd name="connsiteX15" fmla="*/ 12416506 w 12890851"/>
              <a:gd name="connsiteY15" fmla="*/ 125097 h 429897"/>
              <a:gd name="connsiteX16" fmla="*/ 12890851 w 12890851"/>
              <a:gd name="connsiteY16" fmla="*/ 269877 h 429897"/>
              <a:gd name="connsiteX17" fmla="*/ 12888946 w 12890851"/>
              <a:gd name="connsiteY17" fmla="*/ 429897 h 429897"/>
              <a:gd name="connsiteX18" fmla="*/ 672181 w 12890851"/>
              <a:gd name="connsiteY18" fmla="*/ 368937 h 429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2890851" h="429897">
                <a:moveTo>
                  <a:pt x="672181" y="368937"/>
                </a:moveTo>
                <a:cubicBezTo>
                  <a:pt x="-1194719" y="297817"/>
                  <a:pt x="1387826" y="33657"/>
                  <a:pt x="1687546" y="3177"/>
                </a:cubicBezTo>
                <a:cubicBezTo>
                  <a:pt x="1987266" y="-27303"/>
                  <a:pt x="2198721" y="171134"/>
                  <a:pt x="2470501" y="186057"/>
                </a:cubicBezTo>
                <a:cubicBezTo>
                  <a:pt x="2742281" y="200980"/>
                  <a:pt x="3080101" y="91442"/>
                  <a:pt x="3318226" y="92712"/>
                </a:cubicBezTo>
                <a:cubicBezTo>
                  <a:pt x="3556351" y="93982"/>
                  <a:pt x="3744946" y="89537"/>
                  <a:pt x="3943066" y="140337"/>
                </a:cubicBezTo>
                <a:cubicBezTo>
                  <a:pt x="4141186" y="191137"/>
                  <a:pt x="4292316" y="256542"/>
                  <a:pt x="4537426" y="292737"/>
                </a:cubicBezTo>
                <a:cubicBezTo>
                  <a:pt x="4782536" y="328932"/>
                  <a:pt x="5134326" y="403227"/>
                  <a:pt x="5413726" y="357507"/>
                </a:cubicBezTo>
                <a:cubicBezTo>
                  <a:pt x="5695666" y="320677"/>
                  <a:pt x="5938236" y="296230"/>
                  <a:pt x="6259546" y="247017"/>
                </a:cubicBezTo>
                <a:cubicBezTo>
                  <a:pt x="6580856" y="197804"/>
                  <a:pt x="6980906" y="123827"/>
                  <a:pt x="7341586" y="62232"/>
                </a:cubicBezTo>
                <a:cubicBezTo>
                  <a:pt x="7595586" y="34292"/>
                  <a:pt x="7596539" y="81282"/>
                  <a:pt x="7783546" y="79377"/>
                </a:cubicBezTo>
                <a:cubicBezTo>
                  <a:pt x="7970553" y="77472"/>
                  <a:pt x="8128351" y="10162"/>
                  <a:pt x="8463631" y="50802"/>
                </a:cubicBezTo>
                <a:lnTo>
                  <a:pt x="9398986" y="201297"/>
                </a:lnTo>
                <a:cubicBezTo>
                  <a:pt x="9656478" y="231459"/>
                  <a:pt x="9779986" y="262257"/>
                  <a:pt x="10008586" y="231777"/>
                </a:cubicBezTo>
                <a:cubicBezTo>
                  <a:pt x="10237186" y="201297"/>
                  <a:pt x="10434354" y="153354"/>
                  <a:pt x="10694386" y="140337"/>
                </a:cubicBezTo>
                <a:cubicBezTo>
                  <a:pt x="10954418" y="127320"/>
                  <a:pt x="11279221" y="153672"/>
                  <a:pt x="11568781" y="153672"/>
                </a:cubicBezTo>
                <a:cubicBezTo>
                  <a:pt x="11851356" y="144147"/>
                  <a:pt x="12196161" y="105730"/>
                  <a:pt x="12416506" y="125097"/>
                </a:cubicBezTo>
                <a:cubicBezTo>
                  <a:pt x="12636851" y="144464"/>
                  <a:pt x="12885771" y="219077"/>
                  <a:pt x="12890851" y="269877"/>
                </a:cubicBezTo>
                <a:lnTo>
                  <a:pt x="12888946" y="429897"/>
                </a:lnTo>
                <a:lnTo>
                  <a:pt x="672181" y="368937"/>
                </a:lnTo>
                <a:close/>
              </a:path>
            </a:pathLst>
          </a:custGeom>
          <a:solidFill>
            <a:schemeClr val="bg1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3" name="Freeform: Shape 512">
            <a:extLst>
              <a:ext uri="{FF2B5EF4-FFF2-40B4-BE49-F238E27FC236}">
                <a16:creationId xmlns:a16="http://schemas.microsoft.com/office/drawing/2014/main" id="{D24A3652-EE16-4813-9EB0-1C319D82EE26}"/>
              </a:ext>
            </a:extLst>
          </p:cNvPr>
          <p:cNvSpPr/>
          <p:nvPr/>
        </p:nvSpPr>
        <p:spPr bwMode="auto">
          <a:xfrm>
            <a:off x="3291401" y="1225900"/>
            <a:ext cx="5247396" cy="356423"/>
          </a:xfrm>
          <a:custGeom>
            <a:avLst/>
            <a:gdLst>
              <a:gd name="connsiteX0" fmla="*/ 23447 w 5298831"/>
              <a:gd name="connsiteY0" fmla="*/ 492369 h 562707"/>
              <a:gd name="connsiteX1" fmla="*/ 539262 w 5298831"/>
              <a:gd name="connsiteY1" fmla="*/ 281353 h 562707"/>
              <a:gd name="connsiteX2" fmla="*/ 1031631 w 5298831"/>
              <a:gd name="connsiteY2" fmla="*/ 422030 h 562707"/>
              <a:gd name="connsiteX3" fmla="*/ 1688123 w 5298831"/>
              <a:gd name="connsiteY3" fmla="*/ 304800 h 562707"/>
              <a:gd name="connsiteX4" fmla="*/ 2157047 w 5298831"/>
              <a:gd name="connsiteY4" fmla="*/ 0 h 562707"/>
              <a:gd name="connsiteX5" fmla="*/ 2860431 w 5298831"/>
              <a:gd name="connsiteY5" fmla="*/ 304800 h 562707"/>
              <a:gd name="connsiteX6" fmla="*/ 3751385 w 5298831"/>
              <a:gd name="connsiteY6" fmla="*/ 422030 h 562707"/>
              <a:gd name="connsiteX7" fmla="*/ 4478216 w 5298831"/>
              <a:gd name="connsiteY7" fmla="*/ 281353 h 562707"/>
              <a:gd name="connsiteX8" fmla="*/ 4970585 w 5298831"/>
              <a:gd name="connsiteY8" fmla="*/ 492369 h 562707"/>
              <a:gd name="connsiteX9" fmla="*/ 5298831 w 5298831"/>
              <a:gd name="connsiteY9" fmla="*/ 562707 h 562707"/>
              <a:gd name="connsiteX10" fmla="*/ 0 w 5298831"/>
              <a:gd name="connsiteY10" fmla="*/ 539261 h 562707"/>
              <a:gd name="connsiteX11" fmla="*/ 23447 w 5298831"/>
              <a:gd name="connsiteY11" fmla="*/ 492369 h 562707"/>
              <a:gd name="connsiteX0" fmla="*/ 0 w 5275384"/>
              <a:gd name="connsiteY0" fmla="*/ 492369 h 562707"/>
              <a:gd name="connsiteX1" fmla="*/ 515815 w 5275384"/>
              <a:gd name="connsiteY1" fmla="*/ 281353 h 562707"/>
              <a:gd name="connsiteX2" fmla="*/ 1008184 w 5275384"/>
              <a:gd name="connsiteY2" fmla="*/ 422030 h 562707"/>
              <a:gd name="connsiteX3" fmla="*/ 1664676 w 5275384"/>
              <a:gd name="connsiteY3" fmla="*/ 304800 h 562707"/>
              <a:gd name="connsiteX4" fmla="*/ 2133600 w 5275384"/>
              <a:gd name="connsiteY4" fmla="*/ 0 h 562707"/>
              <a:gd name="connsiteX5" fmla="*/ 2836984 w 5275384"/>
              <a:gd name="connsiteY5" fmla="*/ 304800 h 562707"/>
              <a:gd name="connsiteX6" fmla="*/ 3727938 w 5275384"/>
              <a:gd name="connsiteY6" fmla="*/ 422030 h 562707"/>
              <a:gd name="connsiteX7" fmla="*/ 4454769 w 5275384"/>
              <a:gd name="connsiteY7" fmla="*/ 281353 h 562707"/>
              <a:gd name="connsiteX8" fmla="*/ 4947138 w 5275384"/>
              <a:gd name="connsiteY8" fmla="*/ 492369 h 562707"/>
              <a:gd name="connsiteX9" fmla="*/ 5275384 w 5275384"/>
              <a:gd name="connsiteY9" fmla="*/ 562707 h 562707"/>
              <a:gd name="connsiteX10" fmla="*/ 8938 w 5275384"/>
              <a:gd name="connsiteY10" fmla="*/ 556406 h 562707"/>
              <a:gd name="connsiteX11" fmla="*/ 0 w 5275384"/>
              <a:gd name="connsiteY11" fmla="*/ 492369 h 562707"/>
              <a:gd name="connsiteX0" fmla="*/ 2492 w 5266446"/>
              <a:gd name="connsiteY0" fmla="*/ 551424 h 562707"/>
              <a:gd name="connsiteX1" fmla="*/ 506877 w 5266446"/>
              <a:gd name="connsiteY1" fmla="*/ 281353 h 562707"/>
              <a:gd name="connsiteX2" fmla="*/ 999246 w 5266446"/>
              <a:gd name="connsiteY2" fmla="*/ 422030 h 562707"/>
              <a:gd name="connsiteX3" fmla="*/ 1655738 w 5266446"/>
              <a:gd name="connsiteY3" fmla="*/ 304800 h 562707"/>
              <a:gd name="connsiteX4" fmla="*/ 2124662 w 5266446"/>
              <a:gd name="connsiteY4" fmla="*/ 0 h 562707"/>
              <a:gd name="connsiteX5" fmla="*/ 2828046 w 5266446"/>
              <a:gd name="connsiteY5" fmla="*/ 304800 h 562707"/>
              <a:gd name="connsiteX6" fmla="*/ 3719000 w 5266446"/>
              <a:gd name="connsiteY6" fmla="*/ 422030 h 562707"/>
              <a:gd name="connsiteX7" fmla="*/ 4445831 w 5266446"/>
              <a:gd name="connsiteY7" fmla="*/ 281353 h 562707"/>
              <a:gd name="connsiteX8" fmla="*/ 4938200 w 5266446"/>
              <a:gd name="connsiteY8" fmla="*/ 492369 h 562707"/>
              <a:gd name="connsiteX9" fmla="*/ 5266446 w 5266446"/>
              <a:gd name="connsiteY9" fmla="*/ 562707 h 562707"/>
              <a:gd name="connsiteX10" fmla="*/ 0 w 5266446"/>
              <a:gd name="connsiteY10" fmla="*/ 556406 h 562707"/>
              <a:gd name="connsiteX11" fmla="*/ 2492 w 5266446"/>
              <a:gd name="connsiteY11" fmla="*/ 551424 h 562707"/>
              <a:gd name="connsiteX0" fmla="*/ 2492 w 5266446"/>
              <a:gd name="connsiteY0" fmla="*/ 551424 h 562707"/>
              <a:gd name="connsiteX1" fmla="*/ 506877 w 5266446"/>
              <a:gd name="connsiteY1" fmla="*/ 281353 h 562707"/>
              <a:gd name="connsiteX2" fmla="*/ 999246 w 5266446"/>
              <a:gd name="connsiteY2" fmla="*/ 422030 h 562707"/>
              <a:gd name="connsiteX3" fmla="*/ 1655738 w 5266446"/>
              <a:gd name="connsiteY3" fmla="*/ 304800 h 562707"/>
              <a:gd name="connsiteX4" fmla="*/ 2124662 w 5266446"/>
              <a:gd name="connsiteY4" fmla="*/ 0 h 562707"/>
              <a:gd name="connsiteX5" fmla="*/ 2828046 w 5266446"/>
              <a:gd name="connsiteY5" fmla="*/ 304800 h 562707"/>
              <a:gd name="connsiteX6" fmla="*/ 3719000 w 5266446"/>
              <a:gd name="connsiteY6" fmla="*/ 422030 h 562707"/>
              <a:gd name="connsiteX7" fmla="*/ 4445831 w 5266446"/>
              <a:gd name="connsiteY7" fmla="*/ 281353 h 562707"/>
              <a:gd name="connsiteX8" fmla="*/ 4938200 w 5266446"/>
              <a:gd name="connsiteY8" fmla="*/ 492369 h 562707"/>
              <a:gd name="connsiteX9" fmla="*/ 5266446 w 5266446"/>
              <a:gd name="connsiteY9" fmla="*/ 562707 h 562707"/>
              <a:gd name="connsiteX10" fmla="*/ 0 w 5266446"/>
              <a:gd name="connsiteY10" fmla="*/ 556406 h 562707"/>
              <a:gd name="connsiteX11" fmla="*/ 2492 w 5266446"/>
              <a:gd name="connsiteY11" fmla="*/ 551424 h 562707"/>
              <a:gd name="connsiteX0" fmla="*/ 2492 w 5266446"/>
              <a:gd name="connsiteY0" fmla="*/ 551424 h 562707"/>
              <a:gd name="connsiteX1" fmla="*/ 506877 w 5266446"/>
              <a:gd name="connsiteY1" fmla="*/ 281353 h 562707"/>
              <a:gd name="connsiteX2" fmla="*/ 999246 w 5266446"/>
              <a:gd name="connsiteY2" fmla="*/ 422030 h 562707"/>
              <a:gd name="connsiteX3" fmla="*/ 1655738 w 5266446"/>
              <a:gd name="connsiteY3" fmla="*/ 304800 h 562707"/>
              <a:gd name="connsiteX4" fmla="*/ 2124662 w 5266446"/>
              <a:gd name="connsiteY4" fmla="*/ 0 h 562707"/>
              <a:gd name="connsiteX5" fmla="*/ 2828046 w 5266446"/>
              <a:gd name="connsiteY5" fmla="*/ 304800 h 562707"/>
              <a:gd name="connsiteX6" fmla="*/ 3719000 w 5266446"/>
              <a:gd name="connsiteY6" fmla="*/ 422030 h 562707"/>
              <a:gd name="connsiteX7" fmla="*/ 4445831 w 5266446"/>
              <a:gd name="connsiteY7" fmla="*/ 281353 h 562707"/>
              <a:gd name="connsiteX8" fmla="*/ 4938200 w 5266446"/>
              <a:gd name="connsiteY8" fmla="*/ 492369 h 562707"/>
              <a:gd name="connsiteX9" fmla="*/ 5266446 w 5266446"/>
              <a:gd name="connsiteY9" fmla="*/ 562707 h 562707"/>
              <a:gd name="connsiteX10" fmla="*/ 0 w 5266446"/>
              <a:gd name="connsiteY10" fmla="*/ 556406 h 562707"/>
              <a:gd name="connsiteX11" fmla="*/ 2492 w 5266446"/>
              <a:gd name="connsiteY11" fmla="*/ 551424 h 562707"/>
              <a:gd name="connsiteX0" fmla="*/ 2492 w 5266446"/>
              <a:gd name="connsiteY0" fmla="*/ 551424 h 562707"/>
              <a:gd name="connsiteX1" fmla="*/ 506877 w 5266446"/>
              <a:gd name="connsiteY1" fmla="*/ 281353 h 562707"/>
              <a:gd name="connsiteX2" fmla="*/ 999246 w 5266446"/>
              <a:gd name="connsiteY2" fmla="*/ 422030 h 562707"/>
              <a:gd name="connsiteX3" fmla="*/ 1655738 w 5266446"/>
              <a:gd name="connsiteY3" fmla="*/ 304800 h 562707"/>
              <a:gd name="connsiteX4" fmla="*/ 2124662 w 5266446"/>
              <a:gd name="connsiteY4" fmla="*/ 0 h 562707"/>
              <a:gd name="connsiteX5" fmla="*/ 2828046 w 5266446"/>
              <a:gd name="connsiteY5" fmla="*/ 304800 h 562707"/>
              <a:gd name="connsiteX6" fmla="*/ 3719000 w 5266446"/>
              <a:gd name="connsiteY6" fmla="*/ 422030 h 562707"/>
              <a:gd name="connsiteX7" fmla="*/ 4445831 w 5266446"/>
              <a:gd name="connsiteY7" fmla="*/ 281353 h 562707"/>
              <a:gd name="connsiteX8" fmla="*/ 4938200 w 5266446"/>
              <a:gd name="connsiteY8" fmla="*/ 492369 h 562707"/>
              <a:gd name="connsiteX9" fmla="*/ 5266446 w 5266446"/>
              <a:gd name="connsiteY9" fmla="*/ 562707 h 562707"/>
              <a:gd name="connsiteX10" fmla="*/ 0 w 5266446"/>
              <a:gd name="connsiteY10" fmla="*/ 556406 h 562707"/>
              <a:gd name="connsiteX11" fmla="*/ 2492 w 5266446"/>
              <a:gd name="connsiteY11" fmla="*/ 551424 h 562707"/>
              <a:gd name="connsiteX0" fmla="*/ 2492 w 5266446"/>
              <a:gd name="connsiteY0" fmla="*/ 570404 h 581687"/>
              <a:gd name="connsiteX1" fmla="*/ 506877 w 5266446"/>
              <a:gd name="connsiteY1" fmla="*/ 300333 h 581687"/>
              <a:gd name="connsiteX2" fmla="*/ 999246 w 5266446"/>
              <a:gd name="connsiteY2" fmla="*/ 441010 h 581687"/>
              <a:gd name="connsiteX3" fmla="*/ 1655738 w 5266446"/>
              <a:gd name="connsiteY3" fmla="*/ 323780 h 581687"/>
              <a:gd name="connsiteX4" fmla="*/ 2124662 w 5266446"/>
              <a:gd name="connsiteY4" fmla="*/ 18980 h 581687"/>
              <a:gd name="connsiteX5" fmla="*/ 2828046 w 5266446"/>
              <a:gd name="connsiteY5" fmla="*/ 323780 h 581687"/>
              <a:gd name="connsiteX6" fmla="*/ 3719000 w 5266446"/>
              <a:gd name="connsiteY6" fmla="*/ 441010 h 581687"/>
              <a:gd name="connsiteX7" fmla="*/ 4445831 w 5266446"/>
              <a:gd name="connsiteY7" fmla="*/ 300333 h 581687"/>
              <a:gd name="connsiteX8" fmla="*/ 4938200 w 5266446"/>
              <a:gd name="connsiteY8" fmla="*/ 511349 h 581687"/>
              <a:gd name="connsiteX9" fmla="*/ 5266446 w 5266446"/>
              <a:gd name="connsiteY9" fmla="*/ 581687 h 581687"/>
              <a:gd name="connsiteX10" fmla="*/ 0 w 5266446"/>
              <a:gd name="connsiteY10" fmla="*/ 575386 h 581687"/>
              <a:gd name="connsiteX11" fmla="*/ 2492 w 5266446"/>
              <a:gd name="connsiteY11" fmla="*/ 570404 h 581687"/>
              <a:gd name="connsiteX0" fmla="*/ 2492 w 5266446"/>
              <a:gd name="connsiteY0" fmla="*/ 570404 h 581687"/>
              <a:gd name="connsiteX1" fmla="*/ 506877 w 5266446"/>
              <a:gd name="connsiteY1" fmla="*/ 300333 h 581687"/>
              <a:gd name="connsiteX2" fmla="*/ 999246 w 5266446"/>
              <a:gd name="connsiteY2" fmla="*/ 441010 h 581687"/>
              <a:gd name="connsiteX3" fmla="*/ 1655738 w 5266446"/>
              <a:gd name="connsiteY3" fmla="*/ 323780 h 581687"/>
              <a:gd name="connsiteX4" fmla="*/ 2124662 w 5266446"/>
              <a:gd name="connsiteY4" fmla="*/ 18980 h 581687"/>
              <a:gd name="connsiteX5" fmla="*/ 2828046 w 5266446"/>
              <a:gd name="connsiteY5" fmla="*/ 323780 h 581687"/>
              <a:gd name="connsiteX6" fmla="*/ 3719000 w 5266446"/>
              <a:gd name="connsiteY6" fmla="*/ 441010 h 581687"/>
              <a:gd name="connsiteX7" fmla="*/ 4445831 w 5266446"/>
              <a:gd name="connsiteY7" fmla="*/ 300333 h 581687"/>
              <a:gd name="connsiteX8" fmla="*/ 4938200 w 5266446"/>
              <a:gd name="connsiteY8" fmla="*/ 511349 h 581687"/>
              <a:gd name="connsiteX9" fmla="*/ 5266446 w 5266446"/>
              <a:gd name="connsiteY9" fmla="*/ 581687 h 581687"/>
              <a:gd name="connsiteX10" fmla="*/ 0 w 5266446"/>
              <a:gd name="connsiteY10" fmla="*/ 575386 h 581687"/>
              <a:gd name="connsiteX11" fmla="*/ 2492 w 5266446"/>
              <a:gd name="connsiteY11" fmla="*/ 570404 h 581687"/>
              <a:gd name="connsiteX0" fmla="*/ 2492 w 5266446"/>
              <a:gd name="connsiteY0" fmla="*/ 551732 h 563015"/>
              <a:gd name="connsiteX1" fmla="*/ 506877 w 5266446"/>
              <a:gd name="connsiteY1" fmla="*/ 281661 h 563015"/>
              <a:gd name="connsiteX2" fmla="*/ 999246 w 5266446"/>
              <a:gd name="connsiteY2" fmla="*/ 422338 h 563015"/>
              <a:gd name="connsiteX3" fmla="*/ 1655738 w 5266446"/>
              <a:gd name="connsiteY3" fmla="*/ 305108 h 563015"/>
              <a:gd name="connsiteX4" fmla="*/ 2124662 w 5266446"/>
              <a:gd name="connsiteY4" fmla="*/ 308 h 563015"/>
              <a:gd name="connsiteX5" fmla="*/ 2828046 w 5266446"/>
              <a:gd name="connsiteY5" fmla="*/ 305108 h 563015"/>
              <a:gd name="connsiteX6" fmla="*/ 3719000 w 5266446"/>
              <a:gd name="connsiteY6" fmla="*/ 422338 h 563015"/>
              <a:gd name="connsiteX7" fmla="*/ 4445831 w 5266446"/>
              <a:gd name="connsiteY7" fmla="*/ 281661 h 563015"/>
              <a:gd name="connsiteX8" fmla="*/ 4938200 w 5266446"/>
              <a:gd name="connsiteY8" fmla="*/ 492677 h 563015"/>
              <a:gd name="connsiteX9" fmla="*/ 5266446 w 5266446"/>
              <a:gd name="connsiteY9" fmla="*/ 563015 h 563015"/>
              <a:gd name="connsiteX10" fmla="*/ 0 w 5266446"/>
              <a:gd name="connsiteY10" fmla="*/ 556714 h 563015"/>
              <a:gd name="connsiteX11" fmla="*/ 2492 w 5266446"/>
              <a:gd name="connsiteY11" fmla="*/ 551732 h 563015"/>
              <a:gd name="connsiteX0" fmla="*/ 2492 w 5266446"/>
              <a:gd name="connsiteY0" fmla="*/ 551732 h 563015"/>
              <a:gd name="connsiteX1" fmla="*/ 506877 w 5266446"/>
              <a:gd name="connsiteY1" fmla="*/ 281661 h 563015"/>
              <a:gd name="connsiteX2" fmla="*/ 999246 w 5266446"/>
              <a:gd name="connsiteY2" fmla="*/ 422338 h 563015"/>
              <a:gd name="connsiteX3" fmla="*/ 1655738 w 5266446"/>
              <a:gd name="connsiteY3" fmla="*/ 305108 h 563015"/>
              <a:gd name="connsiteX4" fmla="*/ 2124662 w 5266446"/>
              <a:gd name="connsiteY4" fmla="*/ 308 h 563015"/>
              <a:gd name="connsiteX5" fmla="*/ 2828046 w 5266446"/>
              <a:gd name="connsiteY5" fmla="*/ 305108 h 563015"/>
              <a:gd name="connsiteX6" fmla="*/ 3719000 w 5266446"/>
              <a:gd name="connsiteY6" fmla="*/ 422338 h 563015"/>
              <a:gd name="connsiteX7" fmla="*/ 4445831 w 5266446"/>
              <a:gd name="connsiteY7" fmla="*/ 281661 h 563015"/>
              <a:gd name="connsiteX8" fmla="*/ 4938200 w 5266446"/>
              <a:gd name="connsiteY8" fmla="*/ 492677 h 563015"/>
              <a:gd name="connsiteX9" fmla="*/ 5266446 w 5266446"/>
              <a:gd name="connsiteY9" fmla="*/ 563015 h 563015"/>
              <a:gd name="connsiteX10" fmla="*/ 0 w 5266446"/>
              <a:gd name="connsiteY10" fmla="*/ 556714 h 563015"/>
              <a:gd name="connsiteX11" fmla="*/ 2492 w 5266446"/>
              <a:gd name="connsiteY11" fmla="*/ 551732 h 563015"/>
              <a:gd name="connsiteX0" fmla="*/ 2492 w 5266446"/>
              <a:gd name="connsiteY0" fmla="*/ 551732 h 563015"/>
              <a:gd name="connsiteX1" fmla="*/ 506877 w 5266446"/>
              <a:gd name="connsiteY1" fmla="*/ 281661 h 563015"/>
              <a:gd name="connsiteX2" fmla="*/ 999246 w 5266446"/>
              <a:gd name="connsiteY2" fmla="*/ 422338 h 563015"/>
              <a:gd name="connsiteX3" fmla="*/ 1655738 w 5266446"/>
              <a:gd name="connsiteY3" fmla="*/ 305108 h 563015"/>
              <a:gd name="connsiteX4" fmla="*/ 2124662 w 5266446"/>
              <a:gd name="connsiteY4" fmla="*/ 308 h 563015"/>
              <a:gd name="connsiteX5" fmla="*/ 2828046 w 5266446"/>
              <a:gd name="connsiteY5" fmla="*/ 305108 h 563015"/>
              <a:gd name="connsiteX6" fmla="*/ 3719000 w 5266446"/>
              <a:gd name="connsiteY6" fmla="*/ 422338 h 563015"/>
              <a:gd name="connsiteX7" fmla="*/ 4445831 w 5266446"/>
              <a:gd name="connsiteY7" fmla="*/ 281661 h 563015"/>
              <a:gd name="connsiteX8" fmla="*/ 4938200 w 5266446"/>
              <a:gd name="connsiteY8" fmla="*/ 492677 h 563015"/>
              <a:gd name="connsiteX9" fmla="*/ 5266446 w 5266446"/>
              <a:gd name="connsiteY9" fmla="*/ 563015 h 563015"/>
              <a:gd name="connsiteX10" fmla="*/ 0 w 5266446"/>
              <a:gd name="connsiteY10" fmla="*/ 556714 h 563015"/>
              <a:gd name="connsiteX11" fmla="*/ 2492 w 5266446"/>
              <a:gd name="connsiteY11" fmla="*/ 551732 h 563015"/>
              <a:gd name="connsiteX0" fmla="*/ 2492 w 5266446"/>
              <a:gd name="connsiteY0" fmla="*/ 551732 h 563015"/>
              <a:gd name="connsiteX1" fmla="*/ 506877 w 5266446"/>
              <a:gd name="connsiteY1" fmla="*/ 281661 h 563015"/>
              <a:gd name="connsiteX2" fmla="*/ 999246 w 5266446"/>
              <a:gd name="connsiteY2" fmla="*/ 422338 h 563015"/>
              <a:gd name="connsiteX3" fmla="*/ 1655738 w 5266446"/>
              <a:gd name="connsiteY3" fmla="*/ 305108 h 563015"/>
              <a:gd name="connsiteX4" fmla="*/ 2124662 w 5266446"/>
              <a:gd name="connsiteY4" fmla="*/ 308 h 563015"/>
              <a:gd name="connsiteX5" fmla="*/ 2828046 w 5266446"/>
              <a:gd name="connsiteY5" fmla="*/ 305108 h 563015"/>
              <a:gd name="connsiteX6" fmla="*/ 3719000 w 5266446"/>
              <a:gd name="connsiteY6" fmla="*/ 422338 h 563015"/>
              <a:gd name="connsiteX7" fmla="*/ 4445831 w 5266446"/>
              <a:gd name="connsiteY7" fmla="*/ 281661 h 563015"/>
              <a:gd name="connsiteX8" fmla="*/ 4938200 w 5266446"/>
              <a:gd name="connsiteY8" fmla="*/ 492677 h 563015"/>
              <a:gd name="connsiteX9" fmla="*/ 5266446 w 5266446"/>
              <a:gd name="connsiteY9" fmla="*/ 563015 h 563015"/>
              <a:gd name="connsiteX10" fmla="*/ 0 w 5266446"/>
              <a:gd name="connsiteY10" fmla="*/ 556714 h 563015"/>
              <a:gd name="connsiteX11" fmla="*/ 2492 w 5266446"/>
              <a:gd name="connsiteY11" fmla="*/ 551732 h 563015"/>
              <a:gd name="connsiteX0" fmla="*/ 2492 w 5247396"/>
              <a:gd name="connsiteY0" fmla="*/ 551732 h 574445"/>
              <a:gd name="connsiteX1" fmla="*/ 506877 w 5247396"/>
              <a:gd name="connsiteY1" fmla="*/ 281661 h 574445"/>
              <a:gd name="connsiteX2" fmla="*/ 999246 w 5247396"/>
              <a:gd name="connsiteY2" fmla="*/ 422338 h 574445"/>
              <a:gd name="connsiteX3" fmla="*/ 1655738 w 5247396"/>
              <a:gd name="connsiteY3" fmla="*/ 305108 h 574445"/>
              <a:gd name="connsiteX4" fmla="*/ 2124662 w 5247396"/>
              <a:gd name="connsiteY4" fmla="*/ 308 h 574445"/>
              <a:gd name="connsiteX5" fmla="*/ 2828046 w 5247396"/>
              <a:gd name="connsiteY5" fmla="*/ 305108 h 574445"/>
              <a:gd name="connsiteX6" fmla="*/ 3719000 w 5247396"/>
              <a:gd name="connsiteY6" fmla="*/ 422338 h 574445"/>
              <a:gd name="connsiteX7" fmla="*/ 4445831 w 5247396"/>
              <a:gd name="connsiteY7" fmla="*/ 281661 h 574445"/>
              <a:gd name="connsiteX8" fmla="*/ 4938200 w 5247396"/>
              <a:gd name="connsiteY8" fmla="*/ 492677 h 574445"/>
              <a:gd name="connsiteX9" fmla="*/ 5247396 w 5247396"/>
              <a:gd name="connsiteY9" fmla="*/ 574445 h 574445"/>
              <a:gd name="connsiteX10" fmla="*/ 0 w 5247396"/>
              <a:gd name="connsiteY10" fmla="*/ 556714 h 574445"/>
              <a:gd name="connsiteX11" fmla="*/ 2492 w 5247396"/>
              <a:gd name="connsiteY11" fmla="*/ 551732 h 574445"/>
              <a:gd name="connsiteX0" fmla="*/ 2492 w 5247396"/>
              <a:gd name="connsiteY0" fmla="*/ 334803 h 357516"/>
              <a:gd name="connsiteX1" fmla="*/ 506877 w 5247396"/>
              <a:gd name="connsiteY1" fmla="*/ 64732 h 357516"/>
              <a:gd name="connsiteX2" fmla="*/ 999246 w 5247396"/>
              <a:gd name="connsiteY2" fmla="*/ 205409 h 357516"/>
              <a:gd name="connsiteX3" fmla="*/ 1655738 w 5247396"/>
              <a:gd name="connsiteY3" fmla="*/ 88179 h 357516"/>
              <a:gd name="connsiteX4" fmla="*/ 2197234 w 5247396"/>
              <a:gd name="connsiteY4" fmla="*/ 1093 h 357516"/>
              <a:gd name="connsiteX5" fmla="*/ 2828046 w 5247396"/>
              <a:gd name="connsiteY5" fmla="*/ 88179 h 357516"/>
              <a:gd name="connsiteX6" fmla="*/ 3719000 w 5247396"/>
              <a:gd name="connsiteY6" fmla="*/ 205409 h 357516"/>
              <a:gd name="connsiteX7" fmla="*/ 4445831 w 5247396"/>
              <a:gd name="connsiteY7" fmla="*/ 64732 h 357516"/>
              <a:gd name="connsiteX8" fmla="*/ 4938200 w 5247396"/>
              <a:gd name="connsiteY8" fmla="*/ 275748 h 357516"/>
              <a:gd name="connsiteX9" fmla="*/ 5247396 w 5247396"/>
              <a:gd name="connsiteY9" fmla="*/ 357516 h 357516"/>
              <a:gd name="connsiteX10" fmla="*/ 0 w 5247396"/>
              <a:gd name="connsiteY10" fmla="*/ 339785 h 357516"/>
              <a:gd name="connsiteX11" fmla="*/ 2492 w 5247396"/>
              <a:gd name="connsiteY11" fmla="*/ 334803 h 357516"/>
              <a:gd name="connsiteX0" fmla="*/ 2492 w 5247396"/>
              <a:gd name="connsiteY0" fmla="*/ 333710 h 356423"/>
              <a:gd name="connsiteX1" fmla="*/ 506877 w 5247396"/>
              <a:gd name="connsiteY1" fmla="*/ 63639 h 356423"/>
              <a:gd name="connsiteX2" fmla="*/ 999246 w 5247396"/>
              <a:gd name="connsiteY2" fmla="*/ 204316 h 356423"/>
              <a:gd name="connsiteX3" fmla="*/ 1655738 w 5247396"/>
              <a:gd name="connsiteY3" fmla="*/ 246743 h 356423"/>
              <a:gd name="connsiteX4" fmla="*/ 2197234 w 5247396"/>
              <a:gd name="connsiteY4" fmla="*/ 0 h 356423"/>
              <a:gd name="connsiteX5" fmla="*/ 2828046 w 5247396"/>
              <a:gd name="connsiteY5" fmla="*/ 87086 h 356423"/>
              <a:gd name="connsiteX6" fmla="*/ 3719000 w 5247396"/>
              <a:gd name="connsiteY6" fmla="*/ 204316 h 356423"/>
              <a:gd name="connsiteX7" fmla="*/ 4445831 w 5247396"/>
              <a:gd name="connsiteY7" fmla="*/ 63639 h 356423"/>
              <a:gd name="connsiteX8" fmla="*/ 4938200 w 5247396"/>
              <a:gd name="connsiteY8" fmla="*/ 274655 h 356423"/>
              <a:gd name="connsiteX9" fmla="*/ 5247396 w 5247396"/>
              <a:gd name="connsiteY9" fmla="*/ 356423 h 356423"/>
              <a:gd name="connsiteX10" fmla="*/ 0 w 5247396"/>
              <a:gd name="connsiteY10" fmla="*/ 338692 h 356423"/>
              <a:gd name="connsiteX11" fmla="*/ 2492 w 5247396"/>
              <a:gd name="connsiteY11" fmla="*/ 333710 h 356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247396" h="356423">
                <a:moveTo>
                  <a:pt x="2492" y="333710"/>
                </a:moveTo>
                <a:cubicBezTo>
                  <a:pt x="86971" y="287868"/>
                  <a:pt x="340751" y="85205"/>
                  <a:pt x="506877" y="63639"/>
                </a:cubicBezTo>
                <a:cubicBezTo>
                  <a:pt x="673003" y="42073"/>
                  <a:pt x="807769" y="173799"/>
                  <a:pt x="999246" y="204316"/>
                </a:cubicBezTo>
                <a:cubicBezTo>
                  <a:pt x="1190723" y="234833"/>
                  <a:pt x="1436907" y="232601"/>
                  <a:pt x="1655738" y="246743"/>
                </a:cubicBezTo>
                <a:cubicBezTo>
                  <a:pt x="1855403" y="212690"/>
                  <a:pt x="2001849" y="26610"/>
                  <a:pt x="2197234" y="0"/>
                </a:cubicBezTo>
                <a:lnTo>
                  <a:pt x="2828046" y="87086"/>
                </a:lnTo>
                <a:cubicBezTo>
                  <a:pt x="3081674" y="121139"/>
                  <a:pt x="3476723" y="251208"/>
                  <a:pt x="3719000" y="204316"/>
                </a:cubicBezTo>
                <a:lnTo>
                  <a:pt x="4445831" y="63639"/>
                </a:lnTo>
                <a:cubicBezTo>
                  <a:pt x="4649031" y="75362"/>
                  <a:pt x="4804606" y="225858"/>
                  <a:pt x="4938200" y="274655"/>
                </a:cubicBezTo>
                <a:cubicBezTo>
                  <a:pt x="5071794" y="323452"/>
                  <a:pt x="5144331" y="329167"/>
                  <a:pt x="5247396" y="356423"/>
                </a:cubicBezTo>
                <a:lnTo>
                  <a:pt x="0" y="338692"/>
                </a:lnTo>
                <a:lnTo>
                  <a:pt x="2492" y="333710"/>
                </a:lnTo>
                <a:close/>
              </a:path>
            </a:pathLst>
          </a:custGeom>
          <a:solidFill>
            <a:schemeClr val="bg1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4" name="Freeform: Shape 513">
            <a:extLst>
              <a:ext uri="{FF2B5EF4-FFF2-40B4-BE49-F238E27FC236}">
                <a16:creationId xmlns:a16="http://schemas.microsoft.com/office/drawing/2014/main" id="{59078A9B-463F-4DA6-9461-2EBD421D38B6}"/>
              </a:ext>
            </a:extLst>
          </p:cNvPr>
          <p:cNvSpPr/>
          <p:nvPr/>
        </p:nvSpPr>
        <p:spPr bwMode="auto">
          <a:xfrm>
            <a:off x="9365125" y="5167863"/>
            <a:ext cx="551012" cy="224491"/>
          </a:xfrm>
          <a:custGeom>
            <a:avLst/>
            <a:gdLst>
              <a:gd name="connsiteX0" fmla="*/ 0 w 518160"/>
              <a:gd name="connsiteY0" fmla="*/ 217170 h 217170"/>
              <a:gd name="connsiteX1" fmla="*/ 53340 w 518160"/>
              <a:gd name="connsiteY1" fmla="*/ 57150 h 217170"/>
              <a:gd name="connsiteX2" fmla="*/ 106680 w 518160"/>
              <a:gd name="connsiteY2" fmla="*/ 83820 h 217170"/>
              <a:gd name="connsiteX3" fmla="*/ 156210 w 518160"/>
              <a:gd name="connsiteY3" fmla="*/ 38100 h 217170"/>
              <a:gd name="connsiteX4" fmla="*/ 205740 w 518160"/>
              <a:gd name="connsiteY4" fmla="*/ 15240 h 217170"/>
              <a:gd name="connsiteX5" fmla="*/ 247650 w 518160"/>
              <a:gd name="connsiteY5" fmla="*/ 19050 h 217170"/>
              <a:gd name="connsiteX6" fmla="*/ 350520 w 518160"/>
              <a:gd name="connsiteY6" fmla="*/ 0 h 217170"/>
              <a:gd name="connsiteX7" fmla="*/ 426720 w 518160"/>
              <a:gd name="connsiteY7" fmla="*/ 26670 h 217170"/>
              <a:gd name="connsiteX8" fmla="*/ 461010 w 518160"/>
              <a:gd name="connsiteY8" fmla="*/ 80010 h 217170"/>
              <a:gd name="connsiteX9" fmla="*/ 514350 w 518160"/>
              <a:gd name="connsiteY9" fmla="*/ 148590 h 217170"/>
              <a:gd name="connsiteX10" fmla="*/ 518160 w 518160"/>
              <a:gd name="connsiteY10" fmla="*/ 186690 h 217170"/>
              <a:gd name="connsiteX11" fmla="*/ 243840 w 518160"/>
              <a:gd name="connsiteY11" fmla="*/ 137160 h 217170"/>
              <a:gd name="connsiteX12" fmla="*/ 0 w 518160"/>
              <a:gd name="connsiteY12" fmla="*/ 217170 h 217170"/>
              <a:gd name="connsiteX0" fmla="*/ 8391 w 526551"/>
              <a:gd name="connsiteY0" fmla="*/ 217170 h 217170"/>
              <a:gd name="connsiteX1" fmla="*/ 61731 w 526551"/>
              <a:gd name="connsiteY1" fmla="*/ 57150 h 217170"/>
              <a:gd name="connsiteX2" fmla="*/ 115071 w 526551"/>
              <a:gd name="connsiteY2" fmla="*/ 83820 h 217170"/>
              <a:gd name="connsiteX3" fmla="*/ 164601 w 526551"/>
              <a:gd name="connsiteY3" fmla="*/ 38100 h 217170"/>
              <a:gd name="connsiteX4" fmla="*/ 214131 w 526551"/>
              <a:gd name="connsiteY4" fmla="*/ 15240 h 217170"/>
              <a:gd name="connsiteX5" fmla="*/ 256041 w 526551"/>
              <a:gd name="connsiteY5" fmla="*/ 19050 h 217170"/>
              <a:gd name="connsiteX6" fmla="*/ 358911 w 526551"/>
              <a:gd name="connsiteY6" fmla="*/ 0 h 217170"/>
              <a:gd name="connsiteX7" fmla="*/ 435111 w 526551"/>
              <a:gd name="connsiteY7" fmla="*/ 26670 h 217170"/>
              <a:gd name="connsiteX8" fmla="*/ 469401 w 526551"/>
              <a:gd name="connsiteY8" fmla="*/ 80010 h 217170"/>
              <a:gd name="connsiteX9" fmla="*/ 522741 w 526551"/>
              <a:gd name="connsiteY9" fmla="*/ 148590 h 217170"/>
              <a:gd name="connsiteX10" fmla="*/ 526551 w 526551"/>
              <a:gd name="connsiteY10" fmla="*/ 186690 h 217170"/>
              <a:gd name="connsiteX11" fmla="*/ 252231 w 526551"/>
              <a:gd name="connsiteY11" fmla="*/ 137160 h 217170"/>
              <a:gd name="connsiteX12" fmla="*/ 8391 w 526551"/>
              <a:gd name="connsiteY12" fmla="*/ 217170 h 217170"/>
              <a:gd name="connsiteX0" fmla="*/ 8391 w 526551"/>
              <a:gd name="connsiteY0" fmla="*/ 217170 h 218540"/>
              <a:gd name="connsiteX1" fmla="*/ 61731 w 526551"/>
              <a:gd name="connsiteY1" fmla="*/ 57150 h 218540"/>
              <a:gd name="connsiteX2" fmla="*/ 115071 w 526551"/>
              <a:gd name="connsiteY2" fmla="*/ 83820 h 218540"/>
              <a:gd name="connsiteX3" fmla="*/ 164601 w 526551"/>
              <a:gd name="connsiteY3" fmla="*/ 38100 h 218540"/>
              <a:gd name="connsiteX4" fmla="*/ 214131 w 526551"/>
              <a:gd name="connsiteY4" fmla="*/ 15240 h 218540"/>
              <a:gd name="connsiteX5" fmla="*/ 256041 w 526551"/>
              <a:gd name="connsiteY5" fmla="*/ 19050 h 218540"/>
              <a:gd name="connsiteX6" fmla="*/ 358911 w 526551"/>
              <a:gd name="connsiteY6" fmla="*/ 0 h 218540"/>
              <a:gd name="connsiteX7" fmla="*/ 435111 w 526551"/>
              <a:gd name="connsiteY7" fmla="*/ 26670 h 218540"/>
              <a:gd name="connsiteX8" fmla="*/ 469401 w 526551"/>
              <a:gd name="connsiteY8" fmla="*/ 80010 h 218540"/>
              <a:gd name="connsiteX9" fmla="*/ 522741 w 526551"/>
              <a:gd name="connsiteY9" fmla="*/ 148590 h 218540"/>
              <a:gd name="connsiteX10" fmla="*/ 526551 w 526551"/>
              <a:gd name="connsiteY10" fmla="*/ 186690 h 218540"/>
              <a:gd name="connsiteX11" fmla="*/ 252231 w 526551"/>
              <a:gd name="connsiteY11" fmla="*/ 137160 h 218540"/>
              <a:gd name="connsiteX12" fmla="*/ 8391 w 526551"/>
              <a:gd name="connsiteY12" fmla="*/ 217170 h 218540"/>
              <a:gd name="connsiteX0" fmla="*/ 8391 w 526551"/>
              <a:gd name="connsiteY0" fmla="*/ 217170 h 218540"/>
              <a:gd name="connsiteX1" fmla="*/ 61731 w 526551"/>
              <a:gd name="connsiteY1" fmla="*/ 57150 h 218540"/>
              <a:gd name="connsiteX2" fmla="*/ 115071 w 526551"/>
              <a:gd name="connsiteY2" fmla="*/ 83820 h 218540"/>
              <a:gd name="connsiteX3" fmla="*/ 164601 w 526551"/>
              <a:gd name="connsiteY3" fmla="*/ 38100 h 218540"/>
              <a:gd name="connsiteX4" fmla="*/ 214131 w 526551"/>
              <a:gd name="connsiteY4" fmla="*/ 15240 h 218540"/>
              <a:gd name="connsiteX5" fmla="*/ 256041 w 526551"/>
              <a:gd name="connsiteY5" fmla="*/ 19050 h 218540"/>
              <a:gd name="connsiteX6" fmla="*/ 358911 w 526551"/>
              <a:gd name="connsiteY6" fmla="*/ 0 h 218540"/>
              <a:gd name="connsiteX7" fmla="*/ 435111 w 526551"/>
              <a:gd name="connsiteY7" fmla="*/ 26670 h 218540"/>
              <a:gd name="connsiteX8" fmla="*/ 469401 w 526551"/>
              <a:gd name="connsiteY8" fmla="*/ 80010 h 218540"/>
              <a:gd name="connsiteX9" fmla="*/ 522741 w 526551"/>
              <a:gd name="connsiteY9" fmla="*/ 148590 h 218540"/>
              <a:gd name="connsiteX10" fmla="*/ 526551 w 526551"/>
              <a:gd name="connsiteY10" fmla="*/ 186690 h 218540"/>
              <a:gd name="connsiteX11" fmla="*/ 252231 w 526551"/>
              <a:gd name="connsiteY11" fmla="*/ 137160 h 218540"/>
              <a:gd name="connsiteX12" fmla="*/ 8391 w 526551"/>
              <a:gd name="connsiteY12" fmla="*/ 217170 h 218540"/>
              <a:gd name="connsiteX0" fmla="*/ 8391 w 526551"/>
              <a:gd name="connsiteY0" fmla="*/ 217170 h 218540"/>
              <a:gd name="connsiteX1" fmla="*/ 61731 w 526551"/>
              <a:gd name="connsiteY1" fmla="*/ 57150 h 218540"/>
              <a:gd name="connsiteX2" fmla="*/ 115071 w 526551"/>
              <a:gd name="connsiteY2" fmla="*/ 83820 h 218540"/>
              <a:gd name="connsiteX3" fmla="*/ 164601 w 526551"/>
              <a:gd name="connsiteY3" fmla="*/ 38100 h 218540"/>
              <a:gd name="connsiteX4" fmla="*/ 214131 w 526551"/>
              <a:gd name="connsiteY4" fmla="*/ 15240 h 218540"/>
              <a:gd name="connsiteX5" fmla="*/ 256041 w 526551"/>
              <a:gd name="connsiteY5" fmla="*/ 19050 h 218540"/>
              <a:gd name="connsiteX6" fmla="*/ 358911 w 526551"/>
              <a:gd name="connsiteY6" fmla="*/ 0 h 218540"/>
              <a:gd name="connsiteX7" fmla="*/ 435111 w 526551"/>
              <a:gd name="connsiteY7" fmla="*/ 26670 h 218540"/>
              <a:gd name="connsiteX8" fmla="*/ 469401 w 526551"/>
              <a:gd name="connsiteY8" fmla="*/ 80010 h 218540"/>
              <a:gd name="connsiteX9" fmla="*/ 522741 w 526551"/>
              <a:gd name="connsiteY9" fmla="*/ 148590 h 218540"/>
              <a:gd name="connsiteX10" fmla="*/ 526551 w 526551"/>
              <a:gd name="connsiteY10" fmla="*/ 186690 h 218540"/>
              <a:gd name="connsiteX11" fmla="*/ 252231 w 526551"/>
              <a:gd name="connsiteY11" fmla="*/ 137160 h 218540"/>
              <a:gd name="connsiteX12" fmla="*/ 8391 w 526551"/>
              <a:gd name="connsiteY12" fmla="*/ 217170 h 218540"/>
              <a:gd name="connsiteX0" fmla="*/ 8391 w 526551"/>
              <a:gd name="connsiteY0" fmla="*/ 217170 h 218540"/>
              <a:gd name="connsiteX1" fmla="*/ 61731 w 526551"/>
              <a:gd name="connsiteY1" fmla="*/ 57150 h 218540"/>
              <a:gd name="connsiteX2" fmla="*/ 115071 w 526551"/>
              <a:gd name="connsiteY2" fmla="*/ 83820 h 218540"/>
              <a:gd name="connsiteX3" fmla="*/ 164601 w 526551"/>
              <a:gd name="connsiteY3" fmla="*/ 38100 h 218540"/>
              <a:gd name="connsiteX4" fmla="*/ 214131 w 526551"/>
              <a:gd name="connsiteY4" fmla="*/ 15240 h 218540"/>
              <a:gd name="connsiteX5" fmla="*/ 256041 w 526551"/>
              <a:gd name="connsiteY5" fmla="*/ 19050 h 218540"/>
              <a:gd name="connsiteX6" fmla="*/ 358911 w 526551"/>
              <a:gd name="connsiteY6" fmla="*/ 0 h 218540"/>
              <a:gd name="connsiteX7" fmla="*/ 435111 w 526551"/>
              <a:gd name="connsiteY7" fmla="*/ 26670 h 218540"/>
              <a:gd name="connsiteX8" fmla="*/ 469401 w 526551"/>
              <a:gd name="connsiteY8" fmla="*/ 80010 h 218540"/>
              <a:gd name="connsiteX9" fmla="*/ 522741 w 526551"/>
              <a:gd name="connsiteY9" fmla="*/ 148590 h 218540"/>
              <a:gd name="connsiteX10" fmla="*/ 526551 w 526551"/>
              <a:gd name="connsiteY10" fmla="*/ 186690 h 218540"/>
              <a:gd name="connsiteX11" fmla="*/ 252231 w 526551"/>
              <a:gd name="connsiteY11" fmla="*/ 137160 h 218540"/>
              <a:gd name="connsiteX12" fmla="*/ 8391 w 526551"/>
              <a:gd name="connsiteY12" fmla="*/ 217170 h 218540"/>
              <a:gd name="connsiteX0" fmla="*/ 8391 w 526551"/>
              <a:gd name="connsiteY0" fmla="*/ 217223 h 218593"/>
              <a:gd name="connsiteX1" fmla="*/ 61731 w 526551"/>
              <a:gd name="connsiteY1" fmla="*/ 57203 h 218593"/>
              <a:gd name="connsiteX2" fmla="*/ 115071 w 526551"/>
              <a:gd name="connsiteY2" fmla="*/ 83873 h 218593"/>
              <a:gd name="connsiteX3" fmla="*/ 164601 w 526551"/>
              <a:gd name="connsiteY3" fmla="*/ 38153 h 218593"/>
              <a:gd name="connsiteX4" fmla="*/ 214131 w 526551"/>
              <a:gd name="connsiteY4" fmla="*/ 15293 h 218593"/>
              <a:gd name="connsiteX5" fmla="*/ 256041 w 526551"/>
              <a:gd name="connsiteY5" fmla="*/ 19103 h 218593"/>
              <a:gd name="connsiteX6" fmla="*/ 358911 w 526551"/>
              <a:gd name="connsiteY6" fmla="*/ 53 h 218593"/>
              <a:gd name="connsiteX7" fmla="*/ 435111 w 526551"/>
              <a:gd name="connsiteY7" fmla="*/ 26723 h 218593"/>
              <a:gd name="connsiteX8" fmla="*/ 469401 w 526551"/>
              <a:gd name="connsiteY8" fmla="*/ 80063 h 218593"/>
              <a:gd name="connsiteX9" fmla="*/ 522741 w 526551"/>
              <a:gd name="connsiteY9" fmla="*/ 148643 h 218593"/>
              <a:gd name="connsiteX10" fmla="*/ 526551 w 526551"/>
              <a:gd name="connsiteY10" fmla="*/ 186743 h 218593"/>
              <a:gd name="connsiteX11" fmla="*/ 252231 w 526551"/>
              <a:gd name="connsiteY11" fmla="*/ 137213 h 218593"/>
              <a:gd name="connsiteX12" fmla="*/ 8391 w 526551"/>
              <a:gd name="connsiteY12" fmla="*/ 217223 h 218593"/>
              <a:gd name="connsiteX0" fmla="*/ 8391 w 526551"/>
              <a:gd name="connsiteY0" fmla="*/ 219049 h 220419"/>
              <a:gd name="connsiteX1" fmla="*/ 61731 w 526551"/>
              <a:gd name="connsiteY1" fmla="*/ 59029 h 220419"/>
              <a:gd name="connsiteX2" fmla="*/ 115071 w 526551"/>
              <a:gd name="connsiteY2" fmla="*/ 85699 h 220419"/>
              <a:gd name="connsiteX3" fmla="*/ 164601 w 526551"/>
              <a:gd name="connsiteY3" fmla="*/ 39979 h 220419"/>
              <a:gd name="connsiteX4" fmla="*/ 214131 w 526551"/>
              <a:gd name="connsiteY4" fmla="*/ 17119 h 220419"/>
              <a:gd name="connsiteX5" fmla="*/ 256041 w 526551"/>
              <a:gd name="connsiteY5" fmla="*/ 20929 h 220419"/>
              <a:gd name="connsiteX6" fmla="*/ 358911 w 526551"/>
              <a:gd name="connsiteY6" fmla="*/ 1879 h 220419"/>
              <a:gd name="connsiteX7" fmla="*/ 435111 w 526551"/>
              <a:gd name="connsiteY7" fmla="*/ 28549 h 220419"/>
              <a:gd name="connsiteX8" fmla="*/ 469401 w 526551"/>
              <a:gd name="connsiteY8" fmla="*/ 81889 h 220419"/>
              <a:gd name="connsiteX9" fmla="*/ 522741 w 526551"/>
              <a:gd name="connsiteY9" fmla="*/ 150469 h 220419"/>
              <a:gd name="connsiteX10" fmla="*/ 526551 w 526551"/>
              <a:gd name="connsiteY10" fmla="*/ 188569 h 220419"/>
              <a:gd name="connsiteX11" fmla="*/ 252231 w 526551"/>
              <a:gd name="connsiteY11" fmla="*/ 139039 h 220419"/>
              <a:gd name="connsiteX12" fmla="*/ 8391 w 526551"/>
              <a:gd name="connsiteY12" fmla="*/ 219049 h 220419"/>
              <a:gd name="connsiteX0" fmla="*/ 8391 w 526551"/>
              <a:gd name="connsiteY0" fmla="*/ 219049 h 220419"/>
              <a:gd name="connsiteX1" fmla="*/ 61731 w 526551"/>
              <a:gd name="connsiteY1" fmla="*/ 59029 h 220419"/>
              <a:gd name="connsiteX2" fmla="*/ 115071 w 526551"/>
              <a:gd name="connsiteY2" fmla="*/ 85699 h 220419"/>
              <a:gd name="connsiteX3" fmla="*/ 164601 w 526551"/>
              <a:gd name="connsiteY3" fmla="*/ 39979 h 220419"/>
              <a:gd name="connsiteX4" fmla="*/ 214131 w 526551"/>
              <a:gd name="connsiteY4" fmla="*/ 17119 h 220419"/>
              <a:gd name="connsiteX5" fmla="*/ 256041 w 526551"/>
              <a:gd name="connsiteY5" fmla="*/ 20929 h 220419"/>
              <a:gd name="connsiteX6" fmla="*/ 358911 w 526551"/>
              <a:gd name="connsiteY6" fmla="*/ 1879 h 220419"/>
              <a:gd name="connsiteX7" fmla="*/ 435111 w 526551"/>
              <a:gd name="connsiteY7" fmla="*/ 28549 h 220419"/>
              <a:gd name="connsiteX8" fmla="*/ 469401 w 526551"/>
              <a:gd name="connsiteY8" fmla="*/ 81889 h 220419"/>
              <a:gd name="connsiteX9" fmla="*/ 522741 w 526551"/>
              <a:gd name="connsiteY9" fmla="*/ 150469 h 220419"/>
              <a:gd name="connsiteX10" fmla="*/ 526551 w 526551"/>
              <a:gd name="connsiteY10" fmla="*/ 188569 h 220419"/>
              <a:gd name="connsiteX11" fmla="*/ 252231 w 526551"/>
              <a:gd name="connsiteY11" fmla="*/ 139039 h 220419"/>
              <a:gd name="connsiteX12" fmla="*/ 8391 w 526551"/>
              <a:gd name="connsiteY12" fmla="*/ 219049 h 220419"/>
              <a:gd name="connsiteX0" fmla="*/ 8391 w 526551"/>
              <a:gd name="connsiteY0" fmla="*/ 219049 h 220419"/>
              <a:gd name="connsiteX1" fmla="*/ 61731 w 526551"/>
              <a:gd name="connsiteY1" fmla="*/ 59029 h 220419"/>
              <a:gd name="connsiteX2" fmla="*/ 115071 w 526551"/>
              <a:gd name="connsiteY2" fmla="*/ 85699 h 220419"/>
              <a:gd name="connsiteX3" fmla="*/ 164601 w 526551"/>
              <a:gd name="connsiteY3" fmla="*/ 39979 h 220419"/>
              <a:gd name="connsiteX4" fmla="*/ 214131 w 526551"/>
              <a:gd name="connsiteY4" fmla="*/ 17119 h 220419"/>
              <a:gd name="connsiteX5" fmla="*/ 256041 w 526551"/>
              <a:gd name="connsiteY5" fmla="*/ 20929 h 220419"/>
              <a:gd name="connsiteX6" fmla="*/ 358911 w 526551"/>
              <a:gd name="connsiteY6" fmla="*/ 1879 h 220419"/>
              <a:gd name="connsiteX7" fmla="*/ 435111 w 526551"/>
              <a:gd name="connsiteY7" fmla="*/ 28549 h 220419"/>
              <a:gd name="connsiteX8" fmla="*/ 469401 w 526551"/>
              <a:gd name="connsiteY8" fmla="*/ 81889 h 220419"/>
              <a:gd name="connsiteX9" fmla="*/ 522741 w 526551"/>
              <a:gd name="connsiteY9" fmla="*/ 150469 h 220419"/>
              <a:gd name="connsiteX10" fmla="*/ 526551 w 526551"/>
              <a:gd name="connsiteY10" fmla="*/ 188569 h 220419"/>
              <a:gd name="connsiteX11" fmla="*/ 252231 w 526551"/>
              <a:gd name="connsiteY11" fmla="*/ 139039 h 220419"/>
              <a:gd name="connsiteX12" fmla="*/ 8391 w 526551"/>
              <a:gd name="connsiteY12" fmla="*/ 219049 h 220419"/>
              <a:gd name="connsiteX0" fmla="*/ 8391 w 549851"/>
              <a:gd name="connsiteY0" fmla="*/ 219049 h 220419"/>
              <a:gd name="connsiteX1" fmla="*/ 61731 w 549851"/>
              <a:gd name="connsiteY1" fmla="*/ 59029 h 220419"/>
              <a:gd name="connsiteX2" fmla="*/ 115071 w 549851"/>
              <a:gd name="connsiteY2" fmla="*/ 85699 h 220419"/>
              <a:gd name="connsiteX3" fmla="*/ 164601 w 549851"/>
              <a:gd name="connsiteY3" fmla="*/ 39979 h 220419"/>
              <a:gd name="connsiteX4" fmla="*/ 214131 w 549851"/>
              <a:gd name="connsiteY4" fmla="*/ 17119 h 220419"/>
              <a:gd name="connsiteX5" fmla="*/ 256041 w 549851"/>
              <a:gd name="connsiteY5" fmla="*/ 20929 h 220419"/>
              <a:gd name="connsiteX6" fmla="*/ 358911 w 549851"/>
              <a:gd name="connsiteY6" fmla="*/ 1879 h 220419"/>
              <a:gd name="connsiteX7" fmla="*/ 435111 w 549851"/>
              <a:gd name="connsiteY7" fmla="*/ 28549 h 220419"/>
              <a:gd name="connsiteX8" fmla="*/ 469401 w 549851"/>
              <a:gd name="connsiteY8" fmla="*/ 81889 h 220419"/>
              <a:gd name="connsiteX9" fmla="*/ 522741 w 549851"/>
              <a:gd name="connsiteY9" fmla="*/ 150469 h 220419"/>
              <a:gd name="connsiteX10" fmla="*/ 526551 w 549851"/>
              <a:gd name="connsiteY10" fmla="*/ 188569 h 220419"/>
              <a:gd name="connsiteX11" fmla="*/ 252231 w 549851"/>
              <a:gd name="connsiteY11" fmla="*/ 139039 h 220419"/>
              <a:gd name="connsiteX12" fmla="*/ 8391 w 549851"/>
              <a:gd name="connsiteY12" fmla="*/ 219049 h 220419"/>
              <a:gd name="connsiteX0" fmla="*/ 8391 w 549851"/>
              <a:gd name="connsiteY0" fmla="*/ 219049 h 220254"/>
              <a:gd name="connsiteX1" fmla="*/ 61731 w 549851"/>
              <a:gd name="connsiteY1" fmla="*/ 59029 h 220254"/>
              <a:gd name="connsiteX2" fmla="*/ 115071 w 549851"/>
              <a:gd name="connsiteY2" fmla="*/ 85699 h 220254"/>
              <a:gd name="connsiteX3" fmla="*/ 164601 w 549851"/>
              <a:gd name="connsiteY3" fmla="*/ 39979 h 220254"/>
              <a:gd name="connsiteX4" fmla="*/ 214131 w 549851"/>
              <a:gd name="connsiteY4" fmla="*/ 17119 h 220254"/>
              <a:gd name="connsiteX5" fmla="*/ 256041 w 549851"/>
              <a:gd name="connsiteY5" fmla="*/ 20929 h 220254"/>
              <a:gd name="connsiteX6" fmla="*/ 358911 w 549851"/>
              <a:gd name="connsiteY6" fmla="*/ 1879 h 220254"/>
              <a:gd name="connsiteX7" fmla="*/ 435111 w 549851"/>
              <a:gd name="connsiteY7" fmla="*/ 28549 h 220254"/>
              <a:gd name="connsiteX8" fmla="*/ 469401 w 549851"/>
              <a:gd name="connsiteY8" fmla="*/ 81889 h 220254"/>
              <a:gd name="connsiteX9" fmla="*/ 522741 w 549851"/>
              <a:gd name="connsiteY9" fmla="*/ 150469 h 220254"/>
              <a:gd name="connsiteX10" fmla="*/ 526551 w 549851"/>
              <a:gd name="connsiteY10" fmla="*/ 188569 h 220254"/>
              <a:gd name="connsiteX11" fmla="*/ 256041 w 549851"/>
              <a:gd name="connsiteY11" fmla="*/ 125704 h 220254"/>
              <a:gd name="connsiteX12" fmla="*/ 8391 w 549851"/>
              <a:gd name="connsiteY12" fmla="*/ 219049 h 220254"/>
              <a:gd name="connsiteX0" fmla="*/ 8391 w 554145"/>
              <a:gd name="connsiteY0" fmla="*/ 219049 h 220254"/>
              <a:gd name="connsiteX1" fmla="*/ 61731 w 554145"/>
              <a:gd name="connsiteY1" fmla="*/ 59029 h 220254"/>
              <a:gd name="connsiteX2" fmla="*/ 115071 w 554145"/>
              <a:gd name="connsiteY2" fmla="*/ 85699 h 220254"/>
              <a:gd name="connsiteX3" fmla="*/ 164601 w 554145"/>
              <a:gd name="connsiteY3" fmla="*/ 39979 h 220254"/>
              <a:gd name="connsiteX4" fmla="*/ 214131 w 554145"/>
              <a:gd name="connsiteY4" fmla="*/ 17119 h 220254"/>
              <a:gd name="connsiteX5" fmla="*/ 256041 w 554145"/>
              <a:gd name="connsiteY5" fmla="*/ 20929 h 220254"/>
              <a:gd name="connsiteX6" fmla="*/ 358911 w 554145"/>
              <a:gd name="connsiteY6" fmla="*/ 1879 h 220254"/>
              <a:gd name="connsiteX7" fmla="*/ 435111 w 554145"/>
              <a:gd name="connsiteY7" fmla="*/ 28549 h 220254"/>
              <a:gd name="connsiteX8" fmla="*/ 469401 w 554145"/>
              <a:gd name="connsiteY8" fmla="*/ 81889 h 220254"/>
              <a:gd name="connsiteX9" fmla="*/ 534171 w 554145"/>
              <a:gd name="connsiteY9" fmla="*/ 114274 h 220254"/>
              <a:gd name="connsiteX10" fmla="*/ 526551 w 554145"/>
              <a:gd name="connsiteY10" fmla="*/ 188569 h 220254"/>
              <a:gd name="connsiteX11" fmla="*/ 256041 w 554145"/>
              <a:gd name="connsiteY11" fmla="*/ 125704 h 220254"/>
              <a:gd name="connsiteX12" fmla="*/ 8391 w 554145"/>
              <a:gd name="connsiteY12" fmla="*/ 219049 h 220254"/>
              <a:gd name="connsiteX0" fmla="*/ 8583 w 554337"/>
              <a:gd name="connsiteY0" fmla="*/ 219049 h 220254"/>
              <a:gd name="connsiteX1" fmla="*/ 61923 w 554337"/>
              <a:gd name="connsiteY1" fmla="*/ 59029 h 220254"/>
              <a:gd name="connsiteX2" fmla="*/ 128598 w 554337"/>
              <a:gd name="connsiteY2" fmla="*/ 72364 h 220254"/>
              <a:gd name="connsiteX3" fmla="*/ 164793 w 554337"/>
              <a:gd name="connsiteY3" fmla="*/ 39979 h 220254"/>
              <a:gd name="connsiteX4" fmla="*/ 214323 w 554337"/>
              <a:gd name="connsiteY4" fmla="*/ 17119 h 220254"/>
              <a:gd name="connsiteX5" fmla="*/ 256233 w 554337"/>
              <a:gd name="connsiteY5" fmla="*/ 20929 h 220254"/>
              <a:gd name="connsiteX6" fmla="*/ 359103 w 554337"/>
              <a:gd name="connsiteY6" fmla="*/ 1879 h 220254"/>
              <a:gd name="connsiteX7" fmla="*/ 435303 w 554337"/>
              <a:gd name="connsiteY7" fmla="*/ 28549 h 220254"/>
              <a:gd name="connsiteX8" fmla="*/ 469593 w 554337"/>
              <a:gd name="connsiteY8" fmla="*/ 81889 h 220254"/>
              <a:gd name="connsiteX9" fmla="*/ 534363 w 554337"/>
              <a:gd name="connsiteY9" fmla="*/ 114274 h 220254"/>
              <a:gd name="connsiteX10" fmla="*/ 526743 w 554337"/>
              <a:gd name="connsiteY10" fmla="*/ 188569 h 220254"/>
              <a:gd name="connsiteX11" fmla="*/ 256233 w 554337"/>
              <a:gd name="connsiteY11" fmla="*/ 125704 h 220254"/>
              <a:gd name="connsiteX12" fmla="*/ 8583 w 554337"/>
              <a:gd name="connsiteY12" fmla="*/ 219049 h 220254"/>
              <a:gd name="connsiteX0" fmla="*/ 8583 w 554337"/>
              <a:gd name="connsiteY0" fmla="*/ 222921 h 224126"/>
              <a:gd name="connsiteX1" fmla="*/ 61923 w 554337"/>
              <a:gd name="connsiteY1" fmla="*/ 62901 h 224126"/>
              <a:gd name="connsiteX2" fmla="*/ 128598 w 554337"/>
              <a:gd name="connsiteY2" fmla="*/ 76236 h 224126"/>
              <a:gd name="connsiteX3" fmla="*/ 164793 w 554337"/>
              <a:gd name="connsiteY3" fmla="*/ 43851 h 224126"/>
              <a:gd name="connsiteX4" fmla="*/ 223848 w 554337"/>
              <a:gd name="connsiteY4" fmla="*/ 36 h 224126"/>
              <a:gd name="connsiteX5" fmla="*/ 256233 w 554337"/>
              <a:gd name="connsiteY5" fmla="*/ 24801 h 224126"/>
              <a:gd name="connsiteX6" fmla="*/ 359103 w 554337"/>
              <a:gd name="connsiteY6" fmla="*/ 5751 h 224126"/>
              <a:gd name="connsiteX7" fmla="*/ 435303 w 554337"/>
              <a:gd name="connsiteY7" fmla="*/ 32421 h 224126"/>
              <a:gd name="connsiteX8" fmla="*/ 469593 w 554337"/>
              <a:gd name="connsiteY8" fmla="*/ 85761 h 224126"/>
              <a:gd name="connsiteX9" fmla="*/ 534363 w 554337"/>
              <a:gd name="connsiteY9" fmla="*/ 118146 h 224126"/>
              <a:gd name="connsiteX10" fmla="*/ 526743 w 554337"/>
              <a:gd name="connsiteY10" fmla="*/ 192441 h 224126"/>
              <a:gd name="connsiteX11" fmla="*/ 256233 w 554337"/>
              <a:gd name="connsiteY11" fmla="*/ 129576 h 224126"/>
              <a:gd name="connsiteX12" fmla="*/ 8583 w 554337"/>
              <a:gd name="connsiteY12" fmla="*/ 222921 h 224126"/>
              <a:gd name="connsiteX0" fmla="*/ 8583 w 554337"/>
              <a:gd name="connsiteY0" fmla="*/ 222918 h 224123"/>
              <a:gd name="connsiteX1" fmla="*/ 61923 w 554337"/>
              <a:gd name="connsiteY1" fmla="*/ 62898 h 224123"/>
              <a:gd name="connsiteX2" fmla="*/ 128598 w 554337"/>
              <a:gd name="connsiteY2" fmla="*/ 53373 h 224123"/>
              <a:gd name="connsiteX3" fmla="*/ 164793 w 554337"/>
              <a:gd name="connsiteY3" fmla="*/ 43848 h 224123"/>
              <a:gd name="connsiteX4" fmla="*/ 223848 w 554337"/>
              <a:gd name="connsiteY4" fmla="*/ 33 h 224123"/>
              <a:gd name="connsiteX5" fmla="*/ 256233 w 554337"/>
              <a:gd name="connsiteY5" fmla="*/ 24798 h 224123"/>
              <a:gd name="connsiteX6" fmla="*/ 359103 w 554337"/>
              <a:gd name="connsiteY6" fmla="*/ 5748 h 224123"/>
              <a:gd name="connsiteX7" fmla="*/ 435303 w 554337"/>
              <a:gd name="connsiteY7" fmla="*/ 32418 h 224123"/>
              <a:gd name="connsiteX8" fmla="*/ 469593 w 554337"/>
              <a:gd name="connsiteY8" fmla="*/ 85758 h 224123"/>
              <a:gd name="connsiteX9" fmla="*/ 534363 w 554337"/>
              <a:gd name="connsiteY9" fmla="*/ 118143 h 224123"/>
              <a:gd name="connsiteX10" fmla="*/ 526743 w 554337"/>
              <a:gd name="connsiteY10" fmla="*/ 192438 h 224123"/>
              <a:gd name="connsiteX11" fmla="*/ 256233 w 554337"/>
              <a:gd name="connsiteY11" fmla="*/ 129573 h 224123"/>
              <a:gd name="connsiteX12" fmla="*/ 8583 w 554337"/>
              <a:gd name="connsiteY12" fmla="*/ 222918 h 224123"/>
              <a:gd name="connsiteX0" fmla="*/ 8583 w 554337"/>
              <a:gd name="connsiteY0" fmla="*/ 224001 h 225206"/>
              <a:gd name="connsiteX1" fmla="*/ 61923 w 554337"/>
              <a:gd name="connsiteY1" fmla="*/ 63981 h 225206"/>
              <a:gd name="connsiteX2" fmla="*/ 128598 w 554337"/>
              <a:gd name="connsiteY2" fmla="*/ 54456 h 225206"/>
              <a:gd name="connsiteX3" fmla="*/ 164793 w 554337"/>
              <a:gd name="connsiteY3" fmla="*/ 44931 h 225206"/>
              <a:gd name="connsiteX4" fmla="*/ 223848 w 554337"/>
              <a:gd name="connsiteY4" fmla="*/ 1116 h 225206"/>
              <a:gd name="connsiteX5" fmla="*/ 273378 w 554337"/>
              <a:gd name="connsiteY5" fmla="*/ 12546 h 225206"/>
              <a:gd name="connsiteX6" fmla="*/ 359103 w 554337"/>
              <a:gd name="connsiteY6" fmla="*/ 6831 h 225206"/>
              <a:gd name="connsiteX7" fmla="*/ 435303 w 554337"/>
              <a:gd name="connsiteY7" fmla="*/ 33501 h 225206"/>
              <a:gd name="connsiteX8" fmla="*/ 469593 w 554337"/>
              <a:gd name="connsiteY8" fmla="*/ 86841 h 225206"/>
              <a:gd name="connsiteX9" fmla="*/ 534363 w 554337"/>
              <a:gd name="connsiteY9" fmla="*/ 119226 h 225206"/>
              <a:gd name="connsiteX10" fmla="*/ 526743 w 554337"/>
              <a:gd name="connsiteY10" fmla="*/ 193521 h 225206"/>
              <a:gd name="connsiteX11" fmla="*/ 256233 w 554337"/>
              <a:gd name="connsiteY11" fmla="*/ 130656 h 225206"/>
              <a:gd name="connsiteX12" fmla="*/ 8583 w 554337"/>
              <a:gd name="connsiteY12" fmla="*/ 224001 h 225206"/>
              <a:gd name="connsiteX0" fmla="*/ 8583 w 551012"/>
              <a:gd name="connsiteY0" fmla="*/ 224001 h 225206"/>
              <a:gd name="connsiteX1" fmla="*/ 61923 w 551012"/>
              <a:gd name="connsiteY1" fmla="*/ 63981 h 225206"/>
              <a:gd name="connsiteX2" fmla="*/ 128598 w 551012"/>
              <a:gd name="connsiteY2" fmla="*/ 54456 h 225206"/>
              <a:gd name="connsiteX3" fmla="*/ 164793 w 551012"/>
              <a:gd name="connsiteY3" fmla="*/ 44931 h 225206"/>
              <a:gd name="connsiteX4" fmla="*/ 223848 w 551012"/>
              <a:gd name="connsiteY4" fmla="*/ 1116 h 225206"/>
              <a:gd name="connsiteX5" fmla="*/ 273378 w 551012"/>
              <a:gd name="connsiteY5" fmla="*/ 12546 h 225206"/>
              <a:gd name="connsiteX6" fmla="*/ 359103 w 551012"/>
              <a:gd name="connsiteY6" fmla="*/ 6831 h 225206"/>
              <a:gd name="connsiteX7" fmla="*/ 435303 w 551012"/>
              <a:gd name="connsiteY7" fmla="*/ 33501 h 225206"/>
              <a:gd name="connsiteX8" fmla="*/ 482928 w 551012"/>
              <a:gd name="connsiteY8" fmla="*/ 83031 h 225206"/>
              <a:gd name="connsiteX9" fmla="*/ 534363 w 551012"/>
              <a:gd name="connsiteY9" fmla="*/ 119226 h 225206"/>
              <a:gd name="connsiteX10" fmla="*/ 526743 w 551012"/>
              <a:gd name="connsiteY10" fmla="*/ 193521 h 225206"/>
              <a:gd name="connsiteX11" fmla="*/ 256233 w 551012"/>
              <a:gd name="connsiteY11" fmla="*/ 130656 h 225206"/>
              <a:gd name="connsiteX12" fmla="*/ 8583 w 551012"/>
              <a:gd name="connsiteY12" fmla="*/ 224001 h 225206"/>
              <a:gd name="connsiteX0" fmla="*/ 8583 w 551012"/>
              <a:gd name="connsiteY0" fmla="*/ 224001 h 225206"/>
              <a:gd name="connsiteX1" fmla="*/ 61923 w 551012"/>
              <a:gd name="connsiteY1" fmla="*/ 63981 h 225206"/>
              <a:gd name="connsiteX2" fmla="*/ 128598 w 551012"/>
              <a:gd name="connsiteY2" fmla="*/ 54456 h 225206"/>
              <a:gd name="connsiteX3" fmla="*/ 164793 w 551012"/>
              <a:gd name="connsiteY3" fmla="*/ 44931 h 225206"/>
              <a:gd name="connsiteX4" fmla="*/ 223848 w 551012"/>
              <a:gd name="connsiteY4" fmla="*/ 1116 h 225206"/>
              <a:gd name="connsiteX5" fmla="*/ 273378 w 551012"/>
              <a:gd name="connsiteY5" fmla="*/ 12546 h 225206"/>
              <a:gd name="connsiteX6" fmla="*/ 359103 w 551012"/>
              <a:gd name="connsiteY6" fmla="*/ 6831 h 225206"/>
              <a:gd name="connsiteX7" fmla="*/ 435303 w 551012"/>
              <a:gd name="connsiteY7" fmla="*/ 33501 h 225206"/>
              <a:gd name="connsiteX8" fmla="*/ 482928 w 551012"/>
              <a:gd name="connsiteY8" fmla="*/ 83031 h 225206"/>
              <a:gd name="connsiteX9" fmla="*/ 534363 w 551012"/>
              <a:gd name="connsiteY9" fmla="*/ 119226 h 225206"/>
              <a:gd name="connsiteX10" fmla="*/ 526743 w 551012"/>
              <a:gd name="connsiteY10" fmla="*/ 193521 h 225206"/>
              <a:gd name="connsiteX11" fmla="*/ 256233 w 551012"/>
              <a:gd name="connsiteY11" fmla="*/ 130656 h 225206"/>
              <a:gd name="connsiteX12" fmla="*/ 8583 w 551012"/>
              <a:gd name="connsiteY12" fmla="*/ 224001 h 225206"/>
              <a:gd name="connsiteX0" fmla="*/ 8583 w 551012"/>
              <a:gd name="connsiteY0" fmla="*/ 223286 h 224491"/>
              <a:gd name="connsiteX1" fmla="*/ 61923 w 551012"/>
              <a:gd name="connsiteY1" fmla="*/ 63266 h 224491"/>
              <a:gd name="connsiteX2" fmla="*/ 128598 w 551012"/>
              <a:gd name="connsiteY2" fmla="*/ 53741 h 224491"/>
              <a:gd name="connsiteX3" fmla="*/ 168603 w 551012"/>
              <a:gd name="connsiteY3" fmla="*/ 28976 h 224491"/>
              <a:gd name="connsiteX4" fmla="*/ 223848 w 551012"/>
              <a:gd name="connsiteY4" fmla="*/ 401 h 224491"/>
              <a:gd name="connsiteX5" fmla="*/ 273378 w 551012"/>
              <a:gd name="connsiteY5" fmla="*/ 11831 h 224491"/>
              <a:gd name="connsiteX6" fmla="*/ 359103 w 551012"/>
              <a:gd name="connsiteY6" fmla="*/ 6116 h 224491"/>
              <a:gd name="connsiteX7" fmla="*/ 435303 w 551012"/>
              <a:gd name="connsiteY7" fmla="*/ 32786 h 224491"/>
              <a:gd name="connsiteX8" fmla="*/ 482928 w 551012"/>
              <a:gd name="connsiteY8" fmla="*/ 82316 h 224491"/>
              <a:gd name="connsiteX9" fmla="*/ 534363 w 551012"/>
              <a:gd name="connsiteY9" fmla="*/ 118511 h 224491"/>
              <a:gd name="connsiteX10" fmla="*/ 526743 w 551012"/>
              <a:gd name="connsiteY10" fmla="*/ 192806 h 224491"/>
              <a:gd name="connsiteX11" fmla="*/ 256233 w 551012"/>
              <a:gd name="connsiteY11" fmla="*/ 129941 h 224491"/>
              <a:gd name="connsiteX12" fmla="*/ 8583 w 551012"/>
              <a:gd name="connsiteY12" fmla="*/ 223286 h 224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51012" h="224491">
                <a:moveTo>
                  <a:pt x="8583" y="223286"/>
                </a:moveTo>
                <a:cubicBezTo>
                  <a:pt x="-23167" y="209951"/>
                  <a:pt x="41921" y="91523"/>
                  <a:pt x="61923" y="63266"/>
                </a:cubicBezTo>
                <a:cubicBezTo>
                  <a:pt x="81925" y="35009"/>
                  <a:pt x="110818" y="59456"/>
                  <a:pt x="128598" y="53741"/>
                </a:cubicBezTo>
                <a:cubicBezTo>
                  <a:pt x="146378" y="48026"/>
                  <a:pt x="152728" y="37866"/>
                  <a:pt x="168603" y="28976"/>
                </a:cubicBezTo>
                <a:cubicBezTo>
                  <a:pt x="184478" y="20086"/>
                  <a:pt x="206386" y="3259"/>
                  <a:pt x="223848" y="401"/>
                </a:cubicBezTo>
                <a:cubicBezTo>
                  <a:pt x="241311" y="-2457"/>
                  <a:pt x="250836" y="10879"/>
                  <a:pt x="273378" y="11831"/>
                </a:cubicBezTo>
                <a:cubicBezTo>
                  <a:pt x="295920" y="12783"/>
                  <a:pt x="332116" y="2624"/>
                  <a:pt x="359103" y="6116"/>
                </a:cubicBezTo>
                <a:cubicBezTo>
                  <a:pt x="386090" y="9608"/>
                  <a:pt x="414666" y="20086"/>
                  <a:pt x="435303" y="32786"/>
                </a:cubicBezTo>
                <a:cubicBezTo>
                  <a:pt x="455940" y="45486"/>
                  <a:pt x="466418" y="68029"/>
                  <a:pt x="482928" y="82316"/>
                </a:cubicBezTo>
                <a:cubicBezTo>
                  <a:pt x="499438" y="96604"/>
                  <a:pt x="527061" y="100096"/>
                  <a:pt x="534363" y="118511"/>
                </a:cubicBezTo>
                <a:cubicBezTo>
                  <a:pt x="541665" y="136926"/>
                  <a:pt x="571828" y="194711"/>
                  <a:pt x="526743" y="192806"/>
                </a:cubicBezTo>
                <a:cubicBezTo>
                  <a:pt x="481658" y="190901"/>
                  <a:pt x="342593" y="124861"/>
                  <a:pt x="256233" y="129941"/>
                </a:cubicBezTo>
                <a:cubicBezTo>
                  <a:pt x="169873" y="135021"/>
                  <a:pt x="40333" y="236621"/>
                  <a:pt x="8583" y="223286"/>
                </a:cubicBezTo>
                <a:close/>
              </a:path>
            </a:pathLst>
          </a:custGeom>
          <a:solidFill>
            <a:schemeClr val="bg1"/>
          </a:solidFill>
          <a:ln w="28575" cap="rnd">
            <a:noFill/>
            <a:prstDash val="solid"/>
            <a:bevel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8023272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6" dur="45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2.22222E-6 L 0.00104 1.10278 " pathEditMode="relative" rAng="0" ptsTypes="AA">
                                          <p:cBhvr>
                                            <p:cTn id="8" dur="525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2279 1.1551 " pathEditMode="relative" rAng="0" ptsTypes="AA">
                                          <p:cBhvr>
                                            <p:cTn id="10" dur="4000" fill="hold"/>
                                            <p:tgtEl>
                                              <p:spTgt spid="5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12" dur="4250" fill="hold"/>
                                            <p:tgtEl>
                                              <p:spTgt spid="5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1.11111E-6 L -0.00261 1.13426 " pathEditMode="relative" rAng="0" ptsTypes="AA">
                                          <p:cBhvr>
                                            <p:cTn id="14" dur="325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-4.81481E-6 L 0.01615 1.1338 " pathEditMode="relative" rAng="0" ptsTypes="AA">
                                          <p:cBhvr>
                                            <p:cTn id="16" dur="4500" fill="hold"/>
                                            <p:tgtEl>
                                              <p:spTgt spid="5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70833E-6 -3.7037E-6 L 0.00429 1.11343 " pathEditMode="relative" rAng="0" ptsTypes="AA">
                                          <p:cBhvr>
                                            <p:cTn id="18" dur="4000" fill="hold"/>
                                            <p:tgtEl>
                                              <p:spTgt spid="5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E-6 4.44444E-6 L -0.00234 1.11782 " pathEditMode="relative" rAng="0" ptsTypes="AA">
                                          <p:cBhvr>
                                            <p:cTn id="20" dur="3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8.33333E-7 -3.33333E-6 L 0.01328 1.15903 " pathEditMode="relative" rAng="0" ptsTypes="AA">
                                          <p:cBhvr>
                                            <p:cTn id="22" dur="4000" fill="hold"/>
                                            <p:tgtEl>
                                              <p:spTgt spid="5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4" dur="4500" fill="hold"/>
                                            <p:tgtEl>
                                              <p:spTgt spid="5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6" dur="4000" fill="hold"/>
                                            <p:tgtEl>
                                              <p:spTgt spid="5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29167E-6 2.96296E-6 L -0.00026 1.1662 " pathEditMode="relative" rAng="0" ptsTypes="AA">
                                          <p:cBhvr>
                                            <p:cTn id="28" dur="35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3.75E-6 -4.81481E-6 L 0.00417 1.08612 " pathEditMode="relative" rAng="0" ptsTypes="AA">
                                          <p:cBhvr>
                                            <p:cTn id="30" dur="325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2" dur="5250" fill="hold"/>
                                            <p:tgtEl>
                                              <p:spTgt spid="5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4" dur="4500" fill="hold"/>
                                            <p:tgtEl>
                                              <p:spTgt spid="5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6" dur="4000" fill="hold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8" dur="3750" fill="hold"/>
                                            <p:tgtEl>
                                              <p:spTgt spid="5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0" dur="4250" fill="hold"/>
                                            <p:tgtEl>
                                              <p:spTgt spid="5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2" dur="3500" fill="hold"/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4" dur="4250" fill="hold"/>
                                            <p:tgtEl>
                                              <p:spTgt spid="5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6" dur="5000" fill="hold"/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26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8" dur="4000" fill="hold"/>
                                            <p:tgtEl>
                                              <p:spTgt spid="5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2.5E-6 4.44444E-6 L -0.01758 1.11435 " pathEditMode="relative" rAng="0" ptsTypes="AA">
                                          <p:cBhvr>
                                            <p:cTn id="50" dur="4500" fill="hold"/>
                                            <p:tgtEl>
                                              <p:spTgt spid="5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72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91667E-6 -1.11111E-6 L 0.00104 1.10278 " pathEditMode="relative" rAng="0" ptsTypes="AA">
                                          <p:cBhvr>
                                            <p:cTn id="52" dur="5250" fill="hold"/>
                                            <p:tgtEl>
                                              <p:spTgt spid="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4.79167E-6 3.7037E-6 L -0.02279 1.15509 " pathEditMode="relative" rAng="0" ptsTypes="AA">
                                          <p:cBhvr>
                                            <p:cTn id="54" dur="4000" fill="hold"/>
                                            <p:tgtEl>
                                              <p:spTgt spid="5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-1.85185E-6 L -0.01758 1.11435 " pathEditMode="relative" rAng="0" ptsTypes="AA">
                                          <p:cBhvr>
                                            <p:cTn id="56" dur="4250" fill="hold"/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6.25E-7 -2.22222E-6 L -0.0026 1.13426 " pathEditMode="relative" rAng="0" ptsTypes="AA">
                                          <p:cBhvr>
                                            <p:cTn id="58" dur="3250" fill="hold"/>
                                            <p:tgtEl>
                                              <p:spTgt spid="5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91667E-6 1.85185E-6 L 0.01614 1.13379 " pathEditMode="relative" rAng="0" ptsTypes="AA">
                                          <p:cBhvr>
                                            <p:cTn id="60" dur="45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1.875E-6 2.96296E-6 L 0.0043 1.11342 " pathEditMode="relative" rAng="0" ptsTypes="AA">
                                          <p:cBhvr>
                                            <p:cTn id="62" dur="4000" fill="hold"/>
                                            <p:tgtEl>
                                              <p:spTgt spid="5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66667E-6 2.59259E-6 L -0.00235 1.11782 " pathEditMode="relative" rAng="0" ptsTypes="AA">
                                          <p:cBhvr>
                                            <p:cTn id="64" dur="3500" fill="hold"/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58333E-6 3.33333E-6 L 0.01328 1.15902 " pathEditMode="relative" rAng="0" ptsTypes="AA">
                                          <p:cBhvr>
                                            <p:cTn id="66" dur="40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2.22222E-6 L -0.0052 1.12129 " pathEditMode="relative" rAng="0" ptsTypes="AA">
                                          <p:cBhvr>
                                            <p:cTn id="68" dur="4500" fill="hold"/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2.96296E-6 L -0.00521 1.12129 " pathEditMode="relative" rAng="0" ptsTypes="AA">
                                          <p:cBhvr>
                                            <p:cTn id="70" dur="4000" fill="hold"/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91667E-6 -3.7037E-7 L -0.00026 1.1662 " pathEditMode="relative" rAng="0" ptsTypes="AA">
                                          <p:cBhvr>
                                            <p:cTn id="72" dur="3500" fill="hold"/>
                                            <p:tgtEl>
                                              <p:spTgt spid="5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1.85185E-6 L 0.00417 1.08611 " pathEditMode="relative" rAng="0" ptsTypes="AA">
                                          <p:cBhvr>
                                            <p:cTn id="74" dur="3250" fill="hold"/>
                                            <p:tgtEl>
                                              <p:spTgt spid="5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29167E-6 1.85185E-6 L 0.00547 1.14166 " pathEditMode="relative" rAng="0" ptsTypes="AA">
                                          <p:cBhvr>
                                            <p:cTn id="76" dur="5250" fill="hold"/>
                                            <p:tgtEl>
                                              <p:spTgt spid="5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4.16667E-6 -3.7037E-7 L 0.00546 1.14167 " pathEditMode="relative" rAng="0" ptsTypes="AA">
                                          <p:cBhvr>
                                            <p:cTn id="78" dur="450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29167E-6 4.81481E-6 L 0.00312 1.14074 " pathEditMode="relative" rAng="0" ptsTypes="AA">
                                          <p:cBhvr>
                                            <p:cTn id="80" dur="40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4.58333E-6 -3.7037E-7 L 0.00313 1.14074 " pathEditMode="relative" rAng="0" ptsTypes="AA">
                                          <p:cBhvr>
                                            <p:cTn id="82" dur="3750" fill="hold"/>
                                            <p:tgtEl>
                                              <p:spTgt spid="5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875E-6 3.33333E-6 L 0.00312 1.14074 " pathEditMode="relative" rAng="0" ptsTypes="AA">
                                          <p:cBhvr>
                                            <p:cTn id="84" dur="4250" fill="hold"/>
                                            <p:tgtEl>
                                              <p:spTgt spid="5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-4.44444E-6 L 0.00313 1.14075 " pathEditMode="relative" rAng="0" ptsTypes="AA">
                                          <p:cBhvr>
                                            <p:cTn id="86" dur="3500" fill="hold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5E-6 -1.85185E-6 L 0.00313 1.14074 " pathEditMode="relative" rAng="0" ptsTypes="AA">
                                          <p:cBhvr>
                                            <p:cTn id="88" dur="4250" fill="hold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6.25E-7 3.33333E-6 L 0.00313 1.14074 " pathEditMode="relative" rAng="0" ptsTypes="AA">
                                          <p:cBhvr>
                                            <p:cTn id="90" dur="50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125E-6 4.44444E-6 L 0.00312 1.14074 " pathEditMode="relative" rAng="0" ptsTypes="AA">
                                          <p:cBhvr>
                                            <p:cTn id="92" dur="4000" fill="hold"/>
                                            <p:tgtEl>
                                              <p:spTgt spid="5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3" presetID="22" presetClass="entr" presetSubtype="4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95" dur="475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22" presetClass="entr" presetSubtype="4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98" dur="5000"/>
                                            <p:tgtEl>
                                              <p:spTgt spid="5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22" presetClass="entr" presetSubtype="4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1" dur="3500"/>
                                            <p:tgtEl>
                                              <p:spTgt spid="5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2" presetID="23" presetClass="entr" presetSubtype="16" fill="hold" nodeType="withEffect">
                                      <p:stCondLst>
                                        <p:cond delay="825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6" presetClass="emph" presetSubtype="0" fill="hold" nodeType="withEffect" p14:presetBounceEnd="99000">
                                      <p:stCondLst>
                                        <p:cond delay="8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7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8" presetID="6" presetClass="emph" presetSubtype="0" accel="48000" decel="52000" fill="hold" nodeType="withEffect">
                                      <p:stCondLst>
                                        <p:cond delay="8250"/>
                                      </p:stCondLst>
                                      <p:childTnLst>
                                        <p:animScale>
                                          <p:cBhvr>
                                            <p:cTn id="10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0" fill="hold">
                                <p:stCondLst>
                                  <p:cond delay="9250"/>
                                </p:stCondLst>
                                <p:childTnLst>
                                  <p:par>
                                    <p:cTn id="111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3" dur="20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4" dur="20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5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6" dur="1000" fill="hold"/>
                                            <p:tgtEl>
                                              <p:spTgt spid="5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50" fill="hold"/>
                                            <p:tgtEl>
                                              <p:spTgt spid="5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200" fill="hold"/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200" fill="hold"/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3" presetID="6" presetClass="emph" presetSubtype="0" fill="hold" grpId="1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4" dur="1000" fill="hold"/>
                                            <p:tgtEl>
                                              <p:spTgt spid="68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5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6" dur="250" fill="hold"/>
                                            <p:tgtEl>
                                              <p:spTgt spid="68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89" grpId="0" animBg="1"/>
          <p:bldP spid="689" grpId="1" animBg="1"/>
          <p:bldP spid="689" grpId="2" animBg="1"/>
          <p:bldP spid="518" grpId="0" animBg="1"/>
          <p:bldP spid="519" grpId="0" animBg="1"/>
          <p:bldP spid="521" grpId="0" animBg="1"/>
          <p:bldP spid="522" grpId="0" animBg="1"/>
          <p:bldP spid="523" grpId="0" animBg="1"/>
          <p:bldP spid="524" grpId="0" animBg="1"/>
          <p:bldP spid="525" grpId="0" animBg="1"/>
          <p:bldP spid="526" grpId="0" animBg="1"/>
          <p:bldP spid="527" grpId="0" animBg="1"/>
          <p:bldP spid="528" grpId="0" animBg="1"/>
          <p:bldP spid="529" grpId="0" animBg="1"/>
          <p:bldP spid="530" grpId="0" animBg="1"/>
          <p:bldP spid="531" grpId="0" animBg="1"/>
          <p:bldP spid="532" grpId="0" animBg="1"/>
          <p:bldP spid="533" grpId="0" animBg="1"/>
          <p:bldP spid="534" grpId="0" animBg="1"/>
          <p:bldP spid="535" grpId="0" animBg="1"/>
          <p:bldP spid="536" grpId="0" animBg="1"/>
          <p:bldP spid="537" grpId="0" animBg="1"/>
          <p:bldP spid="538" grpId="0" animBg="1"/>
          <p:bldP spid="539" grpId="0" animBg="1"/>
          <p:bldP spid="540" grpId="0" animBg="1"/>
          <p:bldP spid="541" grpId="0" animBg="1"/>
          <p:bldP spid="542" grpId="0" animBg="1"/>
          <p:bldP spid="543" grpId="0" animBg="1"/>
          <p:bldP spid="544" grpId="0" animBg="1"/>
          <p:bldP spid="545" grpId="0" animBg="1"/>
          <p:bldP spid="546" grpId="0" animBg="1"/>
          <p:bldP spid="547" grpId="0" animBg="1"/>
          <p:bldP spid="548" grpId="0" animBg="1"/>
          <p:bldP spid="549" grpId="0" animBg="1"/>
          <p:bldP spid="550" grpId="0" animBg="1"/>
          <p:bldP spid="551" grpId="0" animBg="1"/>
          <p:bldP spid="552" grpId="0" animBg="1"/>
          <p:bldP spid="553" grpId="0" animBg="1"/>
          <p:bldP spid="554" grpId="0" animBg="1"/>
          <p:bldP spid="555" grpId="0" animBg="1"/>
          <p:bldP spid="556" grpId="0" animBg="1"/>
          <p:bldP spid="557" grpId="0" animBg="1"/>
          <p:bldP spid="558" grpId="0" animBg="1"/>
          <p:bldP spid="559" grpId="0" animBg="1"/>
          <p:bldP spid="560" grpId="0" animBg="1"/>
          <p:bldP spid="561" grpId="0" animBg="1"/>
          <p:bldP spid="562" grpId="0" animBg="1"/>
          <p:bldP spid="512" grpId="0" animBg="1"/>
          <p:bldP spid="513" grpId="0" animBg="1"/>
          <p:bldP spid="5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6" dur="45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2.22222E-6 L 0.00104 1.10278 " pathEditMode="relative" rAng="0" ptsTypes="AA">
                                          <p:cBhvr>
                                            <p:cTn id="8" dur="525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2279 1.1551 " pathEditMode="relative" rAng="0" ptsTypes="AA">
                                          <p:cBhvr>
                                            <p:cTn id="10" dur="4000" fill="hold"/>
                                            <p:tgtEl>
                                              <p:spTgt spid="5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12" dur="4250" fill="hold"/>
                                            <p:tgtEl>
                                              <p:spTgt spid="5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1.11111E-6 L -0.00261 1.13426 " pathEditMode="relative" rAng="0" ptsTypes="AA">
                                          <p:cBhvr>
                                            <p:cTn id="14" dur="325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-4.81481E-6 L 0.01615 1.1338 " pathEditMode="relative" rAng="0" ptsTypes="AA">
                                          <p:cBhvr>
                                            <p:cTn id="16" dur="4500" fill="hold"/>
                                            <p:tgtEl>
                                              <p:spTgt spid="5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70833E-6 -3.7037E-6 L 0.00429 1.11343 " pathEditMode="relative" rAng="0" ptsTypes="AA">
                                          <p:cBhvr>
                                            <p:cTn id="18" dur="4000" fill="hold"/>
                                            <p:tgtEl>
                                              <p:spTgt spid="5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E-6 4.44444E-6 L -0.00234 1.11782 " pathEditMode="relative" rAng="0" ptsTypes="AA">
                                          <p:cBhvr>
                                            <p:cTn id="20" dur="3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8.33333E-7 -3.33333E-6 L 0.01328 1.15903 " pathEditMode="relative" rAng="0" ptsTypes="AA">
                                          <p:cBhvr>
                                            <p:cTn id="22" dur="4000" fill="hold"/>
                                            <p:tgtEl>
                                              <p:spTgt spid="5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4" dur="4500" fill="hold"/>
                                            <p:tgtEl>
                                              <p:spTgt spid="5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6" dur="4000" fill="hold"/>
                                            <p:tgtEl>
                                              <p:spTgt spid="5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29167E-6 2.96296E-6 L -0.00026 1.1662 " pathEditMode="relative" rAng="0" ptsTypes="AA">
                                          <p:cBhvr>
                                            <p:cTn id="28" dur="35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3.75E-6 -4.81481E-6 L 0.00417 1.08612 " pathEditMode="relative" rAng="0" ptsTypes="AA">
                                          <p:cBhvr>
                                            <p:cTn id="30" dur="325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2" dur="5250" fill="hold"/>
                                            <p:tgtEl>
                                              <p:spTgt spid="5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4" dur="4500" fill="hold"/>
                                            <p:tgtEl>
                                              <p:spTgt spid="5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6" dur="4000" fill="hold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8" dur="3750" fill="hold"/>
                                            <p:tgtEl>
                                              <p:spTgt spid="5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0" dur="4250" fill="hold"/>
                                            <p:tgtEl>
                                              <p:spTgt spid="5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2" dur="3500" fill="hold"/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4" dur="4250" fill="hold"/>
                                            <p:tgtEl>
                                              <p:spTgt spid="5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6" dur="5000" fill="hold"/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26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8" dur="4000" fill="hold"/>
                                            <p:tgtEl>
                                              <p:spTgt spid="5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2.5E-6 4.44444E-6 L -0.01758 1.11435 " pathEditMode="relative" rAng="0" ptsTypes="AA">
                                          <p:cBhvr>
                                            <p:cTn id="50" dur="4500" fill="hold"/>
                                            <p:tgtEl>
                                              <p:spTgt spid="5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72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91667E-6 -1.11111E-6 L 0.00104 1.10278 " pathEditMode="relative" rAng="0" ptsTypes="AA">
                                          <p:cBhvr>
                                            <p:cTn id="52" dur="5250" fill="hold"/>
                                            <p:tgtEl>
                                              <p:spTgt spid="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4.79167E-6 3.7037E-6 L -0.02279 1.15509 " pathEditMode="relative" rAng="0" ptsTypes="AA">
                                          <p:cBhvr>
                                            <p:cTn id="54" dur="4000" fill="hold"/>
                                            <p:tgtEl>
                                              <p:spTgt spid="5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-1.85185E-6 L -0.01758 1.11435 " pathEditMode="relative" rAng="0" ptsTypes="AA">
                                          <p:cBhvr>
                                            <p:cTn id="56" dur="4250" fill="hold"/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6.25E-7 -2.22222E-6 L -0.0026 1.13426 " pathEditMode="relative" rAng="0" ptsTypes="AA">
                                          <p:cBhvr>
                                            <p:cTn id="58" dur="3250" fill="hold"/>
                                            <p:tgtEl>
                                              <p:spTgt spid="5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91667E-6 1.85185E-6 L 0.01614 1.13379 " pathEditMode="relative" rAng="0" ptsTypes="AA">
                                          <p:cBhvr>
                                            <p:cTn id="60" dur="45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1.875E-6 2.96296E-6 L 0.0043 1.11342 " pathEditMode="relative" rAng="0" ptsTypes="AA">
                                          <p:cBhvr>
                                            <p:cTn id="62" dur="4000" fill="hold"/>
                                            <p:tgtEl>
                                              <p:spTgt spid="5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66667E-6 2.59259E-6 L -0.00235 1.11782 " pathEditMode="relative" rAng="0" ptsTypes="AA">
                                          <p:cBhvr>
                                            <p:cTn id="64" dur="3500" fill="hold"/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58333E-6 3.33333E-6 L 0.01328 1.15902 " pathEditMode="relative" rAng="0" ptsTypes="AA">
                                          <p:cBhvr>
                                            <p:cTn id="66" dur="40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2.22222E-6 L -0.0052 1.12129 " pathEditMode="relative" rAng="0" ptsTypes="AA">
                                          <p:cBhvr>
                                            <p:cTn id="68" dur="4500" fill="hold"/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2.96296E-6 L -0.00521 1.12129 " pathEditMode="relative" rAng="0" ptsTypes="AA">
                                          <p:cBhvr>
                                            <p:cTn id="70" dur="4000" fill="hold"/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91667E-6 -3.7037E-7 L -0.00026 1.1662 " pathEditMode="relative" rAng="0" ptsTypes="AA">
                                          <p:cBhvr>
                                            <p:cTn id="72" dur="3500" fill="hold"/>
                                            <p:tgtEl>
                                              <p:spTgt spid="5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1.85185E-6 L 0.00417 1.08611 " pathEditMode="relative" rAng="0" ptsTypes="AA">
                                          <p:cBhvr>
                                            <p:cTn id="74" dur="3250" fill="hold"/>
                                            <p:tgtEl>
                                              <p:spTgt spid="5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29167E-6 1.85185E-6 L 0.00547 1.14166 " pathEditMode="relative" rAng="0" ptsTypes="AA">
                                          <p:cBhvr>
                                            <p:cTn id="76" dur="5250" fill="hold"/>
                                            <p:tgtEl>
                                              <p:spTgt spid="5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4.16667E-6 -3.7037E-7 L 0.00546 1.14167 " pathEditMode="relative" rAng="0" ptsTypes="AA">
                                          <p:cBhvr>
                                            <p:cTn id="78" dur="450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29167E-6 4.81481E-6 L 0.00312 1.14074 " pathEditMode="relative" rAng="0" ptsTypes="AA">
                                          <p:cBhvr>
                                            <p:cTn id="80" dur="40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4.58333E-6 -3.7037E-7 L 0.00313 1.14074 " pathEditMode="relative" rAng="0" ptsTypes="AA">
                                          <p:cBhvr>
                                            <p:cTn id="82" dur="3750" fill="hold"/>
                                            <p:tgtEl>
                                              <p:spTgt spid="5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875E-6 3.33333E-6 L 0.00312 1.14074 " pathEditMode="relative" rAng="0" ptsTypes="AA">
                                          <p:cBhvr>
                                            <p:cTn id="84" dur="4250" fill="hold"/>
                                            <p:tgtEl>
                                              <p:spTgt spid="5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-4.44444E-6 L 0.00313 1.14075 " pathEditMode="relative" rAng="0" ptsTypes="AA">
                                          <p:cBhvr>
                                            <p:cTn id="86" dur="3500" fill="hold"/>
                                            <p:tgtEl>
                                              <p:spTgt spid="55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5E-6 -1.85185E-6 L 0.00313 1.14074 " pathEditMode="relative" rAng="0" ptsTypes="AA">
                                          <p:cBhvr>
                                            <p:cTn id="88" dur="4250" fill="hold"/>
                                            <p:tgtEl>
                                              <p:spTgt spid="56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6.25E-7 3.33333E-6 L 0.00313 1.14074 " pathEditMode="relative" rAng="0" ptsTypes="AA">
                                          <p:cBhvr>
                                            <p:cTn id="90" dur="5000" fill="hold"/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125E-6 4.44444E-6 L 0.00312 1.14074 " pathEditMode="relative" rAng="0" ptsTypes="AA">
                                          <p:cBhvr>
                                            <p:cTn id="92" dur="4000" fill="hold"/>
                                            <p:tgtEl>
                                              <p:spTgt spid="56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3" presetID="22" presetClass="entr" presetSubtype="4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95" dur="4750"/>
                                            <p:tgtEl>
                                              <p:spTgt spid="5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22" presetClass="entr" presetSubtype="4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98" dur="5000"/>
                                            <p:tgtEl>
                                              <p:spTgt spid="5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9" presetID="22" presetClass="entr" presetSubtype="4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1" dur="3500"/>
                                            <p:tgtEl>
                                              <p:spTgt spid="5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2" presetID="23" presetClass="entr" presetSubtype="16" fill="hold" nodeType="withEffect">
                                      <p:stCondLst>
                                        <p:cond delay="825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6" presetClass="emph" presetSubtype="0" fill="hold" nodeType="withEffect">
                                      <p:stCondLst>
                                        <p:cond delay="8250"/>
                                      </p:stCondLst>
                                      <p:childTnLst>
                                        <p:animScale>
                                          <p:cBhvr>
                                            <p:cTn id="107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8" presetID="6" presetClass="emph" presetSubtype="0" accel="48000" decel="52000" fill="hold" nodeType="withEffect">
                                      <p:stCondLst>
                                        <p:cond delay="8250"/>
                                      </p:stCondLst>
                                      <p:childTnLst>
                                        <p:animScale>
                                          <p:cBhvr>
                                            <p:cTn id="109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0" fill="hold">
                                <p:stCondLst>
                                  <p:cond delay="9250"/>
                                </p:stCondLst>
                                <p:childTnLst>
                                  <p:par>
                                    <p:cTn id="111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3" dur="20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4" dur="20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5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6" dur="1000" fill="hold"/>
                                            <p:tgtEl>
                                              <p:spTgt spid="5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accel="48000" decel="5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50" fill="hold"/>
                                            <p:tgtEl>
                                              <p:spTgt spid="5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23" presetClass="entr" presetSubtype="16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200" fill="hold"/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200" fill="hold"/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3" presetID="6" presetClass="emp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4" dur="1000" fill="hold"/>
                                            <p:tgtEl>
                                              <p:spTgt spid="68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5" presetID="6" presetClass="emph" presetSubtype="0" accel="48000" decel="5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26" dur="250" fill="hold"/>
                                            <p:tgtEl>
                                              <p:spTgt spid="68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89" grpId="0" animBg="1"/>
          <p:bldP spid="689" grpId="1" animBg="1"/>
          <p:bldP spid="689" grpId="2" animBg="1"/>
          <p:bldP spid="518" grpId="0" animBg="1"/>
          <p:bldP spid="519" grpId="0" animBg="1"/>
          <p:bldP spid="521" grpId="0" animBg="1"/>
          <p:bldP spid="522" grpId="0" animBg="1"/>
          <p:bldP spid="523" grpId="0" animBg="1"/>
          <p:bldP spid="524" grpId="0" animBg="1"/>
          <p:bldP spid="525" grpId="0" animBg="1"/>
          <p:bldP spid="526" grpId="0" animBg="1"/>
          <p:bldP spid="527" grpId="0" animBg="1"/>
          <p:bldP spid="528" grpId="0" animBg="1"/>
          <p:bldP spid="529" grpId="0" animBg="1"/>
          <p:bldP spid="530" grpId="0" animBg="1"/>
          <p:bldP spid="531" grpId="0" animBg="1"/>
          <p:bldP spid="532" grpId="0" animBg="1"/>
          <p:bldP spid="533" grpId="0" animBg="1"/>
          <p:bldP spid="534" grpId="0" animBg="1"/>
          <p:bldP spid="535" grpId="0" animBg="1"/>
          <p:bldP spid="536" grpId="0" animBg="1"/>
          <p:bldP spid="537" grpId="0" animBg="1"/>
          <p:bldP spid="538" grpId="0" animBg="1"/>
          <p:bldP spid="539" grpId="0" animBg="1"/>
          <p:bldP spid="540" grpId="0" animBg="1"/>
          <p:bldP spid="541" grpId="0" animBg="1"/>
          <p:bldP spid="542" grpId="0" animBg="1"/>
          <p:bldP spid="543" grpId="0" animBg="1"/>
          <p:bldP spid="544" grpId="0" animBg="1"/>
          <p:bldP spid="545" grpId="0" animBg="1"/>
          <p:bldP spid="546" grpId="0" animBg="1"/>
          <p:bldP spid="547" grpId="0" animBg="1"/>
          <p:bldP spid="548" grpId="0" animBg="1"/>
          <p:bldP spid="549" grpId="0" animBg="1"/>
          <p:bldP spid="550" grpId="0" animBg="1"/>
          <p:bldP spid="551" grpId="0" animBg="1"/>
          <p:bldP spid="552" grpId="0" animBg="1"/>
          <p:bldP spid="553" grpId="0" animBg="1"/>
          <p:bldP spid="554" grpId="0" animBg="1"/>
          <p:bldP spid="555" grpId="0" animBg="1"/>
          <p:bldP spid="556" grpId="0" animBg="1"/>
          <p:bldP spid="557" grpId="0" animBg="1"/>
          <p:bldP spid="558" grpId="0" animBg="1"/>
          <p:bldP spid="559" grpId="0" animBg="1"/>
          <p:bldP spid="560" grpId="0" animBg="1"/>
          <p:bldP spid="561" grpId="0" animBg="1"/>
          <p:bldP spid="562" grpId="0" animBg="1"/>
          <p:bldP spid="512" grpId="0" animBg="1"/>
          <p:bldP spid="513" grpId="0" animBg="1"/>
          <p:bldP spid="514" grpId="0" animBg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Rectangle 8">
            <a:extLst>
              <a:ext uri="{FF2B5EF4-FFF2-40B4-BE49-F238E27FC236}">
                <a16:creationId xmlns:a16="http://schemas.microsoft.com/office/drawing/2014/main" id="{E05942AF-9A5E-485F-B7FF-68D2197C3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366754" y="10426125"/>
            <a:ext cx="24771798" cy="3548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55" name="Rectangle 32">
            <a:extLst>
              <a:ext uri="{FF2B5EF4-FFF2-40B4-BE49-F238E27FC236}">
                <a16:creationId xmlns:a16="http://schemas.microsoft.com/office/drawing/2014/main" id="{B40BDDE8-CC35-4782-9A75-5BDE9A100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630085" y="-1725157"/>
            <a:ext cx="6024405" cy="599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28" name="Rectangle 5">
            <a:extLst>
              <a:ext uri="{FF2B5EF4-FFF2-40B4-BE49-F238E27FC236}">
                <a16:creationId xmlns:a16="http://schemas.microsoft.com/office/drawing/2014/main" id="{8DF16346-F6BD-4296-9096-EA66E3F18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" y="-48286"/>
            <a:ext cx="12192001" cy="6962584"/>
          </a:xfrm>
          <a:prstGeom prst="rect">
            <a:avLst/>
          </a:prstGeom>
          <a:solidFill>
            <a:srgbClr val="9EC4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/>
          </a:p>
        </p:txBody>
      </p:sp>
      <p:sp>
        <p:nvSpPr>
          <p:cNvPr id="1369" name="Freeform: Shape 1368">
            <a:extLst>
              <a:ext uri="{FF2B5EF4-FFF2-40B4-BE49-F238E27FC236}">
                <a16:creationId xmlns:a16="http://schemas.microsoft.com/office/drawing/2014/main" id="{D4D45747-01D5-49BF-87D2-C636B57A6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40341" y="6755199"/>
            <a:ext cx="106909" cy="8358"/>
          </a:xfrm>
          <a:custGeom>
            <a:avLst/>
            <a:gdLst>
              <a:gd name="connsiteX0" fmla="*/ 62250 w 65236"/>
              <a:gd name="connsiteY0" fmla="*/ 0 h 5100"/>
              <a:gd name="connsiteX1" fmla="*/ 65236 w 65236"/>
              <a:gd name="connsiteY1" fmla="*/ 218 h 5100"/>
              <a:gd name="connsiteX2" fmla="*/ 0 w 65236"/>
              <a:gd name="connsiteY2" fmla="*/ 5100 h 5100"/>
              <a:gd name="connsiteX3" fmla="*/ 3172 w 65236"/>
              <a:gd name="connsiteY3" fmla="*/ 4561 h 5100"/>
              <a:gd name="connsiteX4" fmla="*/ 62250 w 65236"/>
              <a:gd name="connsiteY4" fmla="*/ 0 h 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36" h="5100">
                <a:moveTo>
                  <a:pt x="62250" y="0"/>
                </a:moveTo>
                <a:lnTo>
                  <a:pt x="65236" y="218"/>
                </a:lnTo>
                <a:lnTo>
                  <a:pt x="0" y="5100"/>
                </a:lnTo>
                <a:lnTo>
                  <a:pt x="3172" y="4561"/>
                </a:lnTo>
                <a:cubicBezTo>
                  <a:pt x="23480" y="1824"/>
                  <a:pt x="43788" y="0"/>
                  <a:pt x="62250" y="0"/>
                </a:cubicBez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8" name="Freeform: Shape 1367">
            <a:extLst>
              <a:ext uri="{FF2B5EF4-FFF2-40B4-BE49-F238E27FC236}">
                <a16:creationId xmlns:a16="http://schemas.microsoft.com/office/drawing/2014/main" id="{A4CD2847-C30A-4AC4-AAD4-D2F215FFF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47250" y="6755199"/>
            <a:ext cx="482135" cy="185231"/>
          </a:xfrm>
          <a:custGeom>
            <a:avLst/>
            <a:gdLst>
              <a:gd name="connsiteX0" fmla="*/ 2905 w 294199"/>
              <a:gd name="connsiteY0" fmla="*/ 0 h 113028"/>
              <a:gd name="connsiteX1" fmla="*/ 254609 w 294199"/>
              <a:gd name="connsiteY1" fmla="*/ 77404 h 113028"/>
              <a:gd name="connsiteX2" fmla="*/ 294199 w 294199"/>
              <a:gd name="connsiteY2" fmla="*/ 113028 h 113028"/>
              <a:gd name="connsiteX3" fmla="*/ 252712 w 294199"/>
              <a:gd name="connsiteY3" fmla="*/ 76618 h 113028"/>
              <a:gd name="connsiteX4" fmla="*/ 69809 w 294199"/>
              <a:gd name="connsiteY4" fmla="*/ 5302 h 113028"/>
              <a:gd name="connsiteX5" fmla="*/ 0 w 294199"/>
              <a:gd name="connsiteY5" fmla="*/ 218 h 113028"/>
              <a:gd name="connsiteX6" fmla="*/ 2905 w 294199"/>
              <a:gd name="connsiteY6" fmla="*/ 0 h 113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4199" h="113028">
                <a:moveTo>
                  <a:pt x="2905" y="0"/>
                </a:moveTo>
                <a:cubicBezTo>
                  <a:pt x="101202" y="0"/>
                  <a:pt x="190192" y="29580"/>
                  <a:pt x="254609" y="77404"/>
                </a:cubicBezTo>
                <a:lnTo>
                  <a:pt x="294199" y="113028"/>
                </a:lnTo>
                <a:lnTo>
                  <a:pt x="252712" y="76618"/>
                </a:lnTo>
                <a:cubicBezTo>
                  <a:pt x="203557" y="41045"/>
                  <a:pt x="140383" y="15734"/>
                  <a:pt x="69809" y="5302"/>
                </a:cubicBezTo>
                <a:lnTo>
                  <a:pt x="0" y="218"/>
                </a:lnTo>
                <a:lnTo>
                  <a:pt x="2905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7" name="Freeform: Shape 1366">
            <a:extLst>
              <a:ext uri="{FF2B5EF4-FFF2-40B4-BE49-F238E27FC236}">
                <a16:creationId xmlns:a16="http://schemas.microsoft.com/office/drawing/2014/main" id="{0C45CDA1-66C1-4D50-8B39-7C350CB0E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5210" y="6763557"/>
            <a:ext cx="15131" cy="2570"/>
          </a:xfrm>
          <a:custGeom>
            <a:avLst/>
            <a:gdLst>
              <a:gd name="connsiteX0" fmla="*/ 9233 w 9233"/>
              <a:gd name="connsiteY0" fmla="*/ 0 h 1568"/>
              <a:gd name="connsiteX1" fmla="*/ 0 w 9233"/>
              <a:gd name="connsiteY1" fmla="*/ 1568 h 1568"/>
              <a:gd name="connsiteX2" fmla="*/ 5635 w 9233"/>
              <a:gd name="connsiteY2" fmla="*/ 269 h 1568"/>
              <a:gd name="connsiteX3" fmla="*/ 9233 w 9233"/>
              <a:gd name="connsiteY3" fmla="*/ 0 h 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3" h="1568">
                <a:moveTo>
                  <a:pt x="9233" y="0"/>
                </a:moveTo>
                <a:lnTo>
                  <a:pt x="0" y="1568"/>
                </a:lnTo>
                <a:lnTo>
                  <a:pt x="5635" y="269"/>
                </a:lnTo>
                <a:lnTo>
                  <a:pt x="9233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6" name="Freeform: Shape 1365">
            <a:extLst>
              <a:ext uri="{FF2B5EF4-FFF2-40B4-BE49-F238E27FC236}">
                <a16:creationId xmlns:a16="http://schemas.microsoft.com/office/drawing/2014/main" id="{9EFB5318-8320-4418-BECC-EDA76DF7F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48721" y="6766127"/>
            <a:ext cx="76490" cy="15215"/>
          </a:xfrm>
          <a:custGeom>
            <a:avLst/>
            <a:gdLst>
              <a:gd name="connsiteX0" fmla="*/ 46674 w 46674"/>
              <a:gd name="connsiteY0" fmla="*/ 0 h 9284"/>
              <a:gd name="connsiteX1" fmla="*/ 6391 w 46674"/>
              <a:gd name="connsiteY1" fmla="*/ 9284 h 9284"/>
              <a:gd name="connsiteX2" fmla="*/ 0 w 46674"/>
              <a:gd name="connsiteY2" fmla="*/ 7926 h 9284"/>
              <a:gd name="connsiteX3" fmla="*/ 46674 w 46674"/>
              <a:gd name="connsiteY3" fmla="*/ 0 h 9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674" h="9284">
                <a:moveTo>
                  <a:pt x="46674" y="0"/>
                </a:moveTo>
                <a:lnTo>
                  <a:pt x="6391" y="9284"/>
                </a:lnTo>
                <a:lnTo>
                  <a:pt x="0" y="7926"/>
                </a:lnTo>
                <a:lnTo>
                  <a:pt x="46674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4" name="Freeform: Shape 1363">
            <a:extLst>
              <a:ext uri="{FF2B5EF4-FFF2-40B4-BE49-F238E27FC236}">
                <a16:creationId xmlns:a16="http://schemas.microsoft.com/office/drawing/2014/main" id="{49F05C81-CD78-4AED-B920-3974B2216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29385" y="6940432"/>
            <a:ext cx="4735" cy="4259"/>
          </a:xfrm>
          <a:custGeom>
            <a:avLst/>
            <a:gdLst>
              <a:gd name="connsiteX0" fmla="*/ 0 w 2889"/>
              <a:gd name="connsiteY0" fmla="*/ 0 h 2599"/>
              <a:gd name="connsiteX1" fmla="*/ 2749 w 2889"/>
              <a:gd name="connsiteY1" fmla="*/ 2412 h 2599"/>
              <a:gd name="connsiteX2" fmla="*/ 2889 w 2889"/>
              <a:gd name="connsiteY2" fmla="*/ 2599 h 2599"/>
              <a:gd name="connsiteX3" fmla="*/ 0 w 2889"/>
              <a:gd name="connsiteY3" fmla="*/ 0 h 2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89" h="2599">
                <a:moveTo>
                  <a:pt x="0" y="0"/>
                </a:moveTo>
                <a:lnTo>
                  <a:pt x="2749" y="2412"/>
                </a:lnTo>
                <a:lnTo>
                  <a:pt x="2889" y="2599"/>
                </a:lnTo>
                <a:lnTo>
                  <a:pt x="0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3" name="Freeform: Shape 1362">
            <a:extLst>
              <a:ext uri="{FF2B5EF4-FFF2-40B4-BE49-F238E27FC236}">
                <a16:creationId xmlns:a16="http://schemas.microsoft.com/office/drawing/2014/main" id="{1DFAC9E0-DC46-4854-88BC-988E6912C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34120" y="6944691"/>
            <a:ext cx="23571" cy="31483"/>
          </a:xfrm>
          <a:custGeom>
            <a:avLst/>
            <a:gdLst>
              <a:gd name="connsiteX0" fmla="*/ 0 w 14383"/>
              <a:gd name="connsiteY0" fmla="*/ 0 h 19211"/>
              <a:gd name="connsiteX1" fmla="*/ 988 w 14383"/>
              <a:gd name="connsiteY1" fmla="*/ 889 h 19211"/>
              <a:gd name="connsiteX2" fmla="*/ 14383 w 14383"/>
              <a:gd name="connsiteY2" fmla="*/ 19211 h 19211"/>
              <a:gd name="connsiteX3" fmla="*/ 0 w 14383"/>
              <a:gd name="connsiteY3" fmla="*/ 0 h 19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83" h="19211">
                <a:moveTo>
                  <a:pt x="0" y="0"/>
                </a:moveTo>
                <a:lnTo>
                  <a:pt x="988" y="889"/>
                </a:lnTo>
                <a:lnTo>
                  <a:pt x="14383" y="19211"/>
                </a:lnTo>
                <a:lnTo>
                  <a:pt x="0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2" name="Freeform: Shape 1361">
            <a:extLst>
              <a:ext uri="{FF2B5EF4-FFF2-40B4-BE49-F238E27FC236}">
                <a16:creationId xmlns:a16="http://schemas.microsoft.com/office/drawing/2014/main" id="{A344980F-0192-4BCF-9E7D-E1E4A0F8D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57691" y="6976173"/>
            <a:ext cx="77674" cy="210616"/>
          </a:xfrm>
          <a:custGeom>
            <a:avLst/>
            <a:gdLst>
              <a:gd name="connsiteX0" fmla="*/ 0 w 47397"/>
              <a:gd name="connsiteY0" fmla="*/ 0 h 128518"/>
              <a:gd name="connsiteX1" fmla="*/ 18896 w 47397"/>
              <a:gd name="connsiteY1" fmla="*/ 25238 h 128518"/>
              <a:gd name="connsiteX2" fmla="*/ 47397 w 47397"/>
              <a:gd name="connsiteY2" fmla="*/ 127851 h 128518"/>
              <a:gd name="connsiteX3" fmla="*/ 47273 w 47397"/>
              <a:gd name="connsiteY3" fmla="*/ 128518 h 128518"/>
              <a:gd name="connsiteX4" fmla="*/ 40166 w 47397"/>
              <a:gd name="connsiteY4" fmla="*/ 76176 h 128518"/>
              <a:gd name="connsiteX5" fmla="*/ 19425 w 47397"/>
              <a:gd name="connsiteY5" fmla="*/ 26569 h 128518"/>
              <a:gd name="connsiteX6" fmla="*/ 0 w 47397"/>
              <a:gd name="connsiteY6" fmla="*/ 0 h 12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397" h="128518">
                <a:moveTo>
                  <a:pt x="0" y="0"/>
                </a:moveTo>
                <a:lnTo>
                  <a:pt x="18896" y="25238"/>
                </a:lnTo>
                <a:cubicBezTo>
                  <a:pt x="37243" y="56706"/>
                  <a:pt x="47397" y="91367"/>
                  <a:pt x="47397" y="127851"/>
                </a:cubicBezTo>
                <a:lnTo>
                  <a:pt x="47273" y="128518"/>
                </a:lnTo>
                <a:lnTo>
                  <a:pt x="40166" y="76176"/>
                </a:lnTo>
                <a:cubicBezTo>
                  <a:pt x="35424" y="58973"/>
                  <a:pt x="28431" y="42378"/>
                  <a:pt x="19425" y="26569"/>
                </a:cubicBezTo>
                <a:lnTo>
                  <a:pt x="0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sp>
        <p:nvSpPr>
          <p:cNvPr id="1361" name="Freeform: Shape 1360">
            <a:extLst>
              <a:ext uri="{FF2B5EF4-FFF2-40B4-BE49-F238E27FC236}">
                <a16:creationId xmlns:a16="http://schemas.microsoft.com/office/drawing/2014/main" id="{20DE3356-CDCD-4AAC-9502-1DE960258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20123" y="7186788"/>
            <a:ext cx="15244" cy="81055"/>
          </a:xfrm>
          <a:custGeom>
            <a:avLst/>
            <a:gdLst>
              <a:gd name="connsiteX0" fmla="*/ 9177 w 9302"/>
              <a:gd name="connsiteY0" fmla="*/ 0 h 49460"/>
              <a:gd name="connsiteX1" fmla="*/ 9302 w 9302"/>
              <a:gd name="connsiteY1" fmla="*/ 919 h 49460"/>
              <a:gd name="connsiteX2" fmla="*/ 2711 w 9302"/>
              <a:gd name="connsiteY2" fmla="*/ 49460 h 49460"/>
              <a:gd name="connsiteX3" fmla="*/ 0 w 9302"/>
              <a:gd name="connsiteY3" fmla="*/ 49460 h 49460"/>
              <a:gd name="connsiteX4" fmla="*/ 9177 w 9302"/>
              <a:gd name="connsiteY4" fmla="*/ 0 h 49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02" h="49460">
                <a:moveTo>
                  <a:pt x="9177" y="0"/>
                </a:moveTo>
                <a:lnTo>
                  <a:pt x="9302" y="919"/>
                </a:lnTo>
                <a:lnTo>
                  <a:pt x="2711" y="49460"/>
                </a:lnTo>
                <a:lnTo>
                  <a:pt x="0" y="49460"/>
                </a:lnTo>
                <a:lnTo>
                  <a:pt x="9177" y="0"/>
                </a:lnTo>
                <a:close/>
              </a:path>
            </a:pathLst>
          </a:custGeom>
          <a:solidFill>
            <a:srgbClr val="41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GB"/>
          </a:p>
        </p:txBody>
      </p: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76040BBC-06A4-4928-AFA6-A6AC2221C6E6}"/>
              </a:ext>
            </a:extLst>
          </p:cNvPr>
          <p:cNvGrpSpPr/>
          <p:nvPr/>
        </p:nvGrpSpPr>
        <p:grpSpPr>
          <a:xfrm>
            <a:off x="1782714" y="674176"/>
            <a:ext cx="8626571" cy="6478764"/>
            <a:chOff x="5306605" y="1845306"/>
            <a:chExt cx="2392700" cy="1796976"/>
          </a:xfrm>
        </p:grpSpPr>
        <p:sp>
          <p:nvSpPr>
            <p:cNvPr id="447" name="Freeform 24">
              <a:extLst>
                <a:ext uri="{FF2B5EF4-FFF2-40B4-BE49-F238E27FC236}">
                  <a16:creationId xmlns:a16="http://schemas.microsoft.com/office/drawing/2014/main" id="{F2E87907-6560-4233-85FA-DDBC99AC9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843" y="3127460"/>
              <a:ext cx="1147319" cy="514822"/>
            </a:xfrm>
            <a:custGeom>
              <a:avLst/>
              <a:gdLst>
                <a:gd name="T0" fmla="*/ 69 w 343"/>
                <a:gd name="T1" fmla="*/ 0 h 154"/>
                <a:gd name="T2" fmla="*/ 60 w 343"/>
                <a:gd name="T3" fmla="*/ 109 h 154"/>
                <a:gd name="T4" fmla="*/ 0 w 343"/>
                <a:gd name="T5" fmla="*/ 154 h 154"/>
                <a:gd name="T6" fmla="*/ 343 w 343"/>
                <a:gd name="T7" fmla="*/ 154 h 154"/>
                <a:gd name="T8" fmla="*/ 278 w 343"/>
                <a:gd name="T9" fmla="*/ 108 h 154"/>
                <a:gd name="T10" fmla="*/ 279 w 343"/>
                <a:gd name="T11" fmla="*/ 0 h 154"/>
                <a:gd name="T12" fmla="*/ 69 w 343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154">
                  <a:moveTo>
                    <a:pt x="69" y="0"/>
                  </a:moveTo>
                  <a:cubicBezTo>
                    <a:pt x="69" y="0"/>
                    <a:pt x="81" y="84"/>
                    <a:pt x="60" y="109"/>
                  </a:cubicBezTo>
                  <a:cubicBezTo>
                    <a:pt x="40" y="135"/>
                    <a:pt x="0" y="154"/>
                    <a:pt x="0" y="154"/>
                  </a:cubicBezTo>
                  <a:cubicBezTo>
                    <a:pt x="343" y="154"/>
                    <a:pt x="343" y="154"/>
                    <a:pt x="343" y="154"/>
                  </a:cubicBezTo>
                  <a:cubicBezTo>
                    <a:pt x="343" y="154"/>
                    <a:pt x="288" y="132"/>
                    <a:pt x="278" y="108"/>
                  </a:cubicBezTo>
                  <a:cubicBezTo>
                    <a:pt x="266" y="80"/>
                    <a:pt x="279" y="0"/>
                    <a:pt x="279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22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0" name="Rectangle 27">
              <a:extLst>
                <a:ext uri="{FF2B5EF4-FFF2-40B4-BE49-F238E27FC236}">
                  <a16:creationId xmlns:a16="http://schemas.microsoft.com/office/drawing/2014/main" id="{9591D995-390D-44CD-B1B5-515ACDA65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605" y="1845306"/>
              <a:ext cx="2392700" cy="1328732"/>
            </a:xfrm>
            <a:prstGeom prst="rect">
              <a:avLst/>
            </a:prstGeom>
            <a:solidFill>
              <a:srgbClr val="2E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1" name="Rectangle 28">
              <a:extLst>
                <a:ext uri="{FF2B5EF4-FFF2-40B4-BE49-F238E27FC236}">
                  <a16:creationId xmlns:a16="http://schemas.microsoft.com/office/drawing/2014/main" id="{173F1021-C181-403F-9EAC-3B1F33576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6148" y="1928659"/>
              <a:ext cx="2088709" cy="1159576"/>
            </a:xfrm>
            <a:prstGeom prst="rect">
              <a:avLst/>
            </a:prstGeom>
            <a:solidFill>
              <a:srgbClr val="E9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2" name="Rectangle 29">
              <a:extLst>
                <a:ext uri="{FF2B5EF4-FFF2-40B4-BE49-F238E27FC236}">
                  <a16:creationId xmlns:a16="http://schemas.microsoft.com/office/drawing/2014/main" id="{4AF7E402-6E4D-4F41-9D53-71D2314CF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605" y="1845306"/>
              <a:ext cx="2392700" cy="17161"/>
            </a:xfrm>
            <a:prstGeom prst="rect">
              <a:avLst/>
            </a:prstGeom>
            <a:solidFill>
              <a:srgbClr val="5152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3" name="Freeform 30">
              <a:extLst>
                <a:ext uri="{FF2B5EF4-FFF2-40B4-BE49-F238E27FC236}">
                  <a16:creationId xmlns:a16="http://schemas.microsoft.com/office/drawing/2014/main" id="{160757BB-9F6F-41FF-A7C9-D5DDC8078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148" y="1928659"/>
              <a:ext cx="2088709" cy="1159576"/>
            </a:xfrm>
            <a:custGeom>
              <a:avLst/>
              <a:gdLst>
                <a:gd name="T0" fmla="*/ 0 w 625"/>
                <a:gd name="T1" fmla="*/ 0 h 348"/>
                <a:gd name="T2" fmla="*/ 625 w 625"/>
                <a:gd name="T3" fmla="*/ 0 h 348"/>
                <a:gd name="T4" fmla="*/ 0 w 625"/>
                <a:gd name="T5" fmla="*/ 348 h 348"/>
                <a:gd name="T6" fmla="*/ 0 w 625"/>
                <a:gd name="T7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5" h="348">
                  <a:moveTo>
                    <a:pt x="0" y="0"/>
                  </a:moveTo>
                  <a:cubicBezTo>
                    <a:pt x="625" y="0"/>
                    <a:pt x="625" y="0"/>
                    <a:pt x="625" y="0"/>
                  </a:cubicBezTo>
                  <a:cubicBezTo>
                    <a:pt x="625" y="0"/>
                    <a:pt x="134" y="62"/>
                    <a:pt x="0" y="34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1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15C4EC2-6706-4AD6-9096-9DC7B1584F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433096" y="3163095"/>
            <a:ext cx="1946275" cy="1708150"/>
            <a:chOff x="3845" y="1558"/>
            <a:chExt cx="1226" cy="107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C3EA6619-6C0D-4AAB-9CD6-FE4DAB5E5E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5" y="1558"/>
              <a:ext cx="1226" cy="1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A949F666-2F52-4C22-887A-B3FBBBAF0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6" y="1554"/>
              <a:ext cx="1225" cy="1079"/>
              <a:chOff x="3846" y="1554"/>
              <a:chExt cx="1225" cy="1079"/>
            </a:xfrm>
          </p:grpSpPr>
          <p:sp>
            <p:nvSpPr>
              <p:cNvPr id="608" name="Freeform 5">
                <a:extLst>
                  <a:ext uri="{FF2B5EF4-FFF2-40B4-BE49-F238E27FC236}">
                    <a16:creationId xmlns:a16="http://schemas.microsoft.com/office/drawing/2014/main" id="{39318B18-EDC3-48FC-83A8-75D5BA71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756"/>
                <a:ext cx="1225" cy="877"/>
              </a:xfrm>
              <a:custGeom>
                <a:avLst/>
                <a:gdLst>
                  <a:gd name="T0" fmla="*/ 896 w 896"/>
                  <a:gd name="T1" fmla="*/ 0 h 643"/>
                  <a:gd name="T2" fmla="*/ 425 w 896"/>
                  <a:gd name="T3" fmla="*/ 9 h 643"/>
                  <a:gd name="T4" fmla="*/ 264 w 896"/>
                  <a:gd name="T5" fmla="*/ 244 h 643"/>
                  <a:gd name="T6" fmla="*/ 0 w 896"/>
                  <a:gd name="T7" fmla="*/ 521 h 643"/>
                  <a:gd name="T8" fmla="*/ 543 w 896"/>
                  <a:gd name="T9" fmla="*/ 643 h 643"/>
                  <a:gd name="T10" fmla="*/ 733 w 896"/>
                  <a:gd name="T11" fmla="*/ 313 h 643"/>
                  <a:gd name="T12" fmla="*/ 896 w 896"/>
                  <a:gd name="T13" fmla="*/ 0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6" h="643">
                    <a:moveTo>
                      <a:pt x="896" y="0"/>
                    </a:moveTo>
                    <a:cubicBezTo>
                      <a:pt x="425" y="9"/>
                      <a:pt x="425" y="9"/>
                      <a:pt x="425" y="9"/>
                    </a:cubicBezTo>
                    <a:cubicBezTo>
                      <a:pt x="425" y="9"/>
                      <a:pt x="341" y="95"/>
                      <a:pt x="264" y="244"/>
                    </a:cubicBezTo>
                    <a:cubicBezTo>
                      <a:pt x="182" y="403"/>
                      <a:pt x="0" y="521"/>
                      <a:pt x="0" y="521"/>
                    </a:cubicBezTo>
                    <a:cubicBezTo>
                      <a:pt x="543" y="643"/>
                      <a:pt x="543" y="643"/>
                      <a:pt x="543" y="643"/>
                    </a:cubicBezTo>
                    <a:cubicBezTo>
                      <a:pt x="543" y="643"/>
                      <a:pt x="692" y="545"/>
                      <a:pt x="733" y="313"/>
                    </a:cubicBezTo>
                    <a:cubicBezTo>
                      <a:pt x="750" y="34"/>
                      <a:pt x="896" y="0"/>
                      <a:pt x="896" y="0"/>
                    </a:cubicBezTo>
                  </a:path>
                </a:pathLst>
              </a:custGeom>
              <a:solidFill>
                <a:srgbClr val="F3E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9" name="Freeform 6">
                <a:extLst>
                  <a:ext uri="{FF2B5EF4-FFF2-40B4-BE49-F238E27FC236}">
                    <a16:creationId xmlns:a16="http://schemas.microsoft.com/office/drawing/2014/main" id="{D1CB7270-85F3-4B15-A0B3-77EFFE405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443"/>
                <a:ext cx="759" cy="154"/>
              </a:xfrm>
              <a:custGeom>
                <a:avLst/>
                <a:gdLst>
                  <a:gd name="T0" fmla="*/ 1 w 555"/>
                  <a:gd name="T1" fmla="*/ 2 h 113"/>
                  <a:gd name="T2" fmla="*/ 554 w 555"/>
                  <a:gd name="T3" fmla="*/ 112 h 113"/>
                  <a:gd name="T4" fmla="*/ 555 w 555"/>
                  <a:gd name="T5" fmla="*/ 112 h 113"/>
                  <a:gd name="T6" fmla="*/ 554 w 555"/>
                  <a:gd name="T7" fmla="*/ 110 h 113"/>
                  <a:gd name="T8" fmla="*/ 1 w 555"/>
                  <a:gd name="T9" fmla="*/ 0 h 113"/>
                  <a:gd name="T10" fmla="*/ 0 w 555"/>
                  <a:gd name="T11" fmla="*/ 1 h 113"/>
                  <a:gd name="T12" fmla="*/ 1 w 555"/>
                  <a:gd name="T13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13">
                    <a:moveTo>
                      <a:pt x="1" y="2"/>
                    </a:move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5" y="112"/>
                      <a:pt x="555" y="112"/>
                    </a:cubicBezTo>
                    <a:cubicBezTo>
                      <a:pt x="555" y="111"/>
                      <a:pt x="554" y="111"/>
                      <a:pt x="554" y="11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0" name="Freeform 7">
                <a:extLst>
                  <a:ext uri="{FF2B5EF4-FFF2-40B4-BE49-F238E27FC236}">
                    <a16:creationId xmlns:a16="http://schemas.microsoft.com/office/drawing/2014/main" id="{548FB94D-01E2-4ACD-AEB1-52DFC561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03"/>
                <a:ext cx="759" cy="140"/>
              </a:xfrm>
              <a:custGeom>
                <a:avLst/>
                <a:gdLst>
                  <a:gd name="T0" fmla="*/ 0 w 555"/>
                  <a:gd name="T1" fmla="*/ 3 h 102"/>
                  <a:gd name="T2" fmla="*/ 553 w 555"/>
                  <a:gd name="T3" fmla="*/ 102 h 102"/>
                  <a:gd name="T4" fmla="*/ 554 w 555"/>
                  <a:gd name="T5" fmla="*/ 101 h 102"/>
                  <a:gd name="T6" fmla="*/ 554 w 555"/>
                  <a:gd name="T7" fmla="*/ 100 h 102"/>
                  <a:gd name="T8" fmla="*/ 1 w 555"/>
                  <a:gd name="T9" fmla="*/ 1 h 102"/>
                  <a:gd name="T10" fmla="*/ 0 w 555"/>
                  <a:gd name="T11" fmla="*/ 1 h 102"/>
                  <a:gd name="T12" fmla="*/ 0 w 555"/>
                  <a:gd name="T13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5" h="102">
                    <a:moveTo>
                      <a:pt x="0" y="3"/>
                    </a:moveTo>
                    <a:cubicBezTo>
                      <a:pt x="553" y="102"/>
                      <a:pt x="553" y="102"/>
                      <a:pt x="553" y="102"/>
                    </a:cubicBezTo>
                    <a:cubicBezTo>
                      <a:pt x="554" y="102"/>
                      <a:pt x="554" y="101"/>
                      <a:pt x="554" y="101"/>
                    </a:cubicBezTo>
                    <a:cubicBezTo>
                      <a:pt x="555" y="100"/>
                      <a:pt x="554" y="100"/>
                      <a:pt x="554" y="10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1" name="Freeform 8">
                <a:extLst>
                  <a:ext uri="{FF2B5EF4-FFF2-40B4-BE49-F238E27FC236}">
                    <a16:creationId xmlns:a16="http://schemas.microsoft.com/office/drawing/2014/main" id="{4F12367E-0336-4172-B085-A1AF08A08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364"/>
                <a:ext cx="750" cy="128"/>
              </a:xfrm>
              <a:custGeom>
                <a:avLst/>
                <a:gdLst>
                  <a:gd name="T0" fmla="*/ 1 w 549"/>
                  <a:gd name="T1" fmla="*/ 2 h 94"/>
                  <a:gd name="T2" fmla="*/ 548 w 549"/>
                  <a:gd name="T3" fmla="*/ 94 h 94"/>
                  <a:gd name="T4" fmla="*/ 549 w 549"/>
                  <a:gd name="T5" fmla="*/ 93 h 94"/>
                  <a:gd name="T6" fmla="*/ 548 w 549"/>
                  <a:gd name="T7" fmla="*/ 92 h 94"/>
                  <a:gd name="T8" fmla="*/ 2 w 549"/>
                  <a:gd name="T9" fmla="*/ 0 h 94"/>
                  <a:gd name="T10" fmla="*/ 0 w 549"/>
                  <a:gd name="T11" fmla="*/ 1 h 94"/>
                  <a:gd name="T12" fmla="*/ 1 w 549"/>
                  <a:gd name="T13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9" h="94">
                    <a:moveTo>
                      <a:pt x="1" y="2"/>
                    </a:move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9" y="93"/>
                      <a:pt x="549" y="93"/>
                    </a:cubicBezTo>
                    <a:cubicBezTo>
                      <a:pt x="549" y="92"/>
                      <a:pt x="548" y="92"/>
                      <a:pt x="548" y="9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2" name="Freeform 9">
                <a:extLst>
                  <a:ext uri="{FF2B5EF4-FFF2-40B4-BE49-F238E27FC236}">
                    <a16:creationId xmlns:a16="http://schemas.microsoft.com/office/drawing/2014/main" id="{EC933A23-FA9F-4A76-B46C-3303F27CE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323"/>
                <a:ext cx="734" cy="123"/>
              </a:xfrm>
              <a:custGeom>
                <a:avLst/>
                <a:gdLst>
                  <a:gd name="T0" fmla="*/ 1 w 537"/>
                  <a:gd name="T1" fmla="*/ 2 h 90"/>
                  <a:gd name="T2" fmla="*/ 536 w 537"/>
                  <a:gd name="T3" fmla="*/ 90 h 90"/>
                  <a:gd name="T4" fmla="*/ 537 w 537"/>
                  <a:gd name="T5" fmla="*/ 89 h 90"/>
                  <a:gd name="T6" fmla="*/ 536 w 537"/>
                  <a:gd name="T7" fmla="*/ 88 h 90"/>
                  <a:gd name="T8" fmla="*/ 2 w 537"/>
                  <a:gd name="T9" fmla="*/ 0 h 90"/>
                  <a:gd name="T10" fmla="*/ 0 w 537"/>
                  <a:gd name="T11" fmla="*/ 1 h 90"/>
                  <a:gd name="T12" fmla="*/ 1 w 537"/>
                  <a:gd name="T13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7" h="90">
                    <a:moveTo>
                      <a:pt x="1" y="2"/>
                    </a:moveTo>
                    <a:cubicBezTo>
                      <a:pt x="536" y="90"/>
                      <a:pt x="536" y="90"/>
                      <a:pt x="536" y="90"/>
                    </a:cubicBezTo>
                    <a:cubicBezTo>
                      <a:pt x="537" y="90"/>
                      <a:pt x="537" y="90"/>
                      <a:pt x="537" y="89"/>
                    </a:cubicBezTo>
                    <a:cubicBezTo>
                      <a:pt x="537" y="89"/>
                      <a:pt x="537" y="88"/>
                      <a:pt x="536" y="88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3" name="Freeform 10">
                <a:extLst>
                  <a:ext uri="{FF2B5EF4-FFF2-40B4-BE49-F238E27FC236}">
                    <a16:creationId xmlns:a16="http://schemas.microsoft.com/office/drawing/2014/main" id="{BAC19170-450A-443F-AF71-613FB0AE5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288"/>
                <a:ext cx="726" cy="107"/>
              </a:xfrm>
              <a:custGeom>
                <a:avLst/>
                <a:gdLst>
                  <a:gd name="T0" fmla="*/ 1 w 531"/>
                  <a:gd name="T1" fmla="*/ 2 h 79"/>
                  <a:gd name="T2" fmla="*/ 530 w 531"/>
                  <a:gd name="T3" fmla="*/ 79 h 79"/>
                  <a:gd name="T4" fmla="*/ 531 w 531"/>
                  <a:gd name="T5" fmla="*/ 78 h 79"/>
                  <a:gd name="T6" fmla="*/ 530 w 531"/>
                  <a:gd name="T7" fmla="*/ 77 h 79"/>
                  <a:gd name="T8" fmla="*/ 2 w 531"/>
                  <a:gd name="T9" fmla="*/ 0 h 79"/>
                  <a:gd name="T10" fmla="*/ 0 w 531"/>
                  <a:gd name="T11" fmla="*/ 1 h 79"/>
                  <a:gd name="T12" fmla="*/ 1 w 531"/>
                  <a:gd name="T13" fmla="*/ 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1" h="79">
                    <a:moveTo>
                      <a:pt x="1" y="2"/>
                    </a:moveTo>
                    <a:cubicBezTo>
                      <a:pt x="530" y="79"/>
                      <a:pt x="530" y="79"/>
                      <a:pt x="530" y="79"/>
                    </a:cubicBezTo>
                    <a:cubicBezTo>
                      <a:pt x="531" y="79"/>
                      <a:pt x="531" y="78"/>
                      <a:pt x="531" y="78"/>
                    </a:cubicBezTo>
                    <a:cubicBezTo>
                      <a:pt x="531" y="77"/>
                      <a:pt x="531" y="77"/>
                      <a:pt x="530" y="77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4" name="Freeform 11">
                <a:extLst>
                  <a:ext uri="{FF2B5EF4-FFF2-40B4-BE49-F238E27FC236}">
                    <a16:creationId xmlns:a16="http://schemas.microsoft.com/office/drawing/2014/main" id="{0B16DFD6-26E0-4AF6-92C6-C8CB54F3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48"/>
                <a:ext cx="718" cy="95"/>
              </a:xfrm>
              <a:custGeom>
                <a:avLst/>
                <a:gdLst>
                  <a:gd name="T0" fmla="*/ 1 w 525"/>
                  <a:gd name="T1" fmla="*/ 2 h 70"/>
                  <a:gd name="T2" fmla="*/ 524 w 525"/>
                  <a:gd name="T3" fmla="*/ 70 h 70"/>
                  <a:gd name="T4" fmla="*/ 525 w 525"/>
                  <a:gd name="T5" fmla="*/ 69 h 70"/>
                  <a:gd name="T6" fmla="*/ 524 w 525"/>
                  <a:gd name="T7" fmla="*/ 68 h 70"/>
                  <a:gd name="T8" fmla="*/ 1 w 525"/>
                  <a:gd name="T9" fmla="*/ 0 h 70"/>
                  <a:gd name="T10" fmla="*/ 0 w 525"/>
                  <a:gd name="T11" fmla="*/ 1 h 70"/>
                  <a:gd name="T12" fmla="*/ 1 w 525"/>
                  <a:gd name="T13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5" h="70">
                    <a:moveTo>
                      <a:pt x="1" y="2"/>
                    </a:moveTo>
                    <a:cubicBezTo>
                      <a:pt x="524" y="70"/>
                      <a:pt x="524" y="70"/>
                      <a:pt x="524" y="70"/>
                    </a:cubicBezTo>
                    <a:cubicBezTo>
                      <a:pt x="525" y="70"/>
                      <a:pt x="525" y="69"/>
                      <a:pt x="525" y="69"/>
                    </a:cubicBezTo>
                    <a:cubicBezTo>
                      <a:pt x="525" y="68"/>
                      <a:pt x="525" y="68"/>
                      <a:pt x="524" y="6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5" name="Freeform 12">
                <a:extLst>
                  <a:ext uri="{FF2B5EF4-FFF2-40B4-BE49-F238E27FC236}">
                    <a16:creationId xmlns:a16="http://schemas.microsoft.com/office/drawing/2014/main" id="{1BAF6330-5107-4AC8-B7DA-8AD4BF42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218"/>
                <a:ext cx="703" cy="79"/>
              </a:xfrm>
              <a:custGeom>
                <a:avLst/>
                <a:gdLst>
                  <a:gd name="T0" fmla="*/ 1 w 514"/>
                  <a:gd name="T1" fmla="*/ 2 h 58"/>
                  <a:gd name="T2" fmla="*/ 513 w 514"/>
                  <a:gd name="T3" fmla="*/ 58 h 58"/>
                  <a:gd name="T4" fmla="*/ 514 w 514"/>
                  <a:gd name="T5" fmla="*/ 57 h 58"/>
                  <a:gd name="T6" fmla="*/ 513 w 514"/>
                  <a:gd name="T7" fmla="*/ 56 h 58"/>
                  <a:gd name="T8" fmla="*/ 1 w 514"/>
                  <a:gd name="T9" fmla="*/ 0 h 58"/>
                  <a:gd name="T10" fmla="*/ 0 w 514"/>
                  <a:gd name="T11" fmla="*/ 1 h 58"/>
                  <a:gd name="T12" fmla="*/ 1 w 514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4" h="58">
                    <a:moveTo>
                      <a:pt x="1" y="2"/>
                    </a:moveTo>
                    <a:cubicBezTo>
                      <a:pt x="513" y="58"/>
                      <a:pt x="513" y="58"/>
                      <a:pt x="513" y="58"/>
                    </a:cubicBezTo>
                    <a:cubicBezTo>
                      <a:pt x="514" y="58"/>
                      <a:pt x="514" y="57"/>
                      <a:pt x="514" y="57"/>
                    </a:cubicBezTo>
                    <a:cubicBezTo>
                      <a:pt x="514" y="56"/>
                      <a:pt x="514" y="56"/>
                      <a:pt x="513" y="56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6" name="Freeform 13">
                <a:extLst>
                  <a:ext uri="{FF2B5EF4-FFF2-40B4-BE49-F238E27FC236}">
                    <a16:creationId xmlns:a16="http://schemas.microsoft.com/office/drawing/2014/main" id="{7465EDE4-CBA1-4AB9-9ECF-A91DB024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177"/>
                <a:ext cx="689" cy="82"/>
              </a:xfrm>
              <a:custGeom>
                <a:avLst/>
                <a:gdLst>
                  <a:gd name="T0" fmla="*/ 1 w 504"/>
                  <a:gd name="T1" fmla="*/ 2 h 60"/>
                  <a:gd name="T2" fmla="*/ 503 w 504"/>
                  <a:gd name="T3" fmla="*/ 60 h 60"/>
                  <a:gd name="T4" fmla="*/ 504 w 504"/>
                  <a:gd name="T5" fmla="*/ 59 h 60"/>
                  <a:gd name="T6" fmla="*/ 503 w 504"/>
                  <a:gd name="T7" fmla="*/ 58 h 60"/>
                  <a:gd name="T8" fmla="*/ 1 w 504"/>
                  <a:gd name="T9" fmla="*/ 0 h 60"/>
                  <a:gd name="T10" fmla="*/ 0 w 504"/>
                  <a:gd name="T11" fmla="*/ 1 h 60"/>
                  <a:gd name="T12" fmla="*/ 1 w 504"/>
                  <a:gd name="T13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4" h="60">
                    <a:moveTo>
                      <a:pt x="1" y="2"/>
                    </a:moveTo>
                    <a:cubicBezTo>
                      <a:pt x="503" y="60"/>
                      <a:pt x="503" y="60"/>
                      <a:pt x="503" y="60"/>
                    </a:cubicBezTo>
                    <a:cubicBezTo>
                      <a:pt x="503" y="60"/>
                      <a:pt x="504" y="60"/>
                      <a:pt x="504" y="59"/>
                    </a:cubicBezTo>
                    <a:cubicBezTo>
                      <a:pt x="504" y="59"/>
                      <a:pt x="503" y="58"/>
                      <a:pt x="503" y="58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7" name="Freeform 14">
                <a:extLst>
                  <a:ext uri="{FF2B5EF4-FFF2-40B4-BE49-F238E27FC236}">
                    <a16:creationId xmlns:a16="http://schemas.microsoft.com/office/drawing/2014/main" id="{4BB9C2DC-15B6-4D32-BF31-304EE1C5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142"/>
                <a:ext cx="669" cy="77"/>
              </a:xfrm>
              <a:custGeom>
                <a:avLst/>
                <a:gdLst>
                  <a:gd name="T0" fmla="*/ 1 w 489"/>
                  <a:gd name="T1" fmla="*/ 2 h 57"/>
                  <a:gd name="T2" fmla="*/ 488 w 489"/>
                  <a:gd name="T3" fmla="*/ 57 h 57"/>
                  <a:gd name="T4" fmla="*/ 489 w 489"/>
                  <a:gd name="T5" fmla="*/ 56 h 57"/>
                  <a:gd name="T6" fmla="*/ 488 w 489"/>
                  <a:gd name="T7" fmla="*/ 55 h 57"/>
                  <a:gd name="T8" fmla="*/ 1 w 489"/>
                  <a:gd name="T9" fmla="*/ 0 h 57"/>
                  <a:gd name="T10" fmla="*/ 0 w 489"/>
                  <a:gd name="T11" fmla="*/ 1 h 57"/>
                  <a:gd name="T12" fmla="*/ 1 w 489"/>
                  <a:gd name="T13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9" h="57">
                    <a:moveTo>
                      <a:pt x="1" y="2"/>
                    </a:moveTo>
                    <a:cubicBezTo>
                      <a:pt x="488" y="57"/>
                      <a:pt x="488" y="57"/>
                      <a:pt x="488" y="57"/>
                    </a:cubicBezTo>
                    <a:cubicBezTo>
                      <a:pt x="488" y="57"/>
                      <a:pt x="489" y="57"/>
                      <a:pt x="489" y="56"/>
                    </a:cubicBezTo>
                    <a:cubicBezTo>
                      <a:pt x="489" y="56"/>
                      <a:pt x="489" y="55"/>
                      <a:pt x="488" y="5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8" name="Freeform 15">
                <a:extLst>
                  <a:ext uri="{FF2B5EF4-FFF2-40B4-BE49-F238E27FC236}">
                    <a16:creationId xmlns:a16="http://schemas.microsoft.com/office/drawing/2014/main" id="{68CE5E81-92B4-4581-8F81-5A8689B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08"/>
                <a:ext cx="656" cy="61"/>
              </a:xfrm>
              <a:custGeom>
                <a:avLst/>
                <a:gdLst>
                  <a:gd name="T0" fmla="*/ 1 w 480"/>
                  <a:gd name="T1" fmla="*/ 2 h 45"/>
                  <a:gd name="T2" fmla="*/ 479 w 480"/>
                  <a:gd name="T3" fmla="*/ 45 h 45"/>
                  <a:gd name="T4" fmla="*/ 480 w 480"/>
                  <a:gd name="T5" fmla="*/ 44 h 45"/>
                  <a:gd name="T6" fmla="*/ 479 w 480"/>
                  <a:gd name="T7" fmla="*/ 43 h 45"/>
                  <a:gd name="T8" fmla="*/ 1 w 480"/>
                  <a:gd name="T9" fmla="*/ 0 h 45"/>
                  <a:gd name="T10" fmla="*/ 0 w 480"/>
                  <a:gd name="T11" fmla="*/ 1 h 45"/>
                  <a:gd name="T12" fmla="*/ 1 w 480"/>
                  <a:gd name="T13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5">
                    <a:moveTo>
                      <a:pt x="1" y="2"/>
                    </a:moveTo>
                    <a:cubicBezTo>
                      <a:pt x="479" y="45"/>
                      <a:pt x="479" y="45"/>
                      <a:pt x="479" y="45"/>
                    </a:cubicBezTo>
                    <a:cubicBezTo>
                      <a:pt x="479" y="45"/>
                      <a:pt x="480" y="45"/>
                      <a:pt x="480" y="44"/>
                    </a:cubicBezTo>
                    <a:cubicBezTo>
                      <a:pt x="480" y="44"/>
                      <a:pt x="480" y="43"/>
                      <a:pt x="479" y="4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19" name="Freeform 16">
                <a:extLst>
                  <a:ext uri="{FF2B5EF4-FFF2-40B4-BE49-F238E27FC236}">
                    <a16:creationId xmlns:a16="http://schemas.microsoft.com/office/drawing/2014/main" id="{652473E8-1A83-409F-A89C-13BD3D1A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075"/>
                <a:ext cx="641" cy="56"/>
              </a:xfrm>
              <a:custGeom>
                <a:avLst/>
                <a:gdLst>
                  <a:gd name="T0" fmla="*/ 1 w 469"/>
                  <a:gd name="T1" fmla="*/ 2 h 41"/>
                  <a:gd name="T2" fmla="*/ 468 w 469"/>
                  <a:gd name="T3" fmla="*/ 41 h 41"/>
                  <a:gd name="T4" fmla="*/ 469 w 469"/>
                  <a:gd name="T5" fmla="*/ 40 h 41"/>
                  <a:gd name="T6" fmla="*/ 468 w 469"/>
                  <a:gd name="T7" fmla="*/ 39 h 41"/>
                  <a:gd name="T8" fmla="*/ 1 w 469"/>
                  <a:gd name="T9" fmla="*/ 0 h 41"/>
                  <a:gd name="T10" fmla="*/ 0 w 469"/>
                  <a:gd name="T11" fmla="*/ 1 h 41"/>
                  <a:gd name="T12" fmla="*/ 1 w 469"/>
                  <a:gd name="T1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9" h="41">
                    <a:moveTo>
                      <a:pt x="1" y="2"/>
                    </a:moveTo>
                    <a:cubicBezTo>
                      <a:pt x="468" y="41"/>
                      <a:pt x="468" y="41"/>
                      <a:pt x="468" y="41"/>
                    </a:cubicBezTo>
                    <a:cubicBezTo>
                      <a:pt x="469" y="41"/>
                      <a:pt x="469" y="40"/>
                      <a:pt x="469" y="40"/>
                    </a:cubicBezTo>
                    <a:cubicBezTo>
                      <a:pt x="469" y="39"/>
                      <a:pt x="469" y="39"/>
                      <a:pt x="468" y="39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0" name="Freeform 17">
                <a:extLst>
                  <a:ext uri="{FF2B5EF4-FFF2-40B4-BE49-F238E27FC236}">
                    <a16:creationId xmlns:a16="http://schemas.microsoft.com/office/drawing/2014/main" id="{F39DF78E-4041-405E-BC28-614B5057D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42"/>
                <a:ext cx="630" cy="48"/>
              </a:xfrm>
              <a:custGeom>
                <a:avLst/>
                <a:gdLst>
                  <a:gd name="T0" fmla="*/ 460 w 461"/>
                  <a:gd name="T1" fmla="*/ 33 h 35"/>
                  <a:gd name="T2" fmla="*/ 2 w 461"/>
                  <a:gd name="T3" fmla="*/ 1 h 35"/>
                  <a:gd name="T4" fmla="*/ 0 w 461"/>
                  <a:gd name="T5" fmla="*/ 1 h 35"/>
                  <a:gd name="T6" fmla="*/ 1 w 461"/>
                  <a:gd name="T7" fmla="*/ 3 h 35"/>
                  <a:gd name="T8" fmla="*/ 460 w 461"/>
                  <a:gd name="T9" fmla="*/ 35 h 35"/>
                  <a:gd name="T10" fmla="*/ 461 w 461"/>
                  <a:gd name="T11" fmla="*/ 34 h 35"/>
                  <a:gd name="T12" fmla="*/ 460 w 461"/>
                  <a:gd name="T1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1" h="35">
                    <a:moveTo>
                      <a:pt x="460" y="3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460" y="35"/>
                      <a:pt x="460" y="35"/>
                      <a:pt x="460" y="35"/>
                    </a:cubicBezTo>
                    <a:cubicBezTo>
                      <a:pt x="460" y="35"/>
                      <a:pt x="461" y="34"/>
                      <a:pt x="461" y="34"/>
                    </a:cubicBezTo>
                    <a:cubicBezTo>
                      <a:pt x="461" y="33"/>
                      <a:pt x="460" y="33"/>
                      <a:pt x="460" y="33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1" name="Freeform 18">
                <a:extLst>
                  <a:ext uri="{FF2B5EF4-FFF2-40B4-BE49-F238E27FC236}">
                    <a16:creationId xmlns:a16="http://schemas.microsoft.com/office/drawing/2014/main" id="{5D02E23B-F7BE-4E29-BF18-573226B3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013"/>
                <a:ext cx="618" cy="40"/>
              </a:xfrm>
              <a:custGeom>
                <a:avLst/>
                <a:gdLst>
                  <a:gd name="T0" fmla="*/ 451 w 452"/>
                  <a:gd name="T1" fmla="*/ 27 h 29"/>
                  <a:gd name="T2" fmla="*/ 1 w 452"/>
                  <a:gd name="T3" fmla="*/ 0 h 29"/>
                  <a:gd name="T4" fmla="*/ 0 w 452"/>
                  <a:gd name="T5" fmla="*/ 1 h 29"/>
                  <a:gd name="T6" fmla="*/ 1 w 452"/>
                  <a:gd name="T7" fmla="*/ 2 h 29"/>
                  <a:gd name="T8" fmla="*/ 451 w 452"/>
                  <a:gd name="T9" fmla="*/ 29 h 29"/>
                  <a:gd name="T10" fmla="*/ 452 w 452"/>
                  <a:gd name="T11" fmla="*/ 28 h 29"/>
                  <a:gd name="T12" fmla="*/ 451 w 452"/>
                  <a:gd name="T13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2" h="29">
                    <a:moveTo>
                      <a:pt x="451" y="27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51" y="29"/>
                      <a:pt x="451" y="29"/>
                      <a:pt x="451" y="29"/>
                    </a:cubicBezTo>
                    <a:cubicBezTo>
                      <a:pt x="451" y="29"/>
                      <a:pt x="452" y="28"/>
                      <a:pt x="452" y="28"/>
                    </a:cubicBezTo>
                    <a:cubicBezTo>
                      <a:pt x="452" y="27"/>
                      <a:pt x="451" y="27"/>
                      <a:pt x="451" y="27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2" name="Freeform 19">
                <a:extLst>
                  <a:ext uri="{FF2B5EF4-FFF2-40B4-BE49-F238E27FC236}">
                    <a16:creationId xmlns:a16="http://schemas.microsoft.com/office/drawing/2014/main" id="{256EEDBA-1DDC-4684-BB81-24622C17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977"/>
                <a:ext cx="604" cy="31"/>
              </a:xfrm>
              <a:custGeom>
                <a:avLst/>
                <a:gdLst>
                  <a:gd name="T0" fmla="*/ 1 w 442"/>
                  <a:gd name="T1" fmla="*/ 2 h 23"/>
                  <a:gd name="T2" fmla="*/ 441 w 442"/>
                  <a:gd name="T3" fmla="*/ 23 h 23"/>
                  <a:gd name="T4" fmla="*/ 442 w 442"/>
                  <a:gd name="T5" fmla="*/ 22 h 23"/>
                  <a:gd name="T6" fmla="*/ 441 w 442"/>
                  <a:gd name="T7" fmla="*/ 21 h 23"/>
                  <a:gd name="T8" fmla="*/ 1 w 442"/>
                  <a:gd name="T9" fmla="*/ 0 h 23"/>
                  <a:gd name="T10" fmla="*/ 0 w 442"/>
                  <a:gd name="T11" fmla="*/ 1 h 23"/>
                  <a:gd name="T12" fmla="*/ 1 w 442"/>
                  <a:gd name="T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3">
                    <a:moveTo>
                      <a:pt x="1" y="2"/>
                    </a:moveTo>
                    <a:cubicBezTo>
                      <a:pt x="441" y="23"/>
                      <a:pt x="441" y="23"/>
                      <a:pt x="441" y="23"/>
                    </a:cubicBezTo>
                    <a:cubicBezTo>
                      <a:pt x="442" y="23"/>
                      <a:pt x="442" y="23"/>
                      <a:pt x="442" y="22"/>
                    </a:cubicBezTo>
                    <a:cubicBezTo>
                      <a:pt x="442" y="22"/>
                      <a:pt x="442" y="21"/>
                      <a:pt x="441" y="2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3" name="Freeform 20">
                <a:extLst>
                  <a:ext uri="{FF2B5EF4-FFF2-40B4-BE49-F238E27FC236}">
                    <a16:creationId xmlns:a16="http://schemas.microsoft.com/office/drawing/2014/main" id="{4C156C46-1406-4C11-A0B8-9259E39BD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47"/>
                <a:ext cx="596" cy="21"/>
              </a:xfrm>
              <a:custGeom>
                <a:avLst/>
                <a:gdLst>
                  <a:gd name="T0" fmla="*/ 435 w 436"/>
                  <a:gd name="T1" fmla="*/ 14 h 16"/>
                  <a:gd name="T2" fmla="*/ 2 w 436"/>
                  <a:gd name="T3" fmla="*/ 0 h 16"/>
                  <a:gd name="T4" fmla="*/ 0 w 436"/>
                  <a:gd name="T5" fmla="*/ 1 h 16"/>
                  <a:gd name="T6" fmla="*/ 1 w 436"/>
                  <a:gd name="T7" fmla="*/ 2 h 16"/>
                  <a:gd name="T8" fmla="*/ 435 w 436"/>
                  <a:gd name="T9" fmla="*/ 16 h 16"/>
                  <a:gd name="T10" fmla="*/ 436 w 436"/>
                  <a:gd name="T11" fmla="*/ 15 h 16"/>
                  <a:gd name="T12" fmla="*/ 435 w 436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6">
                    <a:moveTo>
                      <a:pt x="435" y="1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5" y="16"/>
                      <a:pt x="435" y="16"/>
                      <a:pt x="435" y="16"/>
                    </a:cubicBezTo>
                    <a:cubicBezTo>
                      <a:pt x="436" y="16"/>
                      <a:pt x="436" y="15"/>
                      <a:pt x="436" y="15"/>
                    </a:cubicBezTo>
                    <a:cubicBezTo>
                      <a:pt x="436" y="14"/>
                      <a:pt x="436" y="14"/>
                      <a:pt x="435" y="1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4" name="Freeform 21">
                <a:extLst>
                  <a:ext uri="{FF2B5EF4-FFF2-40B4-BE49-F238E27FC236}">
                    <a16:creationId xmlns:a16="http://schemas.microsoft.com/office/drawing/2014/main" id="{5449D822-C630-4375-833A-53431EC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919"/>
                <a:ext cx="596" cy="18"/>
              </a:xfrm>
              <a:custGeom>
                <a:avLst/>
                <a:gdLst>
                  <a:gd name="T0" fmla="*/ 435 w 436"/>
                  <a:gd name="T1" fmla="*/ 11 h 13"/>
                  <a:gd name="T2" fmla="*/ 1 w 436"/>
                  <a:gd name="T3" fmla="*/ 0 h 13"/>
                  <a:gd name="T4" fmla="*/ 0 w 436"/>
                  <a:gd name="T5" fmla="*/ 1 h 13"/>
                  <a:gd name="T6" fmla="*/ 1 w 436"/>
                  <a:gd name="T7" fmla="*/ 2 h 13"/>
                  <a:gd name="T8" fmla="*/ 435 w 436"/>
                  <a:gd name="T9" fmla="*/ 13 h 13"/>
                  <a:gd name="T10" fmla="*/ 436 w 436"/>
                  <a:gd name="T11" fmla="*/ 12 h 13"/>
                  <a:gd name="T12" fmla="*/ 435 w 436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6" h="13">
                    <a:moveTo>
                      <a:pt x="435" y="1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35" y="13"/>
                      <a:pt x="435" y="13"/>
                      <a:pt x="435" y="13"/>
                    </a:cubicBezTo>
                    <a:cubicBezTo>
                      <a:pt x="436" y="13"/>
                      <a:pt x="436" y="13"/>
                      <a:pt x="436" y="12"/>
                    </a:cubicBezTo>
                    <a:cubicBezTo>
                      <a:pt x="436" y="12"/>
                      <a:pt x="436" y="11"/>
                      <a:pt x="435" y="11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5" name="Freeform 22">
                <a:extLst>
                  <a:ext uri="{FF2B5EF4-FFF2-40B4-BE49-F238E27FC236}">
                    <a16:creationId xmlns:a16="http://schemas.microsoft.com/office/drawing/2014/main" id="{A626D258-13F9-48A7-967C-96FE928D0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889"/>
                <a:ext cx="593" cy="14"/>
              </a:xfrm>
              <a:custGeom>
                <a:avLst/>
                <a:gdLst>
                  <a:gd name="T0" fmla="*/ 433 w 434"/>
                  <a:gd name="T1" fmla="*/ 8 h 10"/>
                  <a:gd name="T2" fmla="*/ 1 w 434"/>
                  <a:gd name="T3" fmla="*/ 0 h 10"/>
                  <a:gd name="T4" fmla="*/ 0 w 434"/>
                  <a:gd name="T5" fmla="*/ 1 h 10"/>
                  <a:gd name="T6" fmla="*/ 1 w 434"/>
                  <a:gd name="T7" fmla="*/ 2 h 10"/>
                  <a:gd name="T8" fmla="*/ 432 w 434"/>
                  <a:gd name="T9" fmla="*/ 10 h 10"/>
                  <a:gd name="T10" fmla="*/ 434 w 434"/>
                  <a:gd name="T11" fmla="*/ 9 h 10"/>
                  <a:gd name="T12" fmla="*/ 433 w 434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4" h="10">
                    <a:moveTo>
                      <a:pt x="433" y="8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32" y="10"/>
                      <a:pt x="432" y="10"/>
                      <a:pt x="432" y="10"/>
                    </a:cubicBezTo>
                    <a:cubicBezTo>
                      <a:pt x="433" y="10"/>
                      <a:pt x="433" y="9"/>
                      <a:pt x="434" y="9"/>
                    </a:cubicBezTo>
                    <a:cubicBezTo>
                      <a:pt x="434" y="8"/>
                      <a:pt x="433" y="8"/>
                      <a:pt x="433" y="8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6" name="Freeform 23">
                <a:extLst>
                  <a:ext uri="{FF2B5EF4-FFF2-40B4-BE49-F238E27FC236}">
                    <a16:creationId xmlns:a16="http://schemas.microsoft.com/office/drawing/2014/main" id="{124BC7EE-A56C-46E3-B8A2-86ECF80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858"/>
                <a:ext cx="588" cy="12"/>
              </a:xfrm>
              <a:custGeom>
                <a:avLst/>
                <a:gdLst>
                  <a:gd name="T0" fmla="*/ 1 w 430"/>
                  <a:gd name="T1" fmla="*/ 2 h 9"/>
                  <a:gd name="T2" fmla="*/ 429 w 430"/>
                  <a:gd name="T3" fmla="*/ 9 h 9"/>
                  <a:gd name="T4" fmla="*/ 430 w 430"/>
                  <a:gd name="T5" fmla="*/ 8 h 9"/>
                  <a:gd name="T6" fmla="*/ 429 w 430"/>
                  <a:gd name="T7" fmla="*/ 7 h 9"/>
                  <a:gd name="T8" fmla="*/ 1 w 430"/>
                  <a:gd name="T9" fmla="*/ 0 h 9"/>
                  <a:gd name="T10" fmla="*/ 0 w 430"/>
                  <a:gd name="T11" fmla="*/ 1 h 9"/>
                  <a:gd name="T12" fmla="*/ 1 w 430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9">
                    <a:moveTo>
                      <a:pt x="1" y="2"/>
                    </a:moveTo>
                    <a:cubicBezTo>
                      <a:pt x="429" y="9"/>
                      <a:pt x="429" y="9"/>
                      <a:pt x="429" y="9"/>
                    </a:cubicBezTo>
                    <a:cubicBezTo>
                      <a:pt x="430" y="9"/>
                      <a:pt x="430" y="8"/>
                      <a:pt x="430" y="8"/>
                    </a:cubicBezTo>
                    <a:cubicBezTo>
                      <a:pt x="430" y="7"/>
                      <a:pt x="430" y="7"/>
                      <a:pt x="429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7" name="Freeform 24">
                <a:extLst>
                  <a:ext uri="{FF2B5EF4-FFF2-40B4-BE49-F238E27FC236}">
                    <a16:creationId xmlns:a16="http://schemas.microsoft.com/office/drawing/2014/main" id="{73A8E8E8-697B-4B04-8E2C-6A59F661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810"/>
                <a:ext cx="591" cy="8"/>
              </a:xfrm>
              <a:custGeom>
                <a:avLst/>
                <a:gdLst>
                  <a:gd name="T0" fmla="*/ 432 w 433"/>
                  <a:gd name="T1" fmla="*/ 4 h 6"/>
                  <a:gd name="T2" fmla="*/ 1 w 433"/>
                  <a:gd name="T3" fmla="*/ 0 h 6"/>
                  <a:gd name="T4" fmla="*/ 0 w 433"/>
                  <a:gd name="T5" fmla="*/ 1 h 6"/>
                  <a:gd name="T6" fmla="*/ 1 w 433"/>
                  <a:gd name="T7" fmla="*/ 2 h 6"/>
                  <a:gd name="T8" fmla="*/ 432 w 433"/>
                  <a:gd name="T9" fmla="*/ 6 h 6"/>
                  <a:gd name="T10" fmla="*/ 433 w 433"/>
                  <a:gd name="T11" fmla="*/ 5 h 6"/>
                  <a:gd name="T12" fmla="*/ 432 w 43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3" h="6">
                    <a:moveTo>
                      <a:pt x="43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2" y="6"/>
                      <a:pt x="433" y="5"/>
                      <a:pt x="433" y="5"/>
                    </a:cubicBezTo>
                    <a:cubicBezTo>
                      <a:pt x="433" y="4"/>
                      <a:pt x="432" y="4"/>
                      <a:pt x="432" y="4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28" name="Freeform 25">
                <a:extLst>
                  <a:ext uri="{FF2B5EF4-FFF2-40B4-BE49-F238E27FC236}">
                    <a16:creationId xmlns:a16="http://schemas.microsoft.com/office/drawing/2014/main" id="{72979985-CA16-44C1-B085-72C248DB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1833"/>
                <a:ext cx="588" cy="11"/>
              </a:xfrm>
              <a:custGeom>
                <a:avLst/>
                <a:gdLst>
                  <a:gd name="T0" fmla="*/ 429 w 430"/>
                  <a:gd name="T1" fmla="*/ 6 h 8"/>
                  <a:gd name="T2" fmla="*/ 1 w 430"/>
                  <a:gd name="T3" fmla="*/ 0 h 8"/>
                  <a:gd name="T4" fmla="*/ 0 w 430"/>
                  <a:gd name="T5" fmla="*/ 1 h 8"/>
                  <a:gd name="T6" fmla="*/ 1 w 430"/>
                  <a:gd name="T7" fmla="*/ 2 h 8"/>
                  <a:gd name="T8" fmla="*/ 429 w 430"/>
                  <a:gd name="T9" fmla="*/ 8 h 8"/>
                  <a:gd name="T10" fmla="*/ 430 w 430"/>
                  <a:gd name="T11" fmla="*/ 7 h 8"/>
                  <a:gd name="T12" fmla="*/ 429 w 430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0" h="8">
                    <a:moveTo>
                      <a:pt x="429" y="6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429" y="8"/>
                      <a:pt x="429" y="8"/>
                      <a:pt x="429" y="8"/>
                    </a:cubicBezTo>
                    <a:cubicBezTo>
                      <a:pt x="430" y="8"/>
                      <a:pt x="430" y="7"/>
                      <a:pt x="430" y="7"/>
                    </a:cubicBezTo>
                    <a:cubicBezTo>
                      <a:pt x="430" y="6"/>
                      <a:pt x="430" y="6"/>
                      <a:pt x="429" y="6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0" name="Freeform 26">
                <a:extLst>
                  <a:ext uri="{FF2B5EF4-FFF2-40B4-BE49-F238E27FC236}">
                    <a16:creationId xmlns:a16="http://schemas.microsoft.com/office/drawing/2014/main" id="{B1F77F3B-77C3-44A9-87BE-2CE82BC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1783"/>
                <a:ext cx="604" cy="3"/>
              </a:xfrm>
              <a:custGeom>
                <a:avLst/>
                <a:gdLst>
                  <a:gd name="T0" fmla="*/ 441 w 442"/>
                  <a:gd name="T1" fmla="*/ 0 h 2"/>
                  <a:gd name="T2" fmla="*/ 1 w 442"/>
                  <a:gd name="T3" fmla="*/ 0 h 2"/>
                  <a:gd name="T4" fmla="*/ 0 w 442"/>
                  <a:gd name="T5" fmla="*/ 1 h 2"/>
                  <a:gd name="T6" fmla="*/ 1 w 442"/>
                  <a:gd name="T7" fmla="*/ 2 h 2"/>
                  <a:gd name="T8" fmla="*/ 441 w 442"/>
                  <a:gd name="T9" fmla="*/ 2 h 2"/>
                  <a:gd name="T10" fmla="*/ 442 w 442"/>
                  <a:gd name="T11" fmla="*/ 1 h 2"/>
                  <a:gd name="T12" fmla="*/ 441 w 44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2" h="2">
                    <a:moveTo>
                      <a:pt x="44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41" y="2"/>
                      <a:pt x="441" y="2"/>
                      <a:pt x="441" y="2"/>
                    </a:cubicBezTo>
                    <a:cubicBezTo>
                      <a:pt x="442" y="2"/>
                      <a:pt x="442" y="2"/>
                      <a:pt x="442" y="1"/>
                    </a:cubicBezTo>
                    <a:cubicBezTo>
                      <a:pt x="442" y="1"/>
                      <a:pt x="442" y="0"/>
                      <a:pt x="441" y="0"/>
                    </a:cubicBezTo>
                  </a:path>
                </a:pathLst>
              </a:custGeom>
              <a:solidFill>
                <a:srgbClr val="1B7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3" name="Freeform 27">
                <a:extLst>
                  <a:ext uri="{FF2B5EF4-FFF2-40B4-BE49-F238E27FC236}">
                    <a16:creationId xmlns:a16="http://schemas.microsoft.com/office/drawing/2014/main" id="{6BD99B13-D25B-4D6D-B2AF-EBBFD1BD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760"/>
                <a:ext cx="20" cy="7"/>
              </a:xfrm>
              <a:custGeom>
                <a:avLst/>
                <a:gdLst>
                  <a:gd name="T0" fmla="*/ 10 w 14"/>
                  <a:gd name="T1" fmla="*/ 0 h 5"/>
                  <a:gd name="T2" fmla="*/ 8 w 14"/>
                  <a:gd name="T3" fmla="*/ 1 h 5"/>
                  <a:gd name="T4" fmla="*/ 0 w 14"/>
                  <a:gd name="T5" fmla="*/ 5 h 5"/>
                  <a:gd name="T6" fmla="*/ 14 w 14"/>
                  <a:gd name="T7" fmla="*/ 4 h 5"/>
                  <a:gd name="T8" fmla="*/ 14 w 14"/>
                  <a:gd name="T9" fmla="*/ 3 h 5"/>
                  <a:gd name="T10" fmla="*/ 1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6" y="2"/>
                      <a:pt x="3" y="3"/>
                      <a:pt x="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4" name="Freeform 28">
                <a:extLst>
                  <a:ext uri="{FF2B5EF4-FFF2-40B4-BE49-F238E27FC236}">
                    <a16:creationId xmlns:a16="http://schemas.microsoft.com/office/drawing/2014/main" id="{1C52DE12-32CB-42AA-92B0-4BCE79C9E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6" y="1765"/>
                <a:ext cx="237" cy="321"/>
              </a:xfrm>
              <a:custGeom>
                <a:avLst/>
                <a:gdLst>
                  <a:gd name="T0" fmla="*/ 11 w 173"/>
                  <a:gd name="T1" fmla="*/ 211 h 235"/>
                  <a:gd name="T2" fmla="*/ 0 w 173"/>
                  <a:gd name="T3" fmla="*/ 234 h 235"/>
                  <a:gd name="T4" fmla="*/ 8 w 173"/>
                  <a:gd name="T5" fmla="*/ 235 h 235"/>
                  <a:gd name="T6" fmla="*/ 20 w 173"/>
                  <a:gd name="T7" fmla="*/ 212 h 235"/>
                  <a:gd name="T8" fmla="*/ 11 w 173"/>
                  <a:gd name="T9" fmla="*/ 211 h 235"/>
                  <a:gd name="T10" fmla="*/ 22 w 173"/>
                  <a:gd name="T11" fmla="*/ 189 h 235"/>
                  <a:gd name="T12" fmla="*/ 12 w 173"/>
                  <a:gd name="T13" fmla="*/ 209 h 235"/>
                  <a:gd name="T14" fmla="*/ 21 w 173"/>
                  <a:gd name="T15" fmla="*/ 210 h 235"/>
                  <a:gd name="T16" fmla="*/ 31 w 173"/>
                  <a:gd name="T17" fmla="*/ 189 h 235"/>
                  <a:gd name="T18" fmla="*/ 22 w 173"/>
                  <a:gd name="T19" fmla="*/ 189 h 235"/>
                  <a:gd name="T20" fmla="*/ 36 w 173"/>
                  <a:gd name="T21" fmla="*/ 160 h 235"/>
                  <a:gd name="T22" fmla="*/ 23 w 173"/>
                  <a:gd name="T23" fmla="*/ 187 h 235"/>
                  <a:gd name="T24" fmla="*/ 32 w 173"/>
                  <a:gd name="T25" fmla="*/ 187 h 235"/>
                  <a:gd name="T26" fmla="*/ 45 w 173"/>
                  <a:gd name="T27" fmla="*/ 161 h 235"/>
                  <a:gd name="T28" fmla="*/ 36 w 173"/>
                  <a:gd name="T29" fmla="*/ 160 h 235"/>
                  <a:gd name="T30" fmla="*/ 48 w 173"/>
                  <a:gd name="T31" fmla="*/ 138 h 235"/>
                  <a:gd name="T32" fmla="*/ 48 w 173"/>
                  <a:gd name="T33" fmla="*/ 138 h 235"/>
                  <a:gd name="T34" fmla="*/ 37 w 173"/>
                  <a:gd name="T35" fmla="*/ 159 h 235"/>
                  <a:gd name="T36" fmla="*/ 46 w 173"/>
                  <a:gd name="T37" fmla="*/ 159 h 235"/>
                  <a:gd name="T38" fmla="*/ 57 w 173"/>
                  <a:gd name="T39" fmla="*/ 138 h 235"/>
                  <a:gd name="T40" fmla="*/ 48 w 173"/>
                  <a:gd name="T41" fmla="*/ 138 h 235"/>
                  <a:gd name="T42" fmla="*/ 59 w 173"/>
                  <a:gd name="T43" fmla="*/ 117 h 235"/>
                  <a:gd name="T44" fmla="*/ 49 w 173"/>
                  <a:gd name="T45" fmla="*/ 136 h 235"/>
                  <a:gd name="T46" fmla="*/ 58 w 173"/>
                  <a:gd name="T47" fmla="*/ 136 h 235"/>
                  <a:gd name="T48" fmla="*/ 68 w 173"/>
                  <a:gd name="T49" fmla="*/ 117 h 235"/>
                  <a:gd name="T50" fmla="*/ 59 w 173"/>
                  <a:gd name="T51" fmla="*/ 117 h 235"/>
                  <a:gd name="T52" fmla="*/ 72 w 173"/>
                  <a:gd name="T53" fmla="*/ 94 h 235"/>
                  <a:gd name="T54" fmla="*/ 60 w 173"/>
                  <a:gd name="T55" fmla="*/ 115 h 235"/>
                  <a:gd name="T56" fmla="*/ 69 w 173"/>
                  <a:gd name="T57" fmla="*/ 115 h 235"/>
                  <a:gd name="T58" fmla="*/ 76 w 173"/>
                  <a:gd name="T59" fmla="*/ 103 h 235"/>
                  <a:gd name="T60" fmla="*/ 81 w 173"/>
                  <a:gd name="T61" fmla="*/ 95 h 235"/>
                  <a:gd name="T62" fmla="*/ 72 w 173"/>
                  <a:gd name="T63" fmla="*/ 94 h 235"/>
                  <a:gd name="T64" fmla="*/ 86 w 173"/>
                  <a:gd name="T65" fmla="*/ 71 h 235"/>
                  <a:gd name="T66" fmla="*/ 73 w 173"/>
                  <a:gd name="T67" fmla="*/ 92 h 235"/>
                  <a:gd name="T68" fmla="*/ 82 w 173"/>
                  <a:gd name="T69" fmla="*/ 93 h 235"/>
                  <a:gd name="T70" fmla="*/ 96 w 173"/>
                  <a:gd name="T71" fmla="*/ 71 h 235"/>
                  <a:gd name="T72" fmla="*/ 86 w 173"/>
                  <a:gd name="T73" fmla="*/ 71 h 235"/>
                  <a:gd name="T74" fmla="*/ 100 w 173"/>
                  <a:gd name="T75" fmla="*/ 53 h 235"/>
                  <a:gd name="T76" fmla="*/ 88 w 173"/>
                  <a:gd name="T77" fmla="*/ 69 h 235"/>
                  <a:gd name="T78" fmla="*/ 97 w 173"/>
                  <a:gd name="T79" fmla="*/ 69 h 235"/>
                  <a:gd name="T80" fmla="*/ 110 w 173"/>
                  <a:gd name="T81" fmla="*/ 53 h 235"/>
                  <a:gd name="T82" fmla="*/ 100 w 173"/>
                  <a:gd name="T83" fmla="*/ 53 h 235"/>
                  <a:gd name="T84" fmla="*/ 115 w 173"/>
                  <a:gd name="T85" fmla="*/ 35 h 235"/>
                  <a:gd name="T86" fmla="*/ 113 w 173"/>
                  <a:gd name="T87" fmla="*/ 37 h 235"/>
                  <a:gd name="T88" fmla="*/ 101 w 173"/>
                  <a:gd name="T89" fmla="*/ 51 h 235"/>
                  <a:gd name="T90" fmla="*/ 111 w 173"/>
                  <a:gd name="T91" fmla="*/ 51 h 235"/>
                  <a:gd name="T92" fmla="*/ 119 w 173"/>
                  <a:gd name="T93" fmla="*/ 42 h 235"/>
                  <a:gd name="T94" fmla="*/ 126 w 173"/>
                  <a:gd name="T95" fmla="*/ 35 h 235"/>
                  <a:gd name="T96" fmla="*/ 115 w 173"/>
                  <a:gd name="T97" fmla="*/ 35 h 235"/>
                  <a:gd name="T98" fmla="*/ 150 w 173"/>
                  <a:gd name="T99" fmla="*/ 15 h 235"/>
                  <a:gd name="T100" fmla="*/ 136 w 173"/>
                  <a:gd name="T101" fmla="*/ 15 h 235"/>
                  <a:gd name="T102" fmla="*/ 116 w 173"/>
                  <a:gd name="T103" fmla="*/ 33 h 235"/>
                  <a:gd name="T104" fmla="*/ 128 w 173"/>
                  <a:gd name="T105" fmla="*/ 33 h 235"/>
                  <a:gd name="T106" fmla="*/ 150 w 173"/>
                  <a:gd name="T107" fmla="*/ 15 h 235"/>
                  <a:gd name="T108" fmla="*/ 173 w 173"/>
                  <a:gd name="T109" fmla="*/ 0 h 235"/>
                  <a:gd name="T110" fmla="*/ 159 w 173"/>
                  <a:gd name="T111" fmla="*/ 1 h 235"/>
                  <a:gd name="T112" fmla="*/ 139 w 173"/>
                  <a:gd name="T113" fmla="*/ 13 h 235"/>
                  <a:gd name="T114" fmla="*/ 153 w 173"/>
                  <a:gd name="T115" fmla="*/ 13 h 235"/>
                  <a:gd name="T116" fmla="*/ 171 w 173"/>
                  <a:gd name="T117" fmla="*/ 4 h 235"/>
                  <a:gd name="T118" fmla="*/ 173 w 173"/>
                  <a:gd name="T119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3" h="235">
                    <a:moveTo>
                      <a:pt x="11" y="211"/>
                    </a:moveTo>
                    <a:cubicBezTo>
                      <a:pt x="7" y="219"/>
                      <a:pt x="4" y="226"/>
                      <a:pt x="0" y="234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12" y="227"/>
                      <a:pt x="16" y="219"/>
                      <a:pt x="20" y="212"/>
                    </a:cubicBezTo>
                    <a:cubicBezTo>
                      <a:pt x="11" y="211"/>
                      <a:pt x="11" y="211"/>
                      <a:pt x="11" y="211"/>
                    </a:cubicBezTo>
                    <a:moveTo>
                      <a:pt x="22" y="189"/>
                    </a:moveTo>
                    <a:cubicBezTo>
                      <a:pt x="19" y="195"/>
                      <a:pt x="15" y="202"/>
                      <a:pt x="12" y="209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4" y="203"/>
                      <a:pt x="28" y="196"/>
                      <a:pt x="31" y="189"/>
                    </a:cubicBezTo>
                    <a:cubicBezTo>
                      <a:pt x="22" y="189"/>
                      <a:pt x="22" y="189"/>
                      <a:pt x="22" y="189"/>
                    </a:cubicBezTo>
                    <a:moveTo>
                      <a:pt x="36" y="160"/>
                    </a:moveTo>
                    <a:cubicBezTo>
                      <a:pt x="32" y="169"/>
                      <a:pt x="28" y="178"/>
                      <a:pt x="23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6" y="178"/>
                      <a:pt x="41" y="169"/>
                      <a:pt x="45" y="161"/>
                    </a:cubicBezTo>
                    <a:cubicBezTo>
                      <a:pt x="36" y="160"/>
                      <a:pt x="36" y="160"/>
                      <a:pt x="36" y="160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4" y="145"/>
                      <a:pt x="41" y="151"/>
                      <a:pt x="37" y="159"/>
                    </a:cubicBezTo>
                    <a:cubicBezTo>
                      <a:pt x="46" y="159"/>
                      <a:pt x="46" y="159"/>
                      <a:pt x="46" y="159"/>
                    </a:cubicBezTo>
                    <a:cubicBezTo>
                      <a:pt x="50" y="152"/>
                      <a:pt x="53" y="145"/>
                      <a:pt x="57" y="138"/>
                    </a:cubicBezTo>
                    <a:cubicBezTo>
                      <a:pt x="48" y="138"/>
                      <a:pt x="48" y="138"/>
                      <a:pt x="48" y="138"/>
                    </a:cubicBezTo>
                    <a:moveTo>
                      <a:pt x="59" y="117"/>
                    </a:moveTo>
                    <a:cubicBezTo>
                      <a:pt x="56" y="123"/>
                      <a:pt x="52" y="129"/>
                      <a:pt x="49" y="136"/>
                    </a:cubicBezTo>
                    <a:cubicBezTo>
                      <a:pt x="58" y="136"/>
                      <a:pt x="58" y="136"/>
                      <a:pt x="58" y="136"/>
                    </a:cubicBezTo>
                    <a:cubicBezTo>
                      <a:pt x="61" y="130"/>
                      <a:pt x="64" y="123"/>
                      <a:pt x="68" y="117"/>
                    </a:cubicBezTo>
                    <a:cubicBezTo>
                      <a:pt x="59" y="117"/>
                      <a:pt x="59" y="117"/>
                      <a:pt x="59" y="117"/>
                    </a:cubicBezTo>
                    <a:moveTo>
                      <a:pt x="72" y="94"/>
                    </a:moveTo>
                    <a:cubicBezTo>
                      <a:pt x="68" y="101"/>
                      <a:pt x="64" y="108"/>
                      <a:pt x="60" y="115"/>
                    </a:cubicBezTo>
                    <a:cubicBezTo>
                      <a:pt x="69" y="115"/>
                      <a:pt x="69" y="115"/>
                      <a:pt x="69" y="115"/>
                    </a:cubicBezTo>
                    <a:cubicBezTo>
                      <a:pt x="71" y="111"/>
                      <a:pt x="74" y="107"/>
                      <a:pt x="76" y="103"/>
                    </a:cubicBezTo>
                    <a:cubicBezTo>
                      <a:pt x="78" y="100"/>
                      <a:pt x="79" y="97"/>
                      <a:pt x="81" y="95"/>
                    </a:cubicBezTo>
                    <a:cubicBezTo>
                      <a:pt x="72" y="94"/>
                      <a:pt x="72" y="94"/>
                      <a:pt x="72" y="94"/>
                    </a:cubicBezTo>
                    <a:moveTo>
                      <a:pt x="86" y="71"/>
                    </a:moveTo>
                    <a:cubicBezTo>
                      <a:pt x="82" y="78"/>
                      <a:pt x="77" y="85"/>
                      <a:pt x="73" y="92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7" y="85"/>
                      <a:pt x="91" y="78"/>
                      <a:pt x="96" y="71"/>
                    </a:cubicBezTo>
                    <a:cubicBezTo>
                      <a:pt x="86" y="71"/>
                      <a:pt x="86" y="71"/>
                      <a:pt x="86" y="71"/>
                    </a:cubicBezTo>
                    <a:moveTo>
                      <a:pt x="100" y="53"/>
                    </a:moveTo>
                    <a:cubicBezTo>
                      <a:pt x="96" y="58"/>
                      <a:pt x="92" y="63"/>
                      <a:pt x="88" y="69"/>
                    </a:cubicBezTo>
                    <a:cubicBezTo>
                      <a:pt x="97" y="69"/>
                      <a:pt x="97" y="69"/>
                      <a:pt x="97" y="69"/>
                    </a:cubicBezTo>
                    <a:cubicBezTo>
                      <a:pt x="101" y="63"/>
                      <a:pt x="106" y="58"/>
                      <a:pt x="110" y="53"/>
                    </a:cubicBezTo>
                    <a:cubicBezTo>
                      <a:pt x="100" y="53"/>
                      <a:pt x="100" y="53"/>
                      <a:pt x="100" y="53"/>
                    </a:cubicBezTo>
                    <a:moveTo>
                      <a:pt x="115" y="35"/>
                    </a:moveTo>
                    <a:cubicBezTo>
                      <a:pt x="114" y="36"/>
                      <a:pt x="114" y="36"/>
                      <a:pt x="113" y="37"/>
                    </a:cubicBezTo>
                    <a:cubicBezTo>
                      <a:pt x="109" y="41"/>
                      <a:pt x="105" y="46"/>
                      <a:pt x="101" y="51"/>
                    </a:cubicBezTo>
                    <a:cubicBezTo>
                      <a:pt x="111" y="51"/>
                      <a:pt x="111" y="51"/>
                      <a:pt x="111" y="51"/>
                    </a:cubicBezTo>
                    <a:cubicBezTo>
                      <a:pt x="114" y="48"/>
                      <a:pt x="117" y="45"/>
                      <a:pt x="119" y="42"/>
                    </a:cubicBezTo>
                    <a:cubicBezTo>
                      <a:pt x="121" y="40"/>
                      <a:pt x="124" y="37"/>
                      <a:pt x="126" y="35"/>
                    </a:cubicBezTo>
                    <a:cubicBezTo>
                      <a:pt x="115" y="35"/>
                      <a:pt x="115" y="35"/>
                      <a:pt x="115" y="35"/>
                    </a:cubicBezTo>
                    <a:moveTo>
                      <a:pt x="150" y="15"/>
                    </a:moveTo>
                    <a:cubicBezTo>
                      <a:pt x="136" y="15"/>
                      <a:pt x="136" y="15"/>
                      <a:pt x="136" y="15"/>
                    </a:cubicBezTo>
                    <a:cubicBezTo>
                      <a:pt x="129" y="21"/>
                      <a:pt x="123" y="27"/>
                      <a:pt x="116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5" y="27"/>
                      <a:pt x="142" y="21"/>
                      <a:pt x="150" y="15"/>
                    </a:cubicBezTo>
                    <a:moveTo>
                      <a:pt x="173" y="0"/>
                    </a:moveTo>
                    <a:cubicBezTo>
                      <a:pt x="159" y="1"/>
                      <a:pt x="159" y="1"/>
                      <a:pt x="159" y="1"/>
                    </a:cubicBezTo>
                    <a:cubicBezTo>
                      <a:pt x="152" y="4"/>
                      <a:pt x="145" y="9"/>
                      <a:pt x="139" y="13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9" y="10"/>
                      <a:pt x="164" y="7"/>
                      <a:pt x="171" y="4"/>
                    </a:cubicBezTo>
                    <a:cubicBezTo>
                      <a:pt x="172" y="3"/>
                      <a:pt x="173" y="2"/>
                      <a:pt x="173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6" name="Freeform 29">
                <a:extLst>
                  <a:ext uri="{FF2B5EF4-FFF2-40B4-BE49-F238E27FC236}">
                    <a16:creationId xmlns:a16="http://schemas.microsoft.com/office/drawing/2014/main" id="{829F3024-E86F-4835-BB02-A97B16B4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496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0 w 6"/>
                  <a:gd name="T3" fmla="*/ 0 h 2"/>
                  <a:gd name="T4" fmla="*/ 3 w 6"/>
                  <a:gd name="T5" fmla="*/ 2 h 2"/>
                  <a:gd name="T6" fmla="*/ 6 w 6"/>
                  <a:gd name="T7" fmla="*/ 1 h 2"/>
                  <a:gd name="T8" fmla="*/ 6 w 6"/>
                  <a:gd name="T9" fmla="*/ 1 h 2"/>
                  <a:gd name="T10" fmla="*/ 0 w 6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F9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7" name="Freeform 30">
                <a:extLst>
                  <a:ext uri="{FF2B5EF4-FFF2-40B4-BE49-F238E27FC236}">
                    <a16:creationId xmlns:a16="http://schemas.microsoft.com/office/drawing/2014/main" id="{974E6D64-7B18-4047-8A6A-657662D962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6" y="2087"/>
                <a:ext cx="360" cy="411"/>
              </a:xfrm>
              <a:custGeom>
                <a:avLst/>
                <a:gdLst>
                  <a:gd name="T0" fmla="*/ 9 w 263"/>
                  <a:gd name="T1" fmla="*/ 290 h 301"/>
                  <a:gd name="T2" fmla="*/ 3 w 263"/>
                  <a:gd name="T3" fmla="*/ 294 h 301"/>
                  <a:gd name="T4" fmla="*/ 1 w 263"/>
                  <a:gd name="T5" fmla="*/ 300 h 301"/>
                  <a:gd name="T6" fmla="*/ 31 w 263"/>
                  <a:gd name="T7" fmla="*/ 284 h 301"/>
                  <a:gd name="T8" fmla="*/ 59 w 263"/>
                  <a:gd name="T9" fmla="*/ 251 h 301"/>
                  <a:gd name="T10" fmla="*/ 22 w 263"/>
                  <a:gd name="T11" fmla="*/ 280 h 301"/>
                  <a:gd name="T12" fmla="*/ 70 w 263"/>
                  <a:gd name="T13" fmla="*/ 253 h 301"/>
                  <a:gd name="T14" fmla="*/ 94 w 263"/>
                  <a:gd name="T15" fmla="*/ 221 h 301"/>
                  <a:gd name="T16" fmla="*/ 61 w 263"/>
                  <a:gd name="T17" fmla="*/ 250 h 301"/>
                  <a:gd name="T18" fmla="*/ 92 w 263"/>
                  <a:gd name="T19" fmla="*/ 233 h 301"/>
                  <a:gd name="T20" fmla="*/ 94 w 263"/>
                  <a:gd name="T21" fmla="*/ 221 h 301"/>
                  <a:gd name="T22" fmla="*/ 96 w 263"/>
                  <a:gd name="T23" fmla="*/ 219 h 301"/>
                  <a:gd name="T24" fmla="*/ 135 w 263"/>
                  <a:gd name="T25" fmla="*/ 192 h 301"/>
                  <a:gd name="T26" fmla="*/ 151 w 263"/>
                  <a:gd name="T27" fmla="*/ 163 h 301"/>
                  <a:gd name="T28" fmla="*/ 137 w 263"/>
                  <a:gd name="T29" fmla="*/ 190 h 301"/>
                  <a:gd name="T30" fmla="*/ 151 w 263"/>
                  <a:gd name="T31" fmla="*/ 163 h 301"/>
                  <a:gd name="T32" fmla="*/ 153 w 263"/>
                  <a:gd name="T33" fmla="*/ 161 h 301"/>
                  <a:gd name="T34" fmla="*/ 185 w 263"/>
                  <a:gd name="T35" fmla="*/ 133 h 301"/>
                  <a:gd name="T36" fmla="*/ 194 w 263"/>
                  <a:gd name="T37" fmla="*/ 108 h 301"/>
                  <a:gd name="T38" fmla="*/ 187 w 263"/>
                  <a:gd name="T39" fmla="*/ 132 h 301"/>
                  <a:gd name="T40" fmla="*/ 194 w 263"/>
                  <a:gd name="T41" fmla="*/ 108 h 301"/>
                  <a:gd name="T42" fmla="*/ 195 w 263"/>
                  <a:gd name="T43" fmla="*/ 106 h 301"/>
                  <a:gd name="T44" fmla="*/ 222 w 263"/>
                  <a:gd name="T45" fmla="*/ 79 h 301"/>
                  <a:gd name="T46" fmla="*/ 229 w 263"/>
                  <a:gd name="T47" fmla="*/ 51 h 301"/>
                  <a:gd name="T48" fmla="*/ 223 w 263"/>
                  <a:gd name="T49" fmla="*/ 77 h 301"/>
                  <a:gd name="T50" fmla="*/ 237 w 263"/>
                  <a:gd name="T51" fmla="*/ 52 h 301"/>
                  <a:gd name="T52" fmla="*/ 243 w 263"/>
                  <a:gd name="T53" fmla="*/ 24 h 301"/>
                  <a:gd name="T54" fmla="*/ 230 w 263"/>
                  <a:gd name="T55" fmla="*/ 49 h 301"/>
                  <a:gd name="T56" fmla="*/ 251 w 263"/>
                  <a:gd name="T57" fmla="*/ 25 h 301"/>
                  <a:gd name="T58" fmla="*/ 255 w 263"/>
                  <a:gd name="T59" fmla="*/ 0 h 301"/>
                  <a:gd name="T60" fmla="*/ 252 w 263"/>
                  <a:gd name="T61" fmla="*/ 23 h 301"/>
                  <a:gd name="T62" fmla="*/ 255 w 263"/>
                  <a:gd name="T6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" h="301">
                    <a:moveTo>
                      <a:pt x="20" y="282"/>
                    </a:moveTo>
                    <a:cubicBezTo>
                      <a:pt x="16" y="285"/>
                      <a:pt x="12" y="288"/>
                      <a:pt x="9" y="290"/>
                    </a:cubicBezTo>
                    <a:cubicBezTo>
                      <a:pt x="7" y="291"/>
                      <a:pt x="5" y="292"/>
                      <a:pt x="4" y="293"/>
                    </a:cubicBezTo>
                    <a:cubicBezTo>
                      <a:pt x="3" y="293"/>
                      <a:pt x="3" y="294"/>
                      <a:pt x="3" y="294"/>
                    </a:cubicBezTo>
                    <a:cubicBezTo>
                      <a:pt x="2" y="294"/>
                      <a:pt x="2" y="294"/>
                      <a:pt x="2" y="294"/>
                    </a:cubicBezTo>
                    <a:cubicBezTo>
                      <a:pt x="0" y="295"/>
                      <a:pt x="0" y="298"/>
                      <a:pt x="1" y="300"/>
                    </a:cubicBezTo>
                    <a:cubicBezTo>
                      <a:pt x="7" y="301"/>
                      <a:pt x="7" y="301"/>
                      <a:pt x="7" y="301"/>
                    </a:cubicBezTo>
                    <a:cubicBezTo>
                      <a:pt x="7" y="301"/>
                      <a:pt x="16" y="295"/>
                      <a:pt x="31" y="284"/>
                    </a:cubicBezTo>
                    <a:cubicBezTo>
                      <a:pt x="20" y="282"/>
                      <a:pt x="20" y="282"/>
                      <a:pt x="20" y="282"/>
                    </a:cubicBezTo>
                    <a:moveTo>
                      <a:pt x="59" y="251"/>
                    </a:moveTo>
                    <a:cubicBezTo>
                      <a:pt x="47" y="262"/>
                      <a:pt x="36" y="270"/>
                      <a:pt x="27" y="277"/>
                    </a:cubicBezTo>
                    <a:cubicBezTo>
                      <a:pt x="25" y="278"/>
                      <a:pt x="24" y="279"/>
                      <a:pt x="22" y="280"/>
                    </a:cubicBezTo>
                    <a:cubicBezTo>
                      <a:pt x="33" y="282"/>
                      <a:pt x="33" y="282"/>
                      <a:pt x="33" y="282"/>
                    </a:cubicBezTo>
                    <a:cubicBezTo>
                      <a:pt x="43" y="275"/>
                      <a:pt x="56" y="265"/>
                      <a:pt x="70" y="253"/>
                    </a:cubicBezTo>
                    <a:cubicBezTo>
                      <a:pt x="59" y="251"/>
                      <a:pt x="59" y="251"/>
                      <a:pt x="59" y="251"/>
                    </a:cubicBezTo>
                    <a:moveTo>
                      <a:pt x="94" y="221"/>
                    </a:moveTo>
                    <a:cubicBezTo>
                      <a:pt x="92" y="223"/>
                      <a:pt x="89" y="225"/>
                      <a:pt x="87" y="227"/>
                    </a:cubicBezTo>
                    <a:cubicBezTo>
                      <a:pt x="78" y="235"/>
                      <a:pt x="69" y="243"/>
                      <a:pt x="61" y="250"/>
                    </a:cubicBezTo>
                    <a:cubicBezTo>
                      <a:pt x="72" y="252"/>
                      <a:pt x="72" y="252"/>
                      <a:pt x="72" y="252"/>
                    </a:cubicBezTo>
                    <a:cubicBezTo>
                      <a:pt x="78" y="246"/>
                      <a:pt x="85" y="240"/>
                      <a:pt x="92" y="233"/>
                    </a:cubicBezTo>
                    <a:cubicBezTo>
                      <a:pt x="96" y="230"/>
                      <a:pt x="100" y="226"/>
                      <a:pt x="104" y="223"/>
                    </a:cubicBezTo>
                    <a:cubicBezTo>
                      <a:pt x="94" y="221"/>
                      <a:pt x="94" y="221"/>
                      <a:pt x="94" y="221"/>
                    </a:cubicBezTo>
                    <a:moveTo>
                      <a:pt x="125" y="190"/>
                    </a:moveTo>
                    <a:cubicBezTo>
                      <a:pt x="115" y="201"/>
                      <a:pt x="105" y="210"/>
                      <a:pt x="96" y="219"/>
                    </a:cubicBezTo>
                    <a:cubicBezTo>
                      <a:pt x="106" y="221"/>
                      <a:pt x="106" y="221"/>
                      <a:pt x="106" y="221"/>
                    </a:cubicBezTo>
                    <a:cubicBezTo>
                      <a:pt x="115" y="212"/>
                      <a:pt x="125" y="202"/>
                      <a:pt x="135" y="192"/>
                    </a:cubicBezTo>
                    <a:cubicBezTo>
                      <a:pt x="125" y="190"/>
                      <a:pt x="125" y="190"/>
                      <a:pt x="125" y="190"/>
                    </a:cubicBezTo>
                    <a:moveTo>
                      <a:pt x="151" y="163"/>
                    </a:moveTo>
                    <a:cubicBezTo>
                      <a:pt x="143" y="172"/>
                      <a:pt x="135" y="180"/>
                      <a:pt x="127" y="189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45" y="182"/>
                      <a:pt x="153" y="173"/>
                      <a:pt x="160" y="164"/>
                    </a:cubicBezTo>
                    <a:cubicBezTo>
                      <a:pt x="151" y="163"/>
                      <a:pt x="151" y="163"/>
                      <a:pt x="151" y="163"/>
                    </a:cubicBezTo>
                    <a:moveTo>
                      <a:pt x="176" y="132"/>
                    </a:moveTo>
                    <a:cubicBezTo>
                      <a:pt x="168" y="142"/>
                      <a:pt x="161" y="152"/>
                      <a:pt x="153" y="161"/>
                    </a:cubicBezTo>
                    <a:cubicBezTo>
                      <a:pt x="162" y="162"/>
                      <a:pt x="162" y="162"/>
                      <a:pt x="162" y="162"/>
                    </a:cubicBezTo>
                    <a:cubicBezTo>
                      <a:pt x="170" y="153"/>
                      <a:pt x="178" y="143"/>
                      <a:pt x="185" y="133"/>
                    </a:cubicBezTo>
                    <a:cubicBezTo>
                      <a:pt x="176" y="132"/>
                      <a:pt x="176" y="132"/>
                      <a:pt x="176" y="132"/>
                    </a:cubicBezTo>
                    <a:moveTo>
                      <a:pt x="194" y="108"/>
                    </a:moveTo>
                    <a:cubicBezTo>
                      <a:pt x="189" y="116"/>
                      <a:pt x="183" y="123"/>
                      <a:pt x="178" y="130"/>
                    </a:cubicBezTo>
                    <a:cubicBezTo>
                      <a:pt x="187" y="132"/>
                      <a:pt x="187" y="132"/>
                      <a:pt x="187" y="132"/>
                    </a:cubicBezTo>
                    <a:cubicBezTo>
                      <a:pt x="192" y="124"/>
                      <a:pt x="198" y="117"/>
                      <a:pt x="203" y="109"/>
                    </a:cubicBezTo>
                    <a:cubicBezTo>
                      <a:pt x="194" y="108"/>
                      <a:pt x="194" y="108"/>
                      <a:pt x="194" y="108"/>
                    </a:cubicBezTo>
                    <a:moveTo>
                      <a:pt x="213" y="78"/>
                    </a:moveTo>
                    <a:cubicBezTo>
                      <a:pt x="208" y="88"/>
                      <a:pt x="202" y="97"/>
                      <a:pt x="195" y="106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11" y="98"/>
                      <a:pt x="216" y="89"/>
                      <a:pt x="222" y="79"/>
                    </a:cubicBezTo>
                    <a:cubicBezTo>
                      <a:pt x="213" y="78"/>
                      <a:pt x="213" y="78"/>
                      <a:pt x="213" y="78"/>
                    </a:cubicBezTo>
                    <a:moveTo>
                      <a:pt x="229" y="51"/>
                    </a:moveTo>
                    <a:cubicBezTo>
                      <a:pt x="224" y="60"/>
                      <a:pt x="219" y="68"/>
                      <a:pt x="214" y="76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8" y="69"/>
                      <a:pt x="233" y="61"/>
                      <a:pt x="237" y="53"/>
                    </a:cubicBezTo>
                    <a:cubicBezTo>
                      <a:pt x="237" y="52"/>
                      <a:pt x="237" y="52"/>
                      <a:pt x="237" y="52"/>
                    </a:cubicBezTo>
                    <a:cubicBezTo>
                      <a:pt x="229" y="51"/>
                      <a:pt x="229" y="51"/>
                      <a:pt x="229" y="51"/>
                    </a:cubicBezTo>
                    <a:moveTo>
                      <a:pt x="243" y="24"/>
                    </a:moveTo>
                    <a:cubicBezTo>
                      <a:pt x="238" y="32"/>
                      <a:pt x="234" y="41"/>
                      <a:pt x="230" y="49"/>
                    </a:cubicBezTo>
                    <a:cubicBezTo>
                      <a:pt x="230" y="49"/>
                      <a:pt x="230" y="49"/>
                      <a:pt x="230" y="49"/>
                    </a:cubicBezTo>
                    <a:cubicBezTo>
                      <a:pt x="238" y="50"/>
                      <a:pt x="238" y="50"/>
                      <a:pt x="238" y="50"/>
                    </a:cubicBezTo>
                    <a:cubicBezTo>
                      <a:pt x="243" y="42"/>
                      <a:pt x="247" y="33"/>
                      <a:pt x="251" y="25"/>
                    </a:cubicBezTo>
                    <a:cubicBezTo>
                      <a:pt x="243" y="24"/>
                      <a:pt x="243" y="24"/>
                      <a:pt x="243" y="24"/>
                    </a:cubicBezTo>
                    <a:moveTo>
                      <a:pt x="255" y="0"/>
                    </a:moveTo>
                    <a:cubicBezTo>
                      <a:pt x="251" y="7"/>
                      <a:pt x="247" y="15"/>
                      <a:pt x="244" y="22"/>
                    </a:cubicBezTo>
                    <a:cubicBezTo>
                      <a:pt x="252" y="23"/>
                      <a:pt x="252" y="23"/>
                      <a:pt x="252" y="23"/>
                    </a:cubicBezTo>
                    <a:cubicBezTo>
                      <a:pt x="256" y="15"/>
                      <a:pt x="260" y="8"/>
                      <a:pt x="263" y="0"/>
                    </a:cubicBezTo>
                    <a:cubicBezTo>
                      <a:pt x="255" y="0"/>
                      <a:pt x="255" y="0"/>
                      <a:pt x="255" y="0"/>
                    </a:cubicBezTo>
                  </a:path>
                </a:pathLst>
              </a:custGeom>
              <a:solidFill>
                <a:srgbClr val="DA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8" name="Freeform 31">
                <a:extLst>
                  <a:ext uri="{FF2B5EF4-FFF2-40B4-BE49-F238E27FC236}">
                    <a16:creationId xmlns:a16="http://schemas.microsoft.com/office/drawing/2014/main" id="{FB455934-2CAF-4706-85D6-D3B40618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469"/>
                <a:ext cx="17" cy="5"/>
              </a:xfrm>
              <a:custGeom>
                <a:avLst/>
                <a:gdLst>
                  <a:gd name="T0" fmla="*/ 2 w 13"/>
                  <a:gd name="T1" fmla="*/ 0 h 4"/>
                  <a:gd name="T2" fmla="*/ 0 w 13"/>
                  <a:gd name="T3" fmla="*/ 2 h 4"/>
                  <a:gd name="T4" fmla="*/ 11 w 13"/>
                  <a:gd name="T5" fmla="*/ 4 h 4"/>
                  <a:gd name="T6" fmla="*/ 13 w 13"/>
                  <a:gd name="T7" fmla="*/ 2 h 4"/>
                  <a:gd name="T8" fmla="*/ 2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39" name="Freeform 32">
                <a:extLst>
                  <a:ext uri="{FF2B5EF4-FFF2-40B4-BE49-F238E27FC236}">
                    <a16:creationId xmlns:a16="http://schemas.microsoft.com/office/drawing/2014/main" id="{6C912D47-3ACF-45CD-8857-F083903EB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428"/>
                <a:ext cx="18" cy="4"/>
              </a:xfrm>
              <a:custGeom>
                <a:avLst/>
                <a:gdLst>
                  <a:gd name="T0" fmla="*/ 2 w 13"/>
                  <a:gd name="T1" fmla="*/ 0 h 3"/>
                  <a:gd name="T2" fmla="*/ 0 w 13"/>
                  <a:gd name="T3" fmla="*/ 1 h 3"/>
                  <a:gd name="T4" fmla="*/ 11 w 13"/>
                  <a:gd name="T5" fmla="*/ 3 h 3"/>
                  <a:gd name="T6" fmla="*/ 13 w 13"/>
                  <a:gd name="T7" fmla="*/ 2 h 3"/>
                  <a:gd name="T8" fmla="*/ 2 w 1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" name="Freeform 33">
                <a:extLst>
                  <a:ext uri="{FF2B5EF4-FFF2-40B4-BE49-F238E27FC236}">
                    <a16:creationId xmlns:a16="http://schemas.microsoft.com/office/drawing/2014/main" id="{FADAF4E4-D793-4C55-999A-F383A831B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386"/>
                <a:ext cx="16" cy="5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0 w 12"/>
                  <a:gd name="T5" fmla="*/ 4 h 4"/>
                  <a:gd name="T6" fmla="*/ 12 w 12"/>
                  <a:gd name="T7" fmla="*/ 2 h 4"/>
                  <a:gd name="T8" fmla="*/ 2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" name="Freeform 34">
                <a:extLst>
                  <a:ext uri="{FF2B5EF4-FFF2-40B4-BE49-F238E27FC236}">
                    <a16:creationId xmlns:a16="http://schemas.microsoft.com/office/drawing/2014/main" id="{EABBC27D-4AB1-4FB9-8EAE-E55AD3AD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45"/>
                <a:ext cx="16" cy="4"/>
              </a:xfrm>
              <a:custGeom>
                <a:avLst/>
                <a:gdLst>
                  <a:gd name="T0" fmla="*/ 2 w 12"/>
                  <a:gd name="T1" fmla="*/ 0 h 3"/>
                  <a:gd name="T2" fmla="*/ 0 w 12"/>
                  <a:gd name="T3" fmla="*/ 1 h 3"/>
                  <a:gd name="T4" fmla="*/ 10 w 12"/>
                  <a:gd name="T5" fmla="*/ 3 h 3"/>
                  <a:gd name="T6" fmla="*/ 12 w 12"/>
                  <a:gd name="T7" fmla="*/ 1 h 3"/>
                  <a:gd name="T8" fmla="*/ 2 w 1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" name="Freeform 35">
                <a:extLst>
                  <a:ext uri="{FF2B5EF4-FFF2-40B4-BE49-F238E27FC236}">
                    <a16:creationId xmlns:a16="http://schemas.microsoft.com/office/drawing/2014/main" id="{EC8D91F7-7099-4A96-8E28-98BED06C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307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1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" name="Freeform 36">
                <a:extLst>
                  <a:ext uri="{FF2B5EF4-FFF2-40B4-BE49-F238E27FC236}">
                    <a16:creationId xmlns:a16="http://schemas.microsoft.com/office/drawing/2014/main" id="{2311F49D-900C-4BD7-90D6-AC6A12ED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64"/>
                <a:ext cx="15" cy="4"/>
              </a:xfrm>
              <a:custGeom>
                <a:avLst/>
                <a:gdLst>
                  <a:gd name="T0" fmla="*/ 2 w 11"/>
                  <a:gd name="T1" fmla="*/ 0 h 3"/>
                  <a:gd name="T2" fmla="*/ 0 w 11"/>
                  <a:gd name="T3" fmla="*/ 2 h 3"/>
                  <a:gd name="T4" fmla="*/ 9 w 11"/>
                  <a:gd name="T5" fmla="*/ 3 h 3"/>
                  <a:gd name="T6" fmla="*/ 11 w 11"/>
                  <a:gd name="T7" fmla="*/ 2 h 3"/>
                  <a:gd name="T8" fmla="*/ 2 w 1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2"/>
                      <a:pt x="11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" name="Freeform 37">
                <a:extLst>
                  <a:ext uri="{FF2B5EF4-FFF2-40B4-BE49-F238E27FC236}">
                    <a16:creationId xmlns:a16="http://schemas.microsoft.com/office/drawing/2014/main" id="{E462EC5C-0194-49D1-8438-547250F9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232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" name="Freeform 38">
                <a:extLst>
                  <a:ext uri="{FF2B5EF4-FFF2-40B4-BE49-F238E27FC236}">
                    <a16:creationId xmlns:a16="http://schemas.microsoft.com/office/drawing/2014/main" id="{400EC5A3-9B64-4706-8CF7-2305743D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91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2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" name="Freeform 39">
                <a:extLst>
                  <a:ext uri="{FF2B5EF4-FFF2-40B4-BE49-F238E27FC236}">
                    <a16:creationId xmlns:a16="http://schemas.microsoft.com/office/drawing/2014/main" id="{980AD7DF-3AAC-4373-A5EB-C9A94A5B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154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" name="Freeform 40">
                <a:extLst>
                  <a:ext uri="{FF2B5EF4-FFF2-40B4-BE49-F238E27FC236}">
                    <a16:creationId xmlns:a16="http://schemas.microsoft.com/office/drawing/2014/main" id="{7DF3931D-1D31-42C9-B255-628BF67E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117"/>
                <a:ext cx="13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2 h 3"/>
                  <a:gd name="T4" fmla="*/ 8 w 9"/>
                  <a:gd name="T5" fmla="*/ 3 h 3"/>
                  <a:gd name="T6" fmla="*/ 9 w 9"/>
                  <a:gd name="T7" fmla="*/ 1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" name="Freeform 41">
                <a:extLst>
                  <a:ext uri="{FF2B5EF4-FFF2-40B4-BE49-F238E27FC236}">
                    <a16:creationId xmlns:a16="http://schemas.microsoft.com/office/drawing/2014/main" id="{8CA6D5D7-E848-4557-8978-99D3B2FB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084"/>
                <a:ext cx="12" cy="3"/>
              </a:xfrm>
              <a:custGeom>
                <a:avLst/>
                <a:gdLst>
                  <a:gd name="T0" fmla="*/ 1 w 9"/>
                  <a:gd name="T1" fmla="*/ 0 h 2"/>
                  <a:gd name="T2" fmla="*/ 0 w 9"/>
                  <a:gd name="T3" fmla="*/ 2 h 2"/>
                  <a:gd name="T4" fmla="*/ 8 w 9"/>
                  <a:gd name="T5" fmla="*/ 2 h 2"/>
                  <a:gd name="T6" fmla="*/ 9 w 9"/>
                  <a:gd name="T7" fmla="*/ 1 h 2"/>
                  <a:gd name="T8" fmla="*/ 1 w 9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" name="Freeform 42">
                <a:extLst>
                  <a:ext uri="{FF2B5EF4-FFF2-40B4-BE49-F238E27FC236}">
                    <a16:creationId xmlns:a16="http://schemas.microsoft.com/office/drawing/2014/main" id="{75C9DB4A-BE1E-48BF-A8E3-6AD2184C6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50"/>
                <a:ext cx="14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" name="Freeform 43">
                <a:extLst>
                  <a:ext uri="{FF2B5EF4-FFF2-40B4-BE49-F238E27FC236}">
                    <a16:creationId xmlns:a16="http://schemas.microsoft.com/office/drawing/2014/main" id="{4A946FBB-FA8B-4BB6-A58D-61C0EE79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020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" name="Freeform 44">
                <a:extLst>
                  <a:ext uri="{FF2B5EF4-FFF2-40B4-BE49-F238E27FC236}">
                    <a16:creationId xmlns:a16="http://schemas.microsoft.com/office/drawing/2014/main" id="{60E95991-3811-40D0-9477-6AE94489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982"/>
                <a:ext cx="14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1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" name="Freeform 45">
                <a:extLst>
                  <a:ext uri="{FF2B5EF4-FFF2-40B4-BE49-F238E27FC236}">
                    <a16:creationId xmlns:a16="http://schemas.microsoft.com/office/drawing/2014/main" id="{EF253F82-BB68-4B08-94C2-915F3E5C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1951"/>
                <a:ext cx="13" cy="2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5" name="Freeform 46">
                <a:extLst>
                  <a:ext uri="{FF2B5EF4-FFF2-40B4-BE49-F238E27FC236}">
                    <a16:creationId xmlns:a16="http://schemas.microsoft.com/office/drawing/2014/main" id="{DEFB8B83-1D1F-4C28-9BBB-EEC5FDF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922"/>
                <a:ext cx="13" cy="3"/>
              </a:xfrm>
              <a:custGeom>
                <a:avLst/>
                <a:gdLst>
                  <a:gd name="T0" fmla="*/ 1 w 10"/>
                  <a:gd name="T1" fmla="*/ 0 h 2"/>
                  <a:gd name="T2" fmla="*/ 0 w 10"/>
                  <a:gd name="T3" fmla="*/ 2 h 2"/>
                  <a:gd name="T4" fmla="*/ 9 w 10"/>
                  <a:gd name="T5" fmla="*/ 2 h 2"/>
                  <a:gd name="T6" fmla="*/ 10 w 10"/>
                  <a:gd name="T7" fmla="*/ 0 h 2"/>
                  <a:gd name="T8" fmla="*/ 1 w 10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6" name="Freeform 47">
                <a:extLst>
                  <a:ext uri="{FF2B5EF4-FFF2-40B4-BE49-F238E27FC236}">
                    <a16:creationId xmlns:a16="http://schemas.microsoft.com/office/drawing/2014/main" id="{F6D73738-4CA1-4CF1-89F6-0FB61370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891"/>
                <a:ext cx="13" cy="4"/>
              </a:xfrm>
              <a:custGeom>
                <a:avLst/>
                <a:gdLst>
                  <a:gd name="T0" fmla="*/ 1 w 10"/>
                  <a:gd name="T1" fmla="*/ 0 h 3"/>
                  <a:gd name="T2" fmla="*/ 0 w 10"/>
                  <a:gd name="T3" fmla="*/ 2 h 3"/>
                  <a:gd name="T4" fmla="*/ 9 w 10"/>
                  <a:gd name="T5" fmla="*/ 3 h 3"/>
                  <a:gd name="T6" fmla="*/ 10 w 10"/>
                  <a:gd name="T7" fmla="*/ 1 h 3"/>
                  <a:gd name="T8" fmla="*/ 1 w 10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7" name="Freeform 48">
                <a:extLst>
                  <a:ext uri="{FF2B5EF4-FFF2-40B4-BE49-F238E27FC236}">
                    <a16:creationId xmlns:a16="http://schemas.microsoft.com/office/drawing/2014/main" id="{B270386F-5A15-4319-A356-CE00506C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1859"/>
                <a:ext cx="15" cy="3"/>
              </a:xfrm>
              <a:custGeom>
                <a:avLst/>
                <a:gdLst>
                  <a:gd name="T0" fmla="*/ 2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2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8" name="Freeform 49">
                <a:extLst>
                  <a:ext uri="{FF2B5EF4-FFF2-40B4-BE49-F238E27FC236}">
                    <a16:creationId xmlns:a16="http://schemas.microsoft.com/office/drawing/2014/main" id="{2ADD371C-23F0-45B6-91F3-4C8B09F75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810"/>
                <a:ext cx="18" cy="3"/>
              </a:xfrm>
              <a:custGeom>
                <a:avLst/>
                <a:gdLst>
                  <a:gd name="T0" fmla="*/ 1 w 13"/>
                  <a:gd name="T1" fmla="*/ 0 h 2"/>
                  <a:gd name="T2" fmla="*/ 0 w 13"/>
                  <a:gd name="T3" fmla="*/ 2 h 2"/>
                  <a:gd name="T4" fmla="*/ 11 w 13"/>
                  <a:gd name="T5" fmla="*/ 2 h 2"/>
                  <a:gd name="T6" fmla="*/ 13 w 13"/>
                  <a:gd name="T7" fmla="*/ 0 h 2"/>
                  <a:gd name="T8" fmla="*/ 1 w 1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3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9" name="Freeform 50">
                <a:extLst>
                  <a:ext uri="{FF2B5EF4-FFF2-40B4-BE49-F238E27FC236}">
                    <a16:creationId xmlns:a16="http://schemas.microsoft.com/office/drawing/2014/main" id="{A32131B6-905F-4C88-A8CB-EBE42F5E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835"/>
                <a:ext cx="15" cy="3"/>
              </a:xfrm>
              <a:custGeom>
                <a:avLst/>
                <a:gdLst>
                  <a:gd name="T0" fmla="*/ 1 w 11"/>
                  <a:gd name="T1" fmla="*/ 0 h 2"/>
                  <a:gd name="T2" fmla="*/ 0 w 11"/>
                  <a:gd name="T3" fmla="*/ 2 h 2"/>
                  <a:gd name="T4" fmla="*/ 10 w 11"/>
                  <a:gd name="T5" fmla="*/ 2 h 2"/>
                  <a:gd name="T6" fmla="*/ 11 w 11"/>
                  <a:gd name="T7" fmla="*/ 0 h 2"/>
                  <a:gd name="T8" fmla="*/ 1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0"/>
                      <a:pt x="1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0" name="Freeform 51">
                <a:extLst>
                  <a:ext uri="{FF2B5EF4-FFF2-40B4-BE49-F238E27FC236}">
                    <a16:creationId xmlns:a16="http://schemas.microsoft.com/office/drawing/2014/main" id="{F7FC771F-CACB-4E3D-8418-714B857B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783"/>
                <a:ext cx="23" cy="3"/>
              </a:xfrm>
              <a:custGeom>
                <a:avLst/>
                <a:gdLst>
                  <a:gd name="T0" fmla="*/ 17 w 17"/>
                  <a:gd name="T1" fmla="*/ 0 h 2"/>
                  <a:gd name="T2" fmla="*/ 3 w 17"/>
                  <a:gd name="T3" fmla="*/ 0 h 2"/>
                  <a:gd name="T4" fmla="*/ 0 w 17"/>
                  <a:gd name="T5" fmla="*/ 2 h 2"/>
                  <a:gd name="T6" fmla="*/ 14 w 17"/>
                  <a:gd name="T7" fmla="*/ 2 h 2"/>
                  <a:gd name="T8" fmla="*/ 17 w 17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</a:path>
                </a:pathLst>
              </a:custGeom>
              <a:solidFill>
                <a:srgbClr val="7F5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1" name="Freeform 52">
                <a:extLst>
                  <a:ext uri="{FF2B5EF4-FFF2-40B4-BE49-F238E27FC236}">
                    <a16:creationId xmlns:a16="http://schemas.microsoft.com/office/drawing/2014/main" id="{E2C49951-7CF8-4DF7-8468-EEFF9923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0 w 115"/>
                  <a:gd name="T1" fmla="*/ 319 h 326"/>
                  <a:gd name="T2" fmla="*/ 40 w 115"/>
                  <a:gd name="T3" fmla="*/ 320 h 326"/>
                  <a:gd name="T4" fmla="*/ 77 w 115"/>
                  <a:gd name="T5" fmla="*/ 295 h 326"/>
                  <a:gd name="T6" fmla="*/ 101 w 115"/>
                  <a:gd name="T7" fmla="*/ 206 h 326"/>
                  <a:gd name="T8" fmla="*/ 99 w 115"/>
                  <a:gd name="T9" fmla="*/ 62 h 326"/>
                  <a:gd name="T10" fmla="*/ 101 w 115"/>
                  <a:gd name="T11" fmla="*/ 16 h 326"/>
                  <a:gd name="T12" fmla="*/ 113 w 115"/>
                  <a:gd name="T13" fmla="*/ 0 h 326"/>
                  <a:gd name="T14" fmla="*/ 115 w 115"/>
                  <a:gd name="T15" fmla="*/ 0 h 326"/>
                  <a:gd name="T16" fmla="*/ 100 w 115"/>
                  <a:gd name="T17" fmla="*/ 61 h 326"/>
                  <a:gd name="T18" fmla="*/ 102 w 115"/>
                  <a:gd name="T19" fmla="*/ 216 h 326"/>
                  <a:gd name="T20" fmla="*/ 28 w 115"/>
                  <a:gd name="T21" fmla="*/ 324 h 326"/>
                  <a:gd name="T22" fmla="*/ 27 w 115"/>
                  <a:gd name="T23" fmla="*/ 324 h 326"/>
                  <a:gd name="T24" fmla="*/ 0 w 115"/>
                  <a:gd name="T25" fmla="*/ 319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5" h="326">
                    <a:moveTo>
                      <a:pt x="0" y="319"/>
                    </a:moveTo>
                    <a:cubicBezTo>
                      <a:pt x="16" y="326"/>
                      <a:pt x="25" y="325"/>
                      <a:pt x="40" y="320"/>
                    </a:cubicBezTo>
                    <a:cubicBezTo>
                      <a:pt x="49" y="318"/>
                      <a:pt x="63" y="311"/>
                      <a:pt x="77" y="295"/>
                    </a:cubicBezTo>
                    <a:cubicBezTo>
                      <a:pt x="104" y="266"/>
                      <a:pt x="102" y="226"/>
                      <a:pt x="101" y="206"/>
                    </a:cubicBezTo>
                    <a:cubicBezTo>
                      <a:pt x="99" y="161"/>
                      <a:pt x="98" y="80"/>
                      <a:pt x="99" y="62"/>
                    </a:cubicBezTo>
                    <a:cubicBezTo>
                      <a:pt x="100" y="47"/>
                      <a:pt x="97" y="31"/>
                      <a:pt x="101" y="16"/>
                    </a:cubicBezTo>
                    <a:cubicBezTo>
                      <a:pt x="103" y="4"/>
                      <a:pt x="109" y="2"/>
                      <a:pt x="113" y="0"/>
                    </a:cubicBezTo>
                    <a:cubicBezTo>
                      <a:pt x="114" y="0"/>
                      <a:pt x="114" y="0"/>
                      <a:pt x="115" y="0"/>
                    </a:cubicBezTo>
                    <a:cubicBezTo>
                      <a:pt x="93" y="5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5" y="278"/>
                      <a:pt x="71" y="316"/>
                      <a:pt x="28" y="324"/>
                    </a:cubicBezTo>
                    <a:cubicBezTo>
                      <a:pt x="28" y="324"/>
                      <a:pt x="27" y="324"/>
                      <a:pt x="27" y="324"/>
                    </a:cubicBezTo>
                    <a:cubicBezTo>
                      <a:pt x="17" y="325"/>
                      <a:pt x="8" y="323"/>
                      <a:pt x="0" y="319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2" name="Freeform 53">
                <a:extLst>
                  <a:ext uri="{FF2B5EF4-FFF2-40B4-BE49-F238E27FC236}">
                    <a16:creationId xmlns:a16="http://schemas.microsoft.com/office/drawing/2014/main" id="{56BBAC28-608B-4E38-80A4-F6278FB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5"/>
              </a:xfrm>
              <a:custGeom>
                <a:avLst/>
                <a:gdLst>
                  <a:gd name="T0" fmla="*/ 113 w 115"/>
                  <a:gd name="T1" fmla="*/ 1 h 326"/>
                  <a:gd name="T2" fmla="*/ 102 w 115"/>
                  <a:gd name="T3" fmla="*/ 216 h 326"/>
                  <a:gd name="T4" fmla="*/ 43 w 115"/>
                  <a:gd name="T5" fmla="*/ 320 h 326"/>
                  <a:gd name="T6" fmla="*/ 0 w 115"/>
                  <a:gd name="T7" fmla="*/ 319 h 326"/>
                  <a:gd name="T8" fmla="*/ 9 w 115"/>
                  <a:gd name="T9" fmla="*/ 323 h 326"/>
                  <a:gd name="T10" fmla="*/ 19 w 115"/>
                  <a:gd name="T11" fmla="*/ 324 h 326"/>
                  <a:gd name="T12" fmla="*/ 26 w 115"/>
                  <a:gd name="T13" fmla="*/ 324 h 326"/>
                  <a:gd name="T14" fmla="*/ 26 w 115"/>
                  <a:gd name="T15" fmla="*/ 324 h 326"/>
                  <a:gd name="T16" fmla="*/ 26 w 115"/>
                  <a:gd name="T17" fmla="*/ 324 h 326"/>
                  <a:gd name="T18" fmla="*/ 26 w 115"/>
                  <a:gd name="T19" fmla="*/ 324 h 326"/>
                  <a:gd name="T20" fmla="*/ 27 w 115"/>
                  <a:gd name="T21" fmla="*/ 324 h 326"/>
                  <a:gd name="T22" fmla="*/ 27 w 115"/>
                  <a:gd name="T23" fmla="*/ 324 h 326"/>
                  <a:gd name="T24" fmla="*/ 27 w 115"/>
                  <a:gd name="T25" fmla="*/ 324 h 326"/>
                  <a:gd name="T26" fmla="*/ 27 w 115"/>
                  <a:gd name="T27" fmla="*/ 324 h 326"/>
                  <a:gd name="T28" fmla="*/ 27 w 115"/>
                  <a:gd name="T29" fmla="*/ 324 h 326"/>
                  <a:gd name="T30" fmla="*/ 27 w 115"/>
                  <a:gd name="T31" fmla="*/ 323 h 326"/>
                  <a:gd name="T32" fmla="*/ 28 w 115"/>
                  <a:gd name="T33" fmla="*/ 323 h 326"/>
                  <a:gd name="T34" fmla="*/ 40 w 115"/>
                  <a:gd name="T35" fmla="*/ 320 h 326"/>
                  <a:gd name="T36" fmla="*/ 52 w 115"/>
                  <a:gd name="T37" fmla="*/ 315 h 326"/>
                  <a:gd name="T38" fmla="*/ 63 w 115"/>
                  <a:gd name="T39" fmla="*/ 309 h 326"/>
                  <a:gd name="T40" fmla="*/ 73 w 115"/>
                  <a:gd name="T41" fmla="*/ 300 h 326"/>
                  <a:gd name="T42" fmla="*/ 82 w 115"/>
                  <a:gd name="T43" fmla="*/ 290 h 326"/>
                  <a:gd name="T44" fmla="*/ 89 w 115"/>
                  <a:gd name="T45" fmla="*/ 278 h 326"/>
                  <a:gd name="T46" fmla="*/ 95 w 115"/>
                  <a:gd name="T47" fmla="*/ 265 h 326"/>
                  <a:gd name="T48" fmla="*/ 99 w 115"/>
                  <a:gd name="T49" fmla="*/ 250 h 326"/>
                  <a:gd name="T50" fmla="*/ 101 w 115"/>
                  <a:gd name="T51" fmla="*/ 234 h 326"/>
                  <a:gd name="T52" fmla="*/ 102 w 115"/>
                  <a:gd name="T53" fmla="*/ 216 h 326"/>
                  <a:gd name="T54" fmla="*/ 101 w 115"/>
                  <a:gd name="T55" fmla="*/ 196 h 326"/>
                  <a:gd name="T56" fmla="*/ 100 w 115"/>
                  <a:gd name="T57" fmla="*/ 176 h 326"/>
                  <a:gd name="T58" fmla="*/ 100 w 115"/>
                  <a:gd name="T59" fmla="*/ 156 h 326"/>
                  <a:gd name="T60" fmla="*/ 99 w 115"/>
                  <a:gd name="T61" fmla="*/ 137 h 326"/>
                  <a:gd name="T62" fmla="*/ 99 w 115"/>
                  <a:gd name="T63" fmla="*/ 118 h 326"/>
                  <a:gd name="T64" fmla="*/ 99 w 115"/>
                  <a:gd name="T65" fmla="*/ 101 h 326"/>
                  <a:gd name="T66" fmla="*/ 99 w 115"/>
                  <a:gd name="T67" fmla="*/ 86 h 326"/>
                  <a:gd name="T68" fmla="*/ 99 w 115"/>
                  <a:gd name="T69" fmla="*/ 74 h 326"/>
                  <a:gd name="T70" fmla="*/ 99 w 115"/>
                  <a:gd name="T71" fmla="*/ 65 h 326"/>
                  <a:gd name="T72" fmla="*/ 99 w 115"/>
                  <a:gd name="T73" fmla="*/ 60 h 326"/>
                  <a:gd name="T74" fmla="*/ 99 w 115"/>
                  <a:gd name="T75" fmla="*/ 56 h 326"/>
                  <a:gd name="T76" fmla="*/ 99 w 115"/>
                  <a:gd name="T77" fmla="*/ 50 h 326"/>
                  <a:gd name="T78" fmla="*/ 99 w 115"/>
                  <a:gd name="T79" fmla="*/ 43 h 326"/>
                  <a:gd name="T80" fmla="*/ 99 w 115"/>
                  <a:gd name="T81" fmla="*/ 35 h 326"/>
                  <a:gd name="T82" fmla="*/ 99 w 115"/>
                  <a:gd name="T83" fmla="*/ 27 h 326"/>
                  <a:gd name="T84" fmla="*/ 100 w 115"/>
                  <a:gd name="T85" fmla="*/ 20 h 326"/>
                  <a:gd name="T86" fmla="*/ 102 w 115"/>
                  <a:gd name="T87" fmla="*/ 13 h 326"/>
                  <a:gd name="T88" fmla="*/ 104 w 115"/>
                  <a:gd name="T89" fmla="*/ 7 h 326"/>
                  <a:gd name="T90" fmla="*/ 108 w 115"/>
                  <a:gd name="T91" fmla="*/ 2 h 326"/>
                  <a:gd name="T92" fmla="*/ 114 w 115"/>
                  <a:gd name="T93" fmla="*/ 0 h 326"/>
                  <a:gd name="T94" fmla="*/ 115 w 115"/>
                  <a:gd name="T9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6">
                    <a:moveTo>
                      <a:pt x="115" y="0"/>
                    </a:moveTo>
                    <a:cubicBezTo>
                      <a:pt x="114" y="0"/>
                      <a:pt x="113" y="0"/>
                      <a:pt x="113" y="1"/>
                    </a:cubicBezTo>
                    <a:cubicBezTo>
                      <a:pt x="94" y="7"/>
                      <a:pt x="101" y="49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8"/>
                      <a:pt x="81" y="303"/>
                      <a:pt x="49" y="317"/>
                    </a:cubicBezTo>
                    <a:cubicBezTo>
                      <a:pt x="47" y="318"/>
                      <a:pt x="45" y="319"/>
                      <a:pt x="43" y="320"/>
                    </a:cubicBezTo>
                    <a:cubicBezTo>
                      <a:pt x="25" y="326"/>
                      <a:pt x="18" y="324"/>
                      <a:pt x="11" y="323"/>
                    </a:cubicBezTo>
                    <a:cubicBezTo>
                      <a:pt x="7" y="322"/>
                      <a:pt x="3" y="321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3" name="Freeform 54">
                <a:extLst>
                  <a:ext uri="{FF2B5EF4-FFF2-40B4-BE49-F238E27FC236}">
                    <a16:creationId xmlns:a16="http://schemas.microsoft.com/office/drawing/2014/main" id="{B323D4F1-8898-44C8-8F6F-D3DE964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016"/>
                <a:ext cx="157" cy="446"/>
              </a:xfrm>
              <a:custGeom>
                <a:avLst/>
                <a:gdLst>
                  <a:gd name="T0" fmla="*/ 110 w 115"/>
                  <a:gd name="T1" fmla="*/ 2 h 327"/>
                  <a:gd name="T2" fmla="*/ 102 w 115"/>
                  <a:gd name="T3" fmla="*/ 216 h 327"/>
                  <a:gd name="T4" fmla="*/ 57 w 115"/>
                  <a:gd name="T5" fmla="*/ 313 h 327"/>
                  <a:gd name="T6" fmla="*/ 6 w 115"/>
                  <a:gd name="T7" fmla="*/ 322 h 327"/>
                  <a:gd name="T8" fmla="*/ 0 w 115"/>
                  <a:gd name="T9" fmla="*/ 319 h 327"/>
                  <a:gd name="T10" fmla="*/ 9 w 115"/>
                  <a:gd name="T11" fmla="*/ 323 h 327"/>
                  <a:gd name="T12" fmla="*/ 19 w 115"/>
                  <a:gd name="T13" fmla="*/ 324 h 327"/>
                  <a:gd name="T14" fmla="*/ 26 w 115"/>
                  <a:gd name="T15" fmla="*/ 324 h 327"/>
                  <a:gd name="T16" fmla="*/ 26 w 115"/>
                  <a:gd name="T17" fmla="*/ 324 h 327"/>
                  <a:gd name="T18" fmla="*/ 26 w 115"/>
                  <a:gd name="T19" fmla="*/ 324 h 327"/>
                  <a:gd name="T20" fmla="*/ 26 w 115"/>
                  <a:gd name="T21" fmla="*/ 324 h 327"/>
                  <a:gd name="T22" fmla="*/ 27 w 115"/>
                  <a:gd name="T23" fmla="*/ 324 h 327"/>
                  <a:gd name="T24" fmla="*/ 27 w 115"/>
                  <a:gd name="T25" fmla="*/ 324 h 327"/>
                  <a:gd name="T26" fmla="*/ 27 w 115"/>
                  <a:gd name="T27" fmla="*/ 324 h 327"/>
                  <a:gd name="T28" fmla="*/ 27 w 115"/>
                  <a:gd name="T29" fmla="*/ 324 h 327"/>
                  <a:gd name="T30" fmla="*/ 27 w 115"/>
                  <a:gd name="T31" fmla="*/ 324 h 327"/>
                  <a:gd name="T32" fmla="*/ 27 w 115"/>
                  <a:gd name="T33" fmla="*/ 323 h 327"/>
                  <a:gd name="T34" fmla="*/ 28 w 115"/>
                  <a:gd name="T35" fmla="*/ 323 h 327"/>
                  <a:gd name="T36" fmla="*/ 40 w 115"/>
                  <a:gd name="T37" fmla="*/ 320 h 327"/>
                  <a:gd name="T38" fmla="*/ 52 w 115"/>
                  <a:gd name="T39" fmla="*/ 315 h 327"/>
                  <a:gd name="T40" fmla="*/ 63 w 115"/>
                  <a:gd name="T41" fmla="*/ 309 h 327"/>
                  <a:gd name="T42" fmla="*/ 73 w 115"/>
                  <a:gd name="T43" fmla="*/ 300 h 327"/>
                  <a:gd name="T44" fmla="*/ 82 w 115"/>
                  <a:gd name="T45" fmla="*/ 290 h 327"/>
                  <a:gd name="T46" fmla="*/ 89 w 115"/>
                  <a:gd name="T47" fmla="*/ 278 h 327"/>
                  <a:gd name="T48" fmla="*/ 95 w 115"/>
                  <a:gd name="T49" fmla="*/ 265 h 327"/>
                  <a:gd name="T50" fmla="*/ 99 w 115"/>
                  <a:gd name="T51" fmla="*/ 250 h 327"/>
                  <a:gd name="T52" fmla="*/ 101 w 115"/>
                  <a:gd name="T53" fmla="*/ 234 h 327"/>
                  <a:gd name="T54" fmla="*/ 102 w 115"/>
                  <a:gd name="T55" fmla="*/ 216 h 327"/>
                  <a:gd name="T56" fmla="*/ 101 w 115"/>
                  <a:gd name="T57" fmla="*/ 196 h 327"/>
                  <a:gd name="T58" fmla="*/ 100 w 115"/>
                  <a:gd name="T59" fmla="*/ 176 h 327"/>
                  <a:gd name="T60" fmla="*/ 100 w 115"/>
                  <a:gd name="T61" fmla="*/ 156 h 327"/>
                  <a:gd name="T62" fmla="*/ 99 w 115"/>
                  <a:gd name="T63" fmla="*/ 137 h 327"/>
                  <a:gd name="T64" fmla="*/ 99 w 115"/>
                  <a:gd name="T65" fmla="*/ 118 h 327"/>
                  <a:gd name="T66" fmla="*/ 99 w 115"/>
                  <a:gd name="T67" fmla="*/ 101 h 327"/>
                  <a:gd name="T68" fmla="*/ 99 w 115"/>
                  <a:gd name="T69" fmla="*/ 86 h 327"/>
                  <a:gd name="T70" fmla="*/ 99 w 115"/>
                  <a:gd name="T71" fmla="*/ 74 h 327"/>
                  <a:gd name="T72" fmla="*/ 99 w 115"/>
                  <a:gd name="T73" fmla="*/ 65 h 327"/>
                  <a:gd name="T74" fmla="*/ 99 w 115"/>
                  <a:gd name="T75" fmla="*/ 60 h 327"/>
                  <a:gd name="T76" fmla="*/ 99 w 115"/>
                  <a:gd name="T77" fmla="*/ 56 h 327"/>
                  <a:gd name="T78" fmla="*/ 99 w 115"/>
                  <a:gd name="T79" fmla="*/ 50 h 327"/>
                  <a:gd name="T80" fmla="*/ 99 w 115"/>
                  <a:gd name="T81" fmla="*/ 43 h 327"/>
                  <a:gd name="T82" fmla="*/ 99 w 115"/>
                  <a:gd name="T83" fmla="*/ 35 h 327"/>
                  <a:gd name="T84" fmla="*/ 99 w 115"/>
                  <a:gd name="T85" fmla="*/ 27 h 327"/>
                  <a:gd name="T86" fmla="*/ 100 w 115"/>
                  <a:gd name="T87" fmla="*/ 20 h 327"/>
                  <a:gd name="T88" fmla="*/ 102 w 115"/>
                  <a:gd name="T89" fmla="*/ 13 h 327"/>
                  <a:gd name="T90" fmla="*/ 104 w 115"/>
                  <a:gd name="T91" fmla="*/ 7 h 327"/>
                  <a:gd name="T92" fmla="*/ 108 w 115"/>
                  <a:gd name="T93" fmla="*/ 2 h 327"/>
                  <a:gd name="T94" fmla="*/ 114 w 115"/>
                  <a:gd name="T9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327">
                    <a:moveTo>
                      <a:pt x="115" y="0"/>
                    </a:moveTo>
                    <a:cubicBezTo>
                      <a:pt x="113" y="0"/>
                      <a:pt x="112" y="1"/>
                      <a:pt x="110" y="2"/>
                    </a:cubicBezTo>
                    <a:cubicBezTo>
                      <a:pt x="94" y="11"/>
                      <a:pt x="101" y="50"/>
                      <a:pt x="100" y="61"/>
                    </a:cubicBezTo>
                    <a:cubicBezTo>
                      <a:pt x="98" y="69"/>
                      <a:pt x="99" y="154"/>
                      <a:pt x="102" y="216"/>
                    </a:cubicBezTo>
                    <a:cubicBezTo>
                      <a:pt x="104" y="261"/>
                      <a:pt x="87" y="293"/>
                      <a:pt x="62" y="310"/>
                    </a:cubicBezTo>
                    <a:cubicBezTo>
                      <a:pt x="60" y="311"/>
                      <a:pt x="58" y="312"/>
                      <a:pt x="57" y="313"/>
                    </a:cubicBezTo>
                    <a:cubicBezTo>
                      <a:pt x="31" y="327"/>
                      <a:pt x="17" y="324"/>
                      <a:pt x="11" y="323"/>
                    </a:cubicBezTo>
                    <a:cubicBezTo>
                      <a:pt x="6" y="322"/>
                      <a:pt x="6" y="322"/>
                      <a:pt x="6" y="32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1" y="319"/>
                      <a:pt x="1" y="319"/>
                      <a:pt x="0" y="319"/>
                    </a:cubicBezTo>
                    <a:cubicBezTo>
                      <a:pt x="1" y="319"/>
                      <a:pt x="3" y="320"/>
                      <a:pt x="4" y="321"/>
                    </a:cubicBezTo>
                    <a:cubicBezTo>
                      <a:pt x="6" y="321"/>
                      <a:pt x="8" y="322"/>
                      <a:pt x="9" y="323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6" y="324"/>
                      <a:pt x="18" y="324"/>
                      <a:pt x="19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6" y="324"/>
                      <a:pt x="26" y="324"/>
                      <a:pt x="26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4"/>
                      <a:pt x="27" y="324"/>
                      <a:pt x="27" y="324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7" y="323"/>
                      <a:pt x="27" y="323"/>
                      <a:pt x="27" y="323"/>
                    </a:cubicBezTo>
                    <a:cubicBezTo>
                      <a:pt x="28" y="323"/>
                      <a:pt x="28" y="323"/>
                      <a:pt x="28" y="323"/>
                    </a:cubicBezTo>
                    <a:cubicBezTo>
                      <a:pt x="34" y="322"/>
                      <a:pt x="34" y="322"/>
                      <a:pt x="34" y="322"/>
                    </a:cubicBezTo>
                    <a:cubicBezTo>
                      <a:pt x="36" y="322"/>
                      <a:pt x="38" y="321"/>
                      <a:pt x="40" y="320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8" y="317"/>
                      <a:pt x="50" y="316"/>
                      <a:pt x="52" y="315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9" y="311"/>
                      <a:pt x="61" y="310"/>
                      <a:pt x="63" y="309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9" y="303"/>
                      <a:pt x="71" y="302"/>
                      <a:pt x="73" y="300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79" y="294"/>
                      <a:pt x="80" y="292"/>
                      <a:pt x="82" y="290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6" y="283"/>
                      <a:pt x="88" y="280"/>
                      <a:pt x="89" y="278"/>
                    </a:cubicBezTo>
                    <a:cubicBezTo>
                      <a:pt x="92" y="272"/>
                      <a:pt x="92" y="272"/>
                      <a:pt x="92" y="272"/>
                    </a:cubicBezTo>
                    <a:cubicBezTo>
                      <a:pt x="93" y="270"/>
                      <a:pt x="94" y="267"/>
                      <a:pt x="95" y="265"/>
                    </a:cubicBezTo>
                    <a:cubicBezTo>
                      <a:pt x="97" y="258"/>
                      <a:pt x="97" y="258"/>
                      <a:pt x="97" y="258"/>
                    </a:cubicBezTo>
                    <a:cubicBezTo>
                      <a:pt x="98" y="255"/>
                      <a:pt x="98" y="252"/>
                      <a:pt x="99" y="250"/>
                    </a:cubicBezTo>
                    <a:cubicBezTo>
                      <a:pt x="100" y="242"/>
                      <a:pt x="100" y="242"/>
                      <a:pt x="100" y="242"/>
                    </a:cubicBezTo>
                    <a:cubicBezTo>
                      <a:pt x="101" y="239"/>
                      <a:pt x="101" y="236"/>
                      <a:pt x="101" y="234"/>
                    </a:cubicBezTo>
                    <a:cubicBezTo>
                      <a:pt x="102" y="225"/>
                      <a:pt x="102" y="225"/>
                      <a:pt x="102" y="225"/>
                    </a:cubicBezTo>
                    <a:cubicBezTo>
                      <a:pt x="102" y="222"/>
                      <a:pt x="102" y="218"/>
                      <a:pt x="102" y="216"/>
                    </a:cubicBezTo>
                    <a:cubicBezTo>
                      <a:pt x="101" y="206"/>
                      <a:pt x="101" y="206"/>
                      <a:pt x="101" y="206"/>
                    </a:cubicBezTo>
                    <a:cubicBezTo>
                      <a:pt x="101" y="203"/>
                      <a:pt x="101" y="199"/>
                      <a:pt x="101" y="196"/>
                    </a:cubicBezTo>
                    <a:cubicBezTo>
                      <a:pt x="101" y="186"/>
                      <a:pt x="101" y="186"/>
                      <a:pt x="101" y="186"/>
                    </a:cubicBezTo>
                    <a:cubicBezTo>
                      <a:pt x="100" y="183"/>
                      <a:pt x="100" y="179"/>
                      <a:pt x="100" y="17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3"/>
                      <a:pt x="100" y="159"/>
                      <a:pt x="100" y="156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3"/>
                      <a:pt x="99" y="140"/>
                      <a:pt x="99" y="137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9" y="124"/>
                      <a:pt x="99" y="121"/>
                      <a:pt x="99" y="11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99" y="107"/>
                      <a:pt x="99" y="103"/>
                      <a:pt x="99" y="101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9" y="91"/>
                      <a:pt x="99" y="88"/>
                      <a:pt x="99" y="86"/>
                    </a:cubicBezTo>
                    <a:cubicBezTo>
                      <a:pt x="99" y="79"/>
                      <a:pt x="99" y="79"/>
                      <a:pt x="99" y="79"/>
                    </a:cubicBezTo>
                    <a:cubicBezTo>
                      <a:pt x="99" y="78"/>
                      <a:pt x="99" y="75"/>
                      <a:pt x="99" y="74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8"/>
                      <a:pt x="99" y="66"/>
                      <a:pt x="99" y="65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1"/>
                      <a:pt x="99" y="60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99" y="58"/>
                      <a:pt x="99" y="57"/>
                      <a:pt x="99" y="56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2"/>
                      <a:pt x="99" y="51"/>
                      <a:pt x="99" y="50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5"/>
                      <a:pt x="99" y="44"/>
                      <a:pt x="99" y="43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99" y="38"/>
                      <a:pt x="99" y="36"/>
                      <a:pt x="99" y="35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28"/>
                      <a:pt x="99" y="27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1"/>
                      <a:pt x="100" y="20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1" y="15"/>
                      <a:pt x="101" y="14"/>
                      <a:pt x="102" y="13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4"/>
                      <a:pt x="108" y="3"/>
                      <a:pt x="108" y="2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3" y="0"/>
                      <a:pt x="114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4" name="Freeform 55">
                <a:extLst>
                  <a:ext uri="{FF2B5EF4-FFF2-40B4-BE49-F238E27FC236}">
                    <a16:creationId xmlns:a16="http://schemas.microsoft.com/office/drawing/2014/main" id="{7D1551B9-1B4D-4A50-8CAC-260EFC96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016"/>
                <a:ext cx="141" cy="446"/>
              </a:xfrm>
              <a:custGeom>
                <a:avLst/>
                <a:gdLst>
                  <a:gd name="T0" fmla="*/ 103 w 103"/>
                  <a:gd name="T1" fmla="*/ 0 h 327"/>
                  <a:gd name="T2" fmla="*/ 89 w 103"/>
                  <a:gd name="T3" fmla="*/ 61 h 327"/>
                  <a:gd name="T4" fmla="*/ 59 w 103"/>
                  <a:gd name="T5" fmla="*/ 303 h 327"/>
                  <a:gd name="T6" fmla="*/ 0 w 103"/>
                  <a:gd name="T7" fmla="*/ 323 h 327"/>
                  <a:gd name="T8" fmla="*/ 8 w 103"/>
                  <a:gd name="T9" fmla="*/ 324 h 327"/>
                  <a:gd name="T10" fmla="*/ 15 w 103"/>
                  <a:gd name="T11" fmla="*/ 324 h 327"/>
                  <a:gd name="T12" fmla="*/ 15 w 103"/>
                  <a:gd name="T13" fmla="*/ 324 h 327"/>
                  <a:gd name="T14" fmla="*/ 15 w 103"/>
                  <a:gd name="T15" fmla="*/ 324 h 327"/>
                  <a:gd name="T16" fmla="*/ 15 w 103"/>
                  <a:gd name="T17" fmla="*/ 324 h 327"/>
                  <a:gd name="T18" fmla="*/ 16 w 103"/>
                  <a:gd name="T19" fmla="*/ 324 h 327"/>
                  <a:gd name="T20" fmla="*/ 16 w 103"/>
                  <a:gd name="T21" fmla="*/ 324 h 327"/>
                  <a:gd name="T22" fmla="*/ 16 w 103"/>
                  <a:gd name="T23" fmla="*/ 324 h 327"/>
                  <a:gd name="T24" fmla="*/ 16 w 103"/>
                  <a:gd name="T25" fmla="*/ 324 h 327"/>
                  <a:gd name="T26" fmla="*/ 16 w 103"/>
                  <a:gd name="T27" fmla="*/ 324 h 327"/>
                  <a:gd name="T28" fmla="*/ 16 w 103"/>
                  <a:gd name="T29" fmla="*/ 323 h 327"/>
                  <a:gd name="T30" fmla="*/ 17 w 103"/>
                  <a:gd name="T31" fmla="*/ 323 h 327"/>
                  <a:gd name="T32" fmla="*/ 29 w 103"/>
                  <a:gd name="T33" fmla="*/ 320 h 327"/>
                  <a:gd name="T34" fmla="*/ 41 w 103"/>
                  <a:gd name="T35" fmla="*/ 315 h 327"/>
                  <a:gd name="T36" fmla="*/ 52 w 103"/>
                  <a:gd name="T37" fmla="*/ 309 h 327"/>
                  <a:gd name="T38" fmla="*/ 62 w 103"/>
                  <a:gd name="T39" fmla="*/ 300 h 327"/>
                  <a:gd name="T40" fmla="*/ 71 w 103"/>
                  <a:gd name="T41" fmla="*/ 290 h 327"/>
                  <a:gd name="T42" fmla="*/ 78 w 103"/>
                  <a:gd name="T43" fmla="*/ 278 h 327"/>
                  <a:gd name="T44" fmla="*/ 84 w 103"/>
                  <a:gd name="T45" fmla="*/ 265 h 327"/>
                  <a:gd name="T46" fmla="*/ 88 w 103"/>
                  <a:gd name="T47" fmla="*/ 250 h 327"/>
                  <a:gd name="T48" fmla="*/ 90 w 103"/>
                  <a:gd name="T49" fmla="*/ 234 h 327"/>
                  <a:gd name="T50" fmla="*/ 91 w 103"/>
                  <a:gd name="T51" fmla="*/ 216 h 327"/>
                  <a:gd name="T52" fmla="*/ 90 w 103"/>
                  <a:gd name="T53" fmla="*/ 196 h 327"/>
                  <a:gd name="T54" fmla="*/ 89 w 103"/>
                  <a:gd name="T55" fmla="*/ 176 h 327"/>
                  <a:gd name="T56" fmla="*/ 89 w 103"/>
                  <a:gd name="T57" fmla="*/ 156 h 327"/>
                  <a:gd name="T58" fmla="*/ 88 w 103"/>
                  <a:gd name="T59" fmla="*/ 137 h 327"/>
                  <a:gd name="T60" fmla="*/ 88 w 103"/>
                  <a:gd name="T61" fmla="*/ 118 h 327"/>
                  <a:gd name="T62" fmla="*/ 88 w 103"/>
                  <a:gd name="T63" fmla="*/ 101 h 327"/>
                  <a:gd name="T64" fmla="*/ 88 w 103"/>
                  <a:gd name="T65" fmla="*/ 86 h 327"/>
                  <a:gd name="T66" fmla="*/ 88 w 103"/>
                  <a:gd name="T67" fmla="*/ 74 h 327"/>
                  <a:gd name="T68" fmla="*/ 88 w 103"/>
                  <a:gd name="T69" fmla="*/ 65 h 327"/>
                  <a:gd name="T70" fmla="*/ 88 w 103"/>
                  <a:gd name="T71" fmla="*/ 60 h 327"/>
                  <a:gd name="T72" fmla="*/ 88 w 103"/>
                  <a:gd name="T73" fmla="*/ 56 h 327"/>
                  <a:gd name="T74" fmla="*/ 88 w 103"/>
                  <a:gd name="T75" fmla="*/ 50 h 327"/>
                  <a:gd name="T76" fmla="*/ 88 w 103"/>
                  <a:gd name="T77" fmla="*/ 43 h 327"/>
                  <a:gd name="T78" fmla="*/ 88 w 103"/>
                  <a:gd name="T79" fmla="*/ 35 h 327"/>
                  <a:gd name="T80" fmla="*/ 88 w 103"/>
                  <a:gd name="T81" fmla="*/ 27 h 327"/>
                  <a:gd name="T82" fmla="*/ 89 w 103"/>
                  <a:gd name="T83" fmla="*/ 20 h 327"/>
                  <a:gd name="T84" fmla="*/ 91 w 103"/>
                  <a:gd name="T85" fmla="*/ 13 h 327"/>
                  <a:gd name="T86" fmla="*/ 93 w 103"/>
                  <a:gd name="T87" fmla="*/ 7 h 327"/>
                  <a:gd name="T88" fmla="*/ 97 w 103"/>
                  <a:gd name="T89" fmla="*/ 2 h 327"/>
                  <a:gd name="T90" fmla="*/ 103 w 103"/>
                  <a:gd name="T91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" h="327">
                    <a:moveTo>
                      <a:pt x="103" y="0"/>
                    </a:moveTo>
                    <a:cubicBezTo>
                      <a:pt x="103" y="0"/>
                      <a:pt x="103" y="0"/>
                      <a:pt x="103" y="0"/>
                    </a:cubicBezTo>
                    <a:cubicBezTo>
                      <a:pt x="100" y="1"/>
                      <a:pt x="100" y="1"/>
                      <a:pt x="97" y="3"/>
                    </a:cubicBezTo>
                    <a:cubicBezTo>
                      <a:pt x="84" y="15"/>
                      <a:pt x="90" y="50"/>
                      <a:pt x="89" y="61"/>
                    </a:cubicBezTo>
                    <a:cubicBezTo>
                      <a:pt x="87" y="69"/>
                      <a:pt x="88" y="154"/>
                      <a:pt x="91" y="216"/>
                    </a:cubicBezTo>
                    <a:cubicBezTo>
                      <a:pt x="93" y="255"/>
                      <a:pt x="80" y="285"/>
                      <a:pt x="59" y="303"/>
                    </a:cubicBezTo>
                    <a:cubicBezTo>
                      <a:pt x="58" y="304"/>
                      <a:pt x="56" y="306"/>
                      <a:pt x="55" y="307"/>
                    </a:cubicBezTo>
                    <a:cubicBezTo>
                      <a:pt x="35" y="321"/>
                      <a:pt x="15" y="327"/>
                      <a:pt x="0" y="323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8" y="324"/>
                      <a:pt x="8" y="324"/>
                      <a:pt x="8" y="324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4"/>
                      <a:pt x="16" y="324"/>
                      <a:pt x="16" y="324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6" y="323"/>
                      <a:pt x="16" y="323"/>
                      <a:pt x="16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5" y="322"/>
                      <a:pt x="27" y="321"/>
                      <a:pt x="29" y="320"/>
                    </a:cubicBezTo>
                    <a:cubicBezTo>
                      <a:pt x="35" y="318"/>
                      <a:pt x="35" y="318"/>
                      <a:pt x="35" y="318"/>
                    </a:cubicBezTo>
                    <a:cubicBezTo>
                      <a:pt x="37" y="317"/>
                      <a:pt x="39" y="316"/>
                      <a:pt x="41" y="315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8" y="311"/>
                      <a:pt x="50" y="310"/>
                      <a:pt x="52" y="309"/>
                    </a:cubicBezTo>
                    <a:cubicBezTo>
                      <a:pt x="57" y="305"/>
                      <a:pt x="57" y="305"/>
                      <a:pt x="57" y="305"/>
                    </a:cubicBezTo>
                    <a:cubicBezTo>
                      <a:pt x="58" y="303"/>
                      <a:pt x="60" y="302"/>
                      <a:pt x="62" y="300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8" y="294"/>
                      <a:pt x="69" y="292"/>
                      <a:pt x="71" y="290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5" y="283"/>
                      <a:pt x="77" y="280"/>
                      <a:pt x="78" y="278"/>
                    </a:cubicBezTo>
                    <a:cubicBezTo>
                      <a:pt x="81" y="272"/>
                      <a:pt x="81" y="272"/>
                      <a:pt x="81" y="272"/>
                    </a:cubicBezTo>
                    <a:cubicBezTo>
                      <a:pt x="82" y="270"/>
                      <a:pt x="83" y="267"/>
                      <a:pt x="84" y="265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7" y="255"/>
                      <a:pt x="87" y="252"/>
                      <a:pt x="88" y="250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90" y="239"/>
                      <a:pt x="90" y="236"/>
                      <a:pt x="90" y="234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1" y="222"/>
                      <a:pt x="91" y="218"/>
                      <a:pt x="91" y="216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0" y="203"/>
                      <a:pt x="90" y="199"/>
                      <a:pt x="90" y="196"/>
                    </a:cubicBezTo>
                    <a:cubicBezTo>
                      <a:pt x="90" y="186"/>
                      <a:pt x="90" y="186"/>
                      <a:pt x="90" y="186"/>
                    </a:cubicBezTo>
                    <a:cubicBezTo>
                      <a:pt x="89" y="183"/>
                      <a:pt x="89" y="179"/>
                      <a:pt x="89" y="176"/>
                    </a:cubicBezTo>
                    <a:cubicBezTo>
                      <a:pt x="89" y="166"/>
                      <a:pt x="89" y="166"/>
                      <a:pt x="89" y="166"/>
                    </a:cubicBezTo>
                    <a:cubicBezTo>
                      <a:pt x="89" y="163"/>
                      <a:pt x="89" y="159"/>
                      <a:pt x="89" y="15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88" y="143"/>
                      <a:pt x="88" y="140"/>
                      <a:pt x="88" y="137"/>
                    </a:cubicBezTo>
                    <a:cubicBezTo>
                      <a:pt x="88" y="127"/>
                      <a:pt x="88" y="127"/>
                      <a:pt x="88" y="127"/>
                    </a:cubicBezTo>
                    <a:cubicBezTo>
                      <a:pt x="88" y="124"/>
                      <a:pt x="88" y="121"/>
                      <a:pt x="88" y="118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7"/>
                      <a:pt x="88" y="103"/>
                      <a:pt x="88" y="101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1"/>
                      <a:pt x="88" y="88"/>
                      <a:pt x="88" y="86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8" y="78"/>
                      <a:pt x="88" y="75"/>
                      <a:pt x="88" y="74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8" y="68"/>
                      <a:pt x="88" y="66"/>
                      <a:pt x="88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0"/>
                    </a:cubicBez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8"/>
                      <a:pt x="88" y="57"/>
                      <a:pt x="88" y="56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2"/>
                      <a:pt x="88" y="51"/>
                      <a:pt x="88" y="50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8" y="45"/>
                      <a:pt x="88" y="44"/>
                      <a:pt x="88" y="43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6"/>
                      <a:pt x="88" y="35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0"/>
                      <a:pt x="88" y="28"/>
                      <a:pt x="88" y="27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1"/>
                      <a:pt x="89" y="20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0" y="15"/>
                      <a:pt x="90" y="14"/>
                      <a:pt x="91" y="13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9"/>
                      <a:pt x="93" y="8"/>
                      <a:pt x="93" y="7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7" y="3"/>
                      <a:pt x="97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101" y="1"/>
                      <a:pt x="102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5" name="Freeform 56">
                <a:extLst>
                  <a:ext uri="{FF2B5EF4-FFF2-40B4-BE49-F238E27FC236}">
                    <a16:creationId xmlns:a16="http://schemas.microsoft.com/office/drawing/2014/main" id="{80813983-02CE-4C09-9761-740F70F01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016"/>
                <a:ext cx="133" cy="442"/>
              </a:xfrm>
              <a:custGeom>
                <a:avLst/>
                <a:gdLst>
                  <a:gd name="T0" fmla="*/ 97 w 97"/>
                  <a:gd name="T1" fmla="*/ 0 h 324"/>
                  <a:gd name="T2" fmla="*/ 83 w 97"/>
                  <a:gd name="T3" fmla="*/ 61 h 324"/>
                  <a:gd name="T4" fmla="*/ 60 w 97"/>
                  <a:gd name="T5" fmla="*/ 296 h 324"/>
                  <a:gd name="T6" fmla="*/ 0 w 97"/>
                  <a:gd name="T7" fmla="*/ 324 h 324"/>
                  <a:gd name="T8" fmla="*/ 9 w 97"/>
                  <a:gd name="T9" fmla="*/ 324 h 324"/>
                  <a:gd name="T10" fmla="*/ 9 w 97"/>
                  <a:gd name="T11" fmla="*/ 324 h 324"/>
                  <a:gd name="T12" fmla="*/ 9 w 97"/>
                  <a:gd name="T13" fmla="*/ 324 h 324"/>
                  <a:gd name="T14" fmla="*/ 9 w 97"/>
                  <a:gd name="T15" fmla="*/ 324 h 324"/>
                  <a:gd name="T16" fmla="*/ 10 w 97"/>
                  <a:gd name="T17" fmla="*/ 324 h 324"/>
                  <a:gd name="T18" fmla="*/ 10 w 97"/>
                  <a:gd name="T19" fmla="*/ 324 h 324"/>
                  <a:gd name="T20" fmla="*/ 10 w 97"/>
                  <a:gd name="T21" fmla="*/ 324 h 324"/>
                  <a:gd name="T22" fmla="*/ 10 w 97"/>
                  <a:gd name="T23" fmla="*/ 324 h 324"/>
                  <a:gd name="T24" fmla="*/ 10 w 97"/>
                  <a:gd name="T25" fmla="*/ 324 h 324"/>
                  <a:gd name="T26" fmla="*/ 10 w 97"/>
                  <a:gd name="T27" fmla="*/ 323 h 324"/>
                  <a:gd name="T28" fmla="*/ 11 w 97"/>
                  <a:gd name="T29" fmla="*/ 323 h 324"/>
                  <a:gd name="T30" fmla="*/ 23 w 97"/>
                  <a:gd name="T31" fmla="*/ 320 h 324"/>
                  <a:gd name="T32" fmla="*/ 35 w 97"/>
                  <a:gd name="T33" fmla="*/ 315 h 324"/>
                  <a:gd name="T34" fmla="*/ 46 w 97"/>
                  <a:gd name="T35" fmla="*/ 309 h 324"/>
                  <a:gd name="T36" fmla="*/ 56 w 97"/>
                  <a:gd name="T37" fmla="*/ 300 h 324"/>
                  <a:gd name="T38" fmla="*/ 65 w 97"/>
                  <a:gd name="T39" fmla="*/ 290 h 324"/>
                  <a:gd name="T40" fmla="*/ 72 w 97"/>
                  <a:gd name="T41" fmla="*/ 278 h 324"/>
                  <a:gd name="T42" fmla="*/ 78 w 97"/>
                  <a:gd name="T43" fmla="*/ 265 h 324"/>
                  <a:gd name="T44" fmla="*/ 82 w 97"/>
                  <a:gd name="T45" fmla="*/ 250 h 324"/>
                  <a:gd name="T46" fmla="*/ 84 w 97"/>
                  <a:gd name="T47" fmla="*/ 234 h 324"/>
                  <a:gd name="T48" fmla="*/ 85 w 97"/>
                  <a:gd name="T49" fmla="*/ 216 h 324"/>
                  <a:gd name="T50" fmla="*/ 84 w 97"/>
                  <a:gd name="T51" fmla="*/ 196 h 324"/>
                  <a:gd name="T52" fmla="*/ 83 w 97"/>
                  <a:gd name="T53" fmla="*/ 176 h 324"/>
                  <a:gd name="T54" fmla="*/ 83 w 97"/>
                  <a:gd name="T55" fmla="*/ 156 h 324"/>
                  <a:gd name="T56" fmla="*/ 82 w 97"/>
                  <a:gd name="T57" fmla="*/ 137 h 324"/>
                  <a:gd name="T58" fmla="*/ 82 w 97"/>
                  <a:gd name="T59" fmla="*/ 118 h 324"/>
                  <a:gd name="T60" fmla="*/ 82 w 97"/>
                  <a:gd name="T61" fmla="*/ 101 h 324"/>
                  <a:gd name="T62" fmla="*/ 82 w 97"/>
                  <a:gd name="T63" fmla="*/ 86 h 324"/>
                  <a:gd name="T64" fmla="*/ 82 w 97"/>
                  <a:gd name="T65" fmla="*/ 74 h 324"/>
                  <a:gd name="T66" fmla="*/ 82 w 97"/>
                  <a:gd name="T67" fmla="*/ 65 h 324"/>
                  <a:gd name="T68" fmla="*/ 82 w 97"/>
                  <a:gd name="T69" fmla="*/ 60 h 324"/>
                  <a:gd name="T70" fmla="*/ 82 w 97"/>
                  <a:gd name="T71" fmla="*/ 56 h 324"/>
                  <a:gd name="T72" fmla="*/ 82 w 97"/>
                  <a:gd name="T73" fmla="*/ 50 h 324"/>
                  <a:gd name="T74" fmla="*/ 82 w 97"/>
                  <a:gd name="T75" fmla="*/ 43 h 324"/>
                  <a:gd name="T76" fmla="*/ 82 w 97"/>
                  <a:gd name="T77" fmla="*/ 35 h 324"/>
                  <a:gd name="T78" fmla="*/ 82 w 97"/>
                  <a:gd name="T79" fmla="*/ 27 h 324"/>
                  <a:gd name="T80" fmla="*/ 83 w 97"/>
                  <a:gd name="T81" fmla="*/ 20 h 324"/>
                  <a:gd name="T82" fmla="*/ 85 w 97"/>
                  <a:gd name="T83" fmla="*/ 13 h 324"/>
                  <a:gd name="T84" fmla="*/ 87 w 97"/>
                  <a:gd name="T85" fmla="*/ 7 h 324"/>
                  <a:gd name="T86" fmla="*/ 91 w 97"/>
                  <a:gd name="T87" fmla="*/ 2 h 324"/>
                  <a:gd name="T88" fmla="*/ 97 w 97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324"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4" y="1"/>
                      <a:pt x="93" y="1"/>
                      <a:pt x="90" y="4"/>
                    </a:cubicBezTo>
                    <a:cubicBezTo>
                      <a:pt x="78" y="18"/>
                      <a:pt x="84" y="51"/>
                      <a:pt x="83" y="61"/>
                    </a:cubicBezTo>
                    <a:cubicBezTo>
                      <a:pt x="81" y="69"/>
                      <a:pt x="82" y="154"/>
                      <a:pt x="85" y="216"/>
                    </a:cubicBezTo>
                    <a:cubicBezTo>
                      <a:pt x="86" y="251"/>
                      <a:pt x="77" y="278"/>
                      <a:pt x="60" y="296"/>
                    </a:cubicBezTo>
                    <a:cubicBezTo>
                      <a:pt x="59" y="297"/>
                      <a:pt x="57" y="299"/>
                      <a:pt x="56" y="301"/>
                    </a:cubicBezTo>
                    <a:cubicBezTo>
                      <a:pt x="31" y="324"/>
                      <a:pt x="7" y="324"/>
                      <a:pt x="0" y="324"/>
                    </a:cubicBezTo>
                    <a:cubicBezTo>
                      <a:pt x="2" y="324"/>
                      <a:pt x="5" y="324"/>
                      <a:pt x="7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9" y="324"/>
                      <a:pt x="9" y="324"/>
                      <a:pt x="9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4"/>
                      <a:pt x="10" y="324"/>
                      <a:pt x="10" y="324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0" y="323"/>
                      <a:pt x="10" y="323"/>
                      <a:pt x="10" y="323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17" y="322"/>
                      <a:pt x="17" y="322"/>
                      <a:pt x="17" y="322"/>
                    </a:cubicBezTo>
                    <a:cubicBezTo>
                      <a:pt x="19" y="322"/>
                      <a:pt x="21" y="321"/>
                      <a:pt x="23" y="320"/>
                    </a:cubicBezTo>
                    <a:cubicBezTo>
                      <a:pt x="29" y="318"/>
                      <a:pt x="29" y="318"/>
                      <a:pt x="29" y="318"/>
                    </a:cubicBezTo>
                    <a:cubicBezTo>
                      <a:pt x="31" y="317"/>
                      <a:pt x="33" y="316"/>
                      <a:pt x="35" y="315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42" y="311"/>
                      <a:pt x="44" y="310"/>
                      <a:pt x="46" y="309"/>
                    </a:cubicBezTo>
                    <a:cubicBezTo>
                      <a:pt x="51" y="305"/>
                      <a:pt x="51" y="305"/>
                      <a:pt x="51" y="305"/>
                    </a:cubicBezTo>
                    <a:cubicBezTo>
                      <a:pt x="52" y="303"/>
                      <a:pt x="54" y="302"/>
                      <a:pt x="56" y="300"/>
                    </a:cubicBezTo>
                    <a:cubicBezTo>
                      <a:pt x="60" y="295"/>
                      <a:pt x="60" y="295"/>
                      <a:pt x="60" y="295"/>
                    </a:cubicBezTo>
                    <a:cubicBezTo>
                      <a:pt x="62" y="294"/>
                      <a:pt x="63" y="292"/>
                      <a:pt x="65" y="290"/>
                    </a:cubicBezTo>
                    <a:cubicBezTo>
                      <a:pt x="68" y="284"/>
                      <a:pt x="68" y="284"/>
                      <a:pt x="68" y="284"/>
                    </a:cubicBezTo>
                    <a:cubicBezTo>
                      <a:pt x="69" y="283"/>
                      <a:pt x="71" y="280"/>
                      <a:pt x="72" y="278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6" y="270"/>
                      <a:pt x="77" y="267"/>
                      <a:pt x="78" y="265"/>
                    </a:cubicBezTo>
                    <a:cubicBezTo>
                      <a:pt x="80" y="258"/>
                      <a:pt x="80" y="258"/>
                      <a:pt x="80" y="258"/>
                    </a:cubicBezTo>
                    <a:cubicBezTo>
                      <a:pt x="81" y="255"/>
                      <a:pt x="81" y="252"/>
                      <a:pt x="82" y="250"/>
                    </a:cubicBezTo>
                    <a:cubicBezTo>
                      <a:pt x="83" y="242"/>
                      <a:pt x="83" y="242"/>
                      <a:pt x="83" y="242"/>
                    </a:cubicBezTo>
                    <a:cubicBezTo>
                      <a:pt x="84" y="239"/>
                      <a:pt x="84" y="236"/>
                      <a:pt x="84" y="234"/>
                    </a:cubicBezTo>
                    <a:cubicBezTo>
                      <a:pt x="85" y="225"/>
                      <a:pt x="85" y="225"/>
                      <a:pt x="85" y="225"/>
                    </a:cubicBezTo>
                    <a:cubicBezTo>
                      <a:pt x="85" y="222"/>
                      <a:pt x="85" y="218"/>
                      <a:pt x="85" y="216"/>
                    </a:cubicBezTo>
                    <a:cubicBezTo>
                      <a:pt x="84" y="206"/>
                      <a:pt x="84" y="206"/>
                      <a:pt x="84" y="206"/>
                    </a:cubicBezTo>
                    <a:cubicBezTo>
                      <a:pt x="84" y="203"/>
                      <a:pt x="84" y="199"/>
                      <a:pt x="84" y="196"/>
                    </a:cubicBezTo>
                    <a:cubicBezTo>
                      <a:pt x="84" y="186"/>
                      <a:pt x="84" y="186"/>
                      <a:pt x="84" y="186"/>
                    </a:cubicBezTo>
                    <a:cubicBezTo>
                      <a:pt x="83" y="183"/>
                      <a:pt x="83" y="179"/>
                      <a:pt x="83" y="176"/>
                    </a:cubicBezTo>
                    <a:cubicBezTo>
                      <a:pt x="83" y="166"/>
                      <a:pt x="83" y="166"/>
                      <a:pt x="83" y="166"/>
                    </a:cubicBezTo>
                    <a:cubicBezTo>
                      <a:pt x="83" y="163"/>
                      <a:pt x="83" y="159"/>
                      <a:pt x="83" y="15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82" y="143"/>
                      <a:pt x="82" y="140"/>
                      <a:pt x="82" y="13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4"/>
                      <a:pt x="82" y="121"/>
                      <a:pt x="82" y="118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7"/>
                      <a:pt x="82" y="103"/>
                      <a:pt x="82" y="101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2" y="91"/>
                      <a:pt x="82" y="88"/>
                      <a:pt x="82" y="8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5"/>
                      <a:pt x="82" y="74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2" y="68"/>
                      <a:pt x="82" y="66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1"/>
                      <a:pt x="82" y="60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8"/>
                      <a:pt x="82" y="57"/>
                      <a:pt x="82" y="56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2"/>
                      <a:pt x="82" y="51"/>
                      <a:pt x="82" y="5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4"/>
                      <a:pt x="82" y="43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6"/>
                      <a:pt x="82" y="35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2" y="30"/>
                      <a:pt x="82" y="28"/>
                      <a:pt x="82" y="27"/>
                    </a:cubicBezTo>
                    <a:cubicBezTo>
                      <a:pt x="83" y="23"/>
                      <a:pt x="83" y="23"/>
                      <a:pt x="83" y="23"/>
                    </a:cubicBezTo>
                    <a:cubicBezTo>
                      <a:pt x="83" y="22"/>
                      <a:pt x="83" y="21"/>
                      <a:pt x="83" y="20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5"/>
                      <a:pt x="84" y="14"/>
                      <a:pt x="85" y="13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1" y="3"/>
                      <a:pt x="91" y="2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6" name="Freeform 57">
                <a:extLst>
                  <a:ext uri="{FF2B5EF4-FFF2-40B4-BE49-F238E27FC236}">
                    <a16:creationId xmlns:a16="http://schemas.microsoft.com/office/drawing/2014/main" id="{808464A6-9348-4A42-9E29-F47C804BF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016"/>
                <a:ext cx="124" cy="442"/>
              </a:xfrm>
              <a:custGeom>
                <a:avLst/>
                <a:gdLst>
                  <a:gd name="T0" fmla="*/ 91 w 91"/>
                  <a:gd name="T1" fmla="*/ 0 h 324"/>
                  <a:gd name="T2" fmla="*/ 83 w 91"/>
                  <a:gd name="T3" fmla="*/ 6 h 324"/>
                  <a:gd name="T4" fmla="*/ 77 w 91"/>
                  <a:gd name="T5" fmla="*/ 61 h 324"/>
                  <a:gd name="T6" fmla="*/ 61 w 91"/>
                  <a:gd name="T7" fmla="*/ 288 h 324"/>
                  <a:gd name="T8" fmla="*/ 0 w 91"/>
                  <a:gd name="T9" fmla="*/ 324 h 324"/>
                  <a:gd name="T10" fmla="*/ 3 w 91"/>
                  <a:gd name="T11" fmla="*/ 324 h 324"/>
                  <a:gd name="T12" fmla="*/ 3 w 91"/>
                  <a:gd name="T13" fmla="*/ 324 h 324"/>
                  <a:gd name="T14" fmla="*/ 3 w 91"/>
                  <a:gd name="T15" fmla="*/ 324 h 324"/>
                  <a:gd name="T16" fmla="*/ 4 w 91"/>
                  <a:gd name="T17" fmla="*/ 324 h 324"/>
                  <a:gd name="T18" fmla="*/ 4 w 91"/>
                  <a:gd name="T19" fmla="*/ 324 h 324"/>
                  <a:gd name="T20" fmla="*/ 4 w 91"/>
                  <a:gd name="T21" fmla="*/ 324 h 324"/>
                  <a:gd name="T22" fmla="*/ 4 w 91"/>
                  <a:gd name="T23" fmla="*/ 324 h 324"/>
                  <a:gd name="T24" fmla="*/ 4 w 91"/>
                  <a:gd name="T25" fmla="*/ 324 h 324"/>
                  <a:gd name="T26" fmla="*/ 4 w 91"/>
                  <a:gd name="T27" fmla="*/ 323 h 324"/>
                  <a:gd name="T28" fmla="*/ 5 w 91"/>
                  <a:gd name="T29" fmla="*/ 323 h 324"/>
                  <a:gd name="T30" fmla="*/ 17 w 91"/>
                  <a:gd name="T31" fmla="*/ 320 h 324"/>
                  <a:gd name="T32" fmla="*/ 29 w 91"/>
                  <a:gd name="T33" fmla="*/ 315 h 324"/>
                  <a:gd name="T34" fmla="*/ 40 w 91"/>
                  <a:gd name="T35" fmla="*/ 309 h 324"/>
                  <a:gd name="T36" fmla="*/ 50 w 91"/>
                  <a:gd name="T37" fmla="*/ 300 h 324"/>
                  <a:gd name="T38" fmla="*/ 59 w 91"/>
                  <a:gd name="T39" fmla="*/ 290 h 324"/>
                  <a:gd name="T40" fmla="*/ 66 w 91"/>
                  <a:gd name="T41" fmla="*/ 278 h 324"/>
                  <a:gd name="T42" fmla="*/ 72 w 91"/>
                  <a:gd name="T43" fmla="*/ 265 h 324"/>
                  <a:gd name="T44" fmla="*/ 76 w 91"/>
                  <a:gd name="T45" fmla="*/ 250 h 324"/>
                  <a:gd name="T46" fmla="*/ 78 w 91"/>
                  <a:gd name="T47" fmla="*/ 234 h 324"/>
                  <a:gd name="T48" fmla="*/ 79 w 91"/>
                  <a:gd name="T49" fmla="*/ 216 h 324"/>
                  <a:gd name="T50" fmla="*/ 78 w 91"/>
                  <a:gd name="T51" fmla="*/ 196 h 324"/>
                  <a:gd name="T52" fmla="*/ 77 w 91"/>
                  <a:gd name="T53" fmla="*/ 176 h 324"/>
                  <a:gd name="T54" fmla="*/ 77 w 91"/>
                  <a:gd name="T55" fmla="*/ 156 h 324"/>
                  <a:gd name="T56" fmla="*/ 76 w 91"/>
                  <a:gd name="T57" fmla="*/ 137 h 324"/>
                  <a:gd name="T58" fmla="*/ 76 w 91"/>
                  <a:gd name="T59" fmla="*/ 118 h 324"/>
                  <a:gd name="T60" fmla="*/ 76 w 91"/>
                  <a:gd name="T61" fmla="*/ 101 h 324"/>
                  <a:gd name="T62" fmla="*/ 76 w 91"/>
                  <a:gd name="T63" fmla="*/ 86 h 324"/>
                  <a:gd name="T64" fmla="*/ 76 w 91"/>
                  <a:gd name="T65" fmla="*/ 74 h 324"/>
                  <a:gd name="T66" fmla="*/ 76 w 91"/>
                  <a:gd name="T67" fmla="*/ 65 h 324"/>
                  <a:gd name="T68" fmla="*/ 76 w 91"/>
                  <a:gd name="T69" fmla="*/ 60 h 324"/>
                  <a:gd name="T70" fmla="*/ 76 w 91"/>
                  <a:gd name="T71" fmla="*/ 56 h 324"/>
                  <a:gd name="T72" fmla="*/ 76 w 91"/>
                  <a:gd name="T73" fmla="*/ 50 h 324"/>
                  <a:gd name="T74" fmla="*/ 76 w 91"/>
                  <a:gd name="T75" fmla="*/ 43 h 324"/>
                  <a:gd name="T76" fmla="*/ 76 w 91"/>
                  <a:gd name="T77" fmla="*/ 35 h 324"/>
                  <a:gd name="T78" fmla="*/ 76 w 91"/>
                  <a:gd name="T79" fmla="*/ 27 h 324"/>
                  <a:gd name="T80" fmla="*/ 77 w 91"/>
                  <a:gd name="T81" fmla="*/ 20 h 324"/>
                  <a:gd name="T82" fmla="*/ 79 w 91"/>
                  <a:gd name="T83" fmla="*/ 13 h 324"/>
                  <a:gd name="T84" fmla="*/ 81 w 91"/>
                  <a:gd name="T85" fmla="*/ 7 h 324"/>
                  <a:gd name="T86" fmla="*/ 85 w 91"/>
                  <a:gd name="T87" fmla="*/ 2 h 324"/>
                  <a:gd name="T88" fmla="*/ 91 w 91"/>
                  <a:gd name="T89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32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88" y="1"/>
                      <a:pt x="87" y="1"/>
                      <a:pt x="84" y="4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3" y="21"/>
                      <a:pt x="78" y="51"/>
                      <a:pt x="77" y="61"/>
                    </a:cubicBezTo>
                    <a:cubicBezTo>
                      <a:pt x="75" y="69"/>
                      <a:pt x="76" y="154"/>
                      <a:pt x="79" y="216"/>
                    </a:cubicBezTo>
                    <a:cubicBezTo>
                      <a:pt x="80" y="246"/>
                      <a:pt x="73" y="270"/>
                      <a:pt x="61" y="288"/>
                    </a:cubicBezTo>
                    <a:cubicBezTo>
                      <a:pt x="60" y="289"/>
                      <a:pt x="60" y="289"/>
                      <a:pt x="60" y="289"/>
                    </a:cubicBezTo>
                    <a:cubicBezTo>
                      <a:pt x="43" y="310"/>
                      <a:pt x="23" y="322"/>
                      <a:pt x="0" y="324"/>
                    </a:cubicBezTo>
                    <a:cubicBezTo>
                      <a:pt x="1" y="324"/>
                      <a:pt x="2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3" y="324"/>
                      <a:pt x="3" y="324"/>
                      <a:pt x="3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4"/>
                      <a:pt x="4" y="324"/>
                      <a:pt x="4" y="324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4" y="323"/>
                      <a:pt x="4" y="323"/>
                      <a:pt x="4" y="323"/>
                    </a:cubicBezTo>
                    <a:cubicBezTo>
                      <a:pt x="5" y="323"/>
                      <a:pt x="5" y="323"/>
                      <a:pt x="5" y="323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3" y="322"/>
                      <a:pt x="15" y="321"/>
                      <a:pt x="17" y="320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5" y="317"/>
                      <a:pt x="27" y="316"/>
                      <a:pt x="29" y="315"/>
                    </a:cubicBezTo>
                    <a:cubicBezTo>
                      <a:pt x="34" y="312"/>
                      <a:pt x="34" y="312"/>
                      <a:pt x="34" y="312"/>
                    </a:cubicBezTo>
                    <a:cubicBezTo>
                      <a:pt x="36" y="311"/>
                      <a:pt x="38" y="310"/>
                      <a:pt x="40" y="309"/>
                    </a:cubicBezTo>
                    <a:cubicBezTo>
                      <a:pt x="45" y="305"/>
                      <a:pt x="45" y="305"/>
                      <a:pt x="45" y="305"/>
                    </a:cubicBezTo>
                    <a:cubicBezTo>
                      <a:pt x="46" y="303"/>
                      <a:pt x="48" y="302"/>
                      <a:pt x="50" y="300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6" y="294"/>
                      <a:pt x="57" y="292"/>
                      <a:pt x="59" y="290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3" y="283"/>
                      <a:pt x="65" y="280"/>
                      <a:pt x="66" y="278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0" y="270"/>
                      <a:pt x="71" y="267"/>
                      <a:pt x="72" y="265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5" y="255"/>
                      <a:pt x="75" y="252"/>
                      <a:pt x="76" y="250"/>
                    </a:cubicBezTo>
                    <a:cubicBezTo>
                      <a:pt x="77" y="242"/>
                      <a:pt x="77" y="242"/>
                      <a:pt x="77" y="242"/>
                    </a:cubicBezTo>
                    <a:cubicBezTo>
                      <a:pt x="78" y="239"/>
                      <a:pt x="78" y="236"/>
                      <a:pt x="78" y="234"/>
                    </a:cubicBezTo>
                    <a:cubicBezTo>
                      <a:pt x="79" y="225"/>
                      <a:pt x="79" y="225"/>
                      <a:pt x="79" y="225"/>
                    </a:cubicBezTo>
                    <a:cubicBezTo>
                      <a:pt x="79" y="222"/>
                      <a:pt x="79" y="218"/>
                      <a:pt x="79" y="216"/>
                    </a:cubicBezTo>
                    <a:cubicBezTo>
                      <a:pt x="78" y="206"/>
                      <a:pt x="78" y="206"/>
                      <a:pt x="78" y="206"/>
                    </a:cubicBezTo>
                    <a:cubicBezTo>
                      <a:pt x="78" y="203"/>
                      <a:pt x="78" y="199"/>
                      <a:pt x="78" y="19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7" y="183"/>
                      <a:pt x="77" y="179"/>
                      <a:pt x="77" y="17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77" y="163"/>
                      <a:pt x="77" y="159"/>
                      <a:pt x="77" y="15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3"/>
                      <a:pt x="76" y="140"/>
                      <a:pt x="76" y="13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4"/>
                      <a:pt x="76" y="121"/>
                      <a:pt x="76" y="118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6" y="107"/>
                      <a:pt x="76" y="103"/>
                      <a:pt x="76" y="101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88"/>
                      <a:pt x="76" y="86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76" y="78"/>
                      <a:pt x="76" y="75"/>
                      <a:pt x="76" y="74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6"/>
                      <a:pt x="76" y="65"/>
                    </a:cubicBez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6" y="61"/>
                      <a:pt x="76" y="60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7"/>
                      <a:pt x="76" y="56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2"/>
                      <a:pt x="76" y="51"/>
                      <a:pt x="76" y="50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5"/>
                      <a:pt x="76" y="44"/>
                      <a:pt x="76" y="43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8"/>
                      <a:pt x="76" y="36"/>
                      <a:pt x="76" y="35"/>
                    </a:cubicBez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0"/>
                      <a:pt x="76" y="28"/>
                      <a:pt x="76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1"/>
                      <a:pt x="77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4"/>
                      <a:pt x="79" y="13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4" y="4"/>
                      <a:pt x="85" y="3"/>
                      <a:pt x="85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9" y="1"/>
                      <a:pt x="90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8" name="Freeform 58">
                <a:extLst>
                  <a:ext uri="{FF2B5EF4-FFF2-40B4-BE49-F238E27FC236}">
                    <a16:creationId xmlns:a16="http://schemas.microsoft.com/office/drawing/2014/main" id="{1FF52C13-94BE-4CEC-8611-47510E0B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16"/>
                <a:ext cx="107" cy="438"/>
              </a:xfrm>
              <a:custGeom>
                <a:avLst/>
                <a:gdLst>
                  <a:gd name="T0" fmla="*/ 71 w 78"/>
                  <a:gd name="T1" fmla="*/ 4 h 321"/>
                  <a:gd name="T2" fmla="*/ 68 w 78"/>
                  <a:gd name="T3" fmla="*/ 9 h 321"/>
                  <a:gd name="T4" fmla="*/ 66 w 78"/>
                  <a:gd name="T5" fmla="*/ 216 h 321"/>
                  <a:gd name="T6" fmla="*/ 50 w 78"/>
                  <a:gd name="T7" fmla="*/ 284 h 321"/>
                  <a:gd name="T8" fmla="*/ 10 w 78"/>
                  <a:gd name="T9" fmla="*/ 318 h 321"/>
                  <a:gd name="T10" fmla="*/ 21 w 78"/>
                  <a:gd name="T11" fmla="*/ 312 h 321"/>
                  <a:gd name="T12" fmla="*/ 32 w 78"/>
                  <a:gd name="T13" fmla="*/ 305 h 321"/>
                  <a:gd name="T14" fmla="*/ 41 w 78"/>
                  <a:gd name="T15" fmla="*/ 295 h 321"/>
                  <a:gd name="T16" fmla="*/ 49 w 78"/>
                  <a:gd name="T17" fmla="*/ 284 h 321"/>
                  <a:gd name="T18" fmla="*/ 56 w 78"/>
                  <a:gd name="T19" fmla="*/ 272 h 321"/>
                  <a:gd name="T20" fmla="*/ 61 w 78"/>
                  <a:gd name="T21" fmla="*/ 258 h 321"/>
                  <a:gd name="T22" fmla="*/ 64 w 78"/>
                  <a:gd name="T23" fmla="*/ 242 h 321"/>
                  <a:gd name="T24" fmla="*/ 66 w 78"/>
                  <a:gd name="T25" fmla="*/ 225 h 321"/>
                  <a:gd name="T26" fmla="*/ 65 w 78"/>
                  <a:gd name="T27" fmla="*/ 206 h 321"/>
                  <a:gd name="T28" fmla="*/ 65 w 78"/>
                  <a:gd name="T29" fmla="*/ 186 h 321"/>
                  <a:gd name="T30" fmla="*/ 64 w 78"/>
                  <a:gd name="T31" fmla="*/ 166 h 321"/>
                  <a:gd name="T32" fmla="*/ 63 w 78"/>
                  <a:gd name="T33" fmla="*/ 146 h 321"/>
                  <a:gd name="T34" fmla="*/ 63 w 78"/>
                  <a:gd name="T35" fmla="*/ 127 h 321"/>
                  <a:gd name="T36" fmla="*/ 63 w 78"/>
                  <a:gd name="T37" fmla="*/ 109 h 321"/>
                  <a:gd name="T38" fmla="*/ 63 w 78"/>
                  <a:gd name="T39" fmla="*/ 93 h 321"/>
                  <a:gd name="T40" fmla="*/ 63 w 78"/>
                  <a:gd name="T41" fmla="*/ 79 h 321"/>
                  <a:gd name="T42" fmla="*/ 63 w 78"/>
                  <a:gd name="T43" fmla="*/ 69 h 321"/>
                  <a:gd name="T44" fmla="*/ 63 w 78"/>
                  <a:gd name="T45" fmla="*/ 62 h 321"/>
                  <a:gd name="T46" fmla="*/ 63 w 78"/>
                  <a:gd name="T47" fmla="*/ 58 h 321"/>
                  <a:gd name="T48" fmla="*/ 63 w 78"/>
                  <a:gd name="T49" fmla="*/ 53 h 321"/>
                  <a:gd name="T50" fmla="*/ 63 w 78"/>
                  <a:gd name="T51" fmla="*/ 46 h 321"/>
                  <a:gd name="T52" fmla="*/ 63 w 78"/>
                  <a:gd name="T53" fmla="*/ 39 h 321"/>
                  <a:gd name="T54" fmla="*/ 63 w 78"/>
                  <a:gd name="T55" fmla="*/ 31 h 321"/>
                  <a:gd name="T56" fmla="*/ 64 w 78"/>
                  <a:gd name="T57" fmla="*/ 23 h 321"/>
                  <a:gd name="T58" fmla="*/ 65 w 78"/>
                  <a:gd name="T59" fmla="*/ 16 h 321"/>
                  <a:gd name="T60" fmla="*/ 67 w 78"/>
                  <a:gd name="T61" fmla="*/ 10 h 321"/>
                  <a:gd name="T62" fmla="*/ 70 w 78"/>
                  <a:gd name="T63" fmla="*/ 4 h 321"/>
                  <a:gd name="T64" fmla="*/ 74 w 78"/>
                  <a:gd name="T65" fmla="*/ 1 h 321"/>
                  <a:gd name="T66" fmla="*/ 78 w 78"/>
                  <a:gd name="T6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321">
                    <a:moveTo>
                      <a:pt x="78" y="0"/>
                    </a:moveTo>
                    <a:cubicBezTo>
                      <a:pt x="73" y="2"/>
                      <a:pt x="73" y="2"/>
                      <a:pt x="71" y="4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7"/>
                      <a:pt x="68" y="8"/>
                      <a:pt x="68" y="9"/>
                    </a:cubicBezTo>
                    <a:cubicBezTo>
                      <a:pt x="60" y="24"/>
                      <a:pt x="65" y="52"/>
                      <a:pt x="64" y="61"/>
                    </a:cubicBezTo>
                    <a:cubicBezTo>
                      <a:pt x="62" y="69"/>
                      <a:pt x="63" y="154"/>
                      <a:pt x="66" y="216"/>
                    </a:cubicBezTo>
                    <a:cubicBezTo>
                      <a:pt x="67" y="241"/>
                      <a:pt x="62" y="262"/>
                      <a:pt x="54" y="279"/>
                    </a:cubicBezTo>
                    <a:cubicBezTo>
                      <a:pt x="53" y="280"/>
                      <a:pt x="51" y="282"/>
                      <a:pt x="50" y="284"/>
                    </a:cubicBezTo>
                    <a:cubicBezTo>
                      <a:pt x="40" y="298"/>
                      <a:pt x="27" y="313"/>
                      <a:pt x="0" y="321"/>
                    </a:cubicBezTo>
                    <a:cubicBezTo>
                      <a:pt x="3" y="321"/>
                      <a:pt x="7" y="319"/>
                      <a:pt x="10" y="318"/>
                    </a:cubicBezTo>
                    <a:cubicBezTo>
                      <a:pt x="12" y="317"/>
                      <a:pt x="14" y="316"/>
                      <a:pt x="16" y="315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3" y="311"/>
                      <a:pt x="25" y="310"/>
                      <a:pt x="27" y="309"/>
                    </a:cubicBezTo>
                    <a:cubicBezTo>
                      <a:pt x="32" y="305"/>
                      <a:pt x="32" y="305"/>
                      <a:pt x="32" y="305"/>
                    </a:cubicBezTo>
                    <a:cubicBezTo>
                      <a:pt x="33" y="303"/>
                      <a:pt x="35" y="302"/>
                      <a:pt x="37" y="300"/>
                    </a:cubicBezTo>
                    <a:cubicBezTo>
                      <a:pt x="41" y="295"/>
                      <a:pt x="41" y="295"/>
                      <a:pt x="41" y="295"/>
                    </a:cubicBezTo>
                    <a:cubicBezTo>
                      <a:pt x="43" y="294"/>
                      <a:pt x="44" y="292"/>
                      <a:pt x="46" y="290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50" y="283"/>
                      <a:pt x="52" y="280"/>
                      <a:pt x="53" y="278"/>
                    </a:cubicBezTo>
                    <a:cubicBezTo>
                      <a:pt x="56" y="272"/>
                      <a:pt x="56" y="272"/>
                      <a:pt x="56" y="272"/>
                    </a:cubicBezTo>
                    <a:cubicBezTo>
                      <a:pt x="57" y="270"/>
                      <a:pt x="58" y="267"/>
                      <a:pt x="59" y="265"/>
                    </a:cubicBezTo>
                    <a:cubicBezTo>
                      <a:pt x="61" y="258"/>
                      <a:pt x="61" y="258"/>
                      <a:pt x="61" y="258"/>
                    </a:cubicBezTo>
                    <a:cubicBezTo>
                      <a:pt x="62" y="255"/>
                      <a:pt x="62" y="252"/>
                      <a:pt x="63" y="250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5" y="239"/>
                      <a:pt x="65" y="236"/>
                      <a:pt x="65" y="234"/>
                    </a:cubicBezTo>
                    <a:cubicBezTo>
                      <a:pt x="66" y="225"/>
                      <a:pt x="66" y="225"/>
                      <a:pt x="66" y="225"/>
                    </a:cubicBezTo>
                    <a:cubicBezTo>
                      <a:pt x="66" y="222"/>
                      <a:pt x="66" y="218"/>
                      <a:pt x="66" y="21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5" y="203"/>
                      <a:pt x="65" y="199"/>
                      <a:pt x="65" y="196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4" y="183"/>
                      <a:pt x="64" y="179"/>
                      <a:pt x="64" y="176"/>
                    </a:cubicBezTo>
                    <a:cubicBezTo>
                      <a:pt x="64" y="166"/>
                      <a:pt x="64" y="166"/>
                      <a:pt x="64" y="166"/>
                    </a:cubicBezTo>
                    <a:cubicBezTo>
                      <a:pt x="64" y="163"/>
                      <a:pt x="64" y="159"/>
                      <a:pt x="64" y="156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3" y="143"/>
                      <a:pt x="63" y="140"/>
                      <a:pt x="63" y="137"/>
                    </a:cubicBezTo>
                    <a:cubicBezTo>
                      <a:pt x="63" y="127"/>
                      <a:pt x="63" y="127"/>
                      <a:pt x="63" y="127"/>
                    </a:cubicBezTo>
                    <a:cubicBezTo>
                      <a:pt x="63" y="124"/>
                      <a:pt x="63" y="121"/>
                      <a:pt x="63" y="118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3" y="107"/>
                      <a:pt x="63" y="103"/>
                      <a:pt x="63" y="101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1"/>
                      <a:pt x="63" y="88"/>
                      <a:pt x="63" y="86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8"/>
                      <a:pt x="63" y="75"/>
                      <a:pt x="63" y="74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8"/>
                      <a:pt x="63" y="66"/>
                      <a:pt x="63" y="65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3" y="62"/>
                      <a:pt x="63" y="61"/>
                      <a:pt x="63" y="60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3" y="58"/>
                      <a:pt x="63" y="57"/>
                      <a:pt x="63" y="56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1"/>
                      <a:pt x="63" y="50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4"/>
                      <a:pt x="63" y="43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6"/>
                      <a:pt x="63" y="35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28"/>
                      <a:pt x="63" y="27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1"/>
                      <a:pt x="64" y="20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5" y="15"/>
                      <a:pt x="65" y="14"/>
                      <a:pt x="66" y="13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8" y="8"/>
                      <a:pt x="68" y="7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1" y="4"/>
                      <a:pt x="72" y="3"/>
                      <a:pt x="72" y="2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1"/>
                      <a:pt x="77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29" name="Freeform 59">
                <a:extLst>
                  <a:ext uri="{FF2B5EF4-FFF2-40B4-BE49-F238E27FC236}">
                    <a16:creationId xmlns:a16="http://schemas.microsoft.com/office/drawing/2014/main" id="{74890608-ACA9-4088-BA14-BE15D1F6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018"/>
                <a:ext cx="75" cy="425"/>
              </a:xfrm>
              <a:custGeom>
                <a:avLst/>
                <a:gdLst>
                  <a:gd name="T0" fmla="*/ 47 w 55"/>
                  <a:gd name="T1" fmla="*/ 10 h 312"/>
                  <a:gd name="T2" fmla="*/ 46 w 55"/>
                  <a:gd name="T3" fmla="*/ 215 h 312"/>
                  <a:gd name="T4" fmla="*/ 37 w 55"/>
                  <a:gd name="T5" fmla="*/ 269 h 312"/>
                  <a:gd name="T6" fmla="*/ 6 w 55"/>
                  <a:gd name="T7" fmla="*/ 308 h 312"/>
                  <a:gd name="T8" fmla="*/ 12 w 55"/>
                  <a:gd name="T9" fmla="*/ 304 h 312"/>
                  <a:gd name="T10" fmla="*/ 21 w 55"/>
                  <a:gd name="T11" fmla="*/ 294 h 312"/>
                  <a:gd name="T12" fmla="*/ 29 w 55"/>
                  <a:gd name="T13" fmla="*/ 283 h 312"/>
                  <a:gd name="T14" fmla="*/ 36 w 55"/>
                  <a:gd name="T15" fmla="*/ 271 h 312"/>
                  <a:gd name="T16" fmla="*/ 41 w 55"/>
                  <a:gd name="T17" fmla="*/ 257 h 312"/>
                  <a:gd name="T18" fmla="*/ 44 w 55"/>
                  <a:gd name="T19" fmla="*/ 241 h 312"/>
                  <a:gd name="T20" fmla="*/ 46 w 55"/>
                  <a:gd name="T21" fmla="*/ 224 h 312"/>
                  <a:gd name="T22" fmla="*/ 45 w 55"/>
                  <a:gd name="T23" fmla="*/ 205 h 312"/>
                  <a:gd name="T24" fmla="*/ 45 w 55"/>
                  <a:gd name="T25" fmla="*/ 185 h 312"/>
                  <a:gd name="T26" fmla="*/ 44 w 55"/>
                  <a:gd name="T27" fmla="*/ 165 h 312"/>
                  <a:gd name="T28" fmla="*/ 43 w 55"/>
                  <a:gd name="T29" fmla="*/ 145 h 312"/>
                  <a:gd name="T30" fmla="*/ 43 w 55"/>
                  <a:gd name="T31" fmla="*/ 126 h 312"/>
                  <a:gd name="T32" fmla="*/ 43 w 55"/>
                  <a:gd name="T33" fmla="*/ 108 h 312"/>
                  <a:gd name="T34" fmla="*/ 43 w 55"/>
                  <a:gd name="T35" fmla="*/ 92 h 312"/>
                  <a:gd name="T36" fmla="*/ 43 w 55"/>
                  <a:gd name="T37" fmla="*/ 78 h 312"/>
                  <a:gd name="T38" fmla="*/ 43 w 55"/>
                  <a:gd name="T39" fmla="*/ 68 h 312"/>
                  <a:gd name="T40" fmla="*/ 43 w 55"/>
                  <a:gd name="T41" fmla="*/ 61 h 312"/>
                  <a:gd name="T42" fmla="*/ 43 w 55"/>
                  <a:gd name="T43" fmla="*/ 57 h 312"/>
                  <a:gd name="T44" fmla="*/ 43 w 55"/>
                  <a:gd name="T45" fmla="*/ 52 h 312"/>
                  <a:gd name="T46" fmla="*/ 43 w 55"/>
                  <a:gd name="T47" fmla="*/ 45 h 312"/>
                  <a:gd name="T48" fmla="*/ 43 w 55"/>
                  <a:gd name="T49" fmla="*/ 38 h 312"/>
                  <a:gd name="T50" fmla="*/ 43 w 55"/>
                  <a:gd name="T51" fmla="*/ 30 h 312"/>
                  <a:gd name="T52" fmla="*/ 44 w 55"/>
                  <a:gd name="T53" fmla="*/ 22 h 312"/>
                  <a:gd name="T54" fmla="*/ 45 w 55"/>
                  <a:gd name="T55" fmla="*/ 15 h 312"/>
                  <a:gd name="T56" fmla="*/ 47 w 55"/>
                  <a:gd name="T57" fmla="*/ 9 h 312"/>
                  <a:gd name="T58" fmla="*/ 50 w 55"/>
                  <a:gd name="T59" fmla="*/ 3 h 312"/>
                  <a:gd name="T60" fmla="*/ 54 w 55"/>
                  <a:gd name="T61" fmla="*/ 0 h 312"/>
                  <a:gd name="T62" fmla="*/ 53 w 55"/>
                  <a:gd name="T63" fmla="*/ 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312">
                    <a:moveTo>
                      <a:pt x="51" y="3"/>
                    </a:moveTo>
                    <a:cubicBezTo>
                      <a:pt x="48" y="5"/>
                      <a:pt x="47" y="9"/>
                      <a:pt x="47" y="10"/>
                    </a:cubicBezTo>
                    <a:cubicBezTo>
                      <a:pt x="41" y="27"/>
                      <a:pt x="45" y="51"/>
                      <a:pt x="44" y="60"/>
                    </a:cubicBezTo>
                    <a:cubicBezTo>
                      <a:pt x="42" y="68"/>
                      <a:pt x="43" y="153"/>
                      <a:pt x="46" y="215"/>
                    </a:cubicBezTo>
                    <a:cubicBezTo>
                      <a:pt x="47" y="234"/>
                      <a:pt x="44" y="250"/>
                      <a:pt x="39" y="264"/>
                    </a:cubicBezTo>
                    <a:cubicBezTo>
                      <a:pt x="39" y="266"/>
                      <a:pt x="38" y="268"/>
                      <a:pt x="37" y="269"/>
                    </a:cubicBezTo>
                    <a:cubicBezTo>
                      <a:pt x="28" y="289"/>
                      <a:pt x="18" y="301"/>
                      <a:pt x="0" y="312"/>
                    </a:cubicBezTo>
                    <a:cubicBezTo>
                      <a:pt x="6" y="308"/>
                      <a:pt x="6" y="308"/>
                      <a:pt x="6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2" y="304"/>
                      <a:pt x="12" y="304"/>
                      <a:pt x="12" y="304"/>
                    </a:cubicBezTo>
                    <a:cubicBezTo>
                      <a:pt x="13" y="302"/>
                      <a:pt x="15" y="301"/>
                      <a:pt x="17" y="299"/>
                    </a:cubicBezTo>
                    <a:cubicBezTo>
                      <a:pt x="21" y="294"/>
                      <a:pt x="21" y="294"/>
                      <a:pt x="21" y="294"/>
                    </a:cubicBezTo>
                    <a:cubicBezTo>
                      <a:pt x="23" y="293"/>
                      <a:pt x="24" y="291"/>
                      <a:pt x="26" y="289"/>
                    </a:cubicBezTo>
                    <a:cubicBezTo>
                      <a:pt x="29" y="283"/>
                      <a:pt x="29" y="283"/>
                      <a:pt x="29" y="283"/>
                    </a:cubicBezTo>
                    <a:cubicBezTo>
                      <a:pt x="30" y="282"/>
                      <a:pt x="32" y="279"/>
                      <a:pt x="33" y="277"/>
                    </a:cubicBezTo>
                    <a:cubicBezTo>
                      <a:pt x="36" y="271"/>
                      <a:pt x="36" y="271"/>
                      <a:pt x="36" y="271"/>
                    </a:cubicBezTo>
                    <a:cubicBezTo>
                      <a:pt x="37" y="269"/>
                      <a:pt x="38" y="266"/>
                      <a:pt x="39" y="264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42" y="254"/>
                      <a:pt x="42" y="251"/>
                      <a:pt x="43" y="249"/>
                    </a:cubicBezTo>
                    <a:cubicBezTo>
                      <a:pt x="44" y="241"/>
                      <a:pt x="44" y="241"/>
                      <a:pt x="44" y="241"/>
                    </a:cubicBezTo>
                    <a:cubicBezTo>
                      <a:pt x="45" y="238"/>
                      <a:pt x="45" y="235"/>
                      <a:pt x="45" y="233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1"/>
                      <a:pt x="46" y="217"/>
                      <a:pt x="46" y="215"/>
                    </a:cubicBezTo>
                    <a:cubicBezTo>
                      <a:pt x="45" y="205"/>
                      <a:pt x="45" y="205"/>
                      <a:pt x="45" y="205"/>
                    </a:cubicBezTo>
                    <a:cubicBezTo>
                      <a:pt x="45" y="202"/>
                      <a:pt x="45" y="198"/>
                      <a:pt x="45" y="19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82"/>
                      <a:pt x="44" y="178"/>
                      <a:pt x="44" y="175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4" y="162"/>
                      <a:pt x="44" y="158"/>
                      <a:pt x="44" y="15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3" y="142"/>
                      <a:pt x="43" y="139"/>
                      <a:pt x="43" y="13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3"/>
                      <a:pt x="43" y="120"/>
                      <a:pt x="43" y="117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3" y="106"/>
                      <a:pt x="43" y="102"/>
                      <a:pt x="43" y="100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0"/>
                      <a:pt x="43" y="87"/>
                      <a:pt x="43" y="8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4"/>
                      <a:pt x="43" y="73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3" y="67"/>
                      <a:pt x="43" y="65"/>
                      <a:pt x="43" y="64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0"/>
                      <a:pt x="43" y="59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6"/>
                      <a:pt x="43" y="55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0"/>
                      <a:pt x="43" y="49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4"/>
                      <a:pt x="43" y="43"/>
                      <a:pt x="43" y="42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7"/>
                      <a:pt x="43" y="35"/>
                      <a:pt x="43" y="34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29"/>
                      <a:pt x="43" y="27"/>
                      <a:pt x="43" y="26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0"/>
                      <a:pt x="44" y="19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4"/>
                      <a:pt x="45" y="13"/>
                      <a:pt x="46" y="12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8" y="7"/>
                      <a:pt x="48" y="6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1" y="3"/>
                      <a:pt x="52" y="2"/>
                      <a:pt x="52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2"/>
                      <a:pt x="51" y="2"/>
                      <a:pt x="51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0" name="Freeform 60">
                <a:extLst>
                  <a:ext uri="{FF2B5EF4-FFF2-40B4-BE49-F238E27FC236}">
                    <a16:creationId xmlns:a16="http://schemas.microsoft.com/office/drawing/2014/main" id="{A228F885-8D9E-4D4D-9903-AA81DEFA8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451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1" name="Freeform 61">
                <a:extLst>
                  <a:ext uri="{FF2B5EF4-FFF2-40B4-BE49-F238E27FC236}">
                    <a16:creationId xmlns:a16="http://schemas.microsoft.com/office/drawing/2014/main" id="{7B927051-529A-4D3E-A34D-0F3D01FD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453"/>
                <a:ext cx="12" cy="4"/>
              </a:xfrm>
              <a:custGeom>
                <a:avLst/>
                <a:gdLst>
                  <a:gd name="T0" fmla="*/ 1 w 9"/>
                  <a:gd name="T1" fmla="*/ 0 h 3"/>
                  <a:gd name="T2" fmla="*/ 0 w 9"/>
                  <a:gd name="T3" fmla="*/ 0 h 3"/>
                  <a:gd name="T4" fmla="*/ 9 w 9"/>
                  <a:gd name="T5" fmla="*/ 3 h 3"/>
                  <a:gd name="T6" fmla="*/ 9 w 9"/>
                  <a:gd name="T7" fmla="*/ 3 h 3"/>
                  <a:gd name="T8" fmla="*/ 1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3" y="1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2" name="Freeform 62">
                <a:extLst>
                  <a:ext uri="{FF2B5EF4-FFF2-40B4-BE49-F238E27FC236}">
                    <a16:creationId xmlns:a16="http://schemas.microsoft.com/office/drawing/2014/main" id="{B0191B8F-11D6-47DB-A49F-43B54E60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57"/>
                <a:ext cx="22" cy="2"/>
              </a:xfrm>
              <a:custGeom>
                <a:avLst/>
                <a:gdLst>
                  <a:gd name="T0" fmla="*/ 0 w 16"/>
                  <a:gd name="T1" fmla="*/ 0 h 2"/>
                  <a:gd name="T2" fmla="*/ 0 w 16"/>
                  <a:gd name="T3" fmla="*/ 0 h 2"/>
                  <a:gd name="T4" fmla="*/ 16 w 16"/>
                  <a:gd name="T5" fmla="*/ 1 h 2"/>
                  <a:gd name="T6" fmla="*/ 16 w 16"/>
                  <a:gd name="T7" fmla="*/ 1 h 2"/>
                  <a:gd name="T8" fmla="*/ 0 w 16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6" y="2"/>
                      <a:pt x="0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3" name="Freeform 63">
                <a:extLst>
                  <a:ext uri="{FF2B5EF4-FFF2-40B4-BE49-F238E27FC236}">
                    <a16:creationId xmlns:a16="http://schemas.microsoft.com/office/drawing/2014/main" id="{2ED4D0A1-861D-4229-805E-93EEF791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0 w 8"/>
                  <a:gd name="T1" fmla="*/ 0 h 1"/>
                  <a:gd name="T2" fmla="*/ 8 w 8"/>
                  <a:gd name="T3" fmla="*/ 1 h 1"/>
                  <a:gd name="T4" fmla="*/ 1 w 8"/>
                  <a:gd name="T5" fmla="*/ 0 h 1"/>
                  <a:gd name="T6" fmla="*/ 0 w 8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4" y="0"/>
                      <a:pt x="5" y="0"/>
                      <a:pt x="8" y="1"/>
                    </a:cubicBezTo>
                    <a:cubicBezTo>
                      <a:pt x="6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4" name="Freeform 64">
                <a:extLst>
                  <a:ext uri="{FF2B5EF4-FFF2-40B4-BE49-F238E27FC236}">
                    <a16:creationId xmlns:a16="http://schemas.microsoft.com/office/drawing/2014/main" id="{FF95B40B-E0F8-4480-BF16-ECC1CB6D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5 w 8"/>
                  <a:gd name="T1" fmla="*/ 0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5 w 8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5" name="Freeform 65">
                <a:extLst>
                  <a:ext uri="{FF2B5EF4-FFF2-40B4-BE49-F238E27FC236}">
                    <a16:creationId xmlns:a16="http://schemas.microsoft.com/office/drawing/2014/main" id="{82BFC5CD-5A4F-4A04-BEE0-9D961F14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11" cy="2"/>
              </a:xfrm>
              <a:custGeom>
                <a:avLst/>
                <a:gdLst>
                  <a:gd name="T0" fmla="*/ 7 w 8"/>
                  <a:gd name="T1" fmla="*/ 1 h 1"/>
                  <a:gd name="T2" fmla="*/ 1 w 8"/>
                  <a:gd name="T3" fmla="*/ 0 h 1"/>
                  <a:gd name="T4" fmla="*/ 0 w 8"/>
                  <a:gd name="T5" fmla="*/ 0 h 1"/>
                  <a:gd name="T6" fmla="*/ 2 w 8"/>
                  <a:gd name="T7" fmla="*/ 0 h 1"/>
                  <a:gd name="T8" fmla="*/ 5 w 8"/>
                  <a:gd name="T9" fmla="*/ 0 h 1"/>
                  <a:gd name="T10" fmla="*/ 7 w 8"/>
                  <a:gd name="T11" fmla="*/ 1 h 1"/>
                  <a:gd name="T12" fmla="*/ 8 w 8"/>
                  <a:gd name="T13" fmla="*/ 1 h 1"/>
                  <a:gd name="T14" fmla="*/ 7 w 8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">
                    <a:moveTo>
                      <a:pt x="7" y="1"/>
                    </a:moveTo>
                    <a:cubicBezTo>
                      <a:pt x="5" y="0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6" name="Freeform 66">
                <a:extLst>
                  <a:ext uri="{FF2B5EF4-FFF2-40B4-BE49-F238E27FC236}">
                    <a16:creationId xmlns:a16="http://schemas.microsoft.com/office/drawing/2014/main" id="{793A25C2-E8D2-4A3F-A1E5-05D9C3C96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8" cy="0"/>
              </a:xfrm>
              <a:custGeom>
                <a:avLst/>
                <a:gdLst>
                  <a:gd name="T0" fmla="*/ 4 w 6"/>
                  <a:gd name="T1" fmla="*/ 0 w 6"/>
                  <a:gd name="T2" fmla="*/ 0 w 6"/>
                  <a:gd name="T3" fmla="*/ 2 w 6"/>
                  <a:gd name="T4" fmla="*/ 5 w 6"/>
                  <a:gd name="T5" fmla="*/ 6 w 6"/>
                  <a:gd name="T6" fmla="*/ 4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6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7" name="Freeform 67">
                <a:extLst>
                  <a:ext uri="{FF2B5EF4-FFF2-40B4-BE49-F238E27FC236}">
                    <a16:creationId xmlns:a16="http://schemas.microsoft.com/office/drawing/2014/main" id="{F77EE97D-9A75-4D4C-9730-59C84544C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7" cy="0"/>
              </a:xfrm>
              <a:custGeom>
                <a:avLst/>
                <a:gdLst>
                  <a:gd name="T0" fmla="*/ 4 w 5"/>
                  <a:gd name="T1" fmla="*/ 0 w 5"/>
                  <a:gd name="T2" fmla="*/ 0 w 5"/>
                  <a:gd name="T3" fmla="*/ 2 w 5"/>
                  <a:gd name="T4" fmla="*/ 5 w 5"/>
                  <a:gd name="T5" fmla="*/ 4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8" name="Freeform 68">
                <a:extLst>
                  <a:ext uri="{FF2B5EF4-FFF2-40B4-BE49-F238E27FC236}">
                    <a16:creationId xmlns:a16="http://schemas.microsoft.com/office/drawing/2014/main" id="{225DA1B5-C405-466A-8B8D-700478BA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9" name="Rectangle 69">
                <a:extLst>
                  <a:ext uri="{FF2B5EF4-FFF2-40B4-BE49-F238E27FC236}">
                    <a16:creationId xmlns:a16="http://schemas.microsoft.com/office/drawing/2014/main" id="{9C24AB01-0515-4EE3-89E2-5E6F4641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016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0" name="Freeform 70">
                <a:extLst>
                  <a:ext uri="{FF2B5EF4-FFF2-40B4-BE49-F238E27FC236}">
                    <a16:creationId xmlns:a16="http://schemas.microsoft.com/office/drawing/2014/main" id="{4BDC4351-8380-4D57-9039-703DA350C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0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1" name="Freeform 71">
                <a:extLst>
                  <a:ext uri="{FF2B5EF4-FFF2-40B4-BE49-F238E27FC236}">
                    <a16:creationId xmlns:a16="http://schemas.microsoft.com/office/drawing/2014/main" id="{4F83AB12-455C-4E28-A96D-EE63BE6B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2016"/>
                <a:ext cx="7" cy="2"/>
              </a:xfrm>
              <a:custGeom>
                <a:avLst/>
                <a:gdLst>
                  <a:gd name="T0" fmla="*/ 1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  <a:gd name="T6" fmla="*/ 5 w 5"/>
                  <a:gd name="T7" fmla="*/ 1 h 1"/>
                  <a:gd name="T8" fmla="*/ 1 w 5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2" name="Freeform 72">
                <a:extLst>
                  <a:ext uri="{FF2B5EF4-FFF2-40B4-BE49-F238E27FC236}">
                    <a16:creationId xmlns:a16="http://schemas.microsoft.com/office/drawing/2014/main" id="{F703DC53-F88F-4B97-90C9-5FC0AD32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016"/>
                <a:ext cx="3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:a16="http://schemas.microsoft.com/office/drawing/2014/main" id="{A10F367B-C755-4216-89A7-DBA9CB24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4" name="Freeform 74">
                <a:extLst>
                  <a:ext uri="{FF2B5EF4-FFF2-40B4-BE49-F238E27FC236}">
                    <a16:creationId xmlns:a16="http://schemas.microsoft.com/office/drawing/2014/main" id="{EF455750-4ADD-4B07-991B-661FBBF6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01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5" name="Freeform 75">
                <a:extLst>
                  <a:ext uri="{FF2B5EF4-FFF2-40B4-BE49-F238E27FC236}">
                    <a16:creationId xmlns:a16="http://schemas.microsoft.com/office/drawing/2014/main" id="{0035BB61-908B-47D2-B5F5-2537C27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449"/>
                <a:ext cx="33" cy="9"/>
              </a:xfrm>
              <a:custGeom>
                <a:avLst/>
                <a:gdLst>
                  <a:gd name="T0" fmla="*/ 0 w 24"/>
                  <a:gd name="T1" fmla="*/ 7 h 7"/>
                  <a:gd name="T2" fmla="*/ 0 w 24"/>
                  <a:gd name="T3" fmla="*/ 7 h 7"/>
                  <a:gd name="T4" fmla="*/ 1 w 24"/>
                  <a:gd name="T5" fmla="*/ 7 h 7"/>
                  <a:gd name="T6" fmla="*/ 23 w 24"/>
                  <a:gd name="T7" fmla="*/ 0 h 7"/>
                  <a:gd name="T8" fmla="*/ 24 w 24"/>
                  <a:gd name="T9" fmla="*/ 0 h 7"/>
                  <a:gd name="T10" fmla="*/ 2 w 24"/>
                  <a:gd name="T11" fmla="*/ 7 h 7"/>
                  <a:gd name="T12" fmla="*/ 0 w 24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9" y="5"/>
                      <a:pt x="16" y="3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3"/>
                      <a:pt x="10" y="6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6" name="Freeform 76">
                <a:extLst>
                  <a:ext uri="{FF2B5EF4-FFF2-40B4-BE49-F238E27FC236}">
                    <a16:creationId xmlns:a16="http://schemas.microsoft.com/office/drawing/2014/main" id="{FD1D38CF-6388-4E9F-8C73-1A43A382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39"/>
                <a:ext cx="17" cy="10"/>
              </a:xfrm>
              <a:custGeom>
                <a:avLst/>
                <a:gdLst>
                  <a:gd name="T0" fmla="*/ 1 w 13"/>
                  <a:gd name="T1" fmla="*/ 7 h 7"/>
                  <a:gd name="T2" fmla="*/ 0 w 13"/>
                  <a:gd name="T3" fmla="*/ 7 h 7"/>
                  <a:gd name="T4" fmla="*/ 12 w 13"/>
                  <a:gd name="T5" fmla="*/ 0 h 7"/>
                  <a:gd name="T6" fmla="*/ 13 w 13"/>
                  <a:gd name="T7" fmla="*/ 0 h 7"/>
                  <a:gd name="T8" fmla="*/ 1 w 1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4" y="5"/>
                      <a:pt x="8" y="2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5" y="5"/>
                      <a:pt x="1" y="7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7" name="Freeform 77">
                <a:extLst>
                  <a:ext uri="{FF2B5EF4-FFF2-40B4-BE49-F238E27FC236}">
                    <a16:creationId xmlns:a16="http://schemas.microsoft.com/office/drawing/2014/main" id="{9A28721D-0D1E-4F09-9275-F1B10E88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429"/>
                <a:ext cx="12" cy="10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7 h 7"/>
                  <a:gd name="T4" fmla="*/ 9 w 9"/>
                  <a:gd name="T5" fmla="*/ 0 h 7"/>
                  <a:gd name="T6" fmla="*/ 9 w 9"/>
                  <a:gd name="T7" fmla="*/ 1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6" y="3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3"/>
                      <a:pt x="4" y="5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8" name="Freeform 78">
                <a:extLst>
                  <a:ext uri="{FF2B5EF4-FFF2-40B4-BE49-F238E27FC236}">
                    <a16:creationId xmlns:a16="http://schemas.microsoft.com/office/drawing/2014/main" id="{D2E51A8C-24D1-4667-9B57-D80DEDD2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20"/>
                <a:ext cx="10" cy="11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7 h 8"/>
                  <a:gd name="T4" fmla="*/ 6 w 7"/>
                  <a:gd name="T5" fmla="*/ 0 h 8"/>
                  <a:gd name="T6" fmla="*/ 7 w 7"/>
                  <a:gd name="T7" fmla="*/ 1 h 8"/>
                  <a:gd name="T8" fmla="*/ 0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3" y="5"/>
                      <a:pt x="0" y="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9" name="Freeform 79">
                <a:extLst>
                  <a:ext uri="{FF2B5EF4-FFF2-40B4-BE49-F238E27FC236}">
                    <a16:creationId xmlns:a16="http://schemas.microsoft.com/office/drawing/2014/main" id="{41BAE832-D4B5-4130-933E-BE367DD2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409"/>
                <a:ext cx="10" cy="12"/>
              </a:xfrm>
              <a:custGeom>
                <a:avLst/>
                <a:gdLst>
                  <a:gd name="T0" fmla="*/ 1 w 7"/>
                  <a:gd name="T1" fmla="*/ 9 h 9"/>
                  <a:gd name="T2" fmla="*/ 0 w 7"/>
                  <a:gd name="T3" fmla="*/ 8 h 9"/>
                  <a:gd name="T4" fmla="*/ 6 w 7"/>
                  <a:gd name="T5" fmla="*/ 0 h 9"/>
                  <a:gd name="T6" fmla="*/ 7 w 7"/>
                  <a:gd name="T7" fmla="*/ 1 h 9"/>
                  <a:gd name="T8" fmla="*/ 1 w 7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6"/>
                      <a:pt x="1" y="9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0" name="Freeform 80">
                <a:extLst>
                  <a:ext uri="{FF2B5EF4-FFF2-40B4-BE49-F238E27FC236}">
                    <a16:creationId xmlns:a16="http://schemas.microsoft.com/office/drawing/2014/main" id="{16450E10-603E-4504-A82D-E068C8EB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397"/>
                <a:ext cx="9" cy="13"/>
              </a:xfrm>
              <a:custGeom>
                <a:avLst/>
                <a:gdLst>
                  <a:gd name="T0" fmla="*/ 1 w 7"/>
                  <a:gd name="T1" fmla="*/ 10 h 10"/>
                  <a:gd name="T2" fmla="*/ 0 w 7"/>
                  <a:gd name="T3" fmla="*/ 9 h 10"/>
                  <a:gd name="T4" fmla="*/ 6 w 7"/>
                  <a:gd name="T5" fmla="*/ 0 h 10"/>
                  <a:gd name="T6" fmla="*/ 7 w 7"/>
                  <a:gd name="T7" fmla="*/ 1 h 10"/>
                  <a:gd name="T8" fmla="*/ 1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6"/>
                      <a:pt x="4" y="3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3" y="7"/>
                      <a:pt x="1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1" name="Freeform 81">
                <a:extLst>
                  <a:ext uri="{FF2B5EF4-FFF2-40B4-BE49-F238E27FC236}">
                    <a16:creationId xmlns:a16="http://schemas.microsoft.com/office/drawing/2014/main" id="{B8712855-B7E8-4621-B55E-068848357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379"/>
                <a:ext cx="9" cy="19"/>
              </a:xfrm>
              <a:custGeom>
                <a:avLst/>
                <a:gdLst>
                  <a:gd name="T0" fmla="*/ 1 w 7"/>
                  <a:gd name="T1" fmla="*/ 14 h 14"/>
                  <a:gd name="T2" fmla="*/ 0 w 7"/>
                  <a:gd name="T3" fmla="*/ 13 h 14"/>
                  <a:gd name="T4" fmla="*/ 6 w 7"/>
                  <a:gd name="T5" fmla="*/ 0 h 14"/>
                  <a:gd name="T6" fmla="*/ 7 w 7"/>
                  <a:gd name="T7" fmla="*/ 1 h 14"/>
                  <a:gd name="T8" fmla="*/ 1 w 7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1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3" y="10"/>
                      <a:pt x="1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2" name="Freeform 82">
                <a:extLst>
                  <a:ext uri="{FF2B5EF4-FFF2-40B4-BE49-F238E27FC236}">
                    <a16:creationId xmlns:a16="http://schemas.microsoft.com/office/drawing/2014/main" id="{2DAB38FC-705F-4A20-8CE4-556320916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033"/>
                <a:ext cx="12" cy="347"/>
              </a:xfrm>
              <a:custGeom>
                <a:avLst/>
                <a:gdLst>
                  <a:gd name="T0" fmla="*/ 1 w 9"/>
                  <a:gd name="T1" fmla="*/ 255 h 255"/>
                  <a:gd name="T2" fmla="*/ 0 w 9"/>
                  <a:gd name="T3" fmla="*/ 254 h 255"/>
                  <a:gd name="T4" fmla="*/ 7 w 9"/>
                  <a:gd name="T5" fmla="*/ 204 h 255"/>
                  <a:gd name="T6" fmla="*/ 5 w 9"/>
                  <a:gd name="T7" fmla="*/ 49 h 255"/>
                  <a:gd name="T8" fmla="*/ 8 w 9"/>
                  <a:gd name="T9" fmla="*/ 0 h 255"/>
                  <a:gd name="T10" fmla="*/ 8 w 9"/>
                  <a:gd name="T11" fmla="*/ 0 h 255"/>
                  <a:gd name="T12" fmla="*/ 5 w 9"/>
                  <a:gd name="T13" fmla="*/ 49 h 255"/>
                  <a:gd name="T14" fmla="*/ 8 w 9"/>
                  <a:gd name="T15" fmla="*/ 205 h 255"/>
                  <a:gd name="T16" fmla="*/ 1 w 9"/>
                  <a:gd name="T17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5">
                    <a:moveTo>
                      <a:pt x="1" y="255"/>
                    </a:moveTo>
                    <a:cubicBezTo>
                      <a:pt x="0" y="254"/>
                      <a:pt x="0" y="254"/>
                      <a:pt x="0" y="254"/>
                    </a:cubicBezTo>
                    <a:cubicBezTo>
                      <a:pt x="5" y="240"/>
                      <a:pt x="8" y="223"/>
                      <a:pt x="7" y="204"/>
                    </a:cubicBezTo>
                    <a:cubicBezTo>
                      <a:pt x="4" y="142"/>
                      <a:pt x="3" y="57"/>
                      <a:pt x="5" y="49"/>
                    </a:cubicBezTo>
                    <a:cubicBezTo>
                      <a:pt x="6" y="40"/>
                      <a:pt x="2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16"/>
                      <a:pt x="7" y="41"/>
                      <a:pt x="5" y="49"/>
                    </a:cubicBezTo>
                    <a:cubicBezTo>
                      <a:pt x="4" y="58"/>
                      <a:pt x="5" y="143"/>
                      <a:pt x="8" y="205"/>
                    </a:cubicBezTo>
                    <a:cubicBezTo>
                      <a:pt x="9" y="224"/>
                      <a:pt x="6" y="240"/>
                      <a:pt x="1" y="2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3" name="Freeform 83">
                <a:extLst>
                  <a:ext uri="{FF2B5EF4-FFF2-40B4-BE49-F238E27FC236}">
                    <a16:creationId xmlns:a16="http://schemas.microsoft.com/office/drawing/2014/main" id="{EB0A5383-01DD-4E94-9F23-99D8497F1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27"/>
                <a:ext cx="3" cy="6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1 w 2"/>
                  <a:gd name="T5" fmla="*/ 0 h 4"/>
                  <a:gd name="T6" fmla="*/ 2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4" name="Freeform 84">
                <a:extLst>
                  <a:ext uri="{FF2B5EF4-FFF2-40B4-BE49-F238E27FC236}">
                    <a16:creationId xmlns:a16="http://schemas.microsoft.com/office/drawing/2014/main" id="{D23DB0B4-75AD-42C5-AD54-C9F7C7C54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4"/>
                <a:ext cx="3" cy="4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5" name="Freeform 85">
                <a:extLst>
                  <a:ext uri="{FF2B5EF4-FFF2-40B4-BE49-F238E27FC236}">
                    <a16:creationId xmlns:a16="http://schemas.microsoft.com/office/drawing/2014/main" id="{29030C05-2A53-43F8-BBFA-219242EE5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23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4" name="Freeform 86">
                <a:extLst>
                  <a:ext uri="{FF2B5EF4-FFF2-40B4-BE49-F238E27FC236}">
                    <a16:creationId xmlns:a16="http://schemas.microsoft.com/office/drawing/2014/main" id="{0B1EA520-1979-4E7F-BE59-7696734A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20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5" name="Freeform 87">
                <a:extLst>
                  <a:ext uri="{FF2B5EF4-FFF2-40B4-BE49-F238E27FC236}">
                    <a16:creationId xmlns:a16="http://schemas.microsoft.com/office/drawing/2014/main" id="{95A35641-123F-45D3-9C84-33229504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01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6" name="Freeform 88">
                <a:extLst>
                  <a:ext uri="{FF2B5EF4-FFF2-40B4-BE49-F238E27FC236}">
                    <a16:creationId xmlns:a16="http://schemas.microsoft.com/office/drawing/2014/main" id="{54551A72-21A0-4F8A-BF3A-C8E224ADD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018"/>
                <a:ext cx="4" cy="2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3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1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7" name="Freeform 89">
                <a:extLst>
                  <a:ext uri="{FF2B5EF4-FFF2-40B4-BE49-F238E27FC236}">
                    <a16:creationId xmlns:a16="http://schemas.microsoft.com/office/drawing/2014/main" id="{64B4A11F-5BB8-4618-906F-00B3FA35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16"/>
                <a:ext cx="7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4 w 5"/>
                  <a:gd name="T5" fmla="*/ 0 h 1"/>
                  <a:gd name="T6" fmla="*/ 5 w 5"/>
                  <a:gd name="T7" fmla="*/ 0 h 1"/>
                  <a:gd name="T8" fmla="*/ 1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8" name="Freeform 90">
                <a:extLst>
                  <a:ext uri="{FF2B5EF4-FFF2-40B4-BE49-F238E27FC236}">
                    <a16:creationId xmlns:a16="http://schemas.microsoft.com/office/drawing/2014/main" id="{492DE97E-819E-4A81-A30A-26FD2AD55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997"/>
                <a:ext cx="62" cy="297"/>
              </a:xfrm>
              <a:custGeom>
                <a:avLst/>
                <a:gdLst>
                  <a:gd name="T0" fmla="*/ 46 w 46"/>
                  <a:gd name="T1" fmla="*/ 218 h 218"/>
                  <a:gd name="T2" fmla="*/ 12 w 46"/>
                  <a:gd name="T3" fmla="*/ 149 h 218"/>
                  <a:gd name="T4" fmla="*/ 21 w 46"/>
                  <a:gd name="T5" fmla="*/ 0 h 218"/>
                  <a:gd name="T6" fmla="*/ 25 w 46"/>
                  <a:gd name="T7" fmla="*/ 1 h 218"/>
                  <a:gd name="T8" fmla="*/ 22 w 46"/>
                  <a:gd name="T9" fmla="*/ 0 h 218"/>
                  <a:gd name="T10" fmla="*/ 11 w 46"/>
                  <a:gd name="T11" fmla="*/ 132 h 218"/>
                  <a:gd name="T12" fmla="*/ 46 w 46"/>
                  <a:gd name="T1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18">
                    <a:moveTo>
                      <a:pt x="46" y="218"/>
                    </a:moveTo>
                    <a:cubicBezTo>
                      <a:pt x="37" y="212"/>
                      <a:pt x="18" y="201"/>
                      <a:pt x="12" y="149"/>
                    </a:cubicBezTo>
                    <a:cubicBezTo>
                      <a:pt x="12" y="148"/>
                      <a:pt x="0" y="4"/>
                      <a:pt x="21" y="0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8" y="2"/>
                      <a:pt x="7" y="65"/>
                      <a:pt x="11" y="132"/>
                    </a:cubicBezTo>
                    <a:cubicBezTo>
                      <a:pt x="13" y="174"/>
                      <a:pt x="23" y="206"/>
                      <a:pt x="46" y="21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89" name="Freeform 91">
                <a:extLst>
                  <a:ext uri="{FF2B5EF4-FFF2-40B4-BE49-F238E27FC236}">
                    <a16:creationId xmlns:a16="http://schemas.microsoft.com/office/drawing/2014/main" id="{AF24E54D-187B-4C10-ADA7-46EFD8D3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5 w 39"/>
                  <a:gd name="T1" fmla="*/ 0 h 218"/>
                  <a:gd name="T2" fmla="*/ 4 w 39"/>
                  <a:gd name="T3" fmla="*/ 132 h 218"/>
                  <a:gd name="T4" fmla="*/ 39 w 39"/>
                  <a:gd name="T5" fmla="*/ 218 h 218"/>
                  <a:gd name="T6" fmla="*/ 35 w 39"/>
                  <a:gd name="T7" fmla="*/ 215 h 218"/>
                  <a:gd name="T8" fmla="*/ 30 w 39"/>
                  <a:gd name="T9" fmla="*/ 211 h 218"/>
                  <a:gd name="T10" fmla="*/ 26 w 39"/>
                  <a:gd name="T11" fmla="*/ 208 h 218"/>
                  <a:gd name="T12" fmla="*/ 22 w 39"/>
                  <a:gd name="T13" fmla="*/ 203 h 218"/>
                  <a:gd name="T14" fmla="*/ 19 w 39"/>
                  <a:gd name="T15" fmla="*/ 198 h 218"/>
                  <a:gd name="T16" fmla="*/ 16 w 39"/>
                  <a:gd name="T17" fmla="*/ 192 h 218"/>
                  <a:gd name="T18" fmla="*/ 13 w 39"/>
                  <a:gd name="T19" fmla="*/ 186 h 218"/>
                  <a:gd name="T20" fmla="*/ 11 w 39"/>
                  <a:gd name="T21" fmla="*/ 179 h 218"/>
                  <a:gd name="T22" fmla="*/ 9 w 39"/>
                  <a:gd name="T23" fmla="*/ 172 h 218"/>
                  <a:gd name="T24" fmla="*/ 7 w 39"/>
                  <a:gd name="T25" fmla="*/ 165 h 218"/>
                  <a:gd name="T26" fmla="*/ 6 w 39"/>
                  <a:gd name="T27" fmla="*/ 157 h 218"/>
                  <a:gd name="T28" fmla="*/ 5 w 39"/>
                  <a:gd name="T29" fmla="*/ 149 h 218"/>
                  <a:gd name="T30" fmla="*/ 4 w 39"/>
                  <a:gd name="T31" fmla="*/ 141 h 218"/>
                  <a:gd name="T32" fmla="*/ 3 w 39"/>
                  <a:gd name="T33" fmla="*/ 131 h 218"/>
                  <a:gd name="T34" fmla="*/ 3 w 39"/>
                  <a:gd name="T35" fmla="*/ 121 h 218"/>
                  <a:gd name="T36" fmla="*/ 2 w 39"/>
                  <a:gd name="T37" fmla="*/ 111 h 218"/>
                  <a:gd name="T38" fmla="*/ 2 w 39"/>
                  <a:gd name="T39" fmla="*/ 102 h 218"/>
                  <a:gd name="T40" fmla="*/ 2 w 39"/>
                  <a:gd name="T41" fmla="*/ 92 h 218"/>
                  <a:gd name="T42" fmla="*/ 2 w 39"/>
                  <a:gd name="T43" fmla="*/ 83 h 218"/>
                  <a:gd name="T44" fmla="*/ 2 w 39"/>
                  <a:gd name="T45" fmla="*/ 74 h 218"/>
                  <a:gd name="T46" fmla="*/ 2 w 39"/>
                  <a:gd name="T47" fmla="*/ 65 h 218"/>
                  <a:gd name="T48" fmla="*/ 2 w 39"/>
                  <a:gd name="T49" fmla="*/ 57 h 218"/>
                  <a:gd name="T50" fmla="*/ 2 w 39"/>
                  <a:gd name="T51" fmla="*/ 49 h 218"/>
                  <a:gd name="T52" fmla="*/ 2 w 39"/>
                  <a:gd name="T53" fmla="*/ 41 h 218"/>
                  <a:gd name="T54" fmla="*/ 3 w 39"/>
                  <a:gd name="T55" fmla="*/ 34 h 218"/>
                  <a:gd name="T56" fmla="*/ 3 w 39"/>
                  <a:gd name="T57" fmla="*/ 28 h 218"/>
                  <a:gd name="T58" fmla="*/ 4 w 39"/>
                  <a:gd name="T59" fmla="*/ 22 h 218"/>
                  <a:gd name="T60" fmla="*/ 5 w 39"/>
                  <a:gd name="T61" fmla="*/ 17 h 218"/>
                  <a:gd name="T62" fmla="*/ 6 w 39"/>
                  <a:gd name="T63" fmla="*/ 12 h 218"/>
                  <a:gd name="T64" fmla="*/ 7 w 39"/>
                  <a:gd name="T65" fmla="*/ 8 h 218"/>
                  <a:gd name="T66" fmla="*/ 9 w 39"/>
                  <a:gd name="T67" fmla="*/ 5 h 218"/>
                  <a:gd name="T68" fmla="*/ 10 w 39"/>
                  <a:gd name="T69" fmla="*/ 3 h 218"/>
                  <a:gd name="T70" fmla="*/ 11 w 39"/>
                  <a:gd name="T71" fmla="*/ 1 h 218"/>
                  <a:gd name="T72" fmla="*/ 14 w 39"/>
                  <a:gd name="T73" fmla="*/ 0 h 218"/>
                  <a:gd name="T74" fmla="*/ 16 w 39"/>
                  <a:gd name="T75" fmla="*/ 0 h 218"/>
                  <a:gd name="T76" fmla="*/ 18 w 39"/>
                  <a:gd name="T77" fmla="*/ 1 h 218"/>
                  <a:gd name="T78" fmla="*/ 15 w 39"/>
                  <a:gd name="T7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" h="218">
                    <a:moveTo>
                      <a:pt x="15" y="0"/>
                    </a:move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0" name="Freeform 92">
                <a:extLst>
                  <a:ext uri="{FF2B5EF4-FFF2-40B4-BE49-F238E27FC236}">
                    <a16:creationId xmlns:a16="http://schemas.microsoft.com/office/drawing/2014/main" id="{87A22CC1-4DA4-47EE-B00A-8A6971F9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997"/>
                <a:ext cx="53" cy="297"/>
              </a:xfrm>
              <a:custGeom>
                <a:avLst/>
                <a:gdLst>
                  <a:gd name="T0" fmla="*/ 18 w 39"/>
                  <a:gd name="T1" fmla="*/ 1 h 218"/>
                  <a:gd name="T2" fmla="*/ 15 w 39"/>
                  <a:gd name="T3" fmla="*/ 0 h 218"/>
                  <a:gd name="T4" fmla="*/ 4 w 39"/>
                  <a:gd name="T5" fmla="*/ 132 h 218"/>
                  <a:gd name="T6" fmla="*/ 39 w 39"/>
                  <a:gd name="T7" fmla="*/ 218 h 218"/>
                  <a:gd name="T8" fmla="*/ 35 w 39"/>
                  <a:gd name="T9" fmla="*/ 215 h 218"/>
                  <a:gd name="T10" fmla="*/ 30 w 39"/>
                  <a:gd name="T11" fmla="*/ 211 h 218"/>
                  <a:gd name="T12" fmla="*/ 26 w 39"/>
                  <a:gd name="T13" fmla="*/ 208 h 218"/>
                  <a:gd name="T14" fmla="*/ 22 w 39"/>
                  <a:gd name="T15" fmla="*/ 203 h 218"/>
                  <a:gd name="T16" fmla="*/ 19 w 39"/>
                  <a:gd name="T17" fmla="*/ 198 h 218"/>
                  <a:gd name="T18" fmla="*/ 16 w 39"/>
                  <a:gd name="T19" fmla="*/ 192 h 218"/>
                  <a:gd name="T20" fmla="*/ 13 w 39"/>
                  <a:gd name="T21" fmla="*/ 186 h 218"/>
                  <a:gd name="T22" fmla="*/ 11 w 39"/>
                  <a:gd name="T23" fmla="*/ 179 h 218"/>
                  <a:gd name="T24" fmla="*/ 9 w 39"/>
                  <a:gd name="T25" fmla="*/ 172 h 218"/>
                  <a:gd name="T26" fmla="*/ 7 w 39"/>
                  <a:gd name="T27" fmla="*/ 165 h 218"/>
                  <a:gd name="T28" fmla="*/ 6 w 39"/>
                  <a:gd name="T29" fmla="*/ 157 h 218"/>
                  <a:gd name="T30" fmla="*/ 5 w 39"/>
                  <a:gd name="T31" fmla="*/ 149 h 218"/>
                  <a:gd name="T32" fmla="*/ 4 w 39"/>
                  <a:gd name="T33" fmla="*/ 141 h 218"/>
                  <a:gd name="T34" fmla="*/ 3 w 39"/>
                  <a:gd name="T35" fmla="*/ 131 h 218"/>
                  <a:gd name="T36" fmla="*/ 3 w 39"/>
                  <a:gd name="T37" fmla="*/ 121 h 218"/>
                  <a:gd name="T38" fmla="*/ 2 w 39"/>
                  <a:gd name="T39" fmla="*/ 111 h 218"/>
                  <a:gd name="T40" fmla="*/ 2 w 39"/>
                  <a:gd name="T41" fmla="*/ 102 h 218"/>
                  <a:gd name="T42" fmla="*/ 2 w 39"/>
                  <a:gd name="T43" fmla="*/ 92 h 218"/>
                  <a:gd name="T44" fmla="*/ 2 w 39"/>
                  <a:gd name="T45" fmla="*/ 83 h 218"/>
                  <a:gd name="T46" fmla="*/ 2 w 39"/>
                  <a:gd name="T47" fmla="*/ 74 h 218"/>
                  <a:gd name="T48" fmla="*/ 2 w 39"/>
                  <a:gd name="T49" fmla="*/ 65 h 218"/>
                  <a:gd name="T50" fmla="*/ 2 w 39"/>
                  <a:gd name="T51" fmla="*/ 57 h 218"/>
                  <a:gd name="T52" fmla="*/ 2 w 39"/>
                  <a:gd name="T53" fmla="*/ 49 h 218"/>
                  <a:gd name="T54" fmla="*/ 2 w 39"/>
                  <a:gd name="T55" fmla="*/ 41 h 218"/>
                  <a:gd name="T56" fmla="*/ 3 w 39"/>
                  <a:gd name="T57" fmla="*/ 34 h 218"/>
                  <a:gd name="T58" fmla="*/ 3 w 39"/>
                  <a:gd name="T59" fmla="*/ 28 h 218"/>
                  <a:gd name="T60" fmla="*/ 4 w 39"/>
                  <a:gd name="T61" fmla="*/ 22 h 218"/>
                  <a:gd name="T62" fmla="*/ 5 w 39"/>
                  <a:gd name="T63" fmla="*/ 17 h 218"/>
                  <a:gd name="T64" fmla="*/ 6 w 39"/>
                  <a:gd name="T65" fmla="*/ 12 h 218"/>
                  <a:gd name="T66" fmla="*/ 7 w 39"/>
                  <a:gd name="T67" fmla="*/ 8 h 218"/>
                  <a:gd name="T68" fmla="*/ 9 w 39"/>
                  <a:gd name="T69" fmla="*/ 5 h 218"/>
                  <a:gd name="T70" fmla="*/ 10 w 39"/>
                  <a:gd name="T71" fmla="*/ 3 h 218"/>
                  <a:gd name="T72" fmla="*/ 11 w 39"/>
                  <a:gd name="T73" fmla="*/ 1 h 218"/>
                  <a:gd name="T74" fmla="*/ 14 w 39"/>
                  <a:gd name="T75" fmla="*/ 0 h 218"/>
                  <a:gd name="T76" fmla="*/ 16 w 39"/>
                  <a:gd name="T77" fmla="*/ 0 h 218"/>
                  <a:gd name="T78" fmla="*/ 18 w 39"/>
                  <a:gd name="T79" fmla="*/ 1 h 218"/>
                  <a:gd name="T80" fmla="*/ 18 w 39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218">
                    <a:moveTo>
                      <a:pt x="18" y="1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" y="2"/>
                      <a:pt x="0" y="65"/>
                      <a:pt x="4" y="132"/>
                    </a:cubicBezTo>
                    <a:cubicBezTo>
                      <a:pt x="6" y="174"/>
                      <a:pt x="16" y="206"/>
                      <a:pt x="39" y="218"/>
                    </a:cubicBezTo>
                    <a:cubicBezTo>
                      <a:pt x="38" y="217"/>
                      <a:pt x="36" y="216"/>
                      <a:pt x="35" y="215"/>
                    </a:cubicBezTo>
                    <a:cubicBezTo>
                      <a:pt x="33" y="214"/>
                      <a:pt x="31" y="213"/>
                      <a:pt x="30" y="211"/>
                    </a:cubicBezTo>
                    <a:cubicBezTo>
                      <a:pt x="26" y="208"/>
                      <a:pt x="26" y="208"/>
                      <a:pt x="26" y="208"/>
                    </a:cubicBezTo>
                    <a:cubicBezTo>
                      <a:pt x="25" y="206"/>
                      <a:pt x="23" y="204"/>
                      <a:pt x="22" y="203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8" y="196"/>
                      <a:pt x="17" y="194"/>
                      <a:pt x="16" y="192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4"/>
                      <a:pt x="12" y="181"/>
                      <a:pt x="11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8" y="170"/>
                      <a:pt x="8" y="167"/>
                      <a:pt x="7" y="165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5"/>
                      <a:pt x="5" y="152"/>
                      <a:pt x="5" y="149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4" y="138"/>
                      <a:pt x="3" y="134"/>
                      <a:pt x="3" y="13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18"/>
                      <a:pt x="3" y="114"/>
                      <a:pt x="2" y="111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2" y="99"/>
                      <a:pt x="2" y="95"/>
                      <a:pt x="2" y="9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0"/>
                      <a:pt x="2" y="76"/>
                      <a:pt x="2" y="7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3"/>
                      <a:pt x="2" y="59"/>
                      <a:pt x="2" y="5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7"/>
                      <a:pt x="2" y="43"/>
                      <a:pt x="2" y="4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2"/>
                      <a:pt x="3" y="30"/>
                      <a:pt x="3" y="2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1" name="Freeform 93">
                <a:extLst>
                  <a:ext uri="{FF2B5EF4-FFF2-40B4-BE49-F238E27FC236}">
                    <a16:creationId xmlns:a16="http://schemas.microsoft.com/office/drawing/2014/main" id="{CA93974A-344E-4994-ACE5-611E8E84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2 w 38"/>
                  <a:gd name="T1" fmla="*/ 1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6 w 38"/>
                  <a:gd name="T77" fmla="*/ 0 h 218"/>
                  <a:gd name="T78" fmla="*/ 14 w 38"/>
                  <a:gd name="T79" fmla="*/ 0 h 218"/>
                  <a:gd name="T80" fmla="*/ 12 w 38"/>
                  <a:gd name="T81" fmla="*/ 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2" y="1"/>
                    </a:moveTo>
                    <a:cubicBezTo>
                      <a:pt x="0" y="8"/>
                      <a:pt x="0" y="68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2" name="Freeform 94">
                <a:extLst>
                  <a:ext uri="{FF2B5EF4-FFF2-40B4-BE49-F238E27FC236}">
                    <a16:creationId xmlns:a16="http://schemas.microsoft.com/office/drawing/2014/main" id="{E78C0972-7948-4830-A156-99D9B5D06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3 w 38"/>
                  <a:gd name="T3" fmla="*/ 132 h 218"/>
                  <a:gd name="T4" fmla="*/ 38 w 38"/>
                  <a:gd name="T5" fmla="*/ 218 h 218"/>
                  <a:gd name="T6" fmla="*/ 34 w 38"/>
                  <a:gd name="T7" fmla="*/ 215 h 218"/>
                  <a:gd name="T8" fmla="*/ 29 w 38"/>
                  <a:gd name="T9" fmla="*/ 211 h 218"/>
                  <a:gd name="T10" fmla="*/ 25 w 38"/>
                  <a:gd name="T11" fmla="*/ 208 h 218"/>
                  <a:gd name="T12" fmla="*/ 21 w 38"/>
                  <a:gd name="T13" fmla="*/ 203 h 218"/>
                  <a:gd name="T14" fmla="*/ 18 w 38"/>
                  <a:gd name="T15" fmla="*/ 198 h 218"/>
                  <a:gd name="T16" fmla="*/ 15 w 38"/>
                  <a:gd name="T17" fmla="*/ 192 h 218"/>
                  <a:gd name="T18" fmla="*/ 12 w 38"/>
                  <a:gd name="T19" fmla="*/ 186 h 218"/>
                  <a:gd name="T20" fmla="*/ 10 w 38"/>
                  <a:gd name="T21" fmla="*/ 179 h 218"/>
                  <a:gd name="T22" fmla="*/ 8 w 38"/>
                  <a:gd name="T23" fmla="*/ 172 h 218"/>
                  <a:gd name="T24" fmla="*/ 6 w 38"/>
                  <a:gd name="T25" fmla="*/ 165 h 218"/>
                  <a:gd name="T26" fmla="*/ 5 w 38"/>
                  <a:gd name="T27" fmla="*/ 157 h 218"/>
                  <a:gd name="T28" fmla="*/ 4 w 38"/>
                  <a:gd name="T29" fmla="*/ 149 h 218"/>
                  <a:gd name="T30" fmla="*/ 3 w 38"/>
                  <a:gd name="T31" fmla="*/ 141 h 218"/>
                  <a:gd name="T32" fmla="*/ 2 w 38"/>
                  <a:gd name="T33" fmla="*/ 131 h 218"/>
                  <a:gd name="T34" fmla="*/ 2 w 38"/>
                  <a:gd name="T35" fmla="*/ 121 h 218"/>
                  <a:gd name="T36" fmla="*/ 1 w 38"/>
                  <a:gd name="T37" fmla="*/ 111 h 218"/>
                  <a:gd name="T38" fmla="*/ 1 w 38"/>
                  <a:gd name="T39" fmla="*/ 102 h 218"/>
                  <a:gd name="T40" fmla="*/ 1 w 38"/>
                  <a:gd name="T41" fmla="*/ 92 h 218"/>
                  <a:gd name="T42" fmla="*/ 1 w 38"/>
                  <a:gd name="T43" fmla="*/ 83 h 218"/>
                  <a:gd name="T44" fmla="*/ 1 w 38"/>
                  <a:gd name="T45" fmla="*/ 74 h 218"/>
                  <a:gd name="T46" fmla="*/ 1 w 38"/>
                  <a:gd name="T47" fmla="*/ 65 h 218"/>
                  <a:gd name="T48" fmla="*/ 1 w 38"/>
                  <a:gd name="T49" fmla="*/ 57 h 218"/>
                  <a:gd name="T50" fmla="*/ 1 w 38"/>
                  <a:gd name="T51" fmla="*/ 49 h 218"/>
                  <a:gd name="T52" fmla="*/ 1 w 38"/>
                  <a:gd name="T53" fmla="*/ 41 h 218"/>
                  <a:gd name="T54" fmla="*/ 2 w 38"/>
                  <a:gd name="T55" fmla="*/ 34 h 218"/>
                  <a:gd name="T56" fmla="*/ 2 w 38"/>
                  <a:gd name="T57" fmla="*/ 28 h 218"/>
                  <a:gd name="T58" fmla="*/ 3 w 38"/>
                  <a:gd name="T59" fmla="*/ 22 h 218"/>
                  <a:gd name="T60" fmla="*/ 4 w 38"/>
                  <a:gd name="T61" fmla="*/ 17 h 218"/>
                  <a:gd name="T62" fmla="*/ 5 w 38"/>
                  <a:gd name="T63" fmla="*/ 12 h 218"/>
                  <a:gd name="T64" fmla="*/ 6 w 38"/>
                  <a:gd name="T65" fmla="*/ 8 h 218"/>
                  <a:gd name="T66" fmla="*/ 8 w 38"/>
                  <a:gd name="T67" fmla="*/ 5 h 218"/>
                  <a:gd name="T68" fmla="*/ 9 w 38"/>
                  <a:gd name="T69" fmla="*/ 3 h 218"/>
                  <a:gd name="T70" fmla="*/ 10 w 38"/>
                  <a:gd name="T71" fmla="*/ 1 h 218"/>
                  <a:gd name="T72" fmla="*/ 13 w 38"/>
                  <a:gd name="T73" fmla="*/ 0 h 218"/>
                  <a:gd name="T74" fmla="*/ 15 w 38"/>
                  <a:gd name="T75" fmla="*/ 0 h 218"/>
                  <a:gd name="T76" fmla="*/ 15 w 38"/>
                  <a:gd name="T77" fmla="*/ 0 h 218"/>
                  <a:gd name="T78" fmla="*/ 13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0" y="14"/>
                      <a:pt x="0" y="71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3" name="Freeform 95">
                <a:extLst>
                  <a:ext uri="{FF2B5EF4-FFF2-40B4-BE49-F238E27FC236}">
                    <a16:creationId xmlns:a16="http://schemas.microsoft.com/office/drawing/2014/main" id="{CDDC6F20-CC4A-41F5-B608-D843ED6F8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5 w 38"/>
                  <a:gd name="T77" fmla="*/ 0 h 218"/>
                  <a:gd name="T78" fmla="*/ 12 w 38"/>
                  <a:gd name="T79" fmla="*/ 0 h 218"/>
                  <a:gd name="T80" fmla="*/ 10 w 38"/>
                  <a:gd name="T81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10" y="3"/>
                      <a:pt x="9" y="4"/>
                      <a:pt x="9" y="4"/>
                    </a:cubicBezTo>
                    <a:cubicBezTo>
                      <a:pt x="0" y="19"/>
                      <a:pt x="0" y="74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1"/>
                      <a:pt x="11" y="1"/>
                      <a:pt x="10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4" name="Freeform 96">
                <a:extLst>
                  <a:ext uri="{FF2B5EF4-FFF2-40B4-BE49-F238E27FC236}">
                    <a16:creationId xmlns:a16="http://schemas.microsoft.com/office/drawing/2014/main" id="{A9DED6E8-BF99-42CF-81CA-5445BEDF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8 w 38"/>
                  <a:gd name="T3" fmla="*/ 7 h 218"/>
                  <a:gd name="T4" fmla="*/ 3 w 38"/>
                  <a:gd name="T5" fmla="*/ 132 h 218"/>
                  <a:gd name="T6" fmla="*/ 38 w 38"/>
                  <a:gd name="T7" fmla="*/ 218 h 218"/>
                  <a:gd name="T8" fmla="*/ 34 w 38"/>
                  <a:gd name="T9" fmla="*/ 215 h 218"/>
                  <a:gd name="T10" fmla="*/ 29 w 38"/>
                  <a:gd name="T11" fmla="*/ 211 h 218"/>
                  <a:gd name="T12" fmla="*/ 25 w 38"/>
                  <a:gd name="T13" fmla="*/ 208 h 218"/>
                  <a:gd name="T14" fmla="*/ 21 w 38"/>
                  <a:gd name="T15" fmla="*/ 203 h 218"/>
                  <a:gd name="T16" fmla="*/ 18 w 38"/>
                  <a:gd name="T17" fmla="*/ 198 h 218"/>
                  <a:gd name="T18" fmla="*/ 15 w 38"/>
                  <a:gd name="T19" fmla="*/ 192 h 218"/>
                  <a:gd name="T20" fmla="*/ 12 w 38"/>
                  <a:gd name="T21" fmla="*/ 186 h 218"/>
                  <a:gd name="T22" fmla="*/ 10 w 38"/>
                  <a:gd name="T23" fmla="*/ 179 h 218"/>
                  <a:gd name="T24" fmla="*/ 8 w 38"/>
                  <a:gd name="T25" fmla="*/ 172 h 218"/>
                  <a:gd name="T26" fmla="*/ 6 w 38"/>
                  <a:gd name="T27" fmla="*/ 165 h 218"/>
                  <a:gd name="T28" fmla="*/ 5 w 38"/>
                  <a:gd name="T29" fmla="*/ 157 h 218"/>
                  <a:gd name="T30" fmla="*/ 4 w 38"/>
                  <a:gd name="T31" fmla="*/ 149 h 218"/>
                  <a:gd name="T32" fmla="*/ 3 w 38"/>
                  <a:gd name="T33" fmla="*/ 141 h 218"/>
                  <a:gd name="T34" fmla="*/ 2 w 38"/>
                  <a:gd name="T35" fmla="*/ 131 h 218"/>
                  <a:gd name="T36" fmla="*/ 2 w 38"/>
                  <a:gd name="T37" fmla="*/ 121 h 218"/>
                  <a:gd name="T38" fmla="*/ 1 w 38"/>
                  <a:gd name="T39" fmla="*/ 111 h 218"/>
                  <a:gd name="T40" fmla="*/ 1 w 38"/>
                  <a:gd name="T41" fmla="*/ 102 h 218"/>
                  <a:gd name="T42" fmla="*/ 1 w 38"/>
                  <a:gd name="T43" fmla="*/ 92 h 218"/>
                  <a:gd name="T44" fmla="*/ 1 w 38"/>
                  <a:gd name="T45" fmla="*/ 83 h 218"/>
                  <a:gd name="T46" fmla="*/ 1 w 38"/>
                  <a:gd name="T47" fmla="*/ 74 h 218"/>
                  <a:gd name="T48" fmla="*/ 1 w 38"/>
                  <a:gd name="T49" fmla="*/ 65 h 218"/>
                  <a:gd name="T50" fmla="*/ 1 w 38"/>
                  <a:gd name="T51" fmla="*/ 57 h 218"/>
                  <a:gd name="T52" fmla="*/ 1 w 38"/>
                  <a:gd name="T53" fmla="*/ 49 h 218"/>
                  <a:gd name="T54" fmla="*/ 1 w 38"/>
                  <a:gd name="T55" fmla="*/ 41 h 218"/>
                  <a:gd name="T56" fmla="*/ 2 w 38"/>
                  <a:gd name="T57" fmla="*/ 34 h 218"/>
                  <a:gd name="T58" fmla="*/ 2 w 38"/>
                  <a:gd name="T59" fmla="*/ 28 h 218"/>
                  <a:gd name="T60" fmla="*/ 3 w 38"/>
                  <a:gd name="T61" fmla="*/ 22 h 218"/>
                  <a:gd name="T62" fmla="*/ 4 w 38"/>
                  <a:gd name="T63" fmla="*/ 17 h 218"/>
                  <a:gd name="T64" fmla="*/ 5 w 38"/>
                  <a:gd name="T65" fmla="*/ 12 h 218"/>
                  <a:gd name="T66" fmla="*/ 6 w 38"/>
                  <a:gd name="T67" fmla="*/ 8 h 218"/>
                  <a:gd name="T68" fmla="*/ 8 w 38"/>
                  <a:gd name="T69" fmla="*/ 5 h 218"/>
                  <a:gd name="T70" fmla="*/ 9 w 38"/>
                  <a:gd name="T71" fmla="*/ 3 h 218"/>
                  <a:gd name="T72" fmla="*/ 10 w 38"/>
                  <a:gd name="T73" fmla="*/ 1 h 218"/>
                  <a:gd name="T74" fmla="*/ 13 w 38"/>
                  <a:gd name="T75" fmla="*/ 0 h 218"/>
                  <a:gd name="T76" fmla="*/ 12 w 38"/>
                  <a:gd name="T77" fmla="*/ 0 h 218"/>
                  <a:gd name="T78" fmla="*/ 10 w 38"/>
                  <a:gd name="T79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8" y="4"/>
                      <a:pt x="8" y="7"/>
                    </a:cubicBezTo>
                    <a:cubicBezTo>
                      <a:pt x="0" y="24"/>
                      <a:pt x="0" y="77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1"/>
                      <a:pt x="10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5" name="Freeform 97">
                <a:extLst>
                  <a:ext uri="{FF2B5EF4-FFF2-40B4-BE49-F238E27FC236}">
                    <a16:creationId xmlns:a16="http://schemas.microsoft.com/office/drawing/2014/main" id="{A5E6903B-7980-47C6-8F51-75DCB46A5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997"/>
                <a:ext cx="52" cy="297"/>
              </a:xfrm>
              <a:custGeom>
                <a:avLst/>
                <a:gdLst>
                  <a:gd name="T0" fmla="*/ 10 w 38"/>
                  <a:gd name="T1" fmla="*/ 2 h 218"/>
                  <a:gd name="T2" fmla="*/ 9 w 38"/>
                  <a:gd name="T3" fmla="*/ 4 h 218"/>
                  <a:gd name="T4" fmla="*/ 8 w 38"/>
                  <a:gd name="T5" fmla="*/ 5 h 218"/>
                  <a:gd name="T6" fmla="*/ 7 w 38"/>
                  <a:gd name="T7" fmla="*/ 9 h 218"/>
                  <a:gd name="T8" fmla="*/ 3 w 38"/>
                  <a:gd name="T9" fmla="*/ 132 h 218"/>
                  <a:gd name="T10" fmla="*/ 38 w 38"/>
                  <a:gd name="T11" fmla="*/ 218 h 218"/>
                  <a:gd name="T12" fmla="*/ 34 w 38"/>
                  <a:gd name="T13" fmla="*/ 215 h 218"/>
                  <a:gd name="T14" fmla="*/ 29 w 38"/>
                  <a:gd name="T15" fmla="*/ 211 h 218"/>
                  <a:gd name="T16" fmla="*/ 25 w 38"/>
                  <a:gd name="T17" fmla="*/ 208 h 218"/>
                  <a:gd name="T18" fmla="*/ 21 w 38"/>
                  <a:gd name="T19" fmla="*/ 203 h 218"/>
                  <a:gd name="T20" fmla="*/ 18 w 38"/>
                  <a:gd name="T21" fmla="*/ 198 h 218"/>
                  <a:gd name="T22" fmla="*/ 15 w 38"/>
                  <a:gd name="T23" fmla="*/ 192 h 218"/>
                  <a:gd name="T24" fmla="*/ 12 w 38"/>
                  <a:gd name="T25" fmla="*/ 186 h 218"/>
                  <a:gd name="T26" fmla="*/ 10 w 38"/>
                  <a:gd name="T27" fmla="*/ 179 h 218"/>
                  <a:gd name="T28" fmla="*/ 8 w 38"/>
                  <a:gd name="T29" fmla="*/ 172 h 218"/>
                  <a:gd name="T30" fmla="*/ 6 w 38"/>
                  <a:gd name="T31" fmla="*/ 165 h 218"/>
                  <a:gd name="T32" fmla="*/ 5 w 38"/>
                  <a:gd name="T33" fmla="*/ 157 h 218"/>
                  <a:gd name="T34" fmla="*/ 4 w 38"/>
                  <a:gd name="T35" fmla="*/ 149 h 218"/>
                  <a:gd name="T36" fmla="*/ 3 w 38"/>
                  <a:gd name="T37" fmla="*/ 141 h 218"/>
                  <a:gd name="T38" fmla="*/ 2 w 38"/>
                  <a:gd name="T39" fmla="*/ 131 h 218"/>
                  <a:gd name="T40" fmla="*/ 2 w 38"/>
                  <a:gd name="T41" fmla="*/ 121 h 218"/>
                  <a:gd name="T42" fmla="*/ 1 w 38"/>
                  <a:gd name="T43" fmla="*/ 111 h 218"/>
                  <a:gd name="T44" fmla="*/ 1 w 38"/>
                  <a:gd name="T45" fmla="*/ 102 h 218"/>
                  <a:gd name="T46" fmla="*/ 1 w 38"/>
                  <a:gd name="T47" fmla="*/ 92 h 218"/>
                  <a:gd name="T48" fmla="*/ 1 w 38"/>
                  <a:gd name="T49" fmla="*/ 83 h 218"/>
                  <a:gd name="T50" fmla="*/ 1 w 38"/>
                  <a:gd name="T51" fmla="*/ 74 h 218"/>
                  <a:gd name="T52" fmla="*/ 1 w 38"/>
                  <a:gd name="T53" fmla="*/ 65 h 218"/>
                  <a:gd name="T54" fmla="*/ 1 w 38"/>
                  <a:gd name="T55" fmla="*/ 57 h 218"/>
                  <a:gd name="T56" fmla="*/ 1 w 38"/>
                  <a:gd name="T57" fmla="*/ 49 h 218"/>
                  <a:gd name="T58" fmla="*/ 1 w 38"/>
                  <a:gd name="T59" fmla="*/ 41 h 218"/>
                  <a:gd name="T60" fmla="*/ 2 w 38"/>
                  <a:gd name="T61" fmla="*/ 34 h 218"/>
                  <a:gd name="T62" fmla="*/ 2 w 38"/>
                  <a:gd name="T63" fmla="*/ 28 h 218"/>
                  <a:gd name="T64" fmla="*/ 3 w 38"/>
                  <a:gd name="T65" fmla="*/ 22 h 218"/>
                  <a:gd name="T66" fmla="*/ 4 w 38"/>
                  <a:gd name="T67" fmla="*/ 17 h 218"/>
                  <a:gd name="T68" fmla="*/ 5 w 38"/>
                  <a:gd name="T69" fmla="*/ 12 h 218"/>
                  <a:gd name="T70" fmla="*/ 6 w 38"/>
                  <a:gd name="T71" fmla="*/ 8 h 218"/>
                  <a:gd name="T72" fmla="*/ 8 w 38"/>
                  <a:gd name="T73" fmla="*/ 5 h 218"/>
                  <a:gd name="T74" fmla="*/ 9 w 38"/>
                  <a:gd name="T75" fmla="*/ 3 h 218"/>
                  <a:gd name="T76" fmla="*/ 10 w 38"/>
                  <a:gd name="T77" fmla="*/ 1 h 218"/>
                  <a:gd name="T78" fmla="*/ 12 w 38"/>
                  <a:gd name="T79" fmla="*/ 0 h 218"/>
                  <a:gd name="T80" fmla="*/ 10 w 38"/>
                  <a:gd name="T81" fmla="*/ 1 h 218"/>
                  <a:gd name="T82" fmla="*/ 10 w 38"/>
                  <a:gd name="T83" fmla="*/ 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218">
                    <a:moveTo>
                      <a:pt x="10" y="2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0" y="30"/>
                      <a:pt x="0" y="79"/>
                      <a:pt x="3" y="132"/>
                    </a:cubicBezTo>
                    <a:cubicBezTo>
                      <a:pt x="5" y="174"/>
                      <a:pt x="15" y="206"/>
                      <a:pt x="38" y="218"/>
                    </a:cubicBezTo>
                    <a:cubicBezTo>
                      <a:pt x="37" y="217"/>
                      <a:pt x="35" y="216"/>
                      <a:pt x="34" y="215"/>
                    </a:cubicBezTo>
                    <a:cubicBezTo>
                      <a:pt x="32" y="214"/>
                      <a:pt x="30" y="213"/>
                      <a:pt x="29" y="211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24" y="206"/>
                      <a:pt x="22" y="204"/>
                      <a:pt x="21" y="203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7" y="196"/>
                      <a:pt x="16" y="194"/>
                      <a:pt x="15" y="192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4"/>
                      <a:pt x="11" y="181"/>
                      <a:pt x="10" y="179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7" y="170"/>
                      <a:pt x="7" y="167"/>
                      <a:pt x="6" y="16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5" y="155"/>
                      <a:pt x="4" y="152"/>
                      <a:pt x="4" y="149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38"/>
                      <a:pt x="2" y="134"/>
                      <a:pt x="2" y="13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18"/>
                      <a:pt x="2" y="114"/>
                      <a:pt x="1" y="11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1" y="99"/>
                      <a:pt x="1" y="95"/>
                      <a:pt x="1" y="9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0"/>
                      <a:pt x="1" y="76"/>
                      <a:pt x="1" y="74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3"/>
                      <a:pt x="1" y="59"/>
                      <a:pt x="1" y="5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7"/>
                      <a:pt x="1" y="43"/>
                      <a:pt x="1" y="41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0"/>
                      <a:pt x="4" y="18"/>
                      <a:pt x="4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6" y="9"/>
                      <a:pt x="6" y="8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6" name="Freeform 98">
                <a:extLst>
                  <a:ext uri="{FF2B5EF4-FFF2-40B4-BE49-F238E27FC236}">
                    <a16:creationId xmlns:a16="http://schemas.microsoft.com/office/drawing/2014/main" id="{6F9E8B3C-A849-41DF-944D-BEE19303B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8"/>
                <a:ext cx="54" cy="288"/>
              </a:xfrm>
              <a:custGeom>
                <a:avLst/>
                <a:gdLst>
                  <a:gd name="T0" fmla="*/ 39 w 39"/>
                  <a:gd name="T1" fmla="*/ 211 h 211"/>
                  <a:gd name="T2" fmla="*/ 38 w 39"/>
                  <a:gd name="T3" fmla="*/ 210 h 211"/>
                  <a:gd name="T4" fmla="*/ 3 w 39"/>
                  <a:gd name="T5" fmla="*/ 124 h 211"/>
                  <a:gd name="T6" fmla="*/ 7 w 39"/>
                  <a:gd name="T7" fmla="*/ 0 h 211"/>
                  <a:gd name="T8" fmla="*/ 8 w 39"/>
                  <a:gd name="T9" fmla="*/ 1 h 211"/>
                  <a:gd name="T10" fmla="*/ 4 w 39"/>
                  <a:gd name="T11" fmla="*/ 124 h 211"/>
                  <a:gd name="T12" fmla="*/ 39 w 39"/>
                  <a:gd name="T1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211">
                    <a:moveTo>
                      <a:pt x="39" y="211"/>
                    </a:moveTo>
                    <a:cubicBezTo>
                      <a:pt x="38" y="210"/>
                      <a:pt x="38" y="210"/>
                      <a:pt x="38" y="210"/>
                    </a:cubicBezTo>
                    <a:cubicBezTo>
                      <a:pt x="15" y="198"/>
                      <a:pt x="5" y="166"/>
                      <a:pt x="3" y="124"/>
                    </a:cubicBezTo>
                    <a:cubicBezTo>
                      <a:pt x="0" y="70"/>
                      <a:pt x="0" y="19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" y="20"/>
                      <a:pt x="1" y="71"/>
                      <a:pt x="4" y="124"/>
                    </a:cubicBezTo>
                    <a:cubicBezTo>
                      <a:pt x="6" y="167"/>
                      <a:pt x="16" y="198"/>
                      <a:pt x="39" y="21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7" name="Freeform 99">
                <a:extLst>
                  <a:ext uri="{FF2B5EF4-FFF2-40B4-BE49-F238E27FC236}">
                    <a16:creationId xmlns:a16="http://schemas.microsoft.com/office/drawing/2014/main" id="{0EDD270F-B30C-4BB0-9E5A-E31D9F22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4"/>
                <a:ext cx="3" cy="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2 w 2"/>
                  <a:gd name="T7" fmla="*/ 0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8" name="Freeform 100">
                <a:extLst>
                  <a:ext uri="{FF2B5EF4-FFF2-40B4-BE49-F238E27FC236}">
                    <a16:creationId xmlns:a16="http://schemas.microsoft.com/office/drawing/2014/main" id="{B88BE629-5DEE-493B-AAF4-CA4F9F02B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001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99" name="Freeform 101">
                <a:extLst>
                  <a:ext uri="{FF2B5EF4-FFF2-40B4-BE49-F238E27FC236}">
                    <a16:creationId xmlns:a16="http://schemas.microsoft.com/office/drawing/2014/main" id="{AAA96F68-777A-4C4C-847A-38916663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000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0" name="Freeform 102">
                <a:extLst>
                  <a:ext uri="{FF2B5EF4-FFF2-40B4-BE49-F238E27FC236}">
                    <a16:creationId xmlns:a16="http://schemas.microsoft.com/office/drawing/2014/main" id="{12423820-6814-4D49-9781-79578E5B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1" name="Freeform 103">
                <a:extLst>
                  <a:ext uri="{FF2B5EF4-FFF2-40B4-BE49-F238E27FC236}">
                    <a16:creationId xmlns:a16="http://schemas.microsoft.com/office/drawing/2014/main" id="{EECF7518-B4DA-4A44-844F-A340BBD6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0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2" name="Freeform 104">
                <a:extLst>
                  <a:ext uri="{FF2B5EF4-FFF2-40B4-BE49-F238E27FC236}">
                    <a16:creationId xmlns:a16="http://schemas.microsoft.com/office/drawing/2014/main" id="{E2859902-48C0-4BC0-BCB3-AD0BC633F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3" name="Freeform 105">
                <a:extLst>
                  <a:ext uri="{FF2B5EF4-FFF2-40B4-BE49-F238E27FC236}">
                    <a16:creationId xmlns:a16="http://schemas.microsoft.com/office/drawing/2014/main" id="{4508BEB3-4724-4903-AD4C-FCFE4E7D2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4" name="Freeform 106">
                <a:extLst>
                  <a:ext uri="{FF2B5EF4-FFF2-40B4-BE49-F238E27FC236}">
                    <a16:creationId xmlns:a16="http://schemas.microsoft.com/office/drawing/2014/main" id="{5FC6D9D0-40B1-44CE-A177-F1485A570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5" name="Freeform 107">
                <a:extLst>
                  <a:ext uri="{FF2B5EF4-FFF2-40B4-BE49-F238E27FC236}">
                    <a16:creationId xmlns:a16="http://schemas.microsoft.com/office/drawing/2014/main" id="{23726676-C7CC-4FBC-9329-D2CE1FD4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997"/>
                <a:ext cx="6" cy="1"/>
              </a:xfrm>
              <a:custGeom>
                <a:avLst/>
                <a:gdLst>
                  <a:gd name="T0" fmla="*/ 1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3 w 4"/>
                  <a:gd name="T7" fmla="*/ 0 h 1"/>
                  <a:gd name="T8" fmla="*/ 4 w 4"/>
                  <a:gd name="T9" fmla="*/ 1 h 1"/>
                  <a:gd name="T10" fmla="*/ 2 w 4"/>
                  <a:gd name="T11" fmla="*/ 1 h 1"/>
                  <a:gd name="T12" fmla="*/ 1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6" name="Freeform 108">
                <a:extLst>
                  <a:ext uri="{FF2B5EF4-FFF2-40B4-BE49-F238E27FC236}">
                    <a16:creationId xmlns:a16="http://schemas.microsoft.com/office/drawing/2014/main" id="{32CD615D-8196-4ECF-B1D6-EA6A433B4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99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7" name="Rectangle 109">
                <a:extLst>
                  <a:ext uri="{FF2B5EF4-FFF2-40B4-BE49-F238E27FC236}">
                    <a16:creationId xmlns:a16="http://schemas.microsoft.com/office/drawing/2014/main" id="{33E9DD9D-EAFC-4FA7-B04A-E7256638B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8" name="Rectangle 110">
                <a:extLst>
                  <a:ext uri="{FF2B5EF4-FFF2-40B4-BE49-F238E27FC236}">
                    <a16:creationId xmlns:a16="http://schemas.microsoft.com/office/drawing/2014/main" id="{542B8626-CE3B-40CD-BCB5-77E8D08EA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199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09" name="Freeform 111">
                <a:extLst>
                  <a:ext uri="{FF2B5EF4-FFF2-40B4-BE49-F238E27FC236}">
                    <a16:creationId xmlns:a16="http://schemas.microsoft.com/office/drawing/2014/main" id="{A8D2A3A3-A993-4473-88DD-A01E87A7A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600"/>
                <a:ext cx="121" cy="677"/>
              </a:xfrm>
              <a:custGeom>
                <a:avLst/>
                <a:gdLst>
                  <a:gd name="T0" fmla="*/ 0 w 88"/>
                  <a:gd name="T1" fmla="*/ 488 h 496"/>
                  <a:gd name="T2" fmla="*/ 48 w 88"/>
                  <a:gd name="T3" fmla="*/ 452 h 496"/>
                  <a:gd name="T4" fmla="*/ 50 w 88"/>
                  <a:gd name="T5" fmla="*/ 390 h 496"/>
                  <a:gd name="T6" fmla="*/ 56 w 88"/>
                  <a:gd name="T7" fmla="*/ 238 h 496"/>
                  <a:gd name="T8" fmla="*/ 81 w 88"/>
                  <a:gd name="T9" fmla="*/ 79 h 496"/>
                  <a:gd name="T10" fmla="*/ 84 w 88"/>
                  <a:gd name="T11" fmla="*/ 58 h 496"/>
                  <a:gd name="T12" fmla="*/ 85 w 88"/>
                  <a:gd name="T13" fmla="*/ 54 h 496"/>
                  <a:gd name="T14" fmla="*/ 80 w 88"/>
                  <a:gd name="T15" fmla="*/ 20 h 496"/>
                  <a:gd name="T16" fmla="*/ 64 w 88"/>
                  <a:gd name="T17" fmla="*/ 0 h 496"/>
                  <a:gd name="T18" fmla="*/ 84 w 88"/>
                  <a:gd name="T19" fmla="*/ 67 h 496"/>
                  <a:gd name="T20" fmla="*/ 50 w 88"/>
                  <a:gd name="T21" fmla="*/ 364 h 496"/>
                  <a:gd name="T22" fmla="*/ 20 w 88"/>
                  <a:gd name="T23" fmla="*/ 490 h 496"/>
                  <a:gd name="T24" fmla="*/ 17 w 88"/>
                  <a:gd name="T25" fmla="*/ 491 h 496"/>
                  <a:gd name="T26" fmla="*/ 0 w 88"/>
                  <a:gd name="T27" fmla="*/ 48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496">
                    <a:moveTo>
                      <a:pt x="0" y="488"/>
                    </a:moveTo>
                    <a:cubicBezTo>
                      <a:pt x="19" y="496"/>
                      <a:pt x="42" y="487"/>
                      <a:pt x="48" y="452"/>
                    </a:cubicBezTo>
                    <a:cubicBezTo>
                      <a:pt x="51" y="435"/>
                      <a:pt x="51" y="421"/>
                      <a:pt x="50" y="390"/>
                    </a:cubicBezTo>
                    <a:cubicBezTo>
                      <a:pt x="48" y="334"/>
                      <a:pt x="55" y="254"/>
                      <a:pt x="56" y="238"/>
                    </a:cubicBezTo>
                    <a:cubicBezTo>
                      <a:pt x="64" y="153"/>
                      <a:pt x="76" y="101"/>
                      <a:pt x="81" y="79"/>
                    </a:cubicBezTo>
                    <a:cubicBezTo>
                      <a:pt x="83" y="68"/>
                      <a:pt x="84" y="66"/>
                      <a:pt x="84" y="58"/>
                    </a:cubicBezTo>
                    <a:cubicBezTo>
                      <a:pt x="85" y="57"/>
                      <a:pt x="85" y="55"/>
                      <a:pt x="85" y="54"/>
                    </a:cubicBezTo>
                    <a:cubicBezTo>
                      <a:pt x="85" y="49"/>
                      <a:pt x="86" y="33"/>
                      <a:pt x="80" y="20"/>
                    </a:cubicBezTo>
                    <a:cubicBezTo>
                      <a:pt x="75" y="9"/>
                      <a:pt x="70" y="4"/>
                      <a:pt x="64" y="0"/>
                    </a:cubicBezTo>
                    <a:cubicBezTo>
                      <a:pt x="88" y="13"/>
                      <a:pt x="87" y="48"/>
                      <a:pt x="84" y="67"/>
                    </a:cubicBezTo>
                    <a:cubicBezTo>
                      <a:pt x="81" y="84"/>
                      <a:pt x="54" y="172"/>
                      <a:pt x="50" y="364"/>
                    </a:cubicBezTo>
                    <a:cubicBezTo>
                      <a:pt x="49" y="401"/>
                      <a:pt x="62" y="481"/>
                      <a:pt x="20" y="490"/>
                    </a:cubicBezTo>
                    <a:cubicBezTo>
                      <a:pt x="19" y="490"/>
                      <a:pt x="18" y="491"/>
                      <a:pt x="17" y="491"/>
                    </a:cubicBezTo>
                    <a:cubicBezTo>
                      <a:pt x="11" y="492"/>
                      <a:pt x="5" y="490"/>
                      <a:pt x="0" y="4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0" name="Freeform 112">
                <a:extLst>
                  <a:ext uri="{FF2B5EF4-FFF2-40B4-BE49-F238E27FC236}">
                    <a16:creationId xmlns:a16="http://schemas.microsoft.com/office/drawing/2014/main" id="{D2ADB5E5-2CB8-4217-A406-0836F733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99"/>
                <a:ext cx="121" cy="671"/>
              </a:xfrm>
              <a:custGeom>
                <a:avLst/>
                <a:gdLst>
                  <a:gd name="T0" fmla="*/ 50 w 88"/>
                  <a:gd name="T1" fmla="*/ 365 h 492"/>
                  <a:gd name="T2" fmla="*/ 20 w 88"/>
                  <a:gd name="T3" fmla="*/ 491 h 492"/>
                  <a:gd name="T4" fmla="*/ 9 w 88"/>
                  <a:gd name="T5" fmla="*/ 492 h 492"/>
                  <a:gd name="T6" fmla="*/ 0 w 88"/>
                  <a:gd name="T7" fmla="*/ 489 h 492"/>
                  <a:gd name="T8" fmla="*/ 10 w 88"/>
                  <a:gd name="T9" fmla="*/ 492 h 492"/>
                  <a:gd name="T10" fmla="*/ 16 w 88"/>
                  <a:gd name="T11" fmla="*/ 492 h 492"/>
                  <a:gd name="T12" fmla="*/ 17 w 88"/>
                  <a:gd name="T13" fmla="*/ 492 h 492"/>
                  <a:gd name="T14" fmla="*/ 17 w 88"/>
                  <a:gd name="T15" fmla="*/ 491 h 492"/>
                  <a:gd name="T16" fmla="*/ 17 w 88"/>
                  <a:gd name="T17" fmla="*/ 491 h 492"/>
                  <a:gd name="T18" fmla="*/ 17 w 88"/>
                  <a:gd name="T19" fmla="*/ 491 h 492"/>
                  <a:gd name="T20" fmla="*/ 18 w 88"/>
                  <a:gd name="T21" fmla="*/ 491 h 492"/>
                  <a:gd name="T22" fmla="*/ 18 w 88"/>
                  <a:gd name="T23" fmla="*/ 491 h 492"/>
                  <a:gd name="T24" fmla="*/ 18 w 88"/>
                  <a:gd name="T25" fmla="*/ 491 h 492"/>
                  <a:gd name="T26" fmla="*/ 19 w 88"/>
                  <a:gd name="T27" fmla="*/ 491 h 492"/>
                  <a:gd name="T28" fmla="*/ 19 w 88"/>
                  <a:gd name="T29" fmla="*/ 491 h 492"/>
                  <a:gd name="T30" fmla="*/ 19 w 88"/>
                  <a:gd name="T31" fmla="*/ 491 h 492"/>
                  <a:gd name="T32" fmla="*/ 30 w 88"/>
                  <a:gd name="T33" fmla="*/ 486 h 492"/>
                  <a:gd name="T34" fmla="*/ 38 w 88"/>
                  <a:gd name="T35" fmla="*/ 478 h 492"/>
                  <a:gd name="T36" fmla="*/ 44 w 88"/>
                  <a:gd name="T37" fmla="*/ 467 h 492"/>
                  <a:gd name="T38" fmla="*/ 48 w 88"/>
                  <a:gd name="T39" fmla="*/ 453 h 492"/>
                  <a:gd name="T40" fmla="*/ 50 w 88"/>
                  <a:gd name="T41" fmla="*/ 438 h 492"/>
                  <a:gd name="T42" fmla="*/ 51 w 88"/>
                  <a:gd name="T43" fmla="*/ 422 h 492"/>
                  <a:gd name="T44" fmla="*/ 51 w 88"/>
                  <a:gd name="T45" fmla="*/ 406 h 492"/>
                  <a:gd name="T46" fmla="*/ 50 w 88"/>
                  <a:gd name="T47" fmla="*/ 391 h 492"/>
                  <a:gd name="T48" fmla="*/ 50 w 88"/>
                  <a:gd name="T49" fmla="*/ 377 h 492"/>
                  <a:gd name="T50" fmla="*/ 49 w 88"/>
                  <a:gd name="T51" fmla="*/ 364 h 492"/>
                  <a:gd name="T52" fmla="*/ 51 w 88"/>
                  <a:gd name="T53" fmla="*/ 310 h 492"/>
                  <a:gd name="T54" fmla="*/ 54 w 88"/>
                  <a:gd name="T55" fmla="*/ 261 h 492"/>
                  <a:gd name="T56" fmla="*/ 58 w 88"/>
                  <a:gd name="T57" fmla="*/ 219 h 492"/>
                  <a:gd name="T58" fmla="*/ 62 w 88"/>
                  <a:gd name="T59" fmla="*/ 182 h 492"/>
                  <a:gd name="T60" fmla="*/ 67 w 88"/>
                  <a:gd name="T61" fmla="*/ 150 h 492"/>
                  <a:gd name="T62" fmla="*/ 71 w 88"/>
                  <a:gd name="T63" fmla="*/ 124 h 492"/>
                  <a:gd name="T64" fmla="*/ 76 w 88"/>
                  <a:gd name="T65" fmla="*/ 103 h 492"/>
                  <a:gd name="T66" fmla="*/ 79 w 88"/>
                  <a:gd name="T67" fmla="*/ 87 h 492"/>
                  <a:gd name="T68" fmla="*/ 82 w 88"/>
                  <a:gd name="T69" fmla="*/ 75 h 492"/>
                  <a:gd name="T70" fmla="*/ 83 w 88"/>
                  <a:gd name="T71" fmla="*/ 68 h 492"/>
                  <a:gd name="T72" fmla="*/ 84 w 88"/>
                  <a:gd name="T73" fmla="*/ 59 h 492"/>
                  <a:gd name="T74" fmla="*/ 85 w 88"/>
                  <a:gd name="T75" fmla="*/ 50 h 492"/>
                  <a:gd name="T76" fmla="*/ 85 w 88"/>
                  <a:gd name="T77" fmla="*/ 40 h 492"/>
                  <a:gd name="T78" fmla="*/ 83 w 88"/>
                  <a:gd name="T79" fmla="*/ 30 h 492"/>
                  <a:gd name="T80" fmla="*/ 80 w 88"/>
                  <a:gd name="T81" fmla="*/ 20 h 492"/>
                  <a:gd name="T82" fmla="*/ 75 w 88"/>
                  <a:gd name="T83" fmla="*/ 11 h 492"/>
                  <a:gd name="T84" fmla="*/ 68 w 88"/>
                  <a:gd name="T85" fmla="*/ 4 h 492"/>
                  <a:gd name="T86" fmla="*/ 62 w 88"/>
                  <a:gd name="T87" fmla="*/ 0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8" h="492">
                    <a:moveTo>
                      <a:pt x="84" y="68"/>
                    </a:moveTo>
                    <a:cubicBezTo>
                      <a:pt x="81" y="85"/>
                      <a:pt x="54" y="173"/>
                      <a:pt x="50" y="365"/>
                    </a:cubicBezTo>
                    <a:cubicBezTo>
                      <a:pt x="49" y="402"/>
                      <a:pt x="62" y="478"/>
                      <a:pt x="22" y="490"/>
                    </a:cubicBezTo>
                    <a:cubicBezTo>
                      <a:pt x="22" y="491"/>
                      <a:pt x="20" y="491"/>
                      <a:pt x="20" y="491"/>
                    </a:cubicBezTo>
                    <a:cubicBezTo>
                      <a:pt x="18" y="491"/>
                      <a:pt x="16" y="492"/>
                      <a:pt x="14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9" y="492"/>
                      <a:pt x="9" y="492"/>
                      <a:pt x="9" y="492"/>
                    </a:cubicBezTo>
                    <a:cubicBezTo>
                      <a:pt x="5" y="491"/>
                      <a:pt x="3" y="490"/>
                      <a:pt x="0" y="489"/>
                    </a:cubicBezTo>
                    <a:cubicBezTo>
                      <a:pt x="1" y="489"/>
                      <a:pt x="3" y="490"/>
                      <a:pt x="4" y="490"/>
                    </a:cubicBezTo>
                    <a:cubicBezTo>
                      <a:pt x="6" y="491"/>
                      <a:pt x="8" y="492"/>
                      <a:pt x="10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6" y="492"/>
                      <a:pt x="16" y="492"/>
                      <a:pt x="16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8" y="491"/>
                      <a:pt x="18" y="491"/>
                      <a:pt x="18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19" y="491"/>
                      <a:pt x="19" y="491"/>
                      <a:pt x="19" y="491"/>
                    </a:cubicBezTo>
                    <a:cubicBezTo>
                      <a:pt x="24" y="489"/>
                      <a:pt x="24" y="489"/>
                      <a:pt x="24" y="489"/>
                    </a:cubicBezTo>
                    <a:cubicBezTo>
                      <a:pt x="26" y="489"/>
                      <a:pt x="28" y="487"/>
                      <a:pt x="30" y="486"/>
                    </a:cubicBezTo>
                    <a:cubicBezTo>
                      <a:pt x="34" y="483"/>
                      <a:pt x="34" y="483"/>
                      <a:pt x="34" y="483"/>
                    </a:cubicBezTo>
                    <a:cubicBezTo>
                      <a:pt x="36" y="481"/>
                      <a:pt x="37" y="479"/>
                      <a:pt x="38" y="478"/>
                    </a:cubicBezTo>
                    <a:cubicBezTo>
                      <a:pt x="42" y="473"/>
                      <a:pt x="42" y="473"/>
                      <a:pt x="42" y="473"/>
                    </a:cubicBezTo>
                    <a:cubicBezTo>
                      <a:pt x="42" y="471"/>
                      <a:pt x="44" y="468"/>
                      <a:pt x="44" y="467"/>
                    </a:cubicBezTo>
                    <a:cubicBezTo>
                      <a:pt x="46" y="460"/>
                      <a:pt x="46" y="460"/>
                      <a:pt x="46" y="460"/>
                    </a:cubicBezTo>
                    <a:cubicBezTo>
                      <a:pt x="47" y="458"/>
                      <a:pt x="48" y="455"/>
                      <a:pt x="48" y="453"/>
                    </a:cubicBezTo>
                    <a:cubicBezTo>
                      <a:pt x="49" y="446"/>
                      <a:pt x="49" y="446"/>
                      <a:pt x="49" y="446"/>
                    </a:cubicBezTo>
                    <a:cubicBezTo>
                      <a:pt x="49" y="444"/>
                      <a:pt x="50" y="440"/>
                      <a:pt x="50" y="438"/>
                    </a:cubicBezTo>
                    <a:cubicBezTo>
                      <a:pt x="50" y="430"/>
                      <a:pt x="50" y="430"/>
                      <a:pt x="50" y="430"/>
                    </a:cubicBezTo>
                    <a:cubicBezTo>
                      <a:pt x="51" y="428"/>
                      <a:pt x="51" y="425"/>
                      <a:pt x="51" y="422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1" y="412"/>
                      <a:pt x="51" y="409"/>
                      <a:pt x="51" y="406"/>
                    </a:cubicBezTo>
                    <a:cubicBezTo>
                      <a:pt x="50" y="399"/>
                      <a:pt x="50" y="399"/>
                      <a:pt x="50" y="399"/>
                    </a:cubicBezTo>
                    <a:cubicBezTo>
                      <a:pt x="50" y="396"/>
                      <a:pt x="50" y="393"/>
                      <a:pt x="50" y="391"/>
                    </a:cubicBezTo>
                    <a:cubicBezTo>
                      <a:pt x="50" y="384"/>
                      <a:pt x="50" y="384"/>
                      <a:pt x="50" y="384"/>
                    </a:cubicBezTo>
                    <a:cubicBezTo>
                      <a:pt x="50" y="382"/>
                      <a:pt x="50" y="379"/>
                      <a:pt x="50" y="377"/>
                    </a:cubicBezTo>
                    <a:cubicBezTo>
                      <a:pt x="49" y="370"/>
                      <a:pt x="49" y="370"/>
                      <a:pt x="49" y="370"/>
                    </a:cubicBezTo>
                    <a:cubicBezTo>
                      <a:pt x="49" y="368"/>
                      <a:pt x="49" y="366"/>
                      <a:pt x="49" y="364"/>
                    </a:cubicBezTo>
                    <a:cubicBezTo>
                      <a:pt x="50" y="336"/>
                      <a:pt x="50" y="336"/>
                      <a:pt x="50" y="336"/>
                    </a:cubicBezTo>
                    <a:cubicBezTo>
                      <a:pt x="51" y="328"/>
                      <a:pt x="51" y="318"/>
                      <a:pt x="51" y="310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78"/>
                      <a:pt x="54" y="269"/>
                      <a:pt x="54" y="261"/>
                    </a:cubicBezTo>
                    <a:cubicBezTo>
                      <a:pt x="56" y="239"/>
                      <a:pt x="56" y="239"/>
                      <a:pt x="56" y="239"/>
                    </a:cubicBezTo>
                    <a:cubicBezTo>
                      <a:pt x="57" y="233"/>
                      <a:pt x="57" y="225"/>
                      <a:pt x="58" y="219"/>
                    </a:cubicBezTo>
                    <a:cubicBezTo>
                      <a:pt x="60" y="200"/>
                      <a:pt x="60" y="200"/>
                      <a:pt x="60" y="200"/>
                    </a:cubicBezTo>
                    <a:cubicBezTo>
                      <a:pt x="61" y="194"/>
                      <a:pt x="62" y="187"/>
                      <a:pt x="62" y="182"/>
                    </a:cubicBezTo>
                    <a:cubicBezTo>
                      <a:pt x="65" y="165"/>
                      <a:pt x="65" y="165"/>
                      <a:pt x="65" y="165"/>
                    </a:cubicBezTo>
                    <a:cubicBezTo>
                      <a:pt x="65" y="161"/>
                      <a:pt x="66" y="155"/>
                      <a:pt x="67" y="150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3"/>
                      <a:pt x="71" y="128"/>
                      <a:pt x="71" y="124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4" y="110"/>
                      <a:pt x="75" y="106"/>
                      <a:pt x="76" y="10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8" y="92"/>
                      <a:pt x="79" y="89"/>
                      <a:pt x="79" y="87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79"/>
                      <a:pt x="81" y="76"/>
                      <a:pt x="82" y="75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0"/>
                      <a:pt x="83" y="69"/>
                      <a:pt x="83" y="68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4" y="62"/>
                      <a:pt x="84" y="61"/>
                      <a:pt x="84" y="59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1"/>
                      <a:pt x="85" y="50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5" y="43"/>
                      <a:pt x="85" y="41"/>
                      <a:pt x="85" y="40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3"/>
                      <a:pt x="83" y="31"/>
                      <a:pt x="83" y="30"/>
                    </a:cubicBezTo>
                    <a:cubicBezTo>
                      <a:pt x="82" y="25"/>
                      <a:pt x="82" y="25"/>
                      <a:pt x="82" y="25"/>
                    </a:cubicBezTo>
                    <a:cubicBezTo>
                      <a:pt x="81" y="24"/>
                      <a:pt x="80" y="22"/>
                      <a:pt x="80" y="20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5"/>
                      <a:pt x="76" y="13"/>
                      <a:pt x="75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1" y="7"/>
                      <a:pt x="69" y="5"/>
                      <a:pt x="68" y="4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88" y="14"/>
                      <a:pt x="87" y="49"/>
                      <a:pt x="84" y="6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1" name="Freeform 113">
                <a:extLst>
                  <a:ext uri="{FF2B5EF4-FFF2-40B4-BE49-F238E27FC236}">
                    <a16:creationId xmlns:a16="http://schemas.microsoft.com/office/drawing/2014/main" id="{C72BE4DF-61E8-477D-86EF-D7B0E389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599"/>
                <a:ext cx="118" cy="671"/>
              </a:xfrm>
              <a:custGeom>
                <a:avLst/>
                <a:gdLst>
                  <a:gd name="T0" fmla="*/ 48 w 86"/>
                  <a:gd name="T1" fmla="*/ 365 h 492"/>
                  <a:gd name="T2" fmla="*/ 27 w 86"/>
                  <a:gd name="T3" fmla="*/ 487 h 492"/>
                  <a:gd name="T4" fmla="*/ 7 w 86"/>
                  <a:gd name="T5" fmla="*/ 492 h 492"/>
                  <a:gd name="T6" fmla="*/ 2 w 86"/>
                  <a:gd name="T7" fmla="*/ 490 h 492"/>
                  <a:gd name="T8" fmla="*/ 13 w 86"/>
                  <a:gd name="T9" fmla="*/ 492 h 492"/>
                  <a:gd name="T10" fmla="*/ 15 w 86"/>
                  <a:gd name="T11" fmla="*/ 492 h 492"/>
                  <a:gd name="T12" fmla="*/ 15 w 86"/>
                  <a:gd name="T13" fmla="*/ 491 h 492"/>
                  <a:gd name="T14" fmla="*/ 15 w 86"/>
                  <a:gd name="T15" fmla="*/ 491 h 492"/>
                  <a:gd name="T16" fmla="*/ 15 w 86"/>
                  <a:gd name="T17" fmla="*/ 491 h 492"/>
                  <a:gd name="T18" fmla="*/ 16 w 86"/>
                  <a:gd name="T19" fmla="*/ 491 h 492"/>
                  <a:gd name="T20" fmla="*/ 16 w 86"/>
                  <a:gd name="T21" fmla="*/ 491 h 492"/>
                  <a:gd name="T22" fmla="*/ 16 w 86"/>
                  <a:gd name="T23" fmla="*/ 491 h 492"/>
                  <a:gd name="T24" fmla="*/ 16 w 86"/>
                  <a:gd name="T25" fmla="*/ 491 h 492"/>
                  <a:gd name="T26" fmla="*/ 17 w 86"/>
                  <a:gd name="T27" fmla="*/ 491 h 492"/>
                  <a:gd name="T28" fmla="*/ 17 w 86"/>
                  <a:gd name="T29" fmla="*/ 491 h 492"/>
                  <a:gd name="T30" fmla="*/ 22 w 86"/>
                  <a:gd name="T31" fmla="*/ 489 h 492"/>
                  <a:gd name="T32" fmla="*/ 32 w 86"/>
                  <a:gd name="T33" fmla="*/ 483 h 492"/>
                  <a:gd name="T34" fmla="*/ 40 w 86"/>
                  <a:gd name="T35" fmla="*/ 473 h 492"/>
                  <a:gd name="T36" fmla="*/ 44 w 86"/>
                  <a:gd name="T37" fmla="*/ 460 h 492"/>
                  <a:gd name="T38" fmla="*/ 47 w 86"/>
                  <a:gd name="T39" fmla="*/ 446 h 492"/>
                  <a:gd name="T40" fmla="*/ 48 w 86"/>
                  <a:gd name="T41" fmla="*/ 430 h 492"/>
                  <a:gd name="T42" fmla="*/ 49 w 86"/>
                  <a:gd name="T43" fmla="*/ 414 h 492"/>
                  <a:gd name="T44" fmla="*/ 48 w 86"/>
                  <a:gd name="T45" fmla="*/ 399 h 492"/>
                  <a:gd name="T46" fmla="*/ 48 w 86"/>
                  <a:gd name="T47" fmla="*/ 384 h 492"/>
                  <a:gd name="T48" fmla="*/ 47 w 86"/>
                  <a:gd name="T49" fmla="*/ 370 h 492"/>
                  <a:gd name="T50" fmla="*/ 48 w 86"/>
                  <a:gd name="T51" fmla="*/ 336 h 492"/>
                  <a:gd name="T52" fmla="*/ 51 w 86"/>
                  <a:gd name="T53" fmla="*/ 285 h 492"/>
                  <a:gd name="T54" fmla="*/ 54 w 86"/>
                  <a:gd name="T55" fmla="*/ 239 h 492"/>
                  <a:gd name="T56" fmla="*/ 58 w 86"/>
                  <a:gd name="T57" fmla="*/ 200 h 492"/>
                  <a:gd name="T58" fmla="*/ 63 w 86"/>
                  <a:gd name="T59" fmla="*/ 165 h 492"/>
                  <a:gd name="T60" fmla="*/ 67 w 86"/>
                  <a:gd name="T61" fmla="*/ 137 h 492"/>
                  <a:gd name="T62" fmla="*/ 72 w 86"/>
                  <a:gd name="T63" fmla="*/ 113 h 492"/>
                  <a:gd name="T64" fmla="*/ 75 w 86"/>
                  <a:gd name="T65" fmla="*/ 94 h 492"/>
                  <a:gd name="T66" fmla="*/ 79 w 86"/>
                  <a:gd name="T67" fmla="*/ 80 h 492"/>
                  <a:gd name="T68" fmla="*/ 81 w 86"/>
                  <a:gd name="T69" fmla="*/ 71 h 492"/>
                  <a:gd name="T70" fmla="*/ 82 w 86"/>
                  <a:gd name="T71" fmla="*/ 64 h 492"/>
                  <a:gd name="T72" fmla="*/ 83 w 86"/>
                  <a:gd name="T73" fmla="*/ 55 h 492"/>
                  <a:gd name="T74" fmla="*/ 83 w 86"/>
                  <a:gd name="T75" fmla="*/ 45 h 492"/>
                  <a:gd name="T76" fmla="*/ 82 w 86"/>
                  <a:gd name="T77" fmla="*/ 35 h 492"/>
                  <a:gd name="T78" fmla="*/ 80 w 86"/>
                  <a:gd name="T79" fmla="*/ 25 h 492"/>
                  <a:gd name="T80" fmla="*/ 76 w 86"/>
                  <a:gd name="T81" fmla="*/ 16 h 492"/>
                  <a:gd name="T82" fmla="*/ 70 w 86"/>
                  <a:gd name="T83" fmla="*/ 8 h 492"/>
                  <a:gd name="T84" fmla="*/ 62 w 86"/>
                  <a:gd name="T85" fmla="*/ 1 h 492"/>
                  <a:gd name="T86" fmla="*/ 82 w 86"/>
                  <a:gd name="T87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" h="492">
                    <a:moveTo>
                      <a:pt x="82" y="68"/>
                    </a:moveTo>
                    <a:cubicBezTo>
                      <a:pt x="79" y="85"/>
                      <a:pt x="52" y="173"/>
                      <a:pt x="48" y="365"/>
                    </a:cubicBezTo>
                    <a:cubicBezTo>
                      <a:pt x="47" y="399"/>
                      <a:pt x="58" y="467"/>
                      <a:pt x="29" y="486"/>
                    </a:cubicBezTo>
                    <a:cubicBezTo>
                      <a:pt x="28" y="487"/>
                      <a:pt x="28" y="487"/>
                      <a:pt x="27" y="487"/>
                    </a:cubicBezTo>
                    <a:cubicBezTo>
                      <a:pt x="21" y="490"/>
                      <a:pt x="20" y="491"/>
                      <a:pt x="12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5" y="491"/>
                      <a:pt x="2" y="490"/>
                      <a:pt x="0" y="490"/>
                    </a:cubicBezTo>
                    <a:cubicBezTo>
                      <a:pt x="2" y="490"/>
                      <a:pt x="2" y="490"/>
                      <a:pt x="2" y="490"/>
                    </a:cubicBezTo>
                    <a:cubicBezTo>
                      <a:pt x="4" y="491"/>
                      <a:pt x="6" y="492"/>
                      <a:pt x="8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4" y="492"/>
                      <a:pt x="14" y="492"/>
                      <a:pt x="14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2"/>
                      <a:pt x="15" y="492"/>
                      <a:pt x="15" y="492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6" y="491"/>
                      <a:pt x="16" y="491"/>
                      <a:pt x="16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17" y="491"/>
                      <a:pt x="17" y="491"/>
                      <a:pt x="17" y="491"/>
                    </a:cubicBezTo>
                    <a:cubicBezTo>
                      <a:pt x="22" y="489"/>
                      <a:pt x="22" y="489"/>
                      <a:pt x="22" y="489"/>
                    </a:cubicBezTo>
                    <a:cubicBezTo>
                      <a:pt x="24" y="489"/>
                      <a:pt x="26" y="487"/>
                      <a:pt x="28" y="486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4" y="481"/>
                      <a:pt x="35" y="479"/>
                      <a:pt x="36" y="478"/>
                    </a:cubicBezTo>
                    <a:cubicBezTo>
                      <a:pt x="40" y="473"/>
                      <a:pt x="40" y="473"/>
                      <a:pt x="40" y="473"/>
                    </a:cubicBezTo>
                    <a:cubicBezTo>
                      <a:pt x="40" y="471"/>
                      <a:pt x="42" y="468"/>
                      <a:pt x="42" y="467"/>
                    </a:cubicBezTo>
                    <a:cubicBezTo>
                      <a:pt x="44" y="460"/>
                      <a:pt x="44" y="460"/>
                      <a:pt x="44" y="460"/>
                    </a:cubicBezTo>
                    <a:cubicBezTo>
                      <a:pt x="45" y="458"/>
                      <a:pt x="46" y="455"/>
                      <a:pt x="46" y="453"/>
                    </a:cubicBezTo>
                    <a:cubicBezTo>
                      <a:pt x="47" y="446"/>
                      <a:pt x="47" y="446"/>
                      <a:pt x="47" y="446"/>
                    </a:cubicBezTo>
                    <a:cubicBezTo>
                      <a:pt x="47" y="444"/>
                      <a:pt x="48" y="440"/>
                      <a:pt x="48" y="438"/>
                    </a:cubicBezTo>
                    <a:cubicBezTo>
                      <a:pt x="48" y="430"/>
                      <a:pt x="48" y="430"/>
                      <a:pt x="48" y="430"/>
                    </a:cubicBezTo>
                    <a:cubicBezTo>
                      <a:pt x="49" y="428"/>
                      <a:pt x="49" y="425"/>
                      <a:pt x="49" y="422"/>
                    </a:cubicBezTo>
                    <a:cubicBezTo>
                      <a:pt x="49" y="414"/>
                      <a:pt x="49" y="414"/>
                      <a:pt x="49" y="414"/>
                    </a:cubicBezTo>
                    <a:cubicBezTo>
                      <a:pt x="49" y="412"/>
                      <a:pt x="49" y="409"/>
                      <a:pt x="49" y="406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396"/>
                      <a:pt x="48" y="393"/>
                      <a:pt x="48" y="391"/>
                    </a:cubicBezTo>
                    <a:cubicBezTo>
                      <a:pt x="48" y="384"/>
                      <a:pt x="48" y="384"/>
                      <a:pt x="48" y="384"/>
                    </a:cubicBezTo>
                    <a:cubicBezTo>
                      <a:pt x="48" y="382"/>
                      <a:pt x="48" y="379"/>
                      <a:pt x="48" y="377"/>
                    </a:cubicBezTo>
                    <a:cubicBezTo>
                      <a:pt x="47" y="370"/>
                      <a:pt x="47" y="370"/>
                      <a:pt x="47" y="370"/>
                    </a:cubicBezTo>
                    <a:cubicBezTo>
                      <a:pt x="47" y="368"/>
                      <a:pt x="47" y="366"/>
                      <a:pt x="47" y="364"/>
                    </a:cubicBezTo>
                    <a:cubicBezTo>
                      <a:pt x="48" y="336"/>
                      <a:pt x="48" y="336"/>
                      <a:pt x="48" y="336"/>
                    </a:cubicBezTo>
                    <a:cubicBezTo>
                      <a:pt x="49" y="328"/>
                      <a:pt x="49" y="318"/>
                      <a:pt x="49" y="31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78"/>
                      <a:pt x="52" y="269"/>
                      <a:pt x="52" y="261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55" y="233"/>
                      <a:pt x="55" y="225"/>
                      <a:pt x="56" y="219"/>
                    </a:cubicBezTo>
                    <a:cubicBezTo>
                      <a:pt x="58" y="200"/>
                      <a:pt x="58" y="200"/>
                      <a:pt x="58" y="200"/>
                    </a:cubicBezTo>
                    <a:cubicBezTo>
                      <a:pt x="59" y="194"/>
                      <a:pt x="60" y="187"/>
                      <a:pt x="60" y="182"/>
                    </a:cubicBez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1"/>
                      <a:pt x="64" y="155"/>
                      <a:pt x="65" y="150"/>
                    </a:cubicBezTo>
                    <a:cubicBezTo>
                      <a:pt x="67" y="137"/>
                      <a:pt x="67" y="137"/>
                      <a:pt x="67" y="137"/>
                    </a:cubicBezTo>
                    <a:cubicBezTo>
                      <a:pt x="68" y="133"/>
                      <a:pt x="69" y="128"/>
                      <a:pt x="69" y="12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2" y="110"/>
                      <a:pt x="73" y="106"/>
                      <a:pt x="74" y="10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6" y="92"/>
                      <a:pt x="77" y="89"/>
                      <a:pt x="77" y="87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79"/>
                      <a:pt x="79" y="76"/>
                      <a:pt x="80" y="75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1" y="70"/>
                      <a:pt x="81" y="69"/>
                      <a:pt x="81" y="68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2"/>
                      <a:pt x="82" y="61"/>
                      <a:pt x="82" y="59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3"/>
                      <a:pt x="83" y="51"/>
                      <a:pt x="83" y="50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3"/>
                      <a:pt x="83" y="41"/>
                      <a:pt x="83" y="40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2" y="33"/>
                      <a:pt x="81" y="31"/>
                      <a:pt x="81" y="30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4"/>
                      <a:pt x="78" y="22"/>
                      <a:pt x="78" y="2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4" y="13"/>
                      <a:pt x="73" y="11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7"/>
                      <a:pt x="67" y="5"/>
                      <a:pt x="66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86" y="14"/>
                      <a:pt x="85" y="49"/>
                      <a:pt x="82" y="6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2" name="Freeform 114">
                <a:extLst>
                  <a:ext uri="{FF2B5EF4-FFF2-40B4-BE49-F238E27FC236}">
                    <a16:creationId xmlns:a16="http://schemas.microsoft.com/office/drawing/2014/main" id="{8966E9D1-4802-4716-BA1A-AAB21FA9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599"/>
                <a:ext cx="115" cy="672"/>
              </a:xfrm>
              <a:custGeom>
                <a:avLst/>
                <a:gdLst>
                  <a:gd name="T0" fmla="*/ 46 w 84"/>
                  <a:gd name="T1" fmla="*/ 365 h 493"/>
                  <a:gd name="T2" fmla="*/ 26 w 84"/>
                  <a:gd name="T3" fmla="*/ 487 h 493"/>
                  <a:gd name="T4" fmla="*/ 4 w 84"/>
                  <a:gd name="T5" fmla="*/ 491 h 493"/>
                  <a:gd name="T6" fmla="*/ 11 w 84"/>
                  <a:gd name="T7" fmla="*/ 492 h 493"/>
                  <a:gd name="T8" fmla="*/ 13 w 84"/>
                  <a:gd name="T9" fmla="*/ 492 h 493"/>
                  <a:gd name="T10" fmla="*/ 13 w 84"/>
                  <a:gd name="T11" fmla="*/ 491 h 493"/>
                  <a:gd name="T12" fmla="*/ 13 w 84"/>
                  <a:gd name="T13" fmla="*/ 491 h 493"/>
                  <a:gd name="T14" fmla="*/ 13 w 84"/>
                  <a:gd name="T15" fmla="*/ 491 h 493"/>
                  <a:gd name="T16" fmla="*/ 14 w 84"/>
                  <a:gd name="T17" fmla="*/ 491 h 493"/>
                  <a:gd name="T18" fmla="*/ 14 w 84"/>
                  <a:gd name="T19" fmla="*/ 491 h 493"/>
                  <a:gd name="T20" fmla="*/ 14 w 84"/>
                  <a:gd name="T21" fmla="*/ 491 h 493"/>
                  <a:gd name="T22" fmla="*/ 14 w 84"/>
                  <a:gd name="T23" fmla="*/ 491 h 493"/>
                  <a:gd name="T24" fmla="*/ 15 w 84"/>
                  <a:gd name="T25" fmla="*/ 491 h 493"/>
                  <a:gd name="T26" fmla="*/ 15 w 84"/>
                  <a:gd name="T27" fmla="*/ 491 h 493"/>
                  <a:gd name="T28" fmla="*/ 20 w 84"/>
                  <a:gd name="T29" fmla="*/ 489 h 493"/>
                  <a:gd name="T30" fmla="*/ 30 w 84"/>
                  <a:gd name="T31" fmla="*/ 483 h 493"/>
                  <a:gd name="T32" fmla="*/ 38 w 84"/>
                  <a:gd name="T33" fmla="*/ 473 h 493"/>
                  <a:gd name="T34" fmla="*/ 42 w 84"/>
                  <a:gd name="T35" fmla="*/ 460 h 493"/>
                  <a:gd name="T36" fmla="*/ 45 w 84"/>
                  <a:gd name="T37" fmla="*/ 446 h 493"/>
                  <a:gd name="T38" fmla="*/ 46 w 84"/>
                  <a:gd name="T39" fmla="*/ 430 h 493"/>
                  <a:gd name="T40" fmla="*/ 47 w 84"/>
                  <a:gd name="T41" fmla="*/ 414 h 493"/>
                  <a:gd name="T42" fmla="*/ 46 w 84"/>
                  <a:gd name="T43" fmla="*/ 399 h 493"/>
                  <a:gd name="T44" fmla="*/ 46 w 84"/>
                  <a:gd name="T45" fmla="*/ 384 h 493"/>
                  <a:gd name="T46" fmla="*/ 45 w 84"/>
                  <a:gd name="T47" fmla="*/ 370 h 493"/>
                  <a:gd name="T48" fmla="*/ 46 w 84"/>
                  <a:gd name="T49" fmla="*/ 336 h 493"/>
                  <a:gd name="T50" fmla="*/ 49 w 84"/>
                  <a:gd name="T51" fmla="*/ 285 h 493"/>
                  <a:gd name="T52" fmla="*/ 52 w 84"/>
                  <a:gd name="T53" fmla="*/ 239 h 493"/>
                  <a:gd name="T54" fmla="*/ 56 w 84"/>
                  <a:gd name="T55" fmla="*/ 200 h 493"/>
                  <a:gd name="T56" fmla="*/ 61 w 84"/>
                  <a:gd name="T57" fmla="*/ 165 h 493"/>
                  <a:gd name="T58" fmla="*/ 65 w 84"/>
                  <a:gd name="T59" fmla="*/ 137 h 493"/>
                  <a:gd name="T60" fmla="*/ 70 w 84"/>
                  <a:gd name="T61" fmla="*/ 113 h 493"/>
                  <a:gd name="T62" fmla="*/ 73 w 84"/>
                  <a:gd name="T63" fmla="*/ 94 h 493"/>
                  <a:gd name="T64" fmla="*/ 77 w 84"/>
                  <a:gd name="T65" fmla="*/ 80 h 493"/>
                  <a:gd name="T66" fmla="*/ 79 w 84"/>
                  <a:gd name="T67" fmla="*/ 71 h 493"/>
                  <a:gd name="T68" fmla="*/ 80 w 84"/>
                  <a:gd name="T69" fmla="*/ 64 h 493"/>
                  <a:gd name="T70" fmla="*/ 81 w 84"/>
                  <a:gd name="T71" fmla="*/ 55 h 493"/>
                  <a:gd name="T72" fmla="*/ 81 w 84"/>
                  <a:gd name="T73" fmla="*/ 45 h 493"/>
                  <a:gd name="T74" fmla="*/ 80 w 84"/>
                  <a:gd name="T75" fmla="*/ 35 h 493"/>
                  <a:gd name="T76" fmla="*/ 78 w 84"/>
                  <a:gd name="T77" fmla="*/ 25 h 493"/>
                  <a:gd name="T78" fmla="*/ 74 w 84"/>
                  <a:gd name="T79" fmla="*/ 16 h 493"/>
                  <a:gd name="T80" fmla="*/ 68 w 84"/>
                  <a:gd name="T81" fmla="*/ 8 h 493"/>
                  <a:gd name="T82" fmla="*/ 60 w 84"/>
                  <a:gd name="T83" fmla="*/ 1 h 493"/>
                  <a:gd name="T84" fmla="*/ 80 w 84"/>
                  <a:gd name="T85" fmla="*/ 68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493">
                    <a:moveTo>
                      <a:pt x="80" y="68"/>
                    </a:moveTo>
                    <a:cubicBezTo>
                      <a:pt x="77" y="85"/>
                      <a:pt x="50" y="173"/>
                      <a:pt x="46" y="365"/>
                    </a:cubicBezTo>
                    <a:cubicBezTo>
                      <a:pt x="45" y="397"/>
                      <a:pt x="55" y="461"/>
                      <a:pt x="30" y="484"/>
                    </a:cubicBezTo>
                    <a:cubicBezTo>
                      <a:pt x="29" y="485"/>
                      <a:pt x="27" y="486"/>
                      <a:pt x="26" y="487"/>
                    </a:cubicBezTo>
                    <a:cubicBezTo>
                      <a:pt x="17" y="491"/>
                      <a:pt x="11" y="493"/>
                      <a:pt x="0" y="490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11" y="492"/>
                      <a:pt x="11" y="492"/>
                      <a:pt x="11" y="492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2"/>
                      <a:pt x="13" y="492"/>
                      <a:pt x="13" y="492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4" y="491"/>
                      <a:pt x="14" y="491"/>
                      <a:pt x="14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15" y="491"/>
                      <a:pt x="15" y="491"/>
                      <a:pt x="15" y="491"/>
                    </a:cubicBezTo>
                    <a:cubicBezTo>
                      <a:pt x="20" y="489"/>
                      <a:pt x="20" y="489"/>
                      <a:pt x="20" y="489"/>
                    </a:cubicBezTo>
                    <a:cubicBezTo>
                      <a:pt x="22" y="489"/>
                      <a:pt x="24" y="487"/>
                      <a:pt x="26" y="486"/>
                    </a:cubicBezTo>
                    <a:cubicBezTo>
                      <a:pt x="30" y="483"/>
                      <a:pt x="30" y="483"/>
                      <a:pt x="30" y="483"/>
                    </a:cubicBezTo>
                    <a:cubicBezTo>
                      <a:pt x="32" y="481"/>
                      <a:pt x="33" y="479"/>
                      <a:pt x="34" y="478"/>
                    </a:cubicBezTo>
                    <a:cubicBezTo>
                      <a:pt x="38" y="473"/>
                      <a:pt x="38" y="473"/>
                      <a:pt x="38" y="473"/>
                    </a:cubicBezTo>
                    <a:cubicBezTo>
                      <a:pt x="38" y="471"/>
                      <a:pt x="40" y="468"/>
                      <a:pt x="40" y="467"/>
                    </a:cubicBezTo>
                    <a:cubicBezTo>
                      <a:pt x="42" y="460"/>
                      <a:pt x="42" y="460"/>
                      <a:pt x="42" y="460"/>
                    </a:cubicBezTo>
                    <a:cubicBezTo>
                      <a:pt x="43" y="458"/>
                      <a:pt x="44" y="455"/>
                      <a:pt x="44" y="453"/>
                    </a:cubicBezTo>
                    <a:cubicBezTo>
                      <a:pt x="45" y="446"/>
                      <a:pt x="45" y="446"/>
                      <a:pt x="45" y="446"/>
                    </a:cubicBezTo>
                    <a:cubicBezTo>
                      <a:pt x="45" y="444"/>
                      <a:pt x="46" y="440"/>
                      <a:pt x="46" y="438"/>
                    </a:cubicBezTo>
                    <a:cubicBezTo>
                      <a:pt x="46" y="430"/>
                      <a:pt x="46" y="430"/>
                      <a:pt x="46" y="430"/>
                    </a:cubicBezTo>
                    <a:cubicBezTo>
                      <a:pt x="47" y="428"/>
                      <a:pt x="47" y="425"/>
                      <a:pt x="47" y="422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2"/>
                      <a:pt x="47" y="409"/>
                      <a:pt x="47" y="406"/>
                    </a:cubicBezTo>
                    <a:cubicBezTo>
                      <a:pt x="46" y="399"/>
                      <a:pt x="46" y="399"/>
                      <a:pt x="46" y="399"/>
                    </a:cubicBezTo>
                    <a:cubicBezTo>
                      <a:pt x="46" y="396"/>
                      <a:pt x="46" y="393"/>
                      <a:pt x="46" y="391"/>
                    </a:cubicBezTo>
                    <a:cubicBezTo>
                      <a:pt x="46" y="384"/>
                      <a:pt x="46" y="384"/>
                      <a:pt x="46" y="384"/>
                    </a:cubicBezTo>
                    <a:cubicBezTo>
                      <a:pt x="46" y="382"/>
                      <a:pt x="46" y="379"/>
                      <a:pt x="46" y="377"/>
                    </a:cubicBezTo>
                    <a:cubicBezTo>
                      <a:pt x="45" y="370"/>
                      <a:pt x="45" y="370"/>
                      <a:pt x="45" y="370"/>
                    </a:cubicBezTo>
                    <a:cubicBezTo>
                      <a:pt x="45" y="368"/>
                      <a:pt x="45" y="366"/>
                      <a:pt x="45" y="364"/>
                    </a:cubicBezTo>
                    <a:cubicBezTo>
                      <a:pt x="46" y="336"/>
                      <a:pt x="46" y="336"/>
                      <a:pt x="46" y="336"/>
                    </a:cubicBezTo>
                    <a:cubicBezTo>
                      <a:pt x="47" y="328"/>
                      <a:pt x="47" y="318"/>
                      <a:pt x="47" y="310"/>
                    </a:cubicBezTo>
                    <a:cubicBezTo>
                      <a:pt x="49" y="285"/>
                      <a:pt x="49" y="285"/>
                      <a:pt x="49" y="285"/>
                    </a:cubicBezTo>
                    <a:cubicBezTo>
                      <a:pt x="49" y="278"/>
                      <a:pt x="50" y="269"/>
                      <a:pt x="50" y="261"/>
                    </a:cubicBezTo>
                    <a:cubicBezTo>
                      <a:pt x="52" y="239"/>
                      <a:pt x="52" y="239"/>
                      <a:pt x="52" y="239"/>
                    </a:cubicBezTo>
                    <a:cubicBezTo>
                      <a:pt x="53" y="233"/>
                      <a:pt x="53" y="225"/>
                      <a:pt x="54" y="219"/>
                    </a:cubicBezTo>
                    <a:cubicBezTo>
                      <a:pt x="56" y="200"/>
                      <a:pt x="56" y="200"/>
                      <a:pt x="56" y="200"/>
                    </a:cubicBezTo>
                    <a:cubicBezTo>
                      <a:pt x="57" y="194"/>
                      <a:pt x="58" y="187"/>
                      <a:pt x="58" y="182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61" y="161"/>
                      <a:pt x="62" y="155"/>
                      <a:pt x="63" y="150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6" y="133"/>
                      <a:pt x="67" y="128"/>
                      <a:pt x="67" y="124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0" y="110"/>
                      <a:pt x="71" y="106"/>
                      <a:pt x="72" y="103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4" y="92"/>
                      <a:pt x="75" y="89"/>
                      <a:pt x="75" y="87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6"/>
                      <a:pt x="78" y="75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79" y="70"/>
                      <a:pt x="79" y="69"/>
                      <a:pt x="79" y="68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2"/>
                      <a:pt x="80" y="61"/>
                      <a:pt x="80" y="59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3"/>
                      <a:pt x="81" y="51"/>
                      <a:pt x="81" y="50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3"/>
                      <a:pt x="81" y="41"/>
                      <a:pt x="81" y="40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3"/>
                      <a:pt x="79" y="31"/>
                      <a:pt x="79" y="30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6" y="22"/>
                      <a:pt x="76" y="20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2" y="13"/>
                      <a:pt x="71" y="11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7" y="7"/>
                      <a:pt x="65" y="5"/>
                      <a:pt x="64" y="4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4" y="14"/>
                      <a:pt x="83" y="49"/>
                      <a:pt x="80" y="68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3" name="Freeform 115">
                <a:extLst>
                  <a:ext uri="{FF2B5EF4-FFF2-40B4-BE49-F238E27FC236}">
                    <a16:creationId xmlns:a16="http://schemas.microsoft.com/office/drawing/2014/main" id="{E9B6524A-91A0-4568-BDCC-700296BDF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99"/>
                <a:ext cx="108" cy="671"/>
              </a:xfrm>
              <a:custGeom>
                <a:avLst/>
                <a:gdLst>
                  <a:gd name="T0" fmla="*/ 41 w 79"/>
                  <a:gd name="T1" fmla="*/ 365 h 492"/>
                  <a:gd name="T2" fmla="*/ 24 w 79"/>
                  <a:gd name="T3" fmla="*/ 484 h 492"/>
                  <a:gd name="T4" fmla="*/ 6 w 79"/>
                  <a:gd name="T5" fmla="*/ 492 h 492"/>
                  <a:gd name="T6" fmla="*/ 8 w 79"/>
                  <a:gd name="T7" fmla="*/ 492 h 492"/>
                  <a:gd name="T8" fmla="*/ 8 w 79"/>
                  <a:gd name="T9" fmla="*/ 491 h 492"/>
                  <a:gd name="T10" fmla="*/ 8 w 79"/>
                  <a:gd name="T11" fmla="*/ 491 h 492"/>
                  <a:gd name="T12" fmla="*/ 8 w 79"/>
                  <a:gd name="T13" fmla="*/ 491 h 492"/>
                  <a:gd name="T14" fmla="*/ 9 w 79"/>
                  <a:gd name="T15" fmla="*/ 491 h 492"/>
                  <a:gd name="T16" fmla="*/ 9 w 79"/>
                  <a:gd name="T17" fmla="*/ 491 h 492"/>
                  <a:gd name="T18" fmla="*/ 9 w 79"/>
                  <a:gd name="T19" fmla="*/ 491 h 492"/>
                  <a:gd name="T20" fmla="*/ 9 w 79"/>
                  <a:gd name="T21" fmla="*/ 491 h 492"/>
                  <a:gd name="T22" fmla="*/ 10 w 79"/>
                  <a:gd name="T23" fmla="*/ 491 h 492"/>
                  <a:gd name="T24" fmla="*/ 10 w 79"/>
                  <a:gd name="T25" fmla="*/ 491 h 492"/>
                  <a:gd name="T26" fmla="*/ 15 w 79"/>
                  <a:gd name="T27" fmla="*/ 489 h 492"/>
                  <a:gd name="T28" fmla="*/ 25 w 79"/>
                  <a:gd name="T29" fmla="*/ 483 h 492"/>
                  <a:gd name="T30" fmla="*/ 33 w 79"/>
                  <a:gd name="T31" fmla="*/ 473 h 492"/>
                  <a:gd name="T32" fmla="*/ 37 w 79"/>
                  <a:gd name="T33" fmla="*/ 460 h 492"/>
                  <a:gd name="T34" fmla="*/ 40 w 79"/>
                  <a:gd name="T35" fmla="*/ 446 h 492"/>
                  <a:gd name="T36" fmla="*/ 41 w 79"/>
                  <a:gd name="T37" fmla="*/ 430 h 492"/>
                  <a:gd name="T38" fmla="*/ 42 w 79"/>
                  <a:gd name="T39" fmla="*/ 414 h 492"/>
                  <a:gd name="T40" fmla="*/ 41 w 79"/>
                  <a:gd name="T41" fmla="*/ 399 h 492"/>
                  <a:gd name="T42" fmla="*/ 41 w 79"/>
                  <a:gd name="T43" fmla="*/ 384 h 492"/>
                  <a:gd name="T44" fmla="*/ 40 w 79"/>
                  <a:gd name="T45" fmla="*/ 370 h 492"/>
                  <a:gd name="T46" fmla="*/ 41 w 79"/>
                  <a:gd name="T47" fmla="*/ 336 h 492"/>
                  <a:gd name="T48" fmla="*/ 44 w 79"/>
                  <a:gd name="T49" fmla="*/ 285 h 492"/>
                  <a:gd name="T50" fmla="*/ 47 w 79"/>
                  <a:gd name="T51" fmla="*/ 239 h 492"/>
                  <a:gd name="T52" fmla="*/ 51 w 79"/>
                  <a:gd name="T53" fmla="*/ 200 h 492"/>
                  <a:gd name="T54" fmla="*/ 56 w 79"/>
                  <a:gd name="T55" fmla="*/ 165 h 492"/>
                  <a:gd name="T56" fmla="*/ 60 w 79"/>
                  <a:gd name="T57" fmla="*/ 137 h 492"/>
                  <a:gd name="T58" fmla="*/ 65 w 79"/>
                  <a:gd name="T59" fmla="*/ 113 h 492"/>
                  <a:gd name="T60" fmla="*/ 68 w 79"/>
                  <a:gd name="T61" fmla="*/ 94 h 492"/>
                  <a:gd name="T62" fmla="*/ 72 w 79"/>
                  <a:gd name="T63" fmla="*/ 80 h 492"/>
                  <a:gd name="T64" fmla="*/ 74 w 79"/>
                  <a:gd name="T65" fmla="*/ 71 h 492"/>
                  <a:gd name="T66" fmla="*/ 75 w 79"/>
                  <a:gd name="T67" fmla="*/ 64 h 492"/>
                  <a:gd name="T68" fmla="*/ 76 w 79"/>
                  <a:gd name="T69" fmla="*/ 55 h 492"/>
                  <a:gd name="T70" fmla="*/ 76 w 79"/>
                  <a:gd name="T71" fmla="*/ 45 h 492"/>
                  <a:gd name="T72" fmla="*/ 75 w 79"/>
                  <a:gd name="T73" fmla="*/ 35 h 492"/>
                  <a:gd name="T74" fmla="*/ 73 w 79"/>
                  <a:gd name="T75" fmla="*/ 25 h 492"/>
                  <a:gd name="T76" fmla="*/ 69 w 79"/>
                  <a:gd name="T77" fmla="*/ 16 h 492"/>
                  <a:gd name="T78" fmla="*/ 63 w 79"/>
                  <a:gd name="T79" fmla="*/ 8 h 492"/>
                  <a:gd name="T80" fmla="*/ 55 w 79"/>
                  <a:gd name="T81" fmla="*/ 1 h 492"/>
                  <a:gd name="T82" fmla="*/ 75 w 79"/>
                  <a:gd name="T83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492">
                    <a:moveTo>
                      <a:pt x="75" y="68"/>
                    </a:moveTo>
                    <a:cubicBezTo>
                      <a:pt x="72" y="85"/>
                      <a:pt x="45" y="173"/>
                      <a:pt x="41" y="365"/>
                    </a:cubicBezTo>
                    <a:cubicBezTo>
                      <a:pt x="40" y="396"/>
                      <a:pt x="49" y="456"/>
                      <a:pt x="28" y="481"/>
                    </a:cubicBezTo>
                    <a:cubicBezTo>
                      <a:pt x="27" y="482"/>
                      <a:pt x="25" y="483"/>
                      <a:pt x="24" y="484"/>
                    </a:cubicBezTo>
                    <a:cubicBezTo>
                      <a:pt x="16" y="490"/>
                      <a:pt x="10" y="492"/>
                      <a:pt x="0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7" y="492"/>
                      <a:pt x="7" y="492"/>
                      <a:pt x="7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2"/>
                      <a:pt x="8" y="492"/>
                      <a:pt x="8" y="492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8" y="491"/>
                      <a:pt x="8" y="491"/>
                      <a:pt x="8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0" y="491"/>
                      <a:pt x="10" y="491"/>
                      <a:pt x="10" y="491"/>
                    </a:cubicBezTo>
                    <a:cubicBezTo>
                      <a:pt x="15" y="489"/>
                      <a:pt x="15" y="489"/>
                      <a:pt x="15" y="489"/>
                    </a:cubicBezTo>
                    <a:cubicBezTo>
                      <a:pt x="17" y="489"/>
                      <a:pt x="19" y="487"/>
                      <a:pt x="21" y="486"/>
                    </a:cubicBezTo>
                    <a:cubicBezTo>
                      <a:pt x="25" y="483"/>
                      <a:pt x="25" y="483"/>
                      <a:pt x="25" y="483"/>
                    </a:cubicBezTo>
                    <a:cubicBezTo>
                      <a:pt x="27" y="481"/>
                      <a:pt x="28" y="479"/>
                      <a:pt x="29" y="478"/>
                    </a:cubicBezTo>
                    <a:cubicBezTo>
                      <a:pt x="33" y="473"/>
                      <a:pt x="33" y="473"/>
                      <a:pt x="33" y="473"/>
                    </a:cubicBezTo>
                    <a:cubicBezTo>
                      <a:pt x="33" y="471"/>
                      <a:pt x="35" y="468"/>
                      <a:pt x="35" y="467"/>
                    </a:cubicBezTo>
                    <a:cubicBezTo>
                      <a:pt x="37" y="460"/>
                      <a:pt x="37" y="460"/>
                      <a:pt x="37" y="460"/>
                    </a:cubicBezTo>
                    <a:cubicBezTo>
                      <a:pt x="38" y="458"/>
                      <a:pt x="39" y="455"/>
                      <a:pt x="39" y="453"/>
                    </a:cubicBezTo>
                    <a:cubicBezTo>
                      <a:pt x="40" y="446"/>
                      <a:pt x="40" y="446"/>
                      <a:pt x="40" y="446"/>
                    </a:cubicBezTo>
                    <a:cubicBezTo>
                      <a:pt x="40" y="444"/>
                      <a:pt x="41" y="440"/>
                      <a:pt x="41" y="438"/>
                    </a:cubicBezTo>
                    <a:cubicBezTo>
                      <a:pt x="41" y="430"/>
                      <a:pt x="41" y="430"/>
                      <a:pt x="41" y="430"/>
                    </a:cubicBezTo>
                    <a:cubicBezTo>
                      <a:pt x="42" y="428"/>
                      <a:pt x="42" y="425"/>
                      <a:pt x="42" y="422"/>
                    </a:cubicBezTo>
                    <a:cubicBezTo>
                      <a:pt x="42" y="414"/>
                      <a:pt x="42" y="414"/>
                      <a:pt x="42" y="414"/>
                    </a:cubicBezTo>
                    <a:cubicBezTo>
                      <a:pt x="42" y="412"/>
                      <a:pt x="42" y="409"/>
                      <a:pt x="42" y="406"/>
                    </a:cubicBezTo>
                    <a:cubicBezTo>
                      <a:pt x="41" y="399"/>
                      <a:pt x="41" y="399"/>
                      <a:pt x="41" y="399"/>
                    </a:cubicBezTo>
                    <a:cubicBezTo>
                      <a:pt x="41" y="396"/>
                      <a:pt x="41" y="393"/>
                      <a:pt x="41" y="391"/>
                    </a:cubicBezTo>
                    <a:cubicBezTo>
                      <a:pt x="41" y="384"/>
                      <a:pt x="41" y="384"/>
                      <a:pt x="41" y="384"/>
                    </a:cubicBezTo>
                    <a:cubicBezTo>
                      <a:pt x="41" y="382"/>
                      <a:pt x="41" y="379"/>
                      <a:pt x="41" y="377"/>
                    </a:cubicBezTo>
                    <a:cubicBezTo>
                      <a:pt x="40" y="370"/>
                      <a:pt x="40" y="370"/>
                      <a:pt x="40" y="370"/>
                    </a:cubicBezTo>
                    <a:cubicBezTo>
                      <a:pt x="40" y="368"/>
                      <a:pt x="40" y="366"/>
                      <a:pt x="40" y="364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42" y="328"/>
                      <a:pt x="42" y="318"/>
                      <a:pt x="42" y="310"/>
                    </a:cubicBezTo>
                    <a:cubicBezTo>
                      <a:pt x="44" y="285"/>
                      <a:pt x="44" y="285"/>
                      <a:pt x="44" y="285"/>
                    </a:cubicBezTo>
                    <a:cubicBezTo>
                      <a:pt x="44" y="278"/>
                      <a:pt x="45" y="269"/>
                      <a:pt x="45" y="261"/>
                    </a:cubicBezTo>
                    <a:cubicBezTo>
                      <a:pt x="47" y="239"/>
                      <a:pt x="47" y="239"/>
                      <a:pt x="47" y="239"/>
                    </a:cubicBezTo>
                    <a:cubicBezTo>
                      <a:pt x="48" y="233"/>
                      <a:pt x="48" y="225"/>
                      <a:pt x="49" y="219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4"/>
                      <a:pt x="53" y="187"/>
                      <a:pt x="53" y="182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56" y="161"/>
                      <a:pt x="57" y="155"/>
                      <a:pt x="58" y="150"/>
                    </a:cubicBezTo>
                    <a:cubicBezTo>
                      <a:pt x="60" y="137"/>
                      <a:pt x="60" y="137"/>
                      <a:pt x="60" y="137"/>
                    </a:cubicBezTo>
                    <a:cubicBezTo>
                      <a:pt x="61" y="133"/>
                      <a:pt x="62" y="128"/>
                      <a:pt x="62" y="124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0"/>
                      <a:pt x="66" y="106"/>
                      <a:pt x="67" y="103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9" y="92"/>
                      <a:pt x="70" y="89"/>
                      <a:pt x="70" y="87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2" y="79"/>
                      <a:pt x="72" y="76"/>
                      <a:pt x="73" y="75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0"/>
                      <a:pt x="74" y="69"/>
                      <a:pt x="74" y="68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2"/>
                      <a:pt x="75" y="61"/>
                      <a:pt x="75" y="59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3"/>
                      <a:pt x="76" y="51"/>
                      <a:pt x="76" y="50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6" y="43"/>
                      <a:pt x="76" y="41"/>
                      <a:pt x="76" y="40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3"/>
                      <a:pt x="74" y="31"/>
                      <a:pt x="74" y="30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4"/>
                      <a:pt x="71" y="22"/>
                      <a:pt x="71" y="2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5"/>
                      <a:pt x="67" y="13"/>
                      <a:pt x="66" y="11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2" y="7"/>
                      <a:pt x="60" y="5"/>
                      <a:pt x="59" y="4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79" y="14"/>
                      <a:pt x="78" y="49"/>
                      <a:pt x="75" y="6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4" name="Freeform 116">
                <a:extLst>
                  <a:ext uri="{FF2B5EF4-FFF2-40B4-BE49-F238E27FC236}">
                    <a16:creationId xmlns:a16="http://schemas.microsoft.com/office/drawing/2014/main" id="{343F1C1E-B5E3-46CA-A25D-DF61B5C1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99"/>
                <a:ext cx="102" cy="671"/>
              </a:xfrm>
              <a:custGeom>
                <a:avLst/>
                <a:gdLst>
                  <a:gd name="T0" fmla="*/ 36 w 74"/>
                  <a:gd name="T1" fmla="*/ 365 h 492"/>
                  <a:gd name="T2" fmla="*/ 22 w 74"/>
                  <a:gd name="T3" fmla="*/ 481 h 492"/>
                  <a:gd name="T4" fmla="*/ 3 w 74"/>
                  <a:gd name="T5" fmla="*/ 492 h 492"/>
                  <a:gd name="T6" fmla="*/ 3 w 74"/>
                  <a:gd name="T7" fmla="*/ 491 h 492"/>
                  <a:gd name="T8" fmla="*/ 3 w 74"/>
                  <a:gd name="T9" fmla="*/ 491 h 492"/>
                  <a:gd name="T10" fmla="*/ 3 w 74"/>
                  <a:gd name="T11" fmla="*/ 491 h 492"/>
                  <a:gd name="T12" fmla="*/ 4 w 74"/>
                  <a:gd name="T13" fmla="*/ 491 h 492"/>
                  <a:gd name="T14" fmla="*/ 4 w 74"/>
                  <a:gd name="T15" fmla="*/ 491 h 492"/>
                  <a:gd name="T16" fmla="*/ 4 w 74"/>
                  <a:gd name="T17" fmla="*/ 491 h 492"/>
                  <a:gd name="T18" fmla="*/ 4 w 74"/>
                  <a:gd name="T19" fmla="*/ 491 h 492"/>
                  <a:gd name="T20" fmla="*/ 5 w 74"/>
                  <a:gd name="T21" fmla="*/ 491 h 492"/>
                  <a:gd name="T22" fmla="*/ 5 w 74"/>
                  <a:gd name="T23" fmla="*/ 491 h 492"/>
                  <a:gd name="T24" fmla="*/ 10 w 74"/>
                  <a:gd name="T25" fmla="*/ 489 h 492"/>
                  <a:gd name="T26" fmla="*/ 20 w 74"/>
                  <a:gd name="T27" fmla="*/ 483 h 492"/>
                  <a:gd name="T28" fmla="*/ 28 w 74"/>
                  <a:gd name="T29" fmla="*/ 473 h 492"/>
                  <a:gd name="T30" fmla="*/ 32 w 74"/>
                  <a:gd name="T31" fmla="*/ 460 h 492"/>
                  <a:gd name="T32" fmla="*/ 35 w 74"/>
                  <a:gd name="T33" fmla="*/ 446 h 492"/>
                  <a:gd name="T34" fmla="*/ 36 w 74"/>
                  <a:gd name="T35" fmla="*/ 430 h 492"/>
                  <a:gd name="T36" fmla="*/ 37 w 74"/>
                  <a:gd name="T37" fmla="*/ 414 h 492"/>
                  <a:gd name="T38" fmla="*/ 36 w 74"/>
                  <a:gd name="T39" fmla="*/ 399 h 492"/>
                  <a:gd name="T40" fmla="*/ 36 w 74"/>
                  <a:gd name="T41" fmla="*/ 384 h 492"/>
                  <a:gd name="T42" fmla="*/ 35 w 74"/>
                  <a:gd name="T43" fmla="*/ 370 h 492"/>
                  <a:gd name="T44" fmla="*/ 36 w 74"/>
                  <a:gd name="T45" fmla="*/ 336 h 492"/>
                  <a:gd name="T46" fmla="*/ 39 w 74"/>
                  <a:gd name="T47" fmla="*/ 285 h 492"/>
                  <a:gd name="T48" fmla="*/ 42 w 74"/>
                  <a:gd name="T49" fmla="*/ 239 h 492"/>
                  <a:gd name="T50" fmla="*/ 46 w 74"/>
                  <a:gd name="T51" fmla="*/ 200 h 492"/>
                  <a:gd name="T52" fmla="*/ 51 w 74"/>
                  <a:gd name="T53" fmla="*/ 165 h 492"/>
                  <a:gd name="T54" fmla="*/ 55 w 74"/>
                  <a:gd name="T55" fmla="*/ 137 h 492"/>
                  <a:gd name="T56" fmla="*/ 60 w 74"/>
                  <a:gd name="T57" fmla="*/ 113 h 492"/>
                  <a:gd name="T58" fmla="*/ 63 w 74"/>
                  <a:gd name="T59" fmla="*/ 94 h 492"/>
                  <a:gd name="T60" fmla="*/ 67 w 74"/>
                  <a:gd name="T61" fmla="*/ 80 h 492"/>
                  <a:gd name="T62" fmla="*/ 69 w 74"/>
                  <a:gd name="T63" fmla="*/ 71 h 492"/>
                  <a:gd name="T64" fmla="*/ 70 w 74"/>
                  <a:gd name="T65" fmla="*/ 64 h 492"/>
                  <a:gd name="T66" fmla="*/ 71 w 74"/>
                  <a:gd name="T67" fmla="*/ 55 h 492"/>
                  <a:gd name="T68" fmla="*/ 71 w 74"/>
                  <a:gd name="T69" fmla="*/ 45 h 492"/>
                  <a:gd name="T70" fmla="*/ 70 w 74"/>
                  <a:gd name="T71" fmla="*/ 35 h 492"/>
                  <a:gd name="T72" fmla="*/ 68 w 74"/>
                  <a:gd name="T73" fmla="*/ 25 h 492"/>
                  <a:gd name="T74" fmla="*/ 64 w 74"/>
                  <a:gd name="T75" fmla="*/ 16 h 492"/>
                  <a:gd name="T76" fmla="*/ 58 w 74"/>
                  <a:gd name="T77" fmla="*/ 8 h 492"/>
                  <a:gd name="T78" fmla="*/ 50 w 74"/>
                  <a:gd name="T79" fmla="*/ 1 h 492"/>
                  <a:gd name="T80" fmla="*/ 70 w 74"/>
                  <a:gd name="T81" fmla="*/ 68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4" h="492">
                    <a:moveTo>
                      <a:pt x="70" y="68"/>
                    </a:moveTo>
                    <a:cubicBezTo>
                      <a:pt x="67" y="85"/>
                      <a:pt x="40" y="173"/>
                      <a:pt x="36" y="365"/>
                    </a:cubicBezTo>
                    <a:cubicBezTo>
                      <a:pt x="35" y="395"/>
                      <a:pt x="43" y="451"/>
                      <a:pt x="25" y="478"/>
                    </a:cubicBezTo>
                    <a:cubicBezTo>
                      <a:pt x="24" y="479"/>
                      <a:pt x="23" y="480"/>
                      <a:pt x="22" y="481"/>
                    </a:cubicBezTo>
                    <a:cubicBezTo>
                      <a:pt x="18" y="485"/>
                      <a:pt x="12" y="491"/>
                      <a:pt x="0" y="492"/>
                    </a:cubicBezTo>
                    <a:cubicBezTo>
                      <a:pt x="1" y="492"/>
                      <a:pt x="2" y="492"/>
                      <a:pt x="3" y="492"/>
                    </a:cubicBezTo>
                    <a:cubicBezTo>
                      <a:pt x="3" y="492"/>
                      <a:pt x="3" y="492"/>
                      <a:pt x="3" y="492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3" y="491"/>
                      <a:pt x="3" y="491"/>
                      <a:pt x="3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4" y="491"/>
                      <a:pt x="4" y="491"/>
                      <a:pt x="4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5" y="491"/>
                      <a:pt x="5" y="491"/>
                      <a:pt x="5" y="491"/>
                    </a:cubicBezTo>
                    <a:cubicBezTo>
                      <a:pt x="10" y="489"/>
                      <a:pt x="10" y="489"/>
                      <a:pt x="10" y="489"/>
                    </a:cubicBezTo>
                    <a:cubicBezTo>
                      <a:pt x="12" y="489"/>
                      <a:pt x="14" y="487"/>
                      <a:pt x="16" y="486"/>
                    </a:cubicBezTo>
                    <a:cubicBezTo>
                      <a:pt x="20" y="483"/>
                      <a:pt x="20" y="483"/>
                      <a:pt x="20" y="483"/>
                    </a:cubicBezTo>
                    <a:cubicBezTo>
                      <a:pt x="22" y="481"/>
                      <a:pt x="23" y="479"/>
                      <a:pt x="24" y="478"/>
                    </a:cubicBezTo>
                    <a:cubicBezTo>
                      <a:pt x="28" y="473"/>
                      <a:pt x="28" y="473"/>
                      <a:pt x="28" y="473"/>
                    </a:cubicBezTo>
                    <a:cubicBezTo>
                      <a:pt x="28" y="471"/>
                      <a:pt x="30" y="468"/>
                      <a:pt x="30" y="467"/>
                    </a:cubicBezTo>
                    <a:cubicBezTo>
                      <a:pt x="32" y="460"/>
                      <a:pt x="32" y="460"/>
                      <a:pt x="32" y="460"/>
                    </a:cubicBezTo>
                    <a:cubicBezTo>
                      <a:pt x="33" y="458"/>
                      <a:pt x="34" y="455"/>
                      <a:pt x="34" y="453"/>
                    </a:cubicBezTo>
                    <a:cubicBezTo>
                      <a:pt x="35" y="446"/>
                      <a:pt x="35" y="446"/>
                      <a:pt x="35" y="446"/>
                    </a:cubicBezTo>
                    <a:cubicBezTo>
                      <a:pt x="35" y="444"/>
                      <a:pt x="36" y="440"/>
                      <a:pt x="36" y="438"/>
                    </a:cubicBezTo>
                    <a:cubicBezTo>
                      <a:pt x="36" y="430"/>
                      <a:pt x="36" y="430"/>
                      <a:pt x="36" y="430"/>
                    </a:cubicBezTo>
                    <a:cubicBezTo>
                      <a:pt x="37" y="428"/>
                      <a:pt x="37" y="425"/>
                      <a:pt x="37" y="422"/>
                    </a:cubicBezTo>
                    <a:cubicBezTo>
                      <a:pt x="37" y="414"/>
                      <a:pt x="37" y="414"/>
                      <a:pt x="37" y="414"/>
                    </a:cubicBezTo>
                    <a:cubicBezTo>
                      <a:pt x="37" y="412"/>
                      <a:pt x="37" y="409"/>
                      <a:pt x="37" y="406"/>
                    </a:cubicBezTo>
                    <a:cubicBezTo>
                      <a:pt x="36" y="399"/>
                      <a:pt x="36" y="399"/>
                      <a:pt x="36" y="399"/>
                    </a:cubicBezTo>
                    <a:cubicBezTo>
                      <a:pt x="36" y="396"/>
                      <a:pt x="36" y="393"/>
                      <a:pt x="36" y="391"/>
                    </a:cubicBezTo>
                    <a:cubicBezTo>
                      <a:pt x="36" y="384"/>
                      <a:pt x="36" y="384"/>
                      <a:pt x="36" y="384"/>
                    </a:cubicBezTo>
                    <a:cubicBezTo>
                      <a:pt x="36" y="382"/>
                      <a:pt x="36" y="379"/>
                      <a:pt x="36" y="377"/>
                    </a:cubicBezTo>
                    <a:cubicBezTo>
                      <a:pt x="35" y="370"/>
                      <a:pt x="35" y="370"/>
                      <a:pt x="35" y="370"/>
                    </a:cubicBezTo>
                    <a:cubicBezTo>
                      <a:pt x="35" y="368"/>
                      <a:pt x="35" y="366"/>
                      <a:pt x="35" y="364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7" y="328"/>
                      <a:pt x="37" y="318"/>
                      <a:pt x="37" y="310"/>
                    </a:cubicBez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78"/>
                      <a:pt x="40" y="269"/>
                      <a:pt x="40" y="261"/>
                    </a:cubicBezTo>
                    <a:cubicBezTo>
                      <a:pt x="42" y="239"/>
                      <a:pt x="42" y="239"/>
                      <a:pt x="42" y="239"/>
                    </a:cubicBezTo>
                    <a:cubicBezTo>
                      <a:pt x="43" y="233"/>
                      <a:pt x="43" y="225"/>
                      <a:pt x="44" y="219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47" y="194"/>
                      <a:pt x="48" y="187"/>
                      <a:pt x="48" y="182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1" y="161"/>
                      <a:pt x="52" y="155"/>
                      <a:pt x="53" y="150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6" y="133"/>
                      <a:pt x="57" y="128"/>
                      <a:pt x="57" y="124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0"/>
                      <a:pt x="61" y="106"/>
                      <a:pt x="62" y="10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2"/>
                      <a:pt x="65" y="89"/>
                      <a:pt x="65" y="87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7" y="79"/>
                      <a:pt x="67" y="76"/>
                      <a:pt x="68" y="75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70"/>
                      <a:pt x="69" y="69"/>
                      <a:pt x="69" y="68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2"/>
                      <a:pt x="70" y="61"/>
                      <a:pt x="70" y="5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3"/>
                      <a:pt x="71" y="51"/>
                      <a:pt x="71" y="50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3"/>
                      <a:pt x="71" y="41"/>
                      <a:pt x="71" y="40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3"/>
                      <a:pt x="69" y="31"/>
                      <a:pt x="69" y="30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7" y="24"/>
                      <a:pt x="66" y="22"/>
                      <a:pt x="66" y="20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5"/>
                      <a:pt x="62" y="13"/>
                      <a:pt x="61" y="11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7" y="7"/>
                      <a:pt x="55" y="5"/>
                      <a:pt x="54" y="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74" y="14"/>
                      <a:pt x="73" y="49"/>
                      <a:pt x="70" y="68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5" name="Freeform 117">
                <a:extLst>
                  <a:ext uri="{FF2B5EF4-FFF2-40B4-BE49-F238E27FC236}">
                    <a16:creationId xmlns:a16="http://schemas.microsoft.com/office/drawing/2014/main" id="{AA08320D-6161-4BBF-9A5F-5D16772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599"/>
                <a:ext cx="95" cy="669"/>
              </a:xfrm>
              <a:custGeom>
                <a:avLst/>
                <a:gdLst>
                  <a:gd name="T0" fmla="*/ 65 w 69"/>
                  <a:gd name="T1" fmla="*/ 68 h 491"/>
                  <a:gd name="T2" fmla="*/ 31 w 69"/>
                  <a:gd name="T3" fmla="*/ 365 h 491"/>
                  <a:gd name="T4" fmla="*/ 23 w 69"/>
                  <a:gd name="T5" fmla="*/ 473 h 491"/>
                  <a:gd name="T6" fmla="*/ 22 w 69"/>
                  <a:gd name="T7" fmla="*/ 476 h 491"/>
                  <a:gd name="T8" fmla="*/ 0 w 69"/>
                  <a:gd name="T9" fmla="*/ 491 h 491"/>
                  <a:gd name="T10" fmla="*/ 5 w 69"/>
                  <a:gd name="T11" fmla="*/ 489 h 491"/>
                  <a:gd name="T12" fmla="*/ 11 w 69"/>
                  <a:gd name="T13" fmla="*/ 486 h 491"/>
                  <a:gd name="T14" fmla="*/ 15 w 69"/>
                  <a:gd name="T15" fmla="*/ 483 h 491"/>
                  <a:gd name="T16" fmla="*/ 19 w 69"/>
                  <a:gd name="T17" fmla="*/ 478 h 491"/>
                  <a:gd name="T18" fmla="*/ 23 w 69"/>
                  <a:gd name="T19" fmla="*/ 473 h 491"/>
                  <a:gd name="T20" fmla="*/ 25 w 69"/>
                  <a:gd name="T21" fmla="*/ 467 h 491"/>
                  <a:gd name="T22" fmla="*/ 27 w 69"/>
                  <a:gd name="T23" fmla="*/ 460 h 491"/>
                  <a:gd name="T24" fmla="*/ 29 w 69"/>
                  <a:gd name="T25" fmla="*/ 453 h 491"/>
                  <a:gd name="T26" fmla="*/ 30 w 69"/>
                  <a:gd name="T27" fmla="*/ 446 h 491"/>
                  <a:gd name="T28" fmla="*/ 31 w 69"/>
                  <a:gd name="T29" fmla="*/ 438 h 491"/>
                  <a:gd name="T30" fmla="*/ 31 w 69"/>
                  <a:gd name="T31" fmla="*/ 430 h 491"/>
                  <a:gd name="T32" fmla="*/ 32 w 69"/>
                  <a:gd name="T33" fmla="*/ 422 h 491"/>
                  <a:gd name="T34" fmla="*/ 32 w 69"/>
                  <a:gd name="T35" fmla="*/ 414 h 491"/>
                  <a:gd name="T36" fmla="*/ 32 w 69"/>
                  <a:gd name="T37" fmla="*/ 406 h 491"/>
                  <a:gd name="T38" fmla="*/ 31 w 69"/>
                  <a:gd name="T39" fmla="*/ 399 h 491"/>
                  <a:gd name="T40" fmla="*/ 31 w 69"/>
                  <a:gd name="T41" fmla="*/ 391 h 491"/>
                  <a:gd name="T42" fmla="*/ 31 w 69"/>
                  <a:gd name="T43" fmla="*/ 384 h 491"/>
                  <a:gd name="T44" fmla="*/ 31 w 69"/>
                  <a:gd name="T45" fmla="*/ 377 h 491"/>
                  <a:gd name="T46" fmla="*/ 30 w 69"/>
                  <a:gd name="T47" fmla="*/ 370 h 491"/>
                  <a:gd name="T48" fmla="*/ 30 w 69"/>
                  <a:gd name="T49" fmla="*/ 364 h 491"/>
                  <a:gd name="T50" fmla="*/ 31 w 69"/>
                  <a:gd name="T51" fmla="*/ 336 h 491"/>
                  <a:gd name="T52" fmla="*/ 32 w 69"/>
                  <a:gd name="T53" fmla="*/ 310 h 491"/>
                  <a:gd name="T54" fmla="*/ 34 w 69"/>
                  <a:gd name="T55" fmla="*/ 285 h 491"/>
                  <a:gd name="T56" fmla="*/ 35 w 69"/>
                  <a:gd name="T57" fmla="*/ 261 h 491"/>
                  <a:gd name="T58" fmla="*/ 37 w 69"/>
                  <a:gd name="T59" fmla="*/ 239 h 491"/>
                  <a:gd name="T60" fmla="*/ 39 w 69"/>
                  <a:gd name="T61" fmla="*/ 219 h 491"/>
                  <a:gd name="T62" fmla="*/ 41 w 69"/>
                  <a:gd name="T63" fmla="*/ 200 h 491"/>
                  <a:gd name="T64" fmla="*/ 43 w 69"/>
                  <a:gd name="T65" fmla="*/ 182 h 491"/>
                  <a:gd name="T66" fmla="*/ 46 w 69"/>
                  <a:gd name="T67" fmla="*/ 165 h 491"/>
                  <a:gd name="T68" fmla="*/ 48 w 69"/>
                  <a:gd name="T69" fmla="*/ 150 h 491"/>
                  <a:gd name="T70" fmla="*/ 50 w 69"/>
                  <a:gd name="T71" fmla="*/ 137 h 491"/>
                  <a:gd name="T72" fmla="*/ 52 w 69"/>
                  <a:gd name="T73" fmla="*/ 124 h 491"/>
                  <a:gd name="T74" fmla="*/ 55 w 69"/>
                  <a:gd name="T75" fmla="*/ 113 h 491"/>
                  <a:gd name="T76" fmla="*/ 57 w 69"/>
                  <a:gd name="T77" fmla="*/ 103 h 491"/>
                  <a:gd name="T78" fmla="*/ 58 w 69"/>
                  <a:gd name="T79" fmla="*/ 94 h 491"/>
                  <a:gd name="T80" fmla="*/ 60 w 69"/>
                  <a:gd name="T81" fmla="*/ 87 h 491"/>
                  <a:gd name="T82" fmla="*/ 62 w 69"/>
                  <a:gd name="T83" fmla="*/ 80 h 491"/>
                  <a:gd name="T84" fmla="*/ 63 w 69"/>
                  <a:gd name="T85" fmla="*/ 75 h 491"/>
                  <a:gd name="T86" fmla="*/ 64 w 69"/>
                  <a:gd name="T87" fmla="*/ 71 h 491"/>
                  <a:gd name="T88" fmla="*/ 64 w 69"/>
                  <a:gd name="T89" fmla="*/ 68 h 491"/>
                  <a:gd name="T90" fmla="*/ 65 w 69"/>
                  <a:gd name="T91" fmla="*/ 64 h 491"/>
                  <a:gd name="T92" fmla="*/ 65 w 69"/>
                  <a:gd name="T93" fmla="*/ 59 h 491"/>
                  <a:gd name="T94" fmla="*/ 66 w 69"/>
                  <a:gd name="T95" fmla="*/ 55 h 491"/>
                  <a:gd name="T96" fmla="*/ 66 w 69"/>
                  <a:gd name="T97" fmla="*/ 50 h 491"/>
                  <a:gd name="T98" fmla="*/ 66 w 69"/>
                  <a:gd name="T99" fmla="*/ 45 h 491"/>
                  <a:gd name="T100" fmla="*/ 66 w 69"/>
                  <a:gd name="T101" fmla="*/ 40 h 491"/>
                  <a:gd name="T102" fmla="*/ 65 w 69"/>
                  <a:gd name="T103" fmla="*/ 35 h 491"/>
                  <a:gd name="T104" fmla="*/ 64 w 69"/>
                  <a:gd name="T105" fmla="*/ 30 h 491"/>
                  <a:gd name="T106" fmla="*/ 63 w 69"/>
                  <a:gd name="T107" fmla="*/ 25 h 491"/>
                  <a:gd name="T108" fmla="*/ 61 w 69"/>
                  <a:gd name="T109" fmla="*/ 20 h 491"/>
                  <a:gd name="T110" fmla="*/ 59 w 69"/>
                  <a:gd name="T111" fmla="*/ 16 h 491"/>
                  <a:gd name="T112" fmla="*/ 56 w 69"/>
                  <a:gd name="T113" fmla="*/ 11 h 491"/>
                  <a:gd name="T114" fmla="*/ 53 w 69"/>
                  <a:gd name="T115" fmla="*/ 8 h 491"/>
                  <a:gd name="T116" fmla="*/ 49 w 69"/>
                  <a:gd name="T117" fmla="*/ 4 h 491"/>
                  <a:gd name="T118" fmla="*/ 45 w 69"/>
                  <a:gd name="T119" fmla="*/ 1 h 491"/>
                  <a:gd name="T120" fmla="*/ 43 w 69"/>
                  <a:gd name="T121" fmla="*/ 0 h 491"/>
                  <a:gd name="T122" fmla="*/ 65 w 69"/>
                  <a:gd name="T123" fmla="*/ 68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9" h="491">
                    <a:moveTo>
                      <a:pt x="65" y="68"/>
                    </a:moveTo>
                    <a:cubicBezTo>
                      <a:pt x="62" y="85"/>
                      <a:pt x="35" y="173"/>
                      <a:pt x="31" y="365"/>
                    </a:cubicBezTo>
                    <a:cubicBezTo>
                      <a:pt x="30" y="393"/>
                      <a:pt x="38" y="445"/>
                      <a:pt x="23" y="473"/>
                    </a:cubicBezTo>
                    <a:cubicBezTo>
                      <a:pt x="23" y="473"/>
                      <a:pt x="22" y="475"/>
                      <a:pt x="22" y="476"/>
                    </a:cubicBezTo>
                    <a:cubicBezTo>
                      <a:pt x="16" y="483"/>
                      <a:pt x="12" y="488"/>
                      <a:pt x="0" y="491"/>
                    </a:cubicBezTo>
                    <a:cubicBezTo>
                      <a:pt x="5" y="489"/>
                      <a:pt x="5" y="489"/>
                      <a:pt x="5" y="489"/>
                    </a:cubicBezTo>
                    <a:cubicBezTo>
                      <a:pt x="7" y="489"/>
                      <a:pt x="9" y="487"/>
                      <a:pt x="11" y="486"/>
                    </a:cubicBezTo>
                    <a:cubicBezTo>
                      <a:pt x="15" y="483"/>
                      <a:pt x="15" y="483"/>
                      <a:pt x="15" y="483"/>
                    </a:cubicBezTo>
                    <a:cubicBezTo>
                      <a:pt x="17" y="481"/>
                      <a:pt x="18" y="479"/>
                      <a:pt x="19" y="478"/>
                    </a:cubicBezTo>
                    <a:cubicBezTo>
                      <a:pt x="23" y="473"/>
                      <a:pt x="23" y="473"/>
                      <a:pt x="23" y="473"/>
                    </a:cubicBezTo>
                    <a:cubicBezTo>
                      <a:pt x="23" y="471"/>
                      <a:pt x="25" y="468"/>
                      <a:pt x="25" y="467"/>
                    </a:cubicBezTo>
                    <a:cubicBezTo>
                      <a:pt x="27" y="460"/>
                      <a:pt x="27" y="460"/>
                      <a:pt x="27" y="460"/>
                    </a:cubicBezTo>
                    <a:cubicBezTo>
                      <a:pt x="28" y="458"/>
                      <a:pt x="29" y="455"/>
                      <a:pt x="29" y="453"/>
                    </a:cubicBezTo>
                    <a:cubicBezTo>
                      <a:pt x="30" y="446"/>
                      <a:pt x="30" y="446"/>
                      <a:pt x="30" y="446"/>
                    </a:cubicBezTo>
                    <a:cubicBezTo>
                      <a:pt x="30" y="444"/>
                      <a:pt x="31" y="440"/>
                      <a:pt x="31" y="438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28"/>
                      <a:pt x="32" y="425"/>
                      <a:pt x="32" y="422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2"/>
                      <a:pt x="32" y="409"/>
                      <a:pt x="32" y="406"/>
                    </a:cubicBezTo>
                    <a:cubicBezTo>
                      <a:pt x="31" y="399"/>
                      <a:pt x="31" y="399"/>
                      <a:pt x="31" y="399"/>
                    </a:cubicBezTo>
                    <a:cubicBezTo>
                      <a:pt x="31" y="396"/>
                      <a:pt x="31" y="393"/>
                      <a:pt x="31" y="391"/>
                    </a:cubicBezTo>
                    <a:cubicBezTo>
                      <a:pt x="31" y="384"/>
                      <a:pt x="31" y="384"/>
                      <a:pt x="31" y="384"/>
                    </a:cubicBezTo>
                    <a:cubicBezTo>
                      <a:pt x="31" y="382"/>
                      <a:pt x="31" y="379"/>
                      <a:pt x="31" y="377"/>
                    </a:cubicBezTo>
                    <a:cubicBezTo>
                      <a:pt x="30" y="370"/>
                      <a:pt x="30" y="370"/>
                      <a:pt x="30" y="370"/>
                    </a:cubicBezTo>
                    <a:cubicBezTo>
                      <a:pt x="30" y="368"/>
                      <a:pt x="30" y="366"/>
                      <a:pt x="30" y="364"/>
                    </a:cubicBezTo>
                    <a:cubicBezTo>
                      <a:pt x="31" y="336"/>
                      <a:pt x="31" y="336"/>
                      <a:pt x="31" y="336"/>
                    </a:cubicBezTo>
                    <a:cubicBezTo>
                      <a:pt x="32" y="328"/>
                      <a:pt x="32" y="318"/>
                      <a:pt x="32" y="310"/>
                    </a:cubicBezTo>
                    <a:cubicBezTo>
                      <a:pt x="34" y="285"/>
                      <a:pt x="34" y="285"/>
                      <a:pt x="34" y="285"/>
                    </a:cubicBezTo>
                    <a:cubicBezTo>
                      <a:pt x="34" y="278"/>
                      <a:pt x="35" y="269"/>
                      <a:pt x="35" y="261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38" y="233"/>
                      <a:pt x="38" y="225"/>
                      <a:pt x="39" y="219"/>
                    </a:cubicBezTo>
                    <a:cubicBezTo>
                      <a:pt x="41" y="200"/>
                      <a:pt x="41" y="200"/>
                      <a:pt x="41" y="200"/>
                    </a:cubicBezTo>
                    <a:cubicBezTo>
                      <a:pt x="42" y="194"/>
                      <a:pt x="43" y="187"/>
                      <a:pt x="43" y="182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46" y="161"/>
                      <a:pt x="47" y="155"/>
                      <a:pt x="48" y="150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1" y="133"/>
                      <a:pt x="52" y="128"/>
                      <a:pt x="52" y="124"/>
                    </a:cubicBezTo>
                    <a:cubicBezTo>
                      <a:pt x="55" y="113"/>
                      <a:pt x="55" y="113"/>
                      <a:pt x="55" y="113"/>
                    </a:cubicBezTo>
                    <a:cubicBezTo>
                      <a:pt x="55" y="110"/>
                      <a:pt x="56" y="106"/>
                      <a:pt x="57" y="103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2"/>
                      <a:pt x="60" y="89"/>
                      <a:pt x="60" y="87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2" y="79"/>
                      <a:pt x="62" y="76"/>
                      <a:pt x="63" y="75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69"/>
                      <a:pt x="64" y="68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2"/>
                      <a:pt x="65" y="61"/>
                      <a:pt x="65" y="59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6" y="53"/>
                      <a:pt x="66" y="51"/>
                      <a:pt x="66" y="50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3"/>
                      <a:pt x="66" y="41"/>
                      <a:pt x="66" y="40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3"/>
                      <a:pt x="64" y="31"/>
                      <a:pt x="64" y="3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4"/>
                      <a:pt x="61" y="22"/>
                      <a:pt x="61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8" y="15"/>
                      <a:pt x="57" y="13"/>
                      <a:pt x="56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7"/>
                      <a:pt x="50" y="5"/>
                      <a:pt x="49" y="4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69" y="14"/>
                      <a:pt x="68" y="49"/>
                      <a:pt x="65" y="68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6" name="Freeform 118">
                <a:extLst>
                  <a:ext uri="{FF2B5EF4-FFF2-40B4-BE49-F238E27FC236}">
                    <a16:creationId xmlns:a16="http://schemas.microsoft.com/office/drawing/2014/main" id="{A46FEF06-0B6E-443B-B6E0-72B2C0F4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1599"/>
                <a:ext cx="84" cy="665"/>
              </a:xfrm>
              <a:custGeom>
                <a:avLst/>
                <a:gdLst>
                  <a:gd name="T0" fmla="*/ 57 w 61"/>
                  <a:gd name="T1" fmla="*/ 68 h 488"/>
                  <a:gd name="T2" fmla="*/ 23 w 61"/>
                  <a:gd name="T3" fmla="*/ 365 h 488"/>
                  <a:gd name="T4" fmla="*/ 19 w 61"/>
                  <a:gd name="T5" fmla="*/ 464 h 488"/>
                  <a:gd name="T6" fmla="*/ 17 w 61"/>
                  <a:gd name="T7" fmla="*/ 468 h 488"/>
                  <a:gd name="T8" fmla="*/ 0 w 61"/>
                  <a:gd name="T9" fmla="*/ 488 h 488"/>
                  <a:gd name="T10" fmla="*/ 7 w 61"/>
                  <a:gd name="T11" fmla="*/ 483 h 488"/>
                  <a:gd name="T12" fmla="*/ 11 w 61"/>
                  <a:gd name="T13" fmla="*/ 478 h 488"/>
                  <a:gd name="T14" fmla="*/ 15 w 61"/>
                  <a:gd name="T15" fmla="*/ 473 h 488"/>
                  <a:gd name="T16" fmla="*/ 17 w 61"/>
                  <a:gd name="T17" fmla="*/ 467 h 488"/>
                  <a:gd name="T18" fmla="*/ 19 w 61"/>
                  <a:gd name="T19" fmla="*/ 460 h 488"/>
                  <a:gd name="T20" fmla="*/ 21 w 61"/>
                  <a:gd name="T21" fmla="*/ 453 h 488"/>
                  <a:gd name="T22" fmla="*/ 22 w 61"/>
                  <a:gd name="T23" fmla="*/ 446 h 488"/>
                  <a:gd name="T24" fmla="*/ 23 w 61"/>
                  <a:gd name="T25" fmla="*/ 438 h 488"/>
                  <a:gd name="T26" fmla="*/ 23 w 61"/>
                  <a:gd name="T27" fmla="*/ 430 h 488"/>
                  <a:gd name="T28" fmla="*/ 24 w 61"/>
                  <a:gd name="T29" fmla="*/ 422 h 488"/>
                  <a:gd name="T30" fmla="*/ 24 w 61"/>
                  <a:gd name="T31" fmla="*/ 414 h 488"/>
                  <a:gd name="T32" fmla="*/ 24 w 61"/>
                  <a:gd name="T33" fmla="*/ 406 h 488"/>
                  <a:gd name="T34" fmla="*/ 23 w 61"/>
                  <a:gd name="T35" fmla="*/ 399 h 488"/>
                  <a:gd name="T36" fmla="*/ 23 w 61"/>
                  <a:gd name="T37" fmla="*/ 391 h 488"/>
                  <a:gd name="T38" fmla="*/ 23 w 61"/>
                  <a:gd name="T39" fmla="*/ 384 h 488"/>
                  <a:gd name="T40" fmla="*/ 23 w 61"/>
                  <a:gd name="T41" fmla="*/ 377 h 488"/>
                  <a:gd name="T42" fmla="*/ 22 w 61"/>
                  <a:gd name="T43" fmla="*/ 370 h 488"/>
                  <a:gd name="T44" fmla="*/ 22 w 61"/>
                  <a:gd name="T45" fmla="*/ 364 h 488"/>
                  <a:gd name="T46" fmla="*/ 23 w 61"/>
                  <a:gd name="T47" fmla="*/ 336 h 488"/>
                  <a:gd name="T48" fmla="*/ 24 w 61"/>
                  <a:gd name="T49" fmla="*/ 310 h 488"/>
                  <a:gd name="T50" fmla="*/ 26 w 61"/>
                  <a:gd name="T51" fmla="*/ 285 h 488"/>
                  <a:gd name="T52" fmla="*/ 27 w 61"/>
                  <a:gd name="T53" fmla="*/ 261 h 488"/>
                  <a:gd name="T54" fmla="*/ 29 w 61"/>
                  <a:gd name="T55" fmla="*/ 239 h 488"/>
                  <a:gd name="T56" fmla="*/ 31 w 61"/>
                  <a:gd name="T57" fmla="*/ 219 h 488"/>
                  <a:gd name="T58" fmla="*/ 33 w 61"/>
                  <a:gd name="T59" fmla="*/ 200 h 488"/>
                  <a:gd name="T60" fmla="*/ 35 w 61"/>
                  <a:gd name="T61" fmla="*/ 182 h 488"/>
                  <a:gd name="T62" fmla="*/ 38 w 61"/>
                  <a:gd name="T63" fmla="*/ 165 h 488"/>
                  <a:gd name="T64" fmla="*/ 40 w 61"/>
                  <a:gd name="T65" fmla="*/ 150 h 488"/>
                  <a:gd name="T66" fmla="*/ 42 w 61"/>
                  <a:gd name="T67" fmla="*/ 137 h 488"/>
                  <a:gd name="T68" fmla="*/ 44 w 61"/>
                  <a:gd name="T69" fmla="*/ 124 h 488"/>
                  <a:gd name="T70" fmla="*/ 47 w 61"/>
                  <a:gd name="T71" fmla="*/ 113 h 488"/>
                  <a:gd name="T72" fmla="*/ 49 w 61"/>
                  <a:gd name="T73" fmla="*/ 103 h 488"/>
                  <a:gd name="T74" fmla="*/ 50 w 61"/>
                  <a:gd name="T75" fmla="*/ 94 h 488"/>
                  <a:gd name="T76" fmla="*/ 52 w 61"/>
                  <a:gd name="T77" fmla="*/ 87 h 488"/>
                  <a:gd name="T78" fmla="*/ 54 w 61"/>
                  <a:gd name="T79" fmla="*/ 80 h 488"/>
                  <a:gd name="T80" fmla="*/ 55 w 61"/>
                  <a:gd name="T81" fmla="*/ 75 h 488"/>
                  <a:gd name="T82" fmla="*/ 56 w 61"/>
                  <a:gd name="T83" fmla="*/ 71 h 488"/>
                  <a:gd name="T84" fmla="*/ 56 w 61"/>
                  <a:gd name="T85" fmla="*/ 68 h 488"/>
                  <a:gd name="T86" fmla="*/ 57 w 61"/>
                  <a:gd name="T87" fmla="*/ 64 h 488"/>
                  <a:gd name="T88" fmla="*/ 57 w 61"/>
                  <a:gd name="T89" fmla="*/ 59 h 488"/>
                  <a:gd name="T90" fmla="*/ 58 w 61"/>
                  <a:gd name="T91" fmla="*/ 55 h 488"/>
                  <a:gd name="T92" fmla="*/ 58 w 61"/>
                  <a:gd name="T93" fmla="*/ 50 h 488"/>
                  <a:gd name="T94" fmla="*/ 58 w 61"/>
                  <a:gd name="T95" fmla="*/ 45 h 488"/>
                  <a:gd name="T96" fmla="*/ 58 w 61"/>
                  <a:gd name="T97" fmla="*/ 40 h 488"/>
                  <a:gd name="T98" fmla="*/ 57 w 61"/>
                  <a:gd name="T99" fmla="*/ 35 h 488"/>
                  <a:gd name="T100" fmla="*/ 56 w 61"/>
                  <a:gd name="T101" fmla="*/ 30 h 488"/>
                  <a:gd name="T102" fmla="*/ 55 w 61"/>
                  <a:gd name="T103" fmla="*/ 25 h 488"/>
                  <a:gd name="T104" fmla="*/ 53 w 61"/>
                  <a:gd name="T105" fmla="*/ 20 h 488"/>
                  <a:gd name="T106" fmla="*/ 51 w 61"/>
                  <a:gd name="T107" fmla="*/ 16 h 488"/>
                  <a:gd name="T108" fmla="*/ 48 w 61"/>
                  <a:gd name="T109" fmla="*/ 11 h 488"/>
                  <a:gd name="T110" fmla="*/ 45 w 61"/>
                  <a:gd name="T111" fmla="*/ 8 h 488"/>
                  <a:gd name="T112" fmla="*/ 41 w 61"/>
                  <a:gd name="T113" fmla="*/ 4 h 488"/>
                  <a:gd name="T114" fmla="*/ 37 w 61"/>
                  <a:gd name="T115" fmla="*/ 1 h 488"/>
                  <a:gd name="T116" fmla="*/ 35 w 61"/>
                  <a:gd name="T117" fmla="*/ 0 h 488"/>
                  <a:gd name="T118" fmla="*/ 57 w 61"/>
                  <a:gd name="T119" fmla="*/ 6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488">
                    <a:moveTo>
                      <a:pt x="57" y="68"/>
                    </a:moveTo>
                    <a:cubicBezTo>
                      <a:pt x="54" y="85"/>
                      <a:pt x="27" y="173"/>
                      <a:pt x="23" y="365"/>
                    </a:cubicBezTo>
                    <a:cubicBezTo>
                      <a:pt x="22" y="390"/>
                      <a:pt x="28" y="435"/>
                      <a:pt x="19" y="464"/>
                    </a:cubicBezTo>
                    <a:cubicBezTo>
                      <a:pt x="18" y="465"/>
                      <a:pt x="18" y="467"/>
                      <a:pt x="17" y="468"/>
                    </a:cubicBezTo>
                    <a:cubicBezTo>
                      <a:pt x="11" y="480"/>
                      <a:pt x="7" y="484"/>
                      <a:pt x="0" y="488"/>
                    </a:cubicBezTo>
                    <a:cubicBezTo>
                      <a:pt x="2" y="487"/>
                      <a:pt x="5" y="484"/>
                      <a:pt x="7" y="483"/>
                    </a:cubicBezTo>
                    <a:cubicBezTo>
                      <a:pt x="9" y="481"/>
                      <a:pt x="10" y="479"/>
                      <a:pt x="11" y="478"/>
                    </a:cubicBezTo>
                    <a:cubicBezTo>
                      <a:pt x="15" y="473"/>
                      <a:pt x="15" y="473"/>
                      <a:pt x="15" y="473"/>
                    </a:cubicBezTo>
                    <a:cubicBezTo>
                      <a:pt x="15" y="471"/>
                      <a:pt x="17" y="468"/>
                      <a:pt x="17" y="467"/>
                    </a:cubicBezTo>
                    <a:cubicBezTo>
                      <a:pt x="19" y="460"/>
                      <a:pt x="19" y="460"/>
                      <a:pt x="19" y="460"/>
                    </a:cubicBezTo>
                    <a:cubicBezTo>
                      <a:pt x="20" y="458"/>
                      <a:pt x="21" y="455"/>
                      <a:pt x="21" y="453"/>
                    </a:cubicBezTo>
                    <a:cubicBezTo>
                      <a:pt x="22" y="446"/>
                      <a:pt x="22" y="446"/>
                      <a:pt x="22" y="446"/>
                    </a:cubicBezTo>
                    <a:cubicBezTo>
                      <a:pt x="22" y="444"/>
                      <a:pt x="23" y="440"/>
                      <a:pt x="23" y="438"/>
                    </a:cubicBezTo>
                    <a:cubicBezTo>
                      <a:pt x="23" y="430"/>
                      <a:pt x="23" y="430"/>
                      <a:pt x="23" y="430"/>
                    </a:cubicBezTo>
                    <a:cubicBezTo>
                      <a:pt x="24" y="428"/>
                      <a:pt x="24" y="425"/>
                      <a:pt x="24" y="422"/>
                    </a:cubicBezTo>
                    <a:cubicBezTo>
                      <a:pt x="24" y="414"/>
                      <a:pt x="24" y="414"/>
                      <a:pt x="24" y="414"/>
                    </a:cubicBezTo>
                    <a:cubicBezTo>
                      <a:pt x="24" y="412"/>
                      <a:pt x="24" y="409"/>
                      <a:pt x="24" y="406"/>
                    </a:cubicBezTo>
                    <a:cubicBezTo>
                      <a:pt x="23" y="399"/>
                      <a:pt x="23" y="399"/>
                      <a:pt x="23" y="399"/>
                    </a:cubicBezTo>
                    <a:cubicBezTo>
                      <a:pt x="23" y="396"/>
                      <a:pt x="23" y="393"/>
                      <a:pt x="23" y="391"/>
                    </a:cubicBezTo>
                    <a:cubicBezTo>
                      <a:pt x="23" y="384"/>
                      <a:pt x="23" y="384"/>
                      <a:pt x="23" y="384"/>
                    </a:cubicBezTo>
                    <a:cubicBezTo>
                      <a:pt x="23" y="382"/>
                      <a:pt x="23" y="379"/>
                      <a:pt x="23" y="377"/>
                    </a:cubicBezTo>
                    <a:cubicBezTo>
                      <a:pt x="22" y="370"/>
                      <a:pt x="22" y="370"/>
                      <a:pt x="22" y="370"/>
                    </a:cubicBezTo>
                    <a:cubicBezTo>
                      <a:pt x="22" y="368"/>
                      <a:pt x="22" y="366"/>
                      <a:pt x="22" y="364"/>
                    </a:cubicBezTo>
                    <a:cubicBezTo>
                      <a:pt x="23" y="336"/>
                      <a:pt x="23" y="336"/>
                      <a:pt x="23" y="336"/>
                    </a:cubicBezTo>
                    <a:cubicBezTo>
                      <a:pt x="24" y="328"/>
                      <a:pt x="24" y="318"/>
                      <a:pt x="24" y="310"/>
                    </a:cubicBezTo>
                    <a:cubicBezTo>
                      <a:pt x="26" y="285"/>
                      <a:pt x="26" y="285"/>
                      <a:pt x="26" y="285"/>
                    </a:cubicBezTo>
                    <a:cubicBezTo>
                      <a:pt x="26" y="278"/>
                      <a:pt x="27" y="269"/>
                      <a:pt x="27" y="261"/>
                    </a:cubicBezTo>
                    <a:cubicBezTo>
                      <a:pt x="29" y="239"/>
                      <a:pt x="29" y="239"/>
                      <a:pt x="29" y="239"/>
                    </a:cubicBezTo>
                    <a:cubicBezTo>
                      <a:pt x="30" y="233"/>
                      <a:pt x="30" y="225"/>
                      <a:pt x="31" y="219"/>
                    </a:cubicBezTo>
                    <a:cubicBezTo>
                      <a:pt x="33" y="200"/>
                      <a:pt x="33" y="200"/>
                      <a:pt x="33" y="200"/>
                    </a:cubicBezTo>
                    <a:cubicBezTo>
                      <a:pt x="34" y="194"/>
                      <a:pt x="35" y="187"/>
                      <a:pt x="35" y="182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8" y="161"/>
                      <a:pt x="39" y="155"/>
                      <a:pt x="40" y="150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3" y="133"/>
                      <a:pt x="44" y="128"/>
                      <a:pt x="44" y="124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0"/>
                      <a:pt x="48" y="106"/>
                      <a:pt x="49" y="103"/>
                    </a:cubicBezTo>
                    <a:cubicBezTo>
                      <a:pt x="50" y="94"/>
                      <a:pt x="50" y="94"/>
                      <a:pt x="50" y="94"/>
                    </a:cubicBezTo>
                    <a:cubicBezTo>
                      <a:pt x="51" y="92"/>
                      <a:pt x="52" y="89"/>
                      <a:pt x="52" y="87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79"/>
                      <a:pt x="54" y="76"/>
                      <a:pt x="55" y="75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69"/>
                      <a:pt x="56" y="68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3"/>
                      <a:pt x="58" y="51"/>
                      <a:pt x="58" y="50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8" y="43"/>
                      <a:pt x="58" y="41"/>
                      <a:pt x="58" y="40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33"/>
                      <a:pt x="56" y="31"/>
                      <a:pt x="56" y="30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4"/>
                      <a:pt x="53" y="22"/>
                      <a:pt x="53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49" y="13"/>
                      <a:pt x="48" y="11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7"/>
                      <a:pt x="42" y="5"/>
                      <a:pt x="41" y="4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1" y="14"/>
                      <a:pt x="60" y="49"/>
                      <a:pt x="57" y="68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7" name="Freeform 119">
                <a:extLst>
                  <a:ext uri="{FF2B5EF4-FFF2-40B4-BE49-F238E27FC236}">
                    <a16:creationId xmlns:a16="http://schemas.microsoft.com/office/drawing/2014/main" id="{030FA9E3-EF76-4625-872F-6B53F41F0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8" name="Freeform 120">
                <a:extLst>
                  <a:ext uri="{FF2B5EF4-FFF2-40B4-BE49-F238E27FC236}">
                    <a16:creationId xmlns:a16="http://schemas.microsoft.com/office/drawing/2014/main" id="{1E48922C-9194-4034-BAC0-A1D2DB18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6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19" name="Freeform 121">
                <a:extLst>
                  <a:ext uri="{FF2B5EF4-FFF2-40B4-BE49-F238E27FC236}">
                    <a16:creationId xmlns:a16="http://schemas.microsoft.com/office/drawing/2014/main" id="{4A3B929D-13BA-49F7-9367-770B9058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66"/>
                <a:ext cx="8" cy="4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0 h 3"/>
                  <a:gd name="T4" fmla="*/ 5 w 6"/>
                  <a:gd name="T5" fmla="*/ 2 h 3"/>
                  <a:gd name="T6" fmla="*/ 6 w 6"/>
                  <a:gd name="T7" fmla="*/ 3 h 3"/>
                  <a:gd name="T8" fmla="*/ 1 w 6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2"/>
                      <a:pt x="1" y="1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0" name="Freeform 122">
                <a:extLst>
                  <a:ext uri="{FF2B5EF4-FFF2-40B4-BE49-F238E27FC236}">
                    <a16:creationId xmlns:a16="http://schemas.microsoft.com/office/drawing/2014/main" id="{9623BF15-DB3E-4C03-B84D-A4E163DA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66"/>
                <a:ext cx="29" cy="5"/>
              </a:xfrm>
              <a:custGeom>
                <a:avLst/>
                <a:gdLst>
                  <a:gd name="T0" fmla="*/ 1 w 21"/>
                  <a:gd name="T1" fmla="*/ 3 h 4"/>
                  <a:gd name="T2" fmla="*/ 0 w 21"/>
                  <a:gd name="T3" fmla="*/ 2 h 4"/>
                  <a:gd name="T4" fmla="*/ 11 w 21"/>
                  <a:gd name="T5" fmla="*/ 3 h 4"/>
                  <a:gd name="T6" fmla="*/ 14 w 21"/>
                  <a:gd name="T7" fmla="*/ 2 h 4"/>
                  <a:gd name="T8" fmla="*/ 20 w 21"/>
                  <a:gd name="T9" fmla="*/ 0 h 4"/>
                  <a:gd name="T10" fmla="*/ 21 w 21"/>
                  <a:gd name="T11" fmla="*/ 0 h 4"/>
                  <a:gd name="T12" fmla="*/ 15 w 21"/>
                  <a:gd name="T13" fmla="*/ 3 h 4"/>
                  <a:gd name="T14" fmla="*/ 12 w 21"/>
                  <a:gd name="T15" fmla="*/ 3 h 4"/>
                  <a:gd name="T16" fmla="*/ 1 w 21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7" y="3"/>
                      <a:pt x="11" y="3"/>
                    </a:cubicBezTo>
                    <a:cubicBezTo>
                      <a:pt x="12" y="3"/>
                      <a:pt x="13" y="2"/>
                      <a:pt x="14" y="2"/>
                    </a:cubicBezTo>
                    <a:cubicBezTo>
                      <a:pt x="16" y="2"/>
                      <a:pt x="18" y="1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8" y="4"/>
                      <a:pt x="4" y="3"/>
                      <a:pt x="1" y="3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1" name="Freeform 123">
                <a:extLst>
                  <a:ext uri="{FF2B5EF4-FFF2-40B4-BE49-F238E27FC236}">
                    <a16:creationId xmlns:a16="http://schemas.microsoft.com/office/drawing/2014/main" id="{4938FF48-7D2E-4906-89FC-DB599EC4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262"/>
                <a:ext cx="8" cy="4"/>
              </a:xfrm>
              <a:custGeom>
                <a:avLst/>
                <a:gdLst>
                  <a:gd name="T0" fmla="*/ 1 w 6"/>
                  <a:gd name="T1" fmla="*/ 3 h 3"/>
                  <a:gd name="T2" fmla="*/ 0 w 6"/>
                  <a:gd name="T3" fmla="*/ 3 h 3"/>
                  <a:gd name="T4" fmla="*/ 5 w 6"/>
                  <a:gd name="T5" fmla="*/ 0 h 3"/>
                  <a:gd name="T6" fmla="*/ 6 w 6"/>
                  <a:gd name="T7" fmla="*/ 1 h 3"/>
                  <a:gd name="T8" fmla="*/ 1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2" name="Freeform 124">
                <a:extLst>
                  <a:ext uri="{FF2B5EF4-FFF2-40B4-BE49-F238E27FC236}">
                    <a16:creationId xmlns:a16="http://schemas.microsoft.com/office/drawing/2014/main" id="{25A7F881-7AA3-4D28-BB27-287EF844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59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0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3" name="Freeform 125">
                <a:extLst>
                  <a:ext uri="{FF2B5EF4-FFF2-40B4-BE49-F238E27FC236}">
                    <a16:creationId xmlns:a16="http://schemas.microsoft.com/office/drawing/2014/main" id="{A8116E0E-91CE-4436-8D7D-2525F333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55"/>
                <a:ext cx="4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4" name="Freeform 126">
                <a:extLst>
                  <a:ext uri="{FF2B5EF4-FFF2-40B4-BE49-F238E27FC236}">
                    <a16:creationId xmlns:a16="http://schemas.microsoft.com/office/drawing/2014/main" id="{48D4945F-927D-4F30-91EC-8030AA0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51"/>
                <a:ext cx="4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3 w 3"/>
                  <a:gd name="T7" fmla="*/ 1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5" name="Freeform 127">
                <a:extLst>
                  <a:ext uri="{FF2B5EF4-FFF2-40B4-BE49-F238E27FC236}">
                    <a16:creationId xmlns:a16="http://schemas.microsoft.com/office/drawing/2014/main" id="{E0875717-FA47-4452-A541-0B756A4A2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5"/>
                <a:ext cx="5" cy="7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4 w 4"/>
                  <a:gd name="T7" fmla="*/ 0 h 5"/>
                  <a:gd name="T8" fmla="*/ 1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3"/>
                      <a:pt x="1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6" name="Freeform 128">
                <a:extLst>
                  <a:ext uri="{FF2B5EF4-FFF2-40B4-BE49-F238E27FC236}">
                    <a16:creationId xmlns:a16="http://schemas.microsoft.com/office/drawing/2014/main" id="{F8C9B314-9354-4881-805D-740933905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36"/>
                <a:ext cx="5" cy="9"/>
              </a:xfrm>
              <a:custGeom>
                <a:avLst/>
                <a:gdLst>
                  <a:gd name="T0" fmla="*/ 1 w 4"/>
                  <a:gd name="T1" fmla="*/ 7 h 7"/>
                  <a:gd name="T2" fmla="*/ 0 w 4"/>
                  <a:gd name="T3" fmla="*/ 7 h 7"/>
                  <a:gd name="T4" fmla="*/ 3 w 4"/>
                  <a:gd name="T5" fmla="*/ 0 h 7"/>
                  <a:gd name="T6" fmla="*/ 4 w 4"/>
                  <a:gd name="T7" fmla="*/ 0 h 7"/>
                  <a:gd name="T8" fmla="*/ 1 w 4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7" name="Freeform 129">
                <a:extLst>
                  <a:ext uri="{FF2B5EF4-FFF2-40B4-BE49-F238E27FC236}">
                    <a16:creationId xmlns:a16="http://schemas.microsoft.com/office/drawing/2014/main" id="{655A67DE-F133-4D05-B967-0718CEF2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99"/>
                <a:ext cx="60" cy="637"/>
              </a:xfrm>
              <a:custGeom>
                <a:avLst/>
                <a:gdLst>
                  <a:gd name="T0" fmla="*/ 1 w 44"/>
                  <a:gd name="T1" fmla="*/ 467 h 467"/>
                  <a:gd name="T2" fmla="*/ 0 w 44"/>
                  <a:gd name="T3" fmla="*/ 467 h 467"/>
                  <a:gd name="T4" fmla="*/ 5 w 44"/>
                  <a:gd name="T5" fmla="*/ 365 h 467"/>
                  <a:gd name="T6" fmla="*/ 39 w 44"/>
                  <a:gd name="T7" fmla="*/ 68 h 467"/>
                  <a:gd name="T8" fmla="*/ 17 w 44"/>
                  <a:gd name="T9" fmla="*/ 0 h 467"/>
                  <a:gd name="T10" fmla="*/ 18 w 44"/>
                  <a:gd name="T11" fmla="*/ 1 h 467"/>
                  <a:gd name="T12" fmla="*/ 40 w 44"/>
                  <a:gd name="T13" fmla="*/ 69 h 467"/>
                  <a:gd name="T14" fmla="*/ 6 w 44"/>
                  <a:gd name="T15" fmla="*/ 365 h 467"/>
                  <a:gd name="T16" fmla="*/ 1 w 44"/>
                  <a:gd name="T17" fmla="*/ 46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467">
                    <a:moveTo>
                      <a:pt x="1" y="467"/>
                    </a:moveTo>
                    <a:cubicBezTo>
                      <a:pt x="0" y="467"/>
                      <a:pt x="0" y="467"/>
                      <a:pt x="0" y="467"/>
                    </a:cubicBezTo>
                    <a:cubicBezTo>
                      <a:pt x="11" y="438"/>
                      <a:pt x="4" y="391"/>
                      <a:pt x="5" y="365"/>
                    </a:cubicBezTo>
                    <a:cubicBezTo>
                      <a:pt x="9" y="173"/>
                      <a:pt x="36" y="85"/>
                      <a:pt x="39" y="68"/>
                    </a:cubicBezTo>
                    <a:cubicBezTo>
                      <a:pt x="42" y="49"/>
                      <a:pt x="43" y="14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4" y="15"/>
                      <a:pt x="43" y="49"/>
                      <a:pt x="40" y="69"/>
                    </a:cubicBezTo>
                    <a:cubicBezTo>
                      <a:pt x="37" y="85"/>
                      <a:pt x="10" y="174"/>
                      <a:pt x="6" y="365"/>
                    </a:cubicBezTo>
                    <a:cubicBezTo>
                      <a:pt x="5" y="392"/>
                      <a:pt x="11" y="438"/>
                      <a:pt x="1" y="467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29" name="Freeform 130">
                <a:extLst>
                  <a:ext uri="{FF2B5EF4-FFF2-40B4-BE49-F238E27FC236}">
                    <a16:creationId xmlns:a16="http://schemas.microsoft.com/office/drawing/2014/main" id="{36FDCE53-1362-4522-AD68-7E63CD22B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0 w 46"/>
                  <a:gd name="T1" fmla="*/ 2 h 9"/>
                  <a:gd name="T2" fmla="*/ 46 w 46"/>
                  <a:gd name="T3" fmla="*/ 9 h 9"/>
                  <a:gd name="T4" fmla="*/ 6 w 46"/>
                  <a:gd name="T5" fmla="*/ 1 h 9"/>
                  <a:gd name="T6" fmla="*/ 1 w 46"/>
                  <a:gd name="T7" fmla="*/ 2 h 9"/>
                  <a:gd name="T8" fmla="*/ 0 w 46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9">
                    <a:moveTo>
                      <a:pt x="0" y="2"/>
                    </a:moveTo>
                    <a:cubicBezTo>
                      <a:pt x="13" y="0"/>
                      <a:pt x="27" y="0"/>
                      <a:pt x="46" y="9"/>
                    </a:cubicBezTo>
                    <a:cubicBezTo>
                      <a:pt x="34" y="3"/>
                      <a:pt x="20" y="0"/>
                      <a:pt x="6" y="1"/>
                    </a:cubicBezTo>
                    <a:cubicBezTo>
                      <a:pt x="4" y="2"/>
                      <a:pt x="3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0" name="Freeform 131">
                <a:extLst>
                  <a:ext uri="{FF2B5EF4-FFF2-40B4-BE49-F238E27FC236}">
                    <a16:creationId xmlns:a16="http://schemas.microsoft.com/office/drawing/2014/main" id="{FFC85C23-B934-4780-B086-7AAA36E3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63" cy="13"/>
              </a:xfrm>
              <a:custGeom>
                <a:avLst/>
                <a:gdLst>
                  <a:gd name="T0" fmla="*/ 28 w 46"/>
                  <a:gd name="T1" fmla="*/ 3 h 9"/>
                  <a:gd name="T2" fmla="*/ 1 w 46"/>
                  <a:gd name="T3" fmla="*/ 2 h 9"/>
                  <a:gd name="T4" fmla="*/ 0 w 46"/>
                  <a:gd name="T5" fmla="*/ 2 h 9"/>
                  <a:gd name="T6" fmla="*/ 1 w 46"/>
                  <a:gd name="T7" fmla="*/ 2 h 9"/>
                  <a:gd name="T8" fmla="*/ 1 w 46"/>
                  <a:gd name="T9" fmla="*/ 2 h 9"/>
                  <a:gd name="T10" fmla="*/ 1 w 46"/>
                  <a:gd name="T11" fmla="*/ 2 h 9"/>
                  <a:gd name="T12" fmla="*/ 1 w 46"/>
                  <a:gd name="T13" fmla="*/ 2 h 9"/>
                  <a:gd name="T14" fmla="*/ 2 w 46"/>
                  <a:gd name="T15" fmla="*/ 2 h 9"/>
                  <a:gd name="T16" fmla="*/ 2 w 46"/>
                  <a:gd name="T17" fmla="*/ 2 h 9"/>
                  <a:gd name="T18" fmla="*/ 2 w 46"/>
                  <a:gd name="T19" fmla="*/ 2 h 9"/>
                  <a:gd name="T20" fmla="*/ 2 w 46"/>
                  <a:gd name="T21" fmla="*/ 2 h 9"/>
                  <a:gd name="T22" fmla="*/ 3 w 46"/>
                  <a:gd name="T23" fmla="*/ 2 h 9"/>
                  <a:gd name="T24" fmla="*/ 3 w 46"/>
                  <a:gd name="T25" fmla="*/ 1 h 9"/>
                  <a:gd name="T26" fmla="*/ 3 w 46"/>
                  <a:gd name="T27" fmla="*/ 1 h 9"/>
                  <a:gd name="T28" fmla="*/ 3 w 46"/>
                  <a:gd name="T29" fmla="*/ 1 h 9"/>
                  <a:gd name="T30" fmla="*/ 4 w 46"/>
                  <a:gd name="T31" fmla="*/ 1 h 9"/>
                  <a:gd name="T32" fmla="*/ 4 w 46"/>
                  <a:gd name="T33" fmla="*/ 1 h 9"/>
                  <a:gd name="T34" fmla="*/ 4 w 46"/>
                  <a:gd name="T35" fmla="*/ 1 h 9"/>
                  <a:gd name="T36" fmla="*/ 4 w 46"/>
                  <a:gd name="T37" fmla="*/ 1 h 9"/>
                  <a:gd name="T38" fmla="*/ 5 w 46"/>
                  <a:gd name="T39" fmla="*/ 1 h 9"/>
                  <a:gd name="T40" fmla="*/ 5 w 46"/>
                  <a:gd name="T41" fmla="*/ 1 h 9"/>
                  <a:gd name="T42" fmla="*/ 5 w 46"/>
                  <a:gd name="T43" fmla="*/ 1 h 9"/>
                  <a:gd name="T44" fmla="*/ 5 w 46"/>
                  <a:gd name="T45" fmla="*/ 1 h 9"/>
                  <a:gd name="T46" fmla="*/ 12 w 46"/>
                  <a:gd name="T47" fmla="*/ 1 h 9"/>
                  <a:gd name="T48" fmla="*/ 19 w 46"/>
                  <a:gd name="T49" fmla="*/ 1 h 9"/>
                  <a:gd name="T50" fmla="*/ 25 w 46"/>
                  <a:gd name="T51" fmla="*/ 2 h 9"/>
                  <a:gd name="T52" fmla="*/ 32 w 46"/>
                  <a:gd name="T53" fmla="*/ 4 h 9"/>
                  <a:gd name="T54" fmla="*/ 37 w 46"/>
                  <a:gd name="T55" fmla="*/ 6 h 9"/>
                  <a:gd name="T56" fmla="*/ 46 w 46"/>
                  <a:gd name="T57" fmla="*/ 9 h 9"/>
                  <a:gd name="T58" fmla="*/ 28 w 46"/>
                  <a:gd name="T5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9">
                    <a:moveTo>
                      <a:pt x="28" y="3"/>
                    </a:moveTo>
                    <a:cubicBezTo>
                      <a:pt x="22" y="1"/>
                      <a:pt x="15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30" y="3"/>
                      <a:pt x="32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3" y="8"/>
                      <a:pt x="46" y="9"/>
                    </a:cubicBezTo>
                    <a:cubicBezTo>
                      <a:pt x="40" y="7"/>
                      <a:pt x="34" y="4"/>
                      <a:pt x="28" y="3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2" name="Freeform 132">
                <a:extLst>
                  <a:ext uri="{FF2B5EF4-FFF2-40B4-BE49-F238E27FC236}">
                    <a16:creationId xmlns:a16="http://schemas.microsoft.com/office/drawing/2014/main" id="{900AB08F-C61A-43CC-A689-9ACFA0785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4"/>
                <a:ext cx="63" cy="14"/>
              </a:xfrm>
              <a:custGeom>
                <a:avLst/>
                <a:gdLst>
                  <a:gd name="T0" fmla="*/ 43 w 46"/>
                  <a:gd name="T1" fmla="*/ 9 h 10"/>
                  <a:gd name="T2" fmla="*/ 1 w 46"/>
                  <a:gd name="T3" fmla="*/ 3 h 10"/>
                  <a:gd name="T4" fmla="*/ 0 w 46"/>
                  <a:gd name="T5" fmla="*/ 3 h 10"/>
                  <a:gd name="T6" fmla="*/ 1 w 46"/>
                  <a:gd name="T7" fmla="*/ 3 h 10"/>
                  <a:gd name="T8" fmla="*/ 1 w 46"/>
                  <a:gd name="T9" fmla="*/ 3 h 10"/>
                  <a:gd name="T10" fmla="*/ 1 w 46"/>
                  <a:gd name="T11" fmla="*/ 3 h 10"/>
                  <a:gd name="T12" fmla="*/ 1 w 46"/>
                  <a:gd name="T13" fmla="*/ 3 h 10"/>
                  <a:gd name="T14" fmla="*/ 2 w 46"/>
                  <a:gd name="T15" fmla="*/ 3 h 10"/>
                  <a:gd name="T16" fmla="*/ 2 w 46"/>
                  <a:gd name="T17" fmla="*/ 3 h 10"/>
                  <a:gd name="T18" fmla="*/ 2 w 46"/>
                  <a:gd name="T19" fmla="*/ 3 h 10"/>
                  <a:gd name="T20" fmla="*/ 2 w 46"/>
                  <a:gd name="T21" fmla="*/ 3 h 10"/>
                  <a:gd name="T22" fmla="*/ 3 w 46"/>
                  <a:gd name="T23" fmla="*/ 3 h 10"/>
                  <a:gd name="T24" fmla="*/ 3 w 46"/>
                  <a:gd name="T25" fmla="*/ 2 h 10"/>
                  <a:gd name="T26" fmla="*/ 3 w 46"/>
                  <a:gd name="T27" fmla="*/ 2 h 10"/>
                  <a:gd name="T28" fmla="*/ 3 w 46"/>
                  <a:gd name="T29" fmla="*/ 2 h 10"/>
                  <a:gd name="T30" fmla="*/ 4 w 46"/>
                  <a:gd name="T31" fmla="*/ 2 h 10"/>
                  <a:gd name="T32" fmla="*/ 4 w 46"/>
                  <a:gd name="T33" fmla="*/ 2 h 10"/>
                  <a:gd name="T34" fmla="*/ 4 w 46"/>
                  <a:gd name="T35" fmla="*/ 2 h 10"/>
                  <a:gd name="T36" fmla="*/ 4 w 46"/>
                  <a:gd name="T37" fmla="*/ 2 h 10"/>
                  <a:gd name="T38" fmla="*/ 5 w 46"/>
                  <a:gd name="T39" fmla="*/ 2 h 10"/>
                  <a:gd name="T40" fmla="*/ 5 w 46"/>
                  <a:gd name="T41" fmla="*/ 2 h 10"/>
                  <a:gd name="T42" fmla="*/ 5 w 46"/>
                  <a:gd name="T43" fmla="*/ 2 h 10"/>
                  <a:gd name="T44" fmla="*/ 5 w 46"/>
                  <a:gd name="T45" fmla="*/ 2 h 10"/>
                  <a:gd name="T46" fmla="*/ 12 w 46"/>
                  <a:gd name="T47" fmla="*/ 2 h 10"/>
                  <a:gd name="T48" fmla="*/ 19 w 46"/>
                  <a:gd name="T49" fmla="*/ 2 h 10"/>
                  <a:gd name="T50" fmla="*/ 25 w 46"/>
                  <a:gd name="T51" fmla="*/ 3 h 10"/>
                  <a:gd name="T52" fmla="*/ 32 w 46"/>
                  <a:gd name="T53" fmla="*/ 5 h 10"/>
                  <a:gd name="T54" fmla="*/ 37 w 46"/>
                  <a:gd name="T55" fmla="*/ 7 h 10"/>
                  <a:gd name="T56" fmla="*/ 46 w 46"/>
                  <a:gd name="T57" fmla="*/ 10 h 10"/>
                  <a:gd name="T58" fmla="*/ 43 w 46"/>
                  <a:gd name="T5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0">
                    <a:moveTo>
                      <a:pt x="43" y="9"/>
                    </a:moveTo>
                    <a:cubicBezTo>
                      <a:pt x="32" y="4"/>
                      <a:pt x="20" y="0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7" y="2"/>
                      <a:pt x="19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7" y="3"/>
                      <a:pt x="30" y="4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8"/>
                      <a:pt x="43" y="9"/>
                      <a:pt x="46" y="10"/>
                    </a:cubicBezTo>
                    <a:cubicBezTo>
                      <a:pt x="45" y="10"/>
                      <a:pt x="44" y="9"/>
                      <a:pt x="43" y="9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3" name="Freeform 133">
                <a:extLst>
                  <a:ext uri="{FF2B5EF4-FFF2-40B4-BE49-F238E27FC236}">
                    <a16:creationId xmlns:a16="http://schemas.microsoft.com/office/drawing/2014/main" id="{18BB55CF-A78A-49D2-807B-0B1F4245C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5"/>
                <a:ext cx="40" cy="4"/>
              </a:xfrm>
              <a:custGeom>
                <a:avLst/>
                <a:gdLst>
                  <a:gd name="T0" fmla="*/ 19 w 29"/>
                  <a:gd name="T1" fmla="*/ 1 h 3"/>
                  <a:gd name="T2" fmla="*/ 1 w 29"/>
                  <a:gd name="T3" fmla="*/ 2 h 3"/>
                  <a:gd name="T4" fmla="*/ 0 w 29"/>
                  <a:gd name="T5" fmla="*/ 2 h 3"/>
                  <a:gd name="T6" fmla="*/ 1 w 29"/>
                  <a:gd name="T7" fmla="*/ 2 h 3"/>
                  <a:gd name="T8" fmla="*/ 1 w 29"/>
                  <a:gd name="T9" fmla="*/ 2 h 3"/>
                  <a:gd name="T10" fmla="*/ 1 w 29"/>
                  <a:gd name="T11" fmla="*/ 2 h 3"/>
                  <a:gd name="T12" fmla="*/ 1 w 29"/>
                  <a:gd name="T13" fmla="*/ 2 h 3"/>
                  <a:gd name="T14" fmla="*/ 2 w 29"/>
                  <a:gd name="T15" fmla="*/ 2 h 3"/>
                  <a:gd name="T16" fmla="*/ 2 w 29"/>
                  <a:gd name="T17" fmla="*/ 2 h 3"/>
                  <a:gd name="T18" fmla="*/ 2 w 29"/>
                  <a:gd name="T19" fmla="*/ 2 h 3"/>
                  <a:gd name="T20" fmla="*/ 2 w 29"/>
                  <a:gd name="T21" fmla="*/ 2 h 3"/>
                  <a:gd name="T22" fmla="*/ 3 w 29"/>
                  <a:gd name="T23" fmla="*/ 2 h 3"/>
                  <a:gd name="T24" fmla="*/ 3 w 29"/>
                  <a:gd name="T25" fmla="*/ 1 h 3"/>
                  <a:gd name="T26" fmla="*/ 3 w 29"/>
                  <a:gd name="T27" fmla="*/ 1 h 3"/>
                  <a:gd name="T28" fmla="*/ 3 w 29"/>
                  <a:gd name="T29" fmla="*/ 1 h 3"/>
                  <a:gd name="T30" fmla="*/ 4 w 29"/>
                  <a:gd name="T31" fmla="*/ 1 h 3"/>
                  <a:gd name="T32" fmla="*/ 4 w 29"/>
                  <a:gd name="T33" fmla="*/ 1 h 3"/>
                  <a:gd name="T34" fmla="*/ 4 w 29"/>
                  <a:gd name="T35" fmla="*/ 1 h 3"/>
                  <a:gd name="T36" fmla="*/ 4 w 29"/>
                  <a:gd name="T37" fmla="*/ 1 h 3"/>
                  <a:gd name="T38" fmla="*/ 5 w 29"/>
                  <a:gd name="T39" fmla="*/ 1 h 3"/>
                  <a:gd name="T40" fmla="*/ 5 w 29"/>
                  <a:gd name="T41" fmla="*/ 1 h 3"/>
                  <a:gd name="T42" fmla="*/ 5 w 29"/>
                  <a:gd name="T43" fmla="*/ 1 h 3"/>
                  <a:gd name="T44" fmla="*/ 5 w 29"/>
                  <a:gd name="T45" fmla="*/ 1 h 3"/>
                  <a:gd name="T46" fmla="*/ 12 w 29"/>
                  <a:gd name="T47" fmla="*/ 1 h 3"/>
                  <a:gd name="T48" fmla="*/ 19 w 29"/>
                  <a:gd name="T49" fmla="*/ 1 h 3"/>
                  <a:gd name="T50" fmla="*/ 25 w 29"/>
                  <a:gd name="T51" fmla="*/ 2 h 3"/>
                  <a:gd name="T52" fmla="*/ 29 w 29"/>
                  <a:gd name="T53" fmla="*/ 3 h 3"/>
                  <a:gd name="T54" fmla="*/ 23 w 29"/>
                  <a:gd name="T55" fmla="*/ 2 h 3"/>
                  <a:gd name="T56" fmla="*/ 19 w 29"/>
                  <a:gd name="T5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3">
                    <a:moveTo>
                      <a:pt x="19" y="1"/>
                    </a:moveTo>
                    <a:cubicBezTo>
                      <a:pt x="12" y="0"/>
                      <a:pt x="5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1"/>
                      <a:pt x="19" y="1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39" name="Freeform 134">
                <a:extLst>
                  <a:ext uri="{FF2B5EF4-FFF2-40B4-BE49-F238E27FC236}">
                    <a16:creationId xmlns:a16="http://schemas.microsoft.com/office/drawing/2014/main" id="{3984DE08-768F-4087-9AE8-5A87FBD4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24" cy="1"/>
              </a:xfrm>
              <a:custGeom>
                <a:avLst/>
                <a:gdLst>
                  <a:gd name="T0" fmla="*/ 5 w 17"/>
                  <a:gd name="T1" fmla="*/ 0 h 1"/>
                  <a:gd name="T2" fmla="*/ 0 w 17"/>
                  <a:gd name="T3" fmla="*/ 1 h 1"/>
                  <a:gd name="T4" fmla="*/ 0 w 17"/>
                  <a:gd name="T5" fmla="*/ 1 h 1"/>
                  <a:gd name="T6" fmla="*/ 1 w 17"/>
                  <a:gd name="T7" fmla="*/ 1 h 1"/>
                  <a:gd name="T8" fmla="*/ 1 w 17"/>
                  <a:gd name="T9" fmla="*/ 1 h 1"/>
                  <a:gd name="T10" fmla="*/ 1 w 17"/>
                  <a:gd name="T11" fmla="*/ 1 h 1"/>
                  <a:gd name="T12" fmla="*/ 1 w 17"/>
                  <a:gd name="T13" fmla="*/ 1 h 1"/>
                  <a:gd name="T14" fmla="*/ 2 w 17"/>
                  <a:gd name="T15" fmla="*/ 1 h 1"/>
                  <a:gd name="T16" fmla="*/ 2 w 17"/>
                  <a:gd name="T17" fmla="*/ 1 h 1"/>
                  <a:gd name="T18" fmla="*/ 2 w 17"/>
                  <a:gd name="T19" fmla="*/ 1 h 1"/>
                  <a:gd name="T20" fmla="*/ 2 w 17"/>
                  <a:gd name="T21" fmla="*/ 1 h 1"/>
                  <a:gd name="T22" fmla="*/ 3 w 17"/>
                  <a:gd name="T23" fmla="*/ 1 h 1"/>
                  <a:gd name="T24" fmla="*/ 3 w 17"/>
                  <a:gd name="T25" fmla="*/ 0 h 1"/>
                  <a:gd name="T26" fmla="*/ 3 w 17"/>
                  <a:gd name="T27" fmla="*/ 0 h 1"/>
                  <a:gd name="T28" fmla="*/ 3 w 17"/>
                  <a:gd name="T29" fmla="*/ 0 h 1"/>
                  <a:gd name="T30" fmla="*/ 4 w 17"/>
                  <a:gd name="T31" fmla="*/ 0 h 1"/>
                  <a:gd name="T32" fmla="*/ 4 w 17"/>
                  <a:gd name="T33" fmla="*/ 0 h 1"/>
                  <a:gd name="T34" fmla="*/ 4 w 17"/>
                  <a:gd name="T35" fmla="*/ 0 h 1"/>
                  <a:gd name="T36" fmla="*/ 4 w 17"/>
                  <a:gd name="T37" fmla="*/ 0 h 1"/>
                  <a:gd name="T38" fmla="*/ 5 w 17"/>
                  <a:gd name="T39" fmla="*/ 0 h 1"/>
                  <a:gd name="T40" fmla="*/ 5 w 17"/>
                  <a:gd name="T41" fmla="*/ 0 h 1"/>
                  <a:gd name="T42" fmla="*/ 5 w 17"/>
                  <a:gd name="T43" fmla="*/ 0 h 1"/>
                  <a:gd name="T44" fmla="*/ 5 w 17"/>
                  <a:gd name="T45" fmla="*/ 0 h 1"/>
                  <a:gd name="T46" fmla="*/ 12 w 17"/>
                  <a:gd name="T47" fmla="*/ 0 h 1"/>
                  <a:gd name="T48" fmla="*/ 17 w 17"/>
                  <a:gd name="T49" fmla="*/ 0 h 1"/>
                  <a:gd name="T50" fmla="*/ 11 w 17"/>
                  <a:gd name="T51" fmla="*/ 0 h 1"/>
                  <a:gd name="T52" fmla="*/ 5 w 17"/>
                  <a:gd name="T5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40" name="Freeform 135">
                <a:extLst>
                  <a:ext uri="{FF2B5EF4-FFF2-40B4-BE49-F238E27FC236}">
                    <a16:creationId xmlns:a16="http://schemas.microsoft.com/office/drawing/2014/main" id="{10801423-F80C-4C75-9469-AED41DC3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7"/>
                <a:ext cx="11" cy="1"/>
              </a:xfrm>
              <a:custGeom>
                <a:avLst/>
                <a:gdLst>
                  <a:gd name="T0" fmla="*/ 5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1 w 8"/>
                  <a:gd name="T7" fmla="*/ 1 h 1"/>
                  <a:gd name="T8" fmla="*/ 1 w 8"/>
                  <a:gd name="T9" fmla="*/ 1 h 1"/>
                  <a:gd name="T10" fmla="*/ 1 w 8"/>
                  <a:gd name="T11" fmla="*/ 1 h 1"/>
                  <a:gd name="T12" fmla="*/ 1 w 8"/>
                  <a:gd name="T13" fmla="*/ 1 h 1"/>
                  <a:gd name="T14" fmla="*/ 2 w 8"/>
                  <a:gd name="T15" fmla="*/ 1 h 1"/>
                  <a:gd name="T16" fmla="*/ 2 w 8"/>
                  <a:gd name="T17" fmla="*/ 1 h 1"/>
                  <a:gd name="T18" fmla="*/ 2 w 8"/>
                  <a:gd name="T19" fmla="*/ 1 h 1"/>
                  <a:gd name="T20" fmla="*/ 2 w 8"/>
                  <a:gd name="T21" fmla="*/ 1 h 1"/>
                  <a:gd name="T22" fmla="*/ 3 w 8"/>
                  <a:gd name="T23" fmla="*/ 1 h 1"/>
                  <a:gd name="T24" fmla="*/ 3 w 8"/>
                  <a:gd name="T25" fmla="*/ 0 h 1"/>
                  <a:gd name="T26" fmla="*/ 3 w 8"/>
                  <a:gd name="T27" fmla="*/ 0 h 1"/>
                  <a:gd name="T28" fmla="*/ 3 w 8"/>
                  <a:gd name="T29" fmla="*/ 0 h 1"/>
                  <a:gd name="T30" fmla="*/ 4 w 8"/>
                  <a:gd name="T31" fmla="*/ 0 h 1"/>
                  <a:gd name="T32" fmla="*/ 4 w 8"/>
                  <a:gd name="T33" fmla="*/ 0 h 1"/>
                  <a:gd name="T34" fmla="*/ 4 w 8"/>
                  <a:gd name="T35" fmla="*/ 0 h 1"/>
                  <a:gd name="T36" fmla="*/ 4 w 8"/>
                  <a:gd name="T37" fmla="*/ 0 h 1"/>
                  <a:gd name="T38" fmla="*/ 5 w 8"/>
                  <a:gd name="T39" fmla="*/ 0 h 1"/>
                  <a:gd name="T40" fmla="*/ 5 w 8"/>
                  <a:gd name="T41" fmla="*/ 0 h 1"/>
                  <a:gd name="T42" fmla="*/ 5 w 8"/>
                  <a:gd name="T43" fmla="*/ 0 h 1"/>
                  <a:gd name="T44" fmla="*/ 5 w 8"/>
                  <a:gd name="T45" fmla="*/ 0 h 1"/>
                  <a:gd name="T46" fmla="*/ 8 w 8"/>
                  <a:gd name="T47" fmla="*/ 0 h 1"/>
                  <a:gd name="T48" fmla="*/ 5 w 8"/>
                  <a:gd name="T49" fmla="*/ 0 h 1"/>
                  <a:gd name="T50" fmla="*/ 5 w 8"/>
                  <a:gd name="T5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">
                    <a:moveTo>
                      <a:pt x="5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0"/>
                      <a:pt x="8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8" name="Rectangle 136">
                <a:extLst>
                  <a:ext uri="{FF2B5EF4-FFF2-40B4-BE49-F238E27FC236}">
                    <a16:creationId xmlns:a16="http://schemas.microsoft.com/office/drawing/2014/main" id="{CE6D83F7-212C-449E-BF1F-C4770FA1F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3" y="1558"/>
                <a:ext cx="1" cy="1"/>
              </a:xfrm>
              <a:prstGeom prst="rect">
                <a:avLst/>
              </a:pr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9" name="Freeform 137">
                <a:extLst>
                  <a:ext uri="{FF2B5EF4-FFF2-40B4-BE49-F238E27FC236}">
                    <a16:creationId xmlns:a16="http://schemas.microsoft.com/office/drawing/2014/main" id="{06A5738B-1CE6-430C-A596-B9FC0A594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0" name="Freeform 138">
                <a:extLst>
                  <a:ext uri="{FF2B5EF4-FFF2-40B4-BE49-F238E27FC236}">
                    <a16:creationId xmlns:a16="http://schemas.microsoft.com/office/drawing/2014/main" id="{03A3DABA-1752-49E0-A904-F3F05084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55"/>
                <a:ext cx="39" cy="4"/>
              </a:xfrm>
              <a:custGeom>
                <a:avLst/>
                <a:gdLst>
                  <a:gd name="T0" fmla="*/ 1 w 29"/>
                  <a:gd name="T1" fmla="*/ 2 h 3"/>
                  <a:gd name="T2" fmla="*/ 0 w 29"/>
                  <a:gd name="T3" fmla="*/ 2 h 3"/>
                  <a:gd name="T4" fmla="*/ 5 w 29"/>
                  <a:gd name="T5" fmla="*/ 1 h 3"/>
                  <a:gd name="T6" fmla="*/ 28 w 29"/>
                  <a:gd name="T7" fmla="*/ 3 h 3"/>
                  <a:gd name="T8" fmla="*/ 29 w 29"/>
                  <a:gd name="T9" fmla="*/ 3 h 3"/>
                  <a:gd name="T10" fmla="*/ 6 w 29"/>
                  <a:gd name="T11" fmla="*/ 2 h 3"/>
                  <a:gd name="T12" fmla="*/ 1 w 29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2"/>
                      <a:pt x="5" y="1"/>
                    </a:cubicBezTo>
                    <a:cubicBezTo>
                      <a:pt x="13" y="0"/>
                      <a:pt x="21" y="1"/>
                      <a:pt x="28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2" y="2"/>
                      <a:pt x="14" y="1"/>
                      <a:pt x="6" y="2"/>
                    </a:cubicBezTo>
                    <a:cubicBezTo>
                      <a:pt x="4" y="2"/>
                      <a:pt x="2" y="2"/>
                      <a:pt x="1" y="2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1" name="Freeform 139">
                <a:extLst>
                  <a:ext uri="{FF2B5EF4-FFF2-40B4-BE49-F238E27FC236}">
                    <a16:creationId xmlns:a16="http://schemas.microsoft.com/office/drawing/2014/main" id="{05D04B42-394F-4830-93EF-C3537B7E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59"/>
                <a:ext cx="21" cy="9"/>
              </a:xfrm>
              <a:custGeom>
                <a:avLst/>
                <a:gdLst>
                  <a:gd name="T0" fmla="*/ 1 w 15"/>
                  <a:gd name="T1" fmla="*/ 0 h 6"/>
                  <a:gd name="T2" fmla="*/ 0 w 15"/>
                  <a:gd name="T3" fmla="*/ 0 h 6"/>
                  <a:gd name="T4" fmla="*/ 14 w 15"/>
                  <a:gd name="T5" fmla="*/ 5 h 6"/>
                  <a:gd name="T6" fmla="*/ 15 w 15"/>
                  <a:gd name="T7" fmla="*/ 6 h 6"/>
                  <a:gd name="T8" fmla="*/ 1 w 1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"/>
                      <a:pt x="10" y="3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3"/>
                      <a:pt x="6" y="2"/>
                      <a:pt x="1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2" name="Freeform 140">
                <a:extLst>
                  <a:ext uri="{FF2B5EF4-FFF2-40B4-BE49-F238E27FC236}">
                    <a16:creationId xmlns:a16="http://schemas.microsoft.com/office/drawing/2014/main" id="{B8A3417C-22CA-4415-899F-2EE27A510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4" cy="3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3" name="Freeform 141">
                <a:extLst>
                  <a:ext uri="{FF2B5EF4-FFF2-40B4-BE49-F238E27FC236}">
                    <a16:creationId xmlns:a16="http://schemas.microsoft.com/office/drawing/2014/main" id="{A6DB4D50-E1C5-41E3-BC02-D3BAB0315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8 w 122"/>
                  <a:gd name="T1" fmla="*/ 676 h 676"/>
                  <a:gd name="T2" fmla="*/ 37 w 122"/>
                  <a:gd name="T3" fmla="*/ 630 h 676"/>
                  <a:gd name="T4" fmla="*/ 15 w 122"/>
                  <a:gd name="T5" fmla="*/ 561 h 676"/>
                  <a:gd name="T6" fmla="*/ 5 w 122"/>
                  <a:gd name="T7" fmla="*/ 448 h 676"/>
                  <a:gd name="T8" fmla="*/ 6 w 122"/>
                  <a:gd name="T9" fmla="*/ 267 h 676"/>
                  <a:gd name="T10" fmla="*/ 33 w 122"/>
                  <a:gd name="T11" fmla="*/ 91 h 676"/>
                  <a:gd name="T12" fmla="*/ 112 w 122"/>
                  <a:gd name="T13" fmla="*/ 1 h 676"/>
                  <a:gd name="T14" fmla="*/ 121 w 122"/>
                  <a:gd name="T15" fmla="*/ 0 h 676"/>
                  <a:gd name="T16" fmla="*/ 122 w 122"/>
                  <a:gd name="T17" fmla="*/ 0 h 676"/>
                  <a:gd name="T18" fmla="*/ 39 w 122"/>
                  <a:gd name="T19" fmla="*/ 79 h 676"/>
                  <a:gd name="T20" fmla="*/ 6 w 122"/>
                  <a:gd name="T21" fmla="*/ 471 h 676"/>
                  <a:gd name="T22" fmla="*/ 78 w 122"/>
                  <a:gd name="T2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" h="676">
                    <a:moveTo>
                      <a:pt x="78" y="676"/>
                    </a:moveTo>
                    <a:cubicBezTo>
                      <a:pt x="60" y="664"/>
                      <a:pt x="51" y="656"/>
                      <a:pt x="37" y="630"/>
                    </a:cubicBezTo>
                    <a:cubicBezTo>
                      <a:pt x="29" y="615"/>
                      <a:pt x="19" y="585"/>
                      <a:pt x="15" y="561"/>
                    </a:cubicBezTo>
                    <a:cubicBezTo>
                      <a:pt x="8" y="521"/>
                      <a:pt x="6" y="498"/>
                      <a:pt x="5" y="448"/>
                    </a:cubicBezTo>
                    <a:cubicBezTo>
                      <a:pt x="3" y="403"/>
                      <a:pt x="2" y="335"/>
                      <a:pt x="6" y="267"/>
                    </a:cubicBezTo>
                    <a:cubicBezTo>
                      <a:pt x="11" y="156"/>
                      <a:pt x="27" y="107"/>
                      <a:pt x="33" y="91"/>
                    </a:cubicBezTo>
                    <a:cubicBezTo>
                      <a:pt x="65" y="12"/>
                      <a:pt x="98" y="5"/>
                      <a:pt x="112" y="1"/>
                    </a:cubicBezTo>
                    <a:cubicBezTo>
                      <a:pt x="115" y="1"/>
                      <a:pt x="118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92" y="4"/>
                      <a:pt x="68" y="17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4" name="Freeform 142">
                <a:extLst>
                  <a:ext uri="{FF2B5EF4-FFF2-40B4-BE49-F238E27FC236}">
                    <a16:creationId xmlns:a16="http://schemas.microsoft.com/office/drawing/2014/main" id="{256EE8D5-9E6E-4406-A123-884FF8EB5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01 w 122"/>
                  <a:gd name="T1" fmla="*/ 5 h 676"/>
                  <a:gd name="T2" fmla="*/ 96 w 122"/>
                  <a:gd name="T3" fmla="*/ 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12" y="2"/>
                      <a:pt x="108" y="3"/>
                      <a:pt x="101" y="5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77" y="16"/>
                      <a:pt x="59" y="3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5" name="Freeform 143">
                <a:extLst>
                  <a:ext uri="{FF2B5EF4-FFF2-40B4-BE49-F238E27FC236}">
                    <a16:creationId xmlns:a16="http://schemas.microsoft.com/office/drawing/2014/main" id="{1A8D764A-13E9-403B-A33C-4E16DF79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122 w 122"/>
                  <a:gd name="T3" fmla="*/ 0 h 676"/>
                  <a:gd name="T4" fmla="*/ 88 w 122"/>
                  <a:gd name="T5" fmla="*/ 12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22" y="0"/>
                      <a:pt x="122" y="0"/>
                      <a:pt x="122" y="0"/>
                    </a:cubicBezTo>
                    <a:cubicBezTo>
                      <a:pt x="106" y="2"/>
                      <a:pt x="98" y="5"/>
                      <a:pt x="88" y="12"/>
                    </a:cubicBezTo>
                    <a:cubicBezTo>
                      <a:pt x="71" y="24"/>
                      <a:pt x="55" y="43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6" name="Freeform 144">
                <a:extLst>
                  <a:ext uri="{FF2B5EF4-FFF2-40B4-BE49-F238E27FC236}">
                    <a16:creationId xmlns:a16="http://schemas.microsoft.com/office/drawing/2014/main" id="{353B25DD-DC0A-47D7-985F-16B4DD5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122 w 122"/>
                  <a:gd name="T1" fmla="*/ 0 h 676"/>
                  <a:gd name="T2" fmla="*/ 81 w 122"/>
                  <a:gd name="T3" fmla="*/ 17 h 676"/>
                  <a:gd name="T4" fmla="*/ 78 w 122"/>
                  <a:gd name="T5" fmla="*/ 19 h 676"/>
                  <a:gd name="T6" fmla="*/ 39 w 122"/>
                  <a:gd name="T7" fmla="*/ 79 h 676"/>
                  <a:gd name="T8" fmla="*/ 6 w 122"/>
                  <a:gd name="T9" fmla="*/ 471 h 676"/>
                  <a:gd name="T10" fmla="*/ 78 w 122"/>
                  <a:gd name="T11" fmla="*/ 676 h 676"/>
                  <a:gd name="T12" fmla="*/ 69 w 122"/>
                  <a:gd name="T13" fmla="*/ 670 h 676"/>
                  <a:gd name="T14" fmla="*/ 59 w 122"/>
                  <a:gd name="T15" fmla="*/ 661 h 676"/>
                  <a:gd name="T16" fmla="*/ 51 w 122"/>
                  <a:gd name="T17" fmla="*/ 653 h 676"/>
                  <a:gd name="T18" fmla="*/ 44 w 122"/>
                  <a:gd name="T19" fmla="*/ 641 h 676"/>
                  <a:gd name="T20" fmla="*/ 37 w 122"/>
                  <a:gd name="T21" fmla="*/ 630 h 676"/>
                  <a:gd name="T22" fmla="*/ 31 w 122"/>
                  <a:gd name="T23" fmla="*/ 617 h 676"/>
                  <a:gd name="T24" fmla="*/ 26 w 122"/>
                  <a:gd name="T25" fmla="*/ 604 h 676"/>
                  <a:gd name="T26" fmla="*/ 22 w 122"/>
                  <a:gd name="T27" fmla="*/ 590 h 676"/>
                  <a:gd name="T28" fmla="*/ 18 w 122"/>
                  <a:gd name="T29" fmla="*/ 576 h 676"/>
                  <a:gd name="T30" fmla="*/ 15 w 122"/>
                  <a:gd name="T31" fmla="*/ 561 h 676"/>
                  <a:gd name="T32" fmla="*/ 13 w 122"/>
                  <a:gd name="T33" fmla="*/ 546 h 676"/>
                  <a:gd name="T34" fmla="*/ 10 w 122"/>
                  <a:gd name="T35" fmla="*/ 531 h 676"/>
                  <a:gd name="T36" fmla="*/ 9 w 122"/>
                  <a:gd name="T37" fmla="*/ 516 h 676"/>
                  <a:gd name="T38" fmla="*/ 7 w 122"/>
                  <a:gd name="T39" fmla="*/ 501 h 676"/>
                  <a:gd name="T40" fmla="*/ 6 w 122"/>
                  <a:gd name="T41" fmla="*/ 487 h 676"/>
                  <a:gd name="T42" fmla="*/ 6 w 122"/>
                  <a:gd name="T43" fmla="*/ 471 h 676"/>
                  <a:gd name="T44" fmla="*/ 5 w 122"/>
                  <a:gd name="T45" fmla="*/ 448 h 676"/>
                  <a:gd name="T46" fmla="*/ 4 w 122"/>
                  <a:gd name="T47" fmla="*/ 425 h 676"/>
                  <a:gd name="T48" fmla="*/ 4 w 122"/>
                  <a:gd name="T49" fmla="*/ 402 h 676"/>
                  <a:gd name="T50" fmla="*/ 4 w 122"/>
                  <a:gd name="T51" fmla="*/ 379 h 676"/>
                  <a:gd name="T52" fmla="*/ 4 w 122"/>
                  <a:gd name="T53" fmla="*/ 356 h 676"/>
                  <a:gd name="T54" fmla="*/ 4 w 122"/>
                  <a:gd name="T55" fmla="*/ 333 h 676"/>
                  <a:gd name="T56" fmla="*/ 4 w 122"/>
                  <a:gd name="T57" fmla="*/ 311 h 676"/>
                  <a:gd name="T58" fmla="*/ 5 w 122"/>
                  <a:gd name="T59" fmla="*/ 288 h 676"/>
                  <a:gd name="T60" fmla="*/ 6 w 122"/>
                  <a:gd name="T61" fmla="*/ 267 h 676"/>
                  <a:gd name="T62" fmla="*/ 7 w 122"/>
                  <a:gd name="T63" fmla="*/ 246 h 676"/>
                  <a:gd name="T64" fmla="*/ 9 w 122"/>
                  <a:gd name="T65" fmla="*/ 225 h 676"/>
                  <a:gd name="T66" fmla="*/ 11 w 122"/>
                  <a:gd name="T67" fmla="*/ 205 h 676"/>
                  <a:gd name="T68" fmla="*/ 13 w 122"/>
                  <a:gd name="T69" fmla="*/ 186 h 676"/>
                  <a:gd name="T70" fmla="*/ 15 w 122"/>
                  <a:gd name="T71" fmla="*/ 167 h 676"/>
                  <a:gd name="T72" fmla="*/ 18 w 122"/>
                  <a:gd name="T73" fmla="*/ 150 h 676"/>
                  <a:gd name="T74" fmla="*/ 21 w 122"/>
                  <a:gd name="T75" fmla="*/ 134 h 676"/>
                  <a:gd name="T76" fmla="*/ 25 w 122"/>
                  <a:gd name="T77" fmla="*/ 118 h 676"/>
                  <a:gd name="T78" fmla="*/ 29 w 122"/>
                  <a:gd name="T79" fmla="*/ 104 h 676"/>
                  <a:gd name="T80" fmla="*/ 33 w 122"/>
                  <a:gd name="T81" fmla="*/ 91 h 676"/>
                  <a:gd name="T82" fmla="*/ 38 w 122"/>
                  <a:gd name="T83" fmla="*/ 79 h 676"/>
                  <a:gd name="T84" fmla="*/ 43 w 122"/>
                  <a:gd name="T85" fmla="*/ 70 h 676"/>
                  <a:gd name="T86" fmla="*/ 47 w 122"/>
                  <a:gd name="T87" fmla="*/ 62 h 676"/>
                  <a:gd name="T88" fmla="*/ 51 w 122"/>
                  <a:gd name="T89" fmla="*/ 54 h 676"/>
                  <a:gd name="T90" fmla="*/ 55 w 122"/>
                  <a:gd name="T91" fmla="*/ 47 h 676"/>
                  <a:gd name="T92" fmla="*/ 59 w 122"/>
                  <a:gd name="T93" fmla="*/ 41 h 676"/>
                  <a:gd name="T94" fmla="*/ 63 w 122"/>
                  <a:gd name="T95" fmla="*/ 35 h 676"/>
                  <a:gd name="T96" fmla="*/ 67 w 122"/>
                  <a:gd name="T97" fmla="*/ 30 h 676"/>
                  <a:gd name="T98" fmla="*/ 71 w 122"/>
                  <a:gd name="T99" fmla="*/ 26 h 676"/>
                  <a:gd name="T100" fmla="*/ 75 w 122"/>
                  <a:gd name="T101" fmla="*/ 21 h 676"/>
                  <a:gd name="T102" fmla="*/ 79 w 122"/>
                  <a:gd name="T103" fmla="*/ 18 h 676"/>
                  <a:gd name="T104" fmla="*/ 83 w 122"/>
                  <a:gd name="T105" fmla="*/ 15 h 676"/>
                  <a:gd name="T106" fmla="*/ 87 w 122"/>
                  <a:gd name="T107" fmla="*/ 12 h 676"/>
                  <a:gd name="T108" fmla="*/ 91 w 122"/>
                  <a:gd name="T109" fmla="*/ 9 h 676"/>
                  <a:gd name="T110" fmla="*/ 95 w 122"/>
                  <a:gd name="T111" fmla="*/ 7 h 676"/>
                  <a:gd name="T112" fmla="*/ 99 w 122"/>
                  <a:gd name="T113" fmla="*/ 5 h 676"/>
                  <a:gd name="T114" fmla="*/ 104 w 122"/>
                  <a:gd name="T115" fmla="*/ 4 h 676"/>
                  <a:gd name="T116" fmla="*/ 108 w 122"/>
                  <a:gd name="T117" fmla="*/ 2 h 676"/>
                  <a:gd name="T118" fmla="*/ 112 w 122"/>
                  <a:gd name="T119" fmla="*/ 1 h 676"/>
                  <a:gd name="T120" fmla="*/ 117 w 122"/>
                  <a:gd name="T121" fmla="*/ 1 h 676"/>
                  <a:gd name="T122" fmla="*/ 121 w 122"/>
                  <a:gd name="T123" fmla="*/ 0 h 676"/>
                  <a:gd name="T124" fmla="*/ 122 w 122"/>
                  <a:gd name="T125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9" y="2"/>
                      <a:pt x="96" y="5"/>
                      <a:pt x="81" y="17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65" y="31"/>
                      <a:pt x="53" y="49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7" name="Freeform 145">
                <a:extLst>
                  <a:ext uri="{FF2B5EF4-FFF2-40B4-BE49-F238E27FC236}">
                    <a16:creationId xmlns:a16="http://schemas.microsoft.com/office/drawing/2014/main" id="{E87C1AB7-5D70-48E4-A209-14C5895F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7" cy="922"/>
              </a:xfrm>
              <a:custGeom>
                <a:avLst/>
                <a:gdLst>
                  <a:gd name="T0" fmla="*/ 75 w 122"/>
                  <a:gd name="T1" fmla="*/ 23 h 676"/>
                  <a:gd name="T2" fmla="*/ 70 w 122"/>
                  <a:gd name="T3" fmla="*/ 27 h 676"/>
                  <a:gd name="T4" fmla="*/ 6 w 122"/>
                  <a:gd name="T5" fmla="*/ 471 h 676"/>
                  <a:gd name="T6" fmla="*/ 69 w 122"/>
                  <a:gd name="T7" fmla="*/ 670 h 676"/>
                  <a:gd name="T8" fmla="*/ 51 w 122"/>
                  <a:gd name="T9" fmla="*/ 653 h 676"/>
                  <a:gd name="T10" fmla="*/ 37 w 122"/>
                  <a:gd name="T11" fmla="*/ 630 h 676"/>
                  <a:gd name="T12" fmla="*/ 26 w 122"/>
                  <a:gd name="T13" fmla="*/ 604 h 676"/>
                  <a:gd name="T14" fmla="*/ 18 w 122"/>
                  <a:gd name="T15" fmla="*/ 576 h 676"/>
                  <a:gd name="T16" fmla="*/ 13 w 122"/>
                  <a:gd name="T17" fmla="*/ 546 h 676"/>
                  <a:gd name="T18" fmla="*/ 9 w 122"/>
                  <a:gd name="T19" fmla="*/ 516 h 676"/>
                  <a:gd name="T20" fmla="*/ 6 w 122"/>
                  <a:gd name="T21" fmla="*/ 487 h 676"/>
                  <a:gd name="T22" fmla="*/ 5 w 122"/>
                  <a:gd name="T23" fmla="*/ 448 h 676"/>
                  <a:gd name="T24" fmla="*/ 4 w 122"/>
                  <a:gd name="T25" fmla="*/ 402 h 676"/>
                  <a:gd name="T26" fmla="*/ 4 w 122"/>
                  <a:gd name="T27" fmla="*/ 356 h 676"/>
                  <a:gd name="T28" fmla="*/ 4 w 122"/>
                  <a:gd name="T29" fmla="*/ 311 h 676"/>
                  <a:gd name="T30" fmla="*/ 6 w 122"/>
                  <a:gd name="T31" fmla="*/ 267 h 676"/>
                  <a:gd name="T32" fmla="*/ 9 w 122"/>
                  <a:gd name="T33" fmla="*/ 225 h 676"/>
                  <a:gd name="T34" fmla="*/ 13 w 122"/>
                  <a:gd name="T35" fmla="*/ 186 h 676"/>
                  <a:gd name="T36" fmla="*/ 18 w 122"/>
                  <a:gd name="T37" fmla="*/ 150 h 676"/>
                  <a:gd name="T38" fmla="*/ 25 w 122"/>
                  <a:gd name="T39" fmla="*/ 118 h 676"/>
                  <a:gd name="T40" fmla="*/ 33 w 122"/>
                  <a:gd name="T41" fmla="*/ 91 h 676"/>
                  <a:gd name="T42" fmla="*/ 43 w 122"/>
                  <a:gd name="T43" fmla="*/ 70 h 676"/>
                  <a:gd name="T44" fmla="*/ 51 w 122"/>
                  <a:gd name="T45" fmla="*/ 54 h 676"/>
                  <a:gd name="T46" fmla="*/ 59 w 122"/>
                  <a:gd name="T47" fmla="*/ 41 h 676"/>
                  <a:gd name="T48" fmla="*/ 67 w 122"/>
                  <a:gd name="T49" fmla="*/ 30 h 676"/>
                  <a:gd name="T50" fmla="*/ 75 w 122"/>
                  <a:gd name="T51" fmla="*/ 21 h 676"/>
                  <a:gd name="T52" fmla="*/ 83 w 122"/>
                  <a:gd name="T53" fmla="*/ 15 h 676"/>
                  <a:gd name="T54" fmla="*/ 91 w 122"/>
                  <a:gd name="T55" fmla="*/ 9 h 676"/>
                  <a:gd name="T56" fmla="*/ 99 w 122"/>
                  <a:gd name="T57" fmla="*/ 5 h 676"/>
                  <a:gd name="T58" fmla="*/ 108 w 122"/>
                  <a:gd name="T59" fmla="*/ 2 h 676"/>
                  <a:gd name="T60" fmla="*/ 117 w 122"/>
                  <a:gd name="T61" fmla="*/ 1 h 676"/>
                  <a:gd name="T62" fmla="*/ 122 w 122"/>
                  <a:gd name="T6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676">
                    <a:moveTo>
                      <a:pt x="122" y="0"/>
                    </a:moveTo>
                    <a:cubicBezTo>
                      <a:pt x="103" y="3"/>
                      <a:pt x="90" y="7"/>
                      <a:pt x="75" y="23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cubicBezTo>
                      <a:pt x="60" y="39"/>
                      <a:pt x="50" y="55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2" y="0"/>
                      <a:pt x="122" y="0"/>
                      <a:pt x="122" y="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8" name="Freeform 146">
                <a:extLst>
                  <a:ext uri="{FF2B5EF4-FFF2-40B4-BE49-F238E27FC236}">
                    <a16:creationId xmlns:a16="http://schemas.microsoft.com/office/drawing/2014/main" id="{12838898-379D-49D1-8F74-38EC16084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62 w 121"/>
                  <a:gd name="T3" fmla="*/ 38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102" y="3"/>
                      <a:pt x="83" y="8"/>
                      <a:pt x="62" y="38"/>
                    </a:cubicBezTo>
                    <a:cubicBezTo>
                      <a:pt x="54" y="49"/>
                      <a:pt x="47" y="6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19" name="Freeform 147">
                <a:extLst>
                  <a:ext uri="{FF2B5EF4-FFF2-40B4-BE49-F238E27FC236}">
                    <a16:creationId xmlns:a16="http://schemas.microsoft.com/office/drawing/2014/main" id="{8F71EFCB-A8BB-4742-8EBE-E5D1D9976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8"/>
                <a:ext cx="165" cy="922"/>
              </a:xfrm>
              <a:custGeom>
                <a:avLst/>
                <a:gdLst>
                  <a:gd name="T0" fmla="*/ 121 w 121"/>
                  <a:gd name="T1" fmla="*/ 0 h 676"/>
                  <a:gd name="T2" fmla="*/ 49 w 121"/>
                  <a:gd name="T3" fmla="*/ 60 h 676"/>
                  <a:gd name="T4" fmla="*/ 39 w 121"/>
                  <a:gd name="T5" fmla="*/ 79 h 676"/>
                  <a:gd name="T6" fmla="*/ 6 w 121"/>
                  <a:gd name="T7" fmla="*/ 471 h 676"/>
                  <a:gd name="T8" fmla="*/ 78 w 121"/>
                  <a:gd name="T9" fmla="*/ 676 h 676"/>
                  <a:gd name="T10" fmla="*/ 69 w 121"/>
                  <a:gd name="T11" fmla="*/ 670 h 676"/>
                  <a:gd name="T12" fmla="*/ 59 w 121"/>
                  <a:gd name="T13" fmla="*/ 661 h 676"/>
                  <a:gd name="T14" fmla="*/ 51 w 121"/>
                  <a:gd name="T15" fmla="*/ 653 h 676"/>
                  <a:gd name="T16" fmla="*/ 44 w 121"/>
                  <a:gd name="T17" fmla="*/ 641 h 676"/>
                  <a:gd name="T18" fmla="*/ 37 w 121"/>
                  <a:gd name="T19" fmla="*/ 630 h 676"/>
                  <a:gd name="T20" fmla="*/ 31 w 121"/>
                  <a:gd name="T21" fmla="*/ 617 h 676"/>
                  <a:gd name="T22" fmla="*/ 26 w 121"/>
                  <a:gd name="T23" fmla="*/ 604 h 676"/>
                  <a:gd name="T24" fmla="*/ 22 w 121"/>
                  <a:gd name="T25" fmla="*/ 590 h 676"/>
                  <a:gd name="T26" fmla="*/ 18 w 121"/>
                  <a:gd name="T27" fmla="*/ 576 h 676"/>
                  <a:gd name="T28" fmla="*/ 15 w 121"/>
                  <a:gd name="T29" fmla="*/ 561 h 676"/>
                  <a:gd name="T30" fmla="*/ 13 w 121"/>
                  <a:gd name="T31" fmla="*/ 546 h 676"/>
                  <a:gd name="T32" fmla="*/ 10 w 121"/>
                  <a:gd name="T33" fmla="*/ 531 h 676"/>
                  <a:gd name="T34" fmla="*/ 9 w 121"/>
                  <a:gd name="T35" fmla="*/ 516 h 676"/>
                  <a:gd name="T36" fmla="*/ 7 w 121"/>
                  <a:gd name="T37" fmla="*/ 501 h 676"/>
                  <a:gd name="T38" fmla="*/ 6 w 121"/>
                  <a:gd name="T39" fmla="*/ 487 h 676"/>
                  <a:gd name="T40" fmla="*/ 6 w 121"/>
                  <a:gd name="T41" fmla="*/ 471 h 676"/>
                  <a:gd name="T42" fmla="*/ 5 w 121"/>
                  <a:gd name="T43" fmla="*/ 448 h 676"/>
                  <a:gd name="T44" fmla="*/ 4 w 121"/>
                  <a:gd name="T45" fmla="*/ 425 h 676"/>
                  <a:gd name="T46" fmla="*/ 4 w 121"/>
                  <a:gd name="T47" fmla="*/ 402 h 676"/>
                  <a:gd name="T48" fmla="*/ 4 w 121"/>
                  <a:gd name="T49" fmla="*/ 379 h 676"/>
                  <a:gd name="T50" fmla="*/ 4 w 121"/>
                  <a:gd name="T51" fmla="*/ 356 h 676"/>
                  <a:gd name="T52" fmla="*/ 4 w 121"/>
                  <a:gd name="T53" fmla="*/ 333 h 676"/>
                  <a:gd name="T54" fmla="*/ 4 w 121"/>
                  <a:gd name="T55" fmla="*/ 311 h 676"/>
                  <a:gd name="T56" fmla="*/ 5 w 121"/>
                  <a:gd name="T57" fmla="*/ 288 h 676"/>
                  <a:gd name="T58" fmla="*/ 6 w 121"/>
                  <a:gd name="T59" fmla="*/ 267 h 676"/>
                  <a:gd name="T60" fmla="*/ 7 w 121"/>
                  <a:gd name="T61" fmla="*/ 246 h 676"/>
                  <a:gd name="T62" fmla="*/ 9 w 121"/>
                  <a:gd name="T63" fmla="*/ 225 h 676"/>
                  <a:gd name="T64" fmla="*/ 11 w 121"/>
                  <a:gd name="T65" fmla="*/ 205 h 676"/>
                  <a:gd name="T66" fmla="*/ 13 w 121"/>
                  <a:gd name="T67" fmla="*/ 186 h 676"/>
                  <a:gd name="T68" fmla="*/ 15 w 121"/>
                  <a:gd name="T69" fmla="*/ 167 h 676"/>
                  <a:gd name="T70" fmla="*/ 18 w 121"/>
                  <a:gd name="T71" fmla="*/ 150 h 676"/>
                  <a:gd name="T72" fmla="*/ 21 w 121"/>
                  <a:gd name="T73" fmla="*/ 134 h 676"/>
                  <a:gd name="T74" fmla="*/ 25 w 121"/>
                  <a:gd name="T75" fmla="*/ 118 h 676"/>
                  <a:gd name="T76" fmla="*/ 29 w 121"/>
                  <a:gd name="T77" fmla="*/ 104 h 676"/>
                  <a:gd name="T78" fmla="*/ 33 w 121"/>
                  <a:gd name="T79" fmla="*/ 91 h 676"/>
                  <a:gd name="T80" fmla="*/ 38 w 121"/>
                  <a:gd name="T81" fmla="*/ 79 h 676"/>
                  <a:gd name="T82" fmla="*/ 43 w 121"/>
                  <a:gd name="T83" fmla="*/ 70 h 676"/>
                  <a:gd name="T84" fmla="*/ 47 w 121"/>
                  <a:gd name="T85" fmla="*/ 62 h 676"/>
                  <a:gd name="T86" fmla="*/ 51 w 121"/>
                  <a:gd name="T87" fmla="*/ 54 h 676"/>
                  <a:gd name="T88" fmla="*/ 55 w 121"/>
                  <a:gd name="T89" fmla="*/ 47 h 676"/>
                  <a:gd name="T90" fmla="*/ 59 w 121"/>
                  <a:gd name="T91" fmla="*/ 41 h 676"/>
                  <a:gd name="T92" fmla="*/ 63 w 121"/>
                  <a:gd name="T93" fmla="*/ 35 h 676"/>
                  <a:gd name="T94" fmla="*/ 67 w 121"/>
                  <a:gd name="T95" fmla="*/ 30 h 676"/>
                  <a:gd name="T96" fmla="*/ 71 w 121"/>
                  <a:gd name="T97" fmla="*/ 26 h 676"/>
                  <a:gd name="T98" fmla="*/ 75 w 121"/>
                  <a:gd name="T99" fmla="*/ 21 h 676"/>
                  <a:gd name="T100" fmla="*/ 79 w 121"/>
                  <a:gd name="T101" fmla="*/ 18 h 676"/>
                  <a:gd name="T102" fmla="*/ 83 w 121"/>
                  <a:gd name="T103" fmla="*/ 15 h 676"/>
                  <a:gd name="T104" fmla="*/ 87 w 121"/>
                  <a:gd name="T105" fmla="*/ 12 h 676"/>
                  <a:gd name="T106" fmla="*/ 91 w 121"/>
                  <a:gd name="T107" fmla="*/ 9 h 676"/>
                  <a:gd name="T108" fmla="*/ 95 w 121"/>
                  <a:gd name="T109" fmla="*/ 7 h 676"/>
                  <a:gd name="T110" fmla="*/ 99 w 121"/>
                  <a:gd name="T111" fmla="*/ 5 h 676"/>
                  <a:gd name="T112" fmla="*/ 104 w 121"/>
                  <a:gd name="T113" fmla="*/ 4 h 676"/>
                  <a:gd name="T114" fmla="*/ 108 w 121"/>
                  <a:gd name="T115" fmla="*/ 2 h 676"/>
                  <a:gd name="T116" fmla="*/ 112 w 121"/>
                  <a:gd name="T117" fmla="*/ 1 h 676"/>
                  <a:gd name="T118" fmla="*/ 117 w 121"/>
                  <a:gd name="T119" fmla="*/ 1 h 676"/>
                  <a:gd name="T120" fmla="*/ 121 w 121"/>
                  <a:gd name="T121" fmla="*/ 0 h 676"/>
                  <a:gd name="T122" fmla="*/ 121 w 121"/>
                  <a:gd name="T12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" h="676">
                    <a:moveTo>
                      <a:pt x="121" y="0"/>
                    </a:moveTo>
                    <a:cubicBezTo>
                      <a:pt x="92" y="4"/>
                      <a:pt x="73" y="15"/>
                      <a:pt x="49" y="60"/>
                    </a:cubicBezTo>
                    <a:cubicBezTo>
                      <a:pt x="45" y="66"/>
                      <a:pt x="42" y="72"/>
                      <a:pt x="39" y="79"/>
                    </a:cubicBezTo>
                    <a:cubicBezTo>
                      <a:pt x="5" y="153"/>
                      <a:pt x="0" y="319"/>
                      <a:pt x="6" y="471"/>
                    </a:cubicBezTo>
                    <a:cubicBezTo>
                      <a:pt x="9" y="544"/>
                      <a:pt x="22" y="646"/>
                      <a:pt x="78" y="676"/>
                    </a:cubicBezTo>
                    <a:cubicBezTo>
                      <a:pt x="75" y="674"/>
                      <a:pt x="72" y="672"/>
                      <a:pt x="69" y="670"/>
                    </a:cubicBezTo>
                    <a:cubicBezTo>
                      <a:pt x="66" y="668"/>
                      <a:pt x="62" y="664"/>
                      <a:pt x="59" y="661"/>
                    </a:cubicBezTo>
                    <a:cubicBezTo>
                      <a:pt x="51" y="653"/>
                      <a:pt x="51" y="653"/>
                      <a:pt x="51" y="653"/>
                    </a:cubicBezTo>
                    <a:cubicBezTo>
                      <a:pt x="49" y="649"/>
                      <a:pt x="46" y="645"/>
                      <a:pt x="44" y="641"/>
                    </a:cubicBezTo>
                    <a:cubicBezTo>
                      <a:pt x="37" y="630"/>
                      <a:pt x="37" y="630"/>
                      <a:pt x="37" y="630"/>
                    </a:cubicBezTo>
                    <a:cubicBezTo>
                      <a:pt x="35" y="626"/>
                      <a:pt x="33" y="621"/>
                      <a:pt x="31" y="617"/>
                    </a:cubicBezTo>
                    <a:cubicBezTo>
                      <a:pt x="26" y="604"/>
                      <a:pt x="26" y="604"/>
                      <a:pt x="26" y="604"/>
                    </a:cubicBezTo>
                    <a:cubicBezTo>
                      <a:pt x="25" y="600"/>
                      <a:pt x="23" y="594"/>
                      <a:pt x="22" y="590"/>
                    </a:cubicBezTo>
                    <a:cubicBezTo>
                      <a:pt x="18" y="576"/>
                      <a:pt x="18" y="576"/>
                      <a:pt x="18" y="576"/>
                    </a:cubicBezTo>
                    <a:cubicBezTo>
                      <a:pt x="17" y="571"/>
                      <a:pt x="16" y="565"/>
                      <a:pt x="15" y="561"/>
                    </a:cubicBezTo>
                    <a:cubicBezTo>
                      <a:pt x="13" y="546"/>
                      <a:pt x="13" y="546"/>
                      <a:pt x="13" y="546"/>
                    </a:cubicBezTo>
                    <a:cubicBezTo>
                      <a:pt x="12" y="541"/>
                      <a:pt x="11" y="535"/>
                      <a:pt x="10" y="531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8" y="511"/>
                      <a:pt x="8" y="505"/>
                      <a:pt x="7" y="501"/>
                    </a:cubicBezTo>
                    <a:cubicBezTo>
                      <a:pt x="6" y="487"/>
                      <a:pt x="6" y="487"/>
                      <a:pt x="6" y="487"/>
                    </a:cubicBezTo>
                    <a:cubicBezTo>
                      <a:pt x="6" y="482"/>
                      <a:pt x="6" y="475"/>
                      <a:pt x="6" y="471"/>
                    </a:cubicBezTo>
                    <a:cubicBezTo>
                      <a:pt x="5" y="448"/>
                      <a:pt x="5" y="448"/>
                      <a:pt x="5" y="448"/>
                    </a:cubicBezTo>
                    <a:cubicBezTo>
                      <a:pt x="5" y="441"/>
                      <a:pt x="4" y="432"/>
                      <a:pt x="4" y="425"/>
                    </a:cubicBezTo>
                    <a:cubicBezTo>
                      <a:pt x="4" y="402"/>
                      <a:pt x="4" y="402"/>
                      <a:pt x="4" y="402"/>
                    </a:cubicBezTo>
                    <a:cubicBezTo>
                      <a:pt x="4" y="395"/>
                      <a:pt x="4" y="386"/>
                      <a:pt x="4" y="379"/>
                    </a:cubicBezTo>
                    <a:cubicBezTo>
                      <a:pt x="4" y="356"/>
                      <a:pt x="4" y="356"/>
                      <a:pt x="4" y="356"/>
                    </a:cubicBezTo>
                    <a:cubicBezTo>
                      <a:pt x="4" y="349"/>
                      <a:pt x="4" y="340"/>
                      <a:pt x="4" y="333"/>
                    </a:cubicBezTo>
                    <a:cubicBezTo>
                      <a:pt x="4" y="311"/>
                      <a:pt x="4" y="311"/>
                      <a:pt x="4" y="311"/>
                    </a:cubicBezTo>
                    <a:cubicBezTo>
                      <a:pt x="4" y="304"/>
                      <a:pt x="5" y="295"/>
                      <a:pt x="5" y="288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0"/>
                      <a:pt x="7" y="252"/>
                      <a:pt x="7" y="246"/>
                    </a:cubicBezTo>
                    <a:cubicBezTo>
                      <a:pt x="9" y="225"/>
                      <a:pt x="9" y="225"/>
                      <a:pt x="9" y="225"/>
                    </a:cubicBezTo>
                    <a:cubicBezTo>
                      <a:pt x="9" y="219"/>
                      <a:pt x="10" y="211"/>
                      <a:pt x="11" y="20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0"/>
                      <a:pt x="14" y="173"/>
                      <a:pt x="15" y="167"/>
                    </a:cubicBezTo>
                    <a:cubicBezTo>
                      <a:pt x="18" y="150"/>
                      <a:pt x="18" y="150"/>
                      <a:pt x="18" y="150"/>
                    </a:cubicBezTo>
                    <a:cubicBezTo>
                      <a:pt x="19" y="145"/>
                      <a:pt x="20" y="138"/>
                      <a:pt x="21" y="134"/>
                    </a:cubicBezTo>
                    <a:cubicBezTo>
                      <a:pt x="25" y="118"/>
                      <a:pt x="25" y="118"/>
                      <a:pt x="25" y="118"/>
                    </a:cubicBezTo>
                    <a:cubicBezTo>
                      <a:pt x="26" y="114"/>
                      <a:pt x="28" y="108"/>
                      <a:pt x="29" y="104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5" y="87"/>
                      <a:pt x="37" y="83"/>
                      <a:pt x="38" y="7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8"/>
                      <a:pt x="45" y="64"/>
                      <a:pt x="47" y="62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2"/>
                      <a:pt x="54" y="49"/>
                      <a:pt x="55" y="47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39"/>
                      <a:pt x="62" y="37"/>
                      <a:pt x="63" y="35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29"/>
                      <a:pt x="70" y="27"/>
                      <a:pt x="71" y="26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8" y="19"/>
                      <a:pt x="79" y="18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4" y="14"/>
                      <a:pt x="86" y="13"/>
                      <a:pt x="87" y="12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2" y="9"/>
                      <a:pt x="94" y="8"/>
                      <a:pt x="95" y="7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1" y="5"/>
                      <a:pt x="102" y="4"/>
                      <a:pt x="104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11" y="2"/>
                      <a:pt x="112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8" y="0"/>
                      <a:pt x="120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0" name="Freeform 148">
                <a:extLst>
                  <a:ext uri="{FF2B5EF4-FFF2-40B4-BE49-F238E27FC236}">
                    <a16:creationId xmlns:a16="http://schemas.microsoft.com/office/drawing/2014/main" id="{05458FE5-9679-4235-B1C0-60BEA8D4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5"/>
                <a:ext cx="136" cy="915"/>
              </a:xfrm>
              <a:custGeom>
                <a:avLst/>
                <a:gdLst>
                  <a:gd name="T0" fmla="*/ 93 w 99"/>
                  <a:gd name="T1" fmla="*/ 3 h 671"/>
                  <a:gd name="T2" fmla="*/ 33 w 99"/>
                  <a:gd name="T3" fmla="*/ 85 h 671"/>
                  <a:gd name="T4" fmla="*/ 5 w 99"/>
                  <a:gd name="T5" fmla="*/ 466 h 671"/>
                  <a:gd name="T6" fmla="*/ 77 w 99"/>
                  <a:gd name="T7" fmla="*/ 671 h 671"/>
                  <a:gd name="T8" fmla="*/ 68 w 99"/>
                  <a:gd name="T9" fmla="*/ 665 h 671"/>
                  <a:gd name="T10" fmla="*/ 58 w 99"/>
                  <a:gd name="T11" fmla="*/ 656 h 671"/>
                  <a:gd name="T12" fmla="*/ 50 w 99"/>
                  <a:gd name="T13" fmla="*/ 648 h 671"/>
                  <a:gd name="T14" fmla="*/ 43 w 99"/>
                  <a:gd name="T15" fmla="*/ 636 h 671"/>
                  <a:gd name="T16" fmla="*/ 36 w 99"/>
                  <a:gd name="T17" fmla="*/ 625 h 671"/>
                  <a:gd name="T18" fmla="*/ 30 w 99"/>
                  <a:gd name="T19" fmla="*/ 612 h 671"/>
                  <a:gd name="T20" fmla="*/ 25 w 99"/>
                  <a:gd name="T21" fmla="*/ 599 h 671"/>
                  <a:gd name="T22" fmla="*/ 21 w 99"/>
                  <a:gd name="T23" fmla="*/ 585 h 671"/>
                  <a:gd name="T24" fmla="*/ 17 w 99"/>
                  <a:gd name="T25" fmla="*/ 571 h 671"/>
                  <a:gd name="T26" fmla="*/ 14 w 99"/>
                  <a:gd name="T27" fmla="*/ 556 h 671"/>
                  <a:gd name="T28" fmla="*/ 12 w 99"/>
                  <a:gd name="T29" fmla="*/ 541 h 671"/>
                  <a:gd name="T30" fmla="*/ 9 w 99"/>
                  <a:gd name="T31" fmla="*/ 526 h 671"/>
                  <a:gd name="T32" fmla="*/ 8 w 99"/>
                  <a:gd name="T33" fmla="*/ 511 h 671"/>
                  <a:gd name="T34" fmla="*/ 6 w 99"/>
                  <a:gd name="T35" fmla="*/ 496 h 671"/>
                  <a:gd name="T36" fmla="*/ 5 w 99"/>
                  <a:gd name="T37" fmla="*/ 482 h 671"/>
                  <a:gd name="T38" fmla="*/ 5 w 99"/>
                  <a:gd name="T39" fmla="*/ 466 h 671"/>
                  <a:gd name="T40" fmla="*/ 4 w 99"/>
                  <a:gd name="T41" fmla="*/ 443 h 671"/>
                  <a:gd name="T42" fmla="*/ 3 w 99"/>
                  <a:gd name="T43" fmla="*/ 420 h 671"/>
                  <a:gd name="T44" fmla="*/ 3 w 99"/>
                  <a:gd name="T45" fmla="*/ 397 h 671"/>
                  <a:gd name="T46" fmla="*/ 3 w 99"/>
                  <a:gd name="T47" fmla="*/ 374 h 671"/>
                  <a:gd name="T48" fmla="*/ 3 w 99"/>
                  <a:gd name="T49" fmla="*/ 351 h 671"/>
                  <a:gd name="T50" fmla="*/ 3 w 99"/>
                  <a:gd name="T51" fmla="*/ 328 h 671"/>
                  <a:gd name="T52" fmla="*/ 3 w 99"/>
                  <a:gd name="T53" fmla="*/ 306 h 671"/>
                  <a:gd name="T54" fmla="*/ 4 w 99"/>
                  <a:gd name="T55" fmla="*/ 283 h 671"/>
                  <a:gd name="T56" fmla="*/ 5 w 99"/>
                  <a:gd name="T57" fmla="*/ 262 h 671"/>
                  <a:gd name="T58" fmla="*/ 6 w 99"/>
                  <a:gd name="T59" fmla="*/ 241 h 671"/>
                  <a:gd name="T60" fmla="*/ 8 w 99"/>
                  <a:gd name="T61" fmla="*/ 220 h 671"/>
                  <a:gd name="T62" fmla="*/ 10 w 99"/>
                  <a:gd name="T63" fmla="*/ 200 h 671"/>
                  <a:gd name="T64" fmla="*/ 12 w 99"/>
                  <a:gd name="T65" fmla="*/ 181 h 671"/>
                  <a:gd name="T66" fmla="*/ 14 w 99"/>
                  <a:gd name="T67" fmla="*/ 162 h 671"/>
                  <a:gd name="T68" fmla="*/ 17 w 99"/>
                  <a:gd name="T69" fmla="*/ 145 h 671"/>
                  <a:gd name="T70" fmla="*/ 20 w 99"/>
                  <a:gd name="T71" fmla="*/ 129 h 671"/>
                  <a:gd name="T72" fmla="*/ 24 w 99"/>
                  <a:gd name="T73" fmla="*/ 113 h 671"/>
                  <a:gd name="T74" fmla="*/ 28 w 99"/>
                  <a:gd name="T75" fmla="*/ 99 h 671"/>
                  <a:gd name="T76" fmla="*/ 32 w 99"/>
                  <a:gd name="T77" fmla="*/ 86 h 671"/>
                  <a:gd name="T78" fmla="*/ 37 w 99"/>
                  <a:gd name="T79" fmla="*/ 74 h 671"/>
                  <a:gd name="T80" fmla="*/ 42 w 99"/>
                  <a:gd name="T81" fmla="*/ 65 h 671"/>
                  <a:gd name="T82" fmla="*/ 46 w 99"/>
                  <a:gd name="T83" fmla="*/ 57 h 671"/>
                  <a:gd name="T84" fmla="*/ 50 w 99"/>
                  <a:gd name="T85" fmla="*/ 49 h 671"/>
                  <a:gd name="T86" fmla="*/ 54 w 99"/>
                  <a:gd name="T87" fmla="*/ 42 h 671"/>
                  <a:gd name="T88" fmla="*/ 58 w 99"/>
                  <a:gd name="T89" fmla="*/ 36 h 671"/>
                  <a:gd name="T90" fmla="*/ 62 w 99"/>
                  <a:gd name="T91" fmla="*/ 30 h 671"/>
                  <a:gd name="T92" fmla="*/ 66 w 99"/>
                  <a:gd name="T93" fmla="*/ 25 h 671"/>
                  <a:gd name="T94" fmla="*/ 70 w 99"/>
                  <a:gd name="T95" fmla="*/ 21 h 671"/>
                  <a:gd name="T96" fmla="*/ 74 w 99"/>
                  <a:gd name="T97" fmla="*/ 16 h 671"/>
                  <a:gd name="T98" fmla="*/ 78 w 99"/>
                  <a:gd name="T99" fmla="*/ 13 h 671"/>
                  <a:gd name="T100" fmla="*/ 82 w 99"/>
                  <a:gd name="T101" fmla="*/ 10 h 671"/>
                  <a:gd name="T102" fmla="*/ 86 w 99"/>
                  <a:gd name="T103" fmla="*/ 7 h 671"/>
                  <a:gd name="T104" fmla="*/ 90 w 99"/>
                  <a:gd name="T105" fmla="*/ 4 h 671"/>
                  <a:gd name="T106" fmla="*/ 94 w 99"/>
                  <a:gd name="T107" fmla="*/ 2 h 671"/>
                  <a:gd name="T108" fmla="*/ 98 w 99"/>
                  <a:gd name="T109" fmla="*/ 0 h 671"/>
                  <a:gd name="T110" fmla="*/ 99 w 99"/>
                  <a:gd name="T111" fmla="*/ 0 h 671"/>
                  <a:gd name="T112" fmla="*/ 95 w 99"/>
                  <a:gd name="T113" fmla="*/ 2 h 671"/>
                  <a:gd name="T114" fmla="*/ 93 w 99"/>
                  <a:gd name="T115" fmla="*/ 3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671">
                    <a:moveTo>
                      <a:pt x="93" y="3"/>
                    </a:moveTo>
                    <a:cubicBezTo>
                      <a:pt x="70" y="15"/>
                      <a:pt x="50" y="42"/>
                      <a:pt x="33" y="85"/>
                    </a:cubicBezTo>
                    <a:cubicBezTo>
                      <a:pt x="3" y="167"/>
                      <a:pt x="0" y="323"/>
                      <a:pt x="5" y="466"/>
                    </a:cubicBezTo>
                    <a:cubicBezTo>
                      <a:pt x="8" y="539"/>
                      <a:pt x="21" y="641"/>
                      <a:pt x="77" y="671"/>
                    </a:cubicBezTo>
                    <a:cubicBezTo>
                      <a:pt x="74" y="669"/>
                      <a:pt x="71" y="667"/>
                      <a:pt x="68" y="665"/>
                    </a:cubicBezTo>
                    <a:cubicBezTo>
                      <a:pt x="65" y="663"/>
                      <a:pt x="61" y="659"/>
                      <a:pt x="58" y="656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48" y="644"/>
                      <a:pt x="45" y="640"/>
                      <a:pt x="43" y="636"/>
                    </a:cubicBezTo>
                    <a:cubicBezTo>
                      <a:pt x="36" y="625"/>
                      <a:pt x="36" y="625"/>
                      <a:pt x="36" y="625"/>
                    </a:cubicBezTo>
                    <a:cubicBezTo>
                      <a:pt x="34" y="621"/>
                      <a:pt x="32" y="616"/>
                      <a:pt x="30" y="612"/>
                    </a:cubicBezTo>
                    <a:cubicBezTo>
                      <a:pt x="25" y="599"/>
                      <a:pt x="25" y="599"/>
                      <a:pt x="25" y="599"/>
                    </a:cubicBezTo>
                    <a:cubicBezTo>
                      <a:pt x="24" y="595"/>
                      <a:pt x="22" y="589"/>
                      <a:pt x="21" y="585"/>
                    </a:cubicBezTo>
                    <a:cubicBezTo>
                      <a:pt x="17" y="571"/>
                      <a:pt x="17" y="571"/>
                      <a:pt x="17" y="571"/>
                    </a:cubicBezTo>
                    <a:cubicBezTo>
                      <a:pt x="16" y="566"/>
                      <a:pt x="15" y="560"/>
                      <a:pt x="14" y="556"/>
                    </a:cubicBezTo>
                    <a:cubicBezTo>
                      <a:pt x="12" y="541"/>
                      <a:pt x="12" y="541"/>
                      <a:pt x="12" y="541"/>
                    </a:cubicBezTo>
                    <a:cubicBezTo>
                      <a:pt x="11" y="536"/>
                      <a:pt x="10" y="530"/>
                      <a:pt x="9" y="526"/>
                    </a:cubicBezTo>
                    <a:cubicBezTo>
                      <a:pt x="8" y="511"/>
                      <a:pt x="8" y="511"/>
                      <a:pt x="8" y="511"/>
                    </a:cubicBezTo>
                    <a:cubicBezTo>
                      <a:pt x="7" y="506"/>
                      <a:pt x="7" y="500"/>
                      <a:pt x="6" y="496"/>
                    </a:cubicBezTo>
                    <a:cubicBezTo>
                      <a:pt x="5" y="482"/>
                      <a:pt x="5" y="482"/>
                      <a:pt x="5" y="482"/>
                    </a:cubicBezTo>
                    <a:cubicBezTo>
                      <a:pt x="5" y="477"/>
                      <a:pt x="5" y="470"/>
                      <a:pt x="5" y="466"/>
                    </a:cubicBezTo>
                    <a:cubicBezTo>
                      <a:pt x="4" y="443"/>
                      <a:pt x="4" y="443"/>
                      <a:pt x="4" y="443"/>
                    </a:cubicBezTo>
                    <a:cubicBezTo>
                      <a:pt x="4" y="436"/>
                      <a:pt x="3" y="427"/>
                      <a:pt x="3" y="420"/>
                    </a:cubicBezTo>
                    <a:cubicBezTo>
                      <a:pt x="3" y="397"/>
                      <a:pt x="3" y="397"/>
                      <a:pt x="3" y="397"/>
                    </a:cubicBezTo>
                    <a:cubicBezTo>
                      <a:pt x="3" y="390"/>
                      <a:pt x="3" y="381"/>
                      <a:pt x="3" y="374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44"/>
                      <a:pt x="3" y="335"/>
                      <a:pt x="3" y="328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299"/>
                      <a:pt x="4" y="290"/>
                      <a:pt x="4" y="283"/>
                    </a:cubicBezTo>
                    <a:cubicBezTo>
                      <a:pt x="5" y="262"/>
                      <a:pt x="5" y="262"/>
                      <a:pt x="5" y="262"/>
                    </a:cubicBezTo>
                    <a:cubicBezTo>
                      <a:pt x="5" y="255"/>
                      <a:pt x="6" y="247"/>
                      <a:pt x="6" y="241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8" y="214"/>
                      <a:pt x="9" y="206"/>
                      <a:pt x="10" y="200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12" y="175"/>
                      <a:pt x="13" y="168"/>
                      <a:pt x="14" y="162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8" y="140"/>
                      <a:pt x="19" y="133"/>
                      <a:pt x="20" y="129"/>
                    </a:cubicBezTo>
                    <a:cubicBezTo>
                      <a:pt x="24" y="113"/>
                      <a:pt x="24" y="113"/>
                      <a:pt x="24" y="113"/>
                    </a:cubicBezTo>
                    <a:cubicBezTo>
                      <a:pt x="25" y="109"/>
                      <a:pt x="27" y="103"/>
                      <a:pt x="28" y="99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4" y="82"/>
                      <a:pt x="36" y="78"/>
                      <a:pt x="37" y="74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3" y="63"/>
                      <a:pt x="44" y="59"/>
                      <a:pt x="46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1" y="47"/>
                      <a:pt x="53" y="44"/>
                      <a:pt x="54" y="42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4"/>
                      <a:pt x="61" y="32"/>
                      <a:pt x="62" y="30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9" y="22"/>
                      <a:pt x="70" y="21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5"/>
                      <a:pt x="77" y="14"/>
                      <a:pt x="78" y="13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5" y="8"/>
                      <a:pt x="86" y="7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1" y="4"/>
                      <a:pt x="93" y="3"/>
                      <a:pt x="94" y="2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3" y="3"/>
                      <a:pt x="93" y="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1" name="Freeform 149">
                <a:extLst>
                  <a:ext uri="{FF2B5EF4-FFF2-40B4-BE49-F238E27FC236}">
                    <a16:creationId xmlns:a16="http://schemas.microsoft.com/office/drawing/2014/main" id="{E15BB897-5CD0-43B2-B4F1-D3E942BA4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7" cy="936"/>
              </a:xfrm>
              <a:custGeom>
                <a:avLst/>
                <a:gdLst>
                  <a:gd name="T0" fmla="*/ 214 w 224"/>
                  <a:gd name="T1" fmla="*/ 337 h 686"/>
                  <a:gd name="T2" fmla="*/ 221 w 224"/>
                  <a:gd name="T3" fmla="*/ 357 h 686"/>
                  <a:gd name="T4" fmla="*/ 221 w 224"/>
                  <a:gd name="T5" fmla="*/ 396 h 686"/>
                  <a:gd name="T6" fmla="*/ 223 w 224"/>
                  <a:gd name="T7" fmla="*/ 475 h 686"/>
                  <a:gd name="T8" fmla="*/ 218 w 224"/>
                  <a:gd name="T9" fmla="*/ 590 h 686"/>
                  <a:gd name="T10" fmla="*/ 114 w 224"/>
                  <a:gd name="T11" fmla="*/ 685 h 686"/>
                  <a:gd name="T12" fmla="*/ 79 w 224"/>
                  <a:gd name="T13" fmla="*/ 677 h 686"/>
                  <a:gd name="T14" fmla="*/ 6 w 224"/>
                  <a:gd name="T15" fmla="*/ 472 h 686"/>
                  <a:gd name="T16" fmla="*/ 39 w 224"/>
                  <a:gd name="T17" fmla="*/ 80 h 686"/>
                  <a:gd name="T18" fmla="*/ 122 w 224"/>
                  <a:gd name="T19" fmla="*/ 0 h 686"/>
                  <a:gd name="T20" fmla="*/ 125 w 224"/>
                  <a:gd name="T21" fmla="*/ 14 h 686"/>
                  <a:gd name="T22" fmla="*/ 51 w 224"/>
                  <a:gd name="T23" fmla="*/ 86 h 686"/>
                  <a:gd name="T24" fmla="*/ 20 w 224"/>
                  <a:gd name="T25" fmla="*/ 471 h 686"/>
                  <a:gd name="T26" fmla="*/ 129 w 224"/>
                  <a:gd name="T27" fmla="*/ 675 h 686"/>
                  <a:gd name="T28" fmla="*/ 130 w 224"/>
                  <a:gd name="T29" fmla="*/ 674 h 686"/>
                  <a:gd name="T30" fmla="*/ 212 w 224"/>
                  <a:gd name="T31" fmla="*/ 586 h 686"/>
                  <a:gd name="T32" fmla="*/ 213 w 224"/>
                  <a:gd name="T33" fmla="*/ 399 h 686"/>
                  <a:gd name="T34" fmla="*/ 211 w 224"/>
                  <a:gd name="T35" fmla="*/ 350 h 686"/>
                  <a:gd name="T36" fmla="*/ 208 w 224"/>
                  <a:gd name="T37" fmla="*/ 336 h 686"/>
                  <a:gd name="T38" fmla="*/ 214 w 224"/>
                  <a:gd name="T39" fmla="*/ 337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686">
                    <a:moveTo>
                      <a:pt x="214" y="337"/>
                    </a:moveTo>
                    <a:cubicBezTo>
                      <a:pt x="219" y="342"/>
                      <a:pt x="221" y="343"/>
                      <a:pt x="221" y="357"/>
                    </a:cubicBezTo>
                    <a:cubicBezTo>
                      <a:pt x="222" y="370"/>
                      <a:pt x="221" y="383"/>
                      <a:pt x="221" y="396"/>
                    </a:cubicBezTo>
                    <a:cubicBezTo>
                      <a:pt x="222" y="422"/>
                      <a:pt x="223" y="448"/>
                      <a:pt x="223" y="475"/>
                    </a:cubicBezTo>
                    <a:cubicBezTo>
                      <a:pt x="224" y="569"/>
                      <a:pt x="220" y="582"/>
                      <a:pt x="218" y="590"/>
                    </a:cubicBezTo>
                    <a:cubicBezTo>
                      <a:pt x="200" y="651"/>
                      <a:pt x="162" y="685"/>
                      <a:pt x="114" y="685"/>
                    </a:cubicBezTo>
                    <a:cubicBezTo>
                      <a:pt x="98" y="685"/>
                      <a:pt x="89" y="681"/>
                      <a:pt x="79" y="677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29" y="674"/>
                      <a:pt x="130" y="674"/>
                      <a:pt x="130" y="674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3"/>
                      <a:pt x="209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2" name="Freeform 150">
                <a:extLst>
                  <a:ext uri="{FF2B5EF4-FFF2-40B4-BE49-F238E27FC236}">
                    <a16:creationId xmlns:a16="http://schemas.microsoft.com/office/drawing/2014/main" id="{C4E878EC-164F-4F4D-A550-62B85526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0 w 223"/>
                  <a:gd name="T7" fmla="*/ 342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0" y="342"/>
                    </a:cubicBezTo>
                    <a:cubicBezTo>
                      <a:pt x="210" y="342"/>
                      <a:pt x="210" y="342"/>
                      <a:pt x="210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3" name="Freeform 151">
                <a:extLst>
                  <a:ext uri="{FF2B5EF4-FFF2-40B4-BE49-F238E27FC236}">
                    <a16:creationId xmlns:a16="http://schemas.microsoft.com/office/drawing/2014/main" id="{CF1AD377-EEB7-4D2A-8771-B86F77FB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51 w 223"/>
                  <a:gd name="T1" fmla="*/ 86 h 686"/>
                  <a:gd name="T2" fmla="*/ 129 w 223"/>
                  <a:gd name="T3" fmla="*/ 675 h 686"/>
                  <a:gd name="T4" fmla="*/ 213 w 223"/>
                  <a:gd name="T5" fmla="*/ 399 h 686"/>
                  <a:gd name="T6" fmla="*/ 211 w 223"/>
                  <a:gd name="T7" fmla="*/ 343 h 686"/>
                  <a:gd name="T8" fmla="*/ 210 w 223"/>
                  <a:gd name="T9" fmla="*/ 341 h 686"/>
                  <a:gd name="T10" fmla="*/ 214 w 223"/>
                  <a:gd name="T11" fmla="*/ 337 h 686"/>
                  <a:gd name="T12" fmla="*/ 218 w 223"/>
                  <a:gd name="T13" fmla="*/ 340 h 686"/>
                  <a:gd name="T14" fmla="*/ 220 w 223"/>
                  <a:gd name="T15" fmla="*/ 345 h 686"/>
                  <a:gd name="T16" fmla="*/ 221 w 223"/>
                  <a:gd name="T17" fmla="*/ 351 h 686"/>
                  <a:gd name="T18" fmla="*/ 221 w 223"/>
                  <a:gd name="T19" fmla="*/ 357 h 686"/>
                  <a:gd name="T20" fmla="*/ 222 w 223"/>
                  <a:gd name="T21" fmla="*/ 365 h 686"/>
                  <a:gd name="T22" fmla="*/ 221 w 223"/>
                  <a:gd name="T23" fmla="*/ 373 h 686"/>
                  <a:gd name="T24" fmla="*/ 221 w 223"/>
                  <a:gd name="T25" fmla="*/ 382 h 686"/>
                  <a:gd name="T26" fmla="*/ 221 w 223"/>
                  <a:gd name="T27" fmla="*/ 396 h 686"/>
                  <a:gd name="T28" fmla="*/ 222 w 223"/>
                  <a:gd name="T29" fmla="*/ 411 h 686"/>
                  <a:gd name="T30" fmla="*/ 222 w 223"/>
                  <a:gd name="T31" fmla="*/ 430 h 686"/>
                  <a:gd name="T32" fmla="*/ 223 w 223"/>
                  <a:gd name="T33" fmla="*/ 452 h 686"/>
                  <a:gd name="T34" fmla="*/ 223 w 223"/>
                  <a:gd name="T35" fmla="*/ 475 h 686"/>
                  <a:gd name="T36" fmla="*/ 223 w 223"/>
                  <a:gd name="T37" fmla="*/ 498 h 686"/>
                  <a:gd name="T38" fmla="*/ 223 w 223"/>
                  <a:gd name="T39" fmla="*/ 521 h 686"/>
                  <a:gd name="T40" fmla="*/ 223 w 223"/>
                  <a:gd name="T41" fmla="*/ 542 h 686"/>
                  <a:gd name="T42" fmla="*/ 222 w 223"/>
                  <a:gd name="T43" fmla="*/ 561 h 686"/>
                  <a:gd name="T44" fmla="*/ 221 w 223"/>
                  <a:gd name="T45" fmla="*/ 576 h 686"/>
                  <a:gd name="T46" fmla="*/ 219 w 223"/>
                  <a:gd name="T47" fmla="*/ 586 h 686"/>
                  <a:gd name="T48" fmla="*/ 217 w 223"/>
                  <a:gd name="T49" fmla="*/ 595 h 686"/>
                  <a:gd name="T50" fmla="*/ 213 w 223"/>
                  <a:gd name="T51" fmla="*/ 605 h 686"/>
                  <a:gd name="T52" fmla="*/ 208 w 223"/>
                  <a:gd name="T53" fmla="*/ 617 h 686"/>
                  <a:gd name="T54" fmla="*/ 202 w 223"/>
                  <a:gd name="T55" fmla="*/ 629 h 686"/>
                  <a:gd name="T56" fmla="*/ 194 w 223"/>
                  <a:gd name="T57" fmla="*/ 642 h 686"/>
                  <a:gd name="T58" fmla="*/ 185 w 223"/>
                  <a:gd name="T59" fmla="*/ 653 h 686"/>
                  <a:gd name="T60" fmla="*/ 174 w 223"/>
                  <a:gd name="T61" fmla="*/ 664 h 686"/>
                  <a:gd name="T62" fmla="*/ 160 w 223"/>
                  <a:gd name="T63" fmla="*/ 673 h 686"/>
                  <a:gd name="T64" fmla="*/ 145 w 223"/>
                  <a:gd name="T65" fmla="*/ 680 h 686"/>
                  <a:gd name="T66" fmla="*/ 128 w 223"/>
                  <a:gd name="T67" fmla="*/ 684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99 w 223"/>
                  <a:gd name="T89" fmla="*/ 684 h 686"/>
                  <a:gd name="T90" fmla="*/ 78 w 223"/>
                  <a:gd name="T91" fmla="*/ 676 h 686"/>
                  <a:gd name="T92" fmla="*/ 39 w 223"/>
                  <a:gd name="T93" fmla="*/ 80 h 686"/>
                  <a:gd name="T94" fmla="*/ 125 w 223"/>
                  <a:gd name="T95" fmla="*/ 1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5" y="14"/>
                    </a:move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39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5" y="7"/>
                      <a:pt x="125" y="14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4" name="Freeform 152">
                <a:extLst>
                  <a:ext uri="{FF2B5EF4-FFF2-40B4-BE49-F238E27FC236}">
                    <a16:creationId xmlns:a16="http://schemas.microsoft.com/office/drawing/2014/main" id="{25BFC0AD-0CDA-4280-9863-AD9BB58A3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6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2" y="5"/>
                      <a:pt x="120" y="5"/>
                    </a:cubicBezTo>
                    <a:cubicBezTo>
                      <a:pt x="102" y="6"/>
                      <a:pt x="83" y="17"/>
                      <a:pt x="75" y="32"/>
                    </a:cubicBezTo>
                    <a:cubicBezTo>
                      <a:pt x="102" y="13"/>
                      <a:pt x="102" y="13"/>
                      <a:pt x="124" y="6"/>
                    </a:cubicBezTo>
                    <a:cubicBezTo>
                      <a:pt x="125" y="8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2"/>
                      <a:pt x="211" y="342"/>
                      <a:pt x="211" y="342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3"/>
                      <a:pt x="124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5" name="Freeform 153">
                <a:extLst>
                  <a:ext uri="{FF2B5EF4-FFF2-40B4-BE49-F238E27FC236}">
                    <a16:creationId xmlns:a16="http://schemas.microsoft.com/office/drawing/2014/main" id="{13F434CE-2E4F-4DBE-A955-16238F3D4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3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5"/>
                    </a:moveTo>
                    <a:cubicBezTo>
                      <a:pt x="123" y="6"/>
                      <a:pt x="120" y="5"/>
                      <a:pt x="119" y="5"/>
                    </a:cubicBezTo>
                    <a:cubicBezTo>
                      <a:pt x="89" y="8"/>
                      <a:pt x="76" y="28"/>
                      <a:pt x="73" y="34"/>
                    </a:cubicBezTo>
                    <a:cubicBezTo>
                      <a:pt x="105" y="11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7"/>
                      <a:pt x="211" y="345"/>
                      <a:pt x="211" y="343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5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6" name="Freeform 154">
                <a:extLst>
                  <a:ext uri="{FF2B5EF4-FFF2-40B4-BE49-F238E27FC236}">
                    <a16:creationId xmlns:a16="http://schemas.microsoft.com/office/drawing/2014/main" id="{9429CD09-A8C0-4BAC-8E3D-FC1D38F8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4 w 223"/>
                  <a:gd name="T99" fmla="*/ 4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5"/>
                      <a:pt x="120" y="5"/>
                    </a:cubicBezTo>
                    <a:cubicBezTo>
                      <a:pt x="99" y="7"/>
                      <a:pt x="83" y="16"/>
                      <a:pt x="72" y="34"/>
                    </a:cubicBezTo>
                    <a:cubicBezTo>
                      <a:pt x="90" y="25"/>
                      <a:pt x="105" y="11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3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7" name="Freeform 155">
                <a:extLst>
                  <a:ext uri="{FF2B5EF4-FFF2-40B4-BE49-F238E27FC236}">
                    <a16:creationId xmlns:a16="http://schemas.microsoft.com/office/drawing/2014/main" id="{0894498D-F417-48E6-BD16-7A8AF64DF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20 w 223"/>
                  <a:gd name="T1" fmla="*/ 5 h 686"/>
                  <a:gd name="T2" fmla="*/ 124 w 223"/>
                  <a:gd name="T3" fmla="*/ 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0 w 223"/>
                  <a:gd name="T13" fmla="*/ 340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20" y="5"/>
                    </a:cubicBezTo>
                    <a:cubicBezTo>
                      <a:pt x="89" y="8"/>
                      <a:pt x="75" y="28"/>
                      <a:pt x="70" y="37"/>
                    </a:cubicBezTo>
                    <a:cubicBezTo>
                      <a:pt x="89" y="28"/>
                      <a:pt x="103" y="12"/>
                      <a:pt x="124" y="7"/>
                    </a:cubicBezTo>
                    <a:cubicBezTo>
                      <a:pt x="125" y="9"/>
                      <a:pt x="125" y="11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2" y="343"/>
                      <a:pt x="212" y="343"/>
                      <a:pt x="212" y="343"/>
                    </a:cubicBezTo>
                    <a:cubicBezTo>
                      <a:pt x="211" y="342"/>
                      <a:pt x="211" y="341"/>
                      <a:pt x="210" y="340"/>
                    </a:cubicBezTo>
                    <a:cubicBezTo>
                      <a:pt x="210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8" name="Freeform 156">
                <a:extLst>
                  <a:ext uri="{FF2B5EF4-FFF2-40B4-BE49-F238E27FC236}">
                    <a16:creationId xmlns:a16="http://schemas.microsoft.com/office/drawing/2014/main" id="{30974033-87AF-4030-BAB9-2C960F97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7 w 223"/>
                  <a:gd name="T1" fmla="*/ 5 h 686"/>
                  <a:gd name="T2" fmla="*/ 124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4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6"/>
                      <a:pt x="119" y="5"/>
                      <a:pt x="117" y="5"/>
                    </a:cubicBezTo>
                    <a:cubicBezTo>
                      <a:pt x="93" y="8"/>
                      <a:pt x="76" y="24"/>
                      <a:pt x="69" y="38"/>
                    </a:cubicBezTo>
                    <a:cubicBezTo>
                      <a:pt x="88" y="30"/>
                      <a:pt x="103" y="12"/>
                      <a:pt x="124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4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1" y="343"/>
                      <a:pt x="212" y="342"/>
                      <a:pt x="212" y="341"/>
                    </a:cubicBezTo>
                    <a:cubicBezTo>
                      <a:pt x="211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29" name="Freeform 157">
                <a:extLst>
                  <a:ext uri="{FF2B5EF4-FFF2-40B4-BE49-F238E27FC236}">
                    <a16:creationId xmlns:a16="http://schemas.microsoft.com/office/drawing/2014/main" id="{59EFFAA1-F64C-47B4-8254-B1522403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88" y="8"/>
                      <a:pt x="73" y="29"/>
                      <a:pt x="67" y="41"/>
                    </a:cubicBezTo>
                    <a:cubicBezTo>
                      <a:pt x="86" y="30"/>
                      <a:pt x="102" y="12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1" y="344"/>
                      <a:pt x="211" y="344"/>
                      <a:pt x="211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10" y="340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0" name="Freeform 158">
                <a:extLst>
                  <a:ext uri="{FF2B5EF4-FFF2-40B4-BE49-F238E27FC236}">
                    <a16:creationId xmlns:a16="http://schemas.microsoft.com/office/drawing/2014/main" id="{D79BE2AE-EEF0-4696-B2D1-9D5EDAD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2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4"/>
                    </a:moveTo>
                    <a:cubicBezTo>
                      <a:pt x="123" y="5"/>
                      <a:pt x="121" y="4"/>
                      <a:pt x="119" y="4"/>
                    </a:cubicBezTo>
                    <a:cubicBezTo>
                      <a:pt x="77" y="9"/>
                      <a:pt x="65" y="45"/>
                      <a:pt x="65" y="46"/>
                    </a:cubicBezTo>
                    <a:cubicBezTo>
                      <a:pt x="92" y="19"/>
                      <a:pt x="98" y="13"/>
                      <a:pt x="125" y="8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1"/>
                      <a:pt x="212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1" name="Freeform 159">
                <a:extLst>
                  <a:ext uri="{FF2B5EF4-FFF2-40B4-BE49-F238E27FC236}">
                    <a16:creationId xmlns:a16="http://schemas.microsoft.com/office/drawing/2014/main" id="{297434ED-9B60-4518-B053-1F4A0DBB3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3 w 223"/>
                  <a:gd name="T13" fmla="*/ 341 h 686"/>
                  <a:gd name="T14" fmla="*/ 208 w 223"/>
                  <a:gd name="T15" fmla="*/ 336 h 686"/>
                  <a:gd name="T16" fmla="*/ 216 w 223"/>
                  <a:gd name="T17" fmla="*/ 338 h 686"/>
                  <a:gd name="T18" fmla="*/ 219 w 223"/>
                  <a:gd name="T19" fmla="*/ 342 h 686"/>
                  <a:gd name="T20" fmla="*/ 220 w 223"/>
                  <a:gd name="T21" fmla="*/ 348 h 686"/>
                  <a:gd name="T22" fmla="*/ 221 w 223"/>
                  <a:gd name="T23" fmla="*/ 354 h 686"/>
                  <a:gd name="T24" fmla="*/ 222 w 223"/>
                  <a:gd name="T25" fmla="*/ 361 h 686"/>
                  <a:gd name="T26" fmla="*/ 221 w 223"/>
                  <a:gd name="T27" fmla="*/ 369 h 686"/>
                  <a:gd name="T28" fmla="*/ 221 w 223"/>
                  <a:gd name="T29" fmla="*/ 377 h 686"/>
                  <a:gd name="T30" fmla="*/ 221 w 223"/>
                  <a:gd name="T31" fmla="*/ 386 h 686"/>
                  <a:gd name="T32" fmla="*/ 221 w 223"/>
                  <a:gd name="T33" fmla="*/ 403 h 686"/>
                  <a:gd name="T34" fmla="*/ 222 w 223"/>
                  <a:gd name="T35" fmla="*/ 420 h 686"/>
                  <a:gd name="T36" fmla="*/ 222 w 223"/>
                  <a:gd name="T37" fmla="*/ 441 h 686"/>
                  <a:gd name="T38" fmla="*/ 223 w 223"/>
                  <a:gd name="T39" fmla="*/ 463 h 686"/>
                  <a:gd name="T40" fmla="*/ 223 w 223"/>
                  <a:gd name="T41" fmla="*/ 486 h 686"/>
                  <a:gd name="T42" fmla="*/ 223 w 223"/>
                  <a:gd name="T43" fmla="*/ 510 h 686"/>
                  <a:gd name="T44" fmla="*/ 223 w 223"/>
                  <a:gd name="T45" fmla="*/ 532 h 686"/>
                  <a:gd name="T46" fmla="*/ 222 w 223"/>
                  <a:gd name="T47" fmla="*/ 552 h 686"/>
                  <a:gd name="T48" fmla="*/ 222 w 223"/>
                  <a:gd name="T49" fmla="*/ 569 h 686"/>
                  <a:gd name="T50" fmla="*/ 220 w 223"/>
                  <a:gd name="T51" fmla="*/ 582 h 686"/>
                  <a:gd name="T52" fmla="*/ 218 w 223"/>
                  <a:gd name="T53" fmla="*/ 590 h 686"/>
                  <a:gd name="T54" fmla="*/ 215 w 223"/>
                  <a:gd name="T55" fmla="*/ 600 h 686"/>
                  <a:gd name="T56" fmla="*/ 211 w 223"/>
                  <a:gd name="T57" fmla="*/ 611 h 686"/>
                  <a:gd name="T58" fmla="*/ 205 w 223"/>
                  <a:gd name="T59" fmla="*/ 623 h 686"/>
                  <a:gd name="T60" fmla="*/ 198 w 223"/>
                  <a:gd name="T61" fmla="*/ 635 h 686"/>
                  <a:gd name="T62" fmla="*/ 190 w 223"/>
                  <a:gd name="T63" fmla="*/ 648 h 686"/>
                  <a:gd name="T64" fmla="*/ 179 w 223"/>
                  <a:gd name="T65" fmla="*/ 659 h 686"/>
                  <a:gd name="T66" fmla="*/ 167 w 223"/>
                  <a:gd name="T67" fmla="*/ 669 h 686"/>
                  <a:gd name="T68" fmla="*/ 153 w 223"/>
                  <a:gd name="T69" fmla="*/ 677 h 686"/>
                  <a:gd name="T70" fmla="*/ 137 w 223"/>
                  <a:gd name="T71" fmla="*/ 682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114 w 223"/>
                  <a:gd name="T93" fmla="*/ 685 h 686"/>
                  <a:gd name="T94" fmla="*/ 89 w 223"/>
                  <a:gd name="T95" fmla="*/ 681 h 686"/>
                  <a:gd name="T96" fmla="*/ 6 w 223"/>
                  <a:gd name="T97" fmla="*/ 472 h 686"/>
                  <a:gd name="T98" fmla="*/ 122 w 223"/>
                  <a:gd name="T9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4" y="3"/>
                    </a:moveTo>
                    <a:cubicBezTo>
                      <a:pt x="123" y="5"/>
                      <a:pt x="120" y="4"/>
                      <a:pt x="119" y="4"/>
                    </a:cubicBezTo>
                    <a:cubicBezTo>
                      <a:pt x="75" y="10"/>
                      <a:pt x="63" y="49"/>
                      <a:pt x="63" y="49"/>
                    </a:cubicBezTo>
                    <a:cubicBezTo>
                      <a:pt x="88" y="22"/>
                      <a:pt x="96" y="14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6"/>
                      <a:pt x="211" y="345"/>
                    </a:cubicBezTo>
                    <a:cubicBezTo>
                      <a:pt x="212" y="344"/>
                      <a:pt x="212" y="344"/>
                      <a:pt x="212" y="344"/>
                    </a:cubicBezTo>
                    <a:cubicBezTo>
                      <a:pt x="212" y="343"/>
                      <a:pt x="213" y="342"/>
                      <a:pt x="213" y="341"/>
                    </a:cubicBezTo>
                    <a:cubicBezTo>
                      <a:pt x="212" y="340"/>
                      <a:pt x="210" y="340"/>
                      <a:pt x="209" y="339"/>
                    </a:cubicBezTo>
                    <a:cubicBezTo>
                      <a:pt x="209" y="338"/>
                      <a:pt x="208" y="337"/>
                      <a:pt x="208" y="336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2" name="Freeform 160">
                <a:extLst>
                  <a:ext uri="{FF2B5EF4-FFF2-40B4-BE49-F238E27FC236}">
                    <a16:creationId xmlns:a16="http://schemas.microsoft.com/office/drawing/2014/main" id="{DD9DAFA5-F589-41F1-B9E8-2AA8FBB2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5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4"/>
                      <a:pt x="119" y="4"/>
                    </a:cubicBezTo>
                    <a:cubicBezTo>
                      <a:pt x="74" y="10"/>
                      <a:pt x="61" y="51"/>
                      <a:pt x="61" y="53"/>
                    </a:cubicBezTo>
                    <a:cubicBezTo>
                      <a:pt x="104" y="13"/>
                      <a:pt x="104" y="13"/>
                      <a:pt x="125" y="9"/>
                    </a:cubicBezTo>
                    <a:cubicBezTo>
                      <a:pt x="125" y="10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5"/>
                    </a:cubicBezTo>
                    <a:cubicBezTo>
                      <a:pt x="211" y="345"/>
                      <a:pt x="211" y="345"/>
                      <a:pt x="211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3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3" name="Freeform 161">
                <a:extLst>
                  <a:ext uri="{FF2B5EF4-FFF2-40B4-BE49-F238E27FC236}">
                    <a16:creationId xmlns:a16="http://schemas.microsoft.com/office/drawing/2014/main" id="{C5DD88A7-FB11-4C68-8A42-F6685491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4 h 686"/>
                  <a:gd name="T2" fmla="*/ 125 w 223"/>
                  <a:gd name="T3" fmla="*/ 9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4"/>
                    </a:cubicBezTo>
                    <a:cubicBezTo>
                      <a:pt x="81" y="9"/>
                      <a:pt x="65" y="39"/>
                      <a:pt x="58" y="57"/>
                    </a:cubicBezTo>
                    <a:cubicBezTo>
                      <a:pt x="106" y="12"/>
                      <a:pt x="106" y="12"/>
                      <a:pt x="125" y="9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2" y="344"/>
                      <a:pt x="214" y="343"/>
                      <a:pt x="214" y="342"/>
                    </a:cubicBezTo>
                    <a:cubicBezTo>
                      <a:pt x="214" y="341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4" name="Freeform 162">
                <a:extLst>
                  <a:ext uri="{FF2B5EF4-FFF2-40B4-BE49-F238E27FC236}">
                    <a16:creationId xmlns:a16="http://schemas.microsoft.com/office/drawing/2014/main" id="{B127EC70-6156-4CE8-A876-23989AF4F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0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1 w 223"/>
                  <a:gd name="T11" fmla="*/ 346 h 686"/>
                  <a:gd name="T12" fmla="*/ 214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80" y="9"/>
                      <a:pt x="62" y="42"/>
                      <a:pt x="55" y="62"/>
                    </a:cubicBezTo>
                    <a:cubicBezTo>
                      <a:pt x="95" y="15"/>
                      <a:pt x="96" y="15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4"/>
                      <a:pt x="214" y="343"/>
                      <a:pt x="214" y="342"/>
                    </a:cubicBezTo>
                    <a:cubicBezTo>
                      <a:pt x="214" y="340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5" name="Freeform 163">
                <a:extLst>
                  <a:ext uri="{FF2B5EF4-FFF2-40B4-BE49-F238E27FC236}">
                    <a16:creationId xmlns:a16="http://schemas.microsoft.com/office/drawing/2014/main" id="{F62591C5-5DDB-470D-A84D-F910E121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5 w 223"/>
                  <a:gd name="T3" fmla="*/ 27 h 686"/>
                  <a:gd name="T4" fmla="*/ 125 w 223"/>
                  <a:gd name="T5" fmla="*/ 14 h 686"/>
                  <a:gd name="T6" fmla="*/ 20 w 223"/>
                  <a:gd name="T7" fmla="*/ 471 h 686"/>
                  <a:gd name="T8" fmla="*/ 212 w 223"/>
                  <a:gd name="T9" fmla="*/ 586 h 686"/>
                  <a:gd name="T10" fmla="*/ 211 w 223"/>
                  <a:gd name="T11" fmla="*/ 350 h 686"/>
                  <a:gd name="T12" fmla="*/ 212 w 223"/>
                  <a:gd name="T13" fmla="*/ 345 h 686"/>
                  <a:gd name="T14" fmla="*/ 213 w 223"/>
                  <a:gd name="T15" fmla="*/ 340 h 686"/>
                  <a:gd name="T16" fmla="*/ 214 w 223"/>
                  <a:gd name="T17" fmla="*/ 337 h 686"/>
                  <a:gd name="T18" fmla="*/ 218 w 223"/>
                  <a:gd name="T19" fmla="*/ 340 h 686"/>
                  <a:gd name="T20" fmla="*/ 220 w 223"/>
                  <a:gd name="T21" fmla="*/ 345 h 686"/>
                  <a:gd name="T22" fmla="*/ 221 w 223"/>
                  <a:gd name="T23" fmla="*/ 351 h 686"/>
                  <a:gd name="T24" fmla="*/ 221 w 223"/>
                  <a:gd name="T25" fmla="*/ 357 h 686"/>
                  <a:gd name="T26" fmla="*/ 222 w 223"/>
                  <a:gd name="T27" fmla="*/ 365 h 686"/>
                  <a:gd name="T28" fmla="*/ 221 w 223"/>
                  <a:gd name="T29" fmla="*/ 373 h 686"/>
                  <a:gd name="T30" fmla="*/ 221 w 223"/>
                  <a:gd name="T31" fmla="*/ 382 h 686"/>
                  <a:gd name="T32" fmla="*/ 221 w 223"/>
                  <a:gd name="T33" fmla="*/ 396 h 686"/>
                  <a:gd name="T34" fmla="*/ 222 w 223"/>
                  <a:gd name="T35" fmla="*/ 411 h 686"/>
                  <a:gd name="T36" fmla="*/ 222 w 223"/>
                  <a:gd name="T37" fmla="*/ 430 h 686"/>
                  <a:gd name="T38" fmla="*/ 223 w 223"/>
                  <a:gd name="T39" fmla="*/ 452 h 686"/>
                  <a:gd name="T40" fmla="*/ 223 w 223"/>
                  <a:gd name="T41" fmla="*/ 475 h 686"/>
                  <a:gd name="T42" fmla="*/ 223 w 223"/>
                  <a:gd name="T43" fmla="*/ 498 h 686"/>
                  <a:gd name="T44" fmla="*/ 223 w 223"/>
                  <a:gd name="T45" fmla="*/ 521 h 686"/>
                  <a:gd name="T46" fmla="*/ 223 w 223"/>
                  <a:gd name="T47" fmla="*/ 542 h 686"/>
                  <a:gd name="T48" fmla="*/ 222 w 223"/>
                  <a:gd name="T49" fmla="*/ 561 h 686"/>
                  <a:gd name="T50" fmla="*/ 221 w 223"/>
                  <a:gd name="T51" fmla="*/ 576 h 686"/>
                  <a:gd name="T52" fmla="*/ 219 w 223"/>
                  <a:gd name="T53" fmla="*/ 586 h 686"/>
                  <a:gd name="T54" fmla="*/ 217 w 223"/>
                  <a:gd name="T55" fmla="*/ 595 h 686"/>
                  <a:gd name="T56" fmla="*/ 213 w 223"/>
                  <a:gd name="T57" fmla="*/ 605 h 686"/>
                  <a:gd name="T58" fmla="*/ 208 w 223"/>
                  <a:gd name="T59" fmla="*/ 617 h 686"/>
                  <a:gd name="T60" fmla="*/ 202 w 223"/>
                  <a:gd name="T61" fmla="*/ 629 h 686"/>
                  <a:gd name="T62" fmla="*/ 194 w 223"/>
                  <a:gd name="T63" fmla="*/ 642 h 686"/>
                  <a:gd name="T64" fmla="*/ 185 w 223"/>
                  <a:gd name="T65" fmla="*/ 653 h 686"/>
                  <a:gd name="T66" fmla="*/ 174 w 223"/>
                  <a:gd name="T67" fmla="*/ 664 h 686"/>
                  <a:gd name="T68" fmla="*/ 160 w 223"/>
                  <a:gd name="T69" fmla="*/ 673 h 686"/>
                  <a:gd name="T70" fmla="*/ 145 w 223"/>
                  <a:gd name="T71" fmla="*/ 680 h 686"/>
                  <a:gd name="T72" fmla="*/ 128 w 223"/>
                  <a:gd name="T73" fmla="*/ 684 h 686"/>
                  <a:gd name="T74" fmla="*/ 128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7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4 h 686"/>
                  <a:gd name="T90" fmla="*/ 126 w 223"/>
                  <a:gd name="T91" fmla="*/ 685 h 686"/>
                  <a:gd name="T92" fmla="*/ 126 w 223"/>
                  <a:gd name="T93" fmla="*/ 685 h 686"/>
                  <a:gd name="T94" fmla="*/ 99 w 223"/>
                  <a:gd name="T95" fmla="*/ 684 h 686"/>
                  <a:gd name="T96" fmla="*/ 78 w 223"/>
                  <a:gd name="T97" fmla="*/ 676 h 686"/>
                  <a:gd name="T98" fmla="*/ 39 w 223"/>
                  <a:gd name="T99" fmla="*/ 80 h 686"/>
                  <a:gd name="T100" fmla="*/ 123 w 223"/>
                  <a:gd name="T101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6" y="9"/>
                      <a:pt x="58" y="50"/>
                      <a:pt x="52" y="68"/>
                    </a:cubicBezTo>
                    <a:cubicBezTo>
                      <a:pt x="65" y="56"/>
                      <a:pt x="71" y="38"/>
                      <a:pt x="85" y="27"/>
                    </a:cubicBezTo>
                    <a:cubicBezTo>
                      <a:pt x="96" y="19"/>
                      <a:pt x="104" y="13"/>
                      <a:pt x="125" y="10"/>
                    </a:cubicBezTo>
                    <a:cubicBezTo>
                      <a:pt x="125" y="11"/>
                      <a:pt x="125" y="12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1" y="348"/>
                      <a:pt x="211" y="347"/>
                      <a:pt x="211" y="346"/>
                    </a:cubicBezTo>
                    <a:cubicBezTo>
                      <a:pt x="212" y="345"/>
                      <a:pt x="212" y="345"/>
                      <a:pt x="212" y="345"/>
                    </a:cubicBezTo>
                    <a:cubicBezTo>
                      <a:pt x="213" y="345"/>
                      <a:pt x="214" y="344"/>
                      <a:pt x="215" y="343"/>
                    </a:cubicBezTo>
                    <a:cubicBezTo>
                      <a:pt x="215" y="342"/>
                      <a:pt x="214" y="340"/>
                      <a:pt x="213" y="340"/>
                    </a:cubicBezTo>
                    <a:cubicBezTo>
                      <a:pt x="212" y="339"/>
                      <a:pt x="210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2"/>
                      <a:pt x="123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6" name="Freeform 164">
                <a:extLst>
                  <a:ext uri="{FF2B5EF4-FFF2-40B4-BE49-F238E27FC236}">
                    <a16:creationId xmlns:a16="http://schemas.microsoft.com/office/drawing/2014/main" id="{4B4B07FE-28B7-47D3-832E-AD7CB21FA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7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6 h 686"/>
                  <a:gd name="T12" fmla="*/ 214 w 223"/>
                  <a:gd name="T13" fmla="*/ 340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3"/>
                    </a:moveTo>
                    <a:cubicBezTo>
                      <a:pt x="123" y="4"/>
                      <a:pt x="120" y="3"/>
                      <a:pt x="119" y="3"/>
                    </a:cubicBezTo>
                    <a:cubicBezTo>
                      <a:pt x="77" y="9"/>
                      <a:pt x="57" y="50"/>
                      <a:pt x="49" y="74"/>
                    </a:cubicBezTo>
                    <a:cubicBezTo>
                      <a:pt x="64" y="60"/>
                      <a:pt x="70" y="40"/>
                      <a:pt x="86" y="27"/>
                    </a:cubicBezTo>
                    <a:cubicBezTo>
                      <a:pt x="97" y="18"/>
                      <a:pt x="108" y="13"/>
                      <a:pt x="125" y="10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2" y="345"/>
                      <a:pt x="214" y="345"/>
                      <a:pt x="215" y="344"/>
                    </a:cubicBezTo>
                    <a:cubicBezTo>
                      <a:pt x="215" y="343"/>
                      <a:pt x="215" y="341"/>
                      <a:pt x="214" y="340"/>
                    </a:cubicBezTo>
                    <a:cubicBezTo>
                      <a:pt x="213" y="339"/>
                      <a:pt x="211" y="339"/>
                      <a:pt x="209" y="339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7" name="Freeform 165">
                <a:extLst>
                  <a:ext uri="{FF2B5EF4-FFF2-40B4-BE49-F238E27FC236}">
                    <a16:creationId xmlns:a16="http://schemas.microsoft.com/office/drawing/2014/main" id="{83621CE0-40D6-4745-AABC-4EBA6DC10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125 w 223"/>
                  <a:gd name="T3" fmla="*/ 11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5 w 223"/>
                  <a:gd name="T11" fmla="*/ 344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72" y="10"/>
                      <a:pt x="52" y="60"/>
                      <a:pt x="46" y="81"/>
                    </a:cubicBezTo>
                    <a:cubicBezTo>
                      <a:pt x="74" y="60"/>
                      <a:pt x="84" y="17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6"/>
                    </a:cubicBezTo>
                    <a:cubicBezTo>
                      <a:pt x="213" y="345"/>
                      <a:pt x="215" y="345"/>
                      <a:pt x="215" y="344"/>
                    </a:cubicBezTo>
                    <a:cubicBezTo>
                      <a:pt x="215" y="343"/>
                      <a:pt x="215" y="341"/>
                      <a:pt x="215" y="340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8" name="Freeform 166">
                <a:extLst>
                  <a:ext uri="{FF2B5EF4-FFF2-40B4-BE49-F238E27FC236}">
                    <a16:creationId xmlns:a16="http://schemas.microsoft.com/office/drawing/2014/main" id="{21B32A2E-FDAA-4E00-BFFD-6BE247A8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9 w 223"/>
                  <a:gd name="T1" fmla="*/ 3 h 686"/>
                  <a:gd name="T2" fmla="*/ 86 w 223"/>
                  <a:gd name="T3" fmla="*/ 28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5 w 223"/>
                  <a:gd name="T13" fmla="*/ 341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3"/>
                      <a:pt x="119" y="3"/>
                    </a:cubicBezTo>
                    <a:cubicBezTo>
                      <a:pt x="61" y="11"/>
                      <a:pt x="43" y="89"/>
                      <a:pt x="43" y="89"/>
                    </a:cubicBezTo>
                    <a:cubicBezTo>
                      <a:pt x="59" y="70"/>
                      <a:pt x="68" y="46"/>
                      <a:pt x="86" y="28"/>
                    </a:cubicBezTo>
                    <a:cubicBezTo>
                      <a:pt x="99" y="15"/>
                      <a:pt x="118" y="12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7"/>
                      <a:pt x="212" y="347"/>
                    </a:cubicBezTo>
                    <a:cubicBezTo>
                      <a:pt x="213" y="346"/>
                      <a:pt x="215" y="345"/>
                      <a:pt x="215" y="344"/>
                    </a:cubicBezTo>
                    <a:cubicBezTo>
                      <a:pt x="216" y="343"/>
                      <a:pt x="216" y="341"/>
                      <a:pt x="215" y="341"/>
                    </a:cubicBezTo>
                    <a:cubicBezTo>
                      <a:pt x="214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39" name="Freeform 167">
                <a:extLst>
                  <a:ext uri="{FF2B5EF4-FFF2-40B4-BE49-F238E27FC236}">
                    <a16:creationId xmlns:a16="http://schemas.microsoft.com/office/drawing/2014/main" id="{A2FF7631-281F-4CD6-93D9-DB3781ED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3 h 686"/>
                  <a:gd name="T2" fmla="*/ 80 w 223"/>
                  <a:gd name="T3" fmla="*/ 34 h 686"/>
                  <a:gd name="T4" fmla="*/ 51 w 223"/>
                  <a:gd name="T5" fmla="*/ 86 h 686"/>
                  <a:gd name="T6" fmla="*/ 129 w 223"/>
                  <a:gd name="T7" fmla="*/ 675 h 686"/>
                  <a:gd name="T8" fmla="*/ 213 w 223"/>
                  <a:gd name="T9" fmla="*/ 399 h 686"/>
                  <a:gd name="T10" fmla="*/ 212 w 223"/>
                  <a:gd name="T11" fmla="*/ 347 h 686"/>
                  <a:gd name="T12" fmla="*/ 216 w 223"/>
                  <a:gd name="T13" fmla="*/ 342 h 686"/>
                  <a:gd name="T14" fmla="*/ 214 w 223"/>
                  <a:gd name="T15" fmla="*/ 337 h 686"/>
                  <a:gd name="T16" fmla="*/ 218 w 223"/>
                  <a:gd name="T17" fmla="*/ 340 h 686"/>
                  <a:gd name="T18" fmla="*/ 220 w 223"/>
                  <a:gd name="T19" fmla="*/ 345 h 686"/>
                  <a:gd name="T20" fmla="*/ 221 w 223"/>
                  <a:gd name="T21" fmla="*/ 351 h 686"/>
                  <a:gd name="T22" fmla="*/ 221 w 223"/>
                  <a:gd name="T23" fmla="*/ 357 h 686"/>
                  <a:gd name="T24" fmla="*/ 222 w 223"/>
                  <a:gd name="T25" fmla="*/ 365 h 686"/>
                  <a:gd name="T26" fmla="*/ 221 w 223"/>
                  <a:gd name="T27" fmla="*/ 373 h 686"/>
                  <a:gd name="T28" fmla="*/ 221 w 223"/>
                  <a:gd name="T29" fmla="*/ 382 h 686"/>
                  <a:gd name="T30" fmla="*/ 221 w 223"/>
                  <a:gd name="T31" fmla="*/ 396 h 686"/>
                  <a:gd name="T32" fmla="*/ 222 w 223"/>
                  <a:gd name="T33" fmla="*/ 411 h 686"/>
                  <a:gd name="T34" fmla="*/ 222 w 223"/>
                  <a:gd name="T35" fmla="*/ 430 h 686"/>
                  <a:gd name="T36" fmla="*/ 223 w 223"/>
                  <a:gd name="T37" fmla="*/ 452 h 686"/>
                  <a:gd name="T38" fmla="*/ 223 w 223"/>
                  <a:gd name="T39" fmla="*/ 475 h 686"/>
                  <a:gd name="T40" fmla="*/ 223 w 223"/>
                  <a:gd name="T41" fmla="*/ 498 h 686"/>
                  <a:gd name="T42" fmla="*/ 223 w 223"/>
                  <a:gd name="T43" fmla="*/ 521 h 686"/>
                  <a:gd name="T44" fmla="*/ 223 w 223"/>
                  <a:gd name="T45" fmla="*/ 542 h 686"/>
                  <a:gd name="T46" fmla="*/ 222 w 223"/>
                  <a:gd name="T47" fmla="*/ 561 h 686"/>
                  <a:gd name="T48" fmla="*/ 221 w 223"/>
                  <a:gd name="T49" fmla="*/ 576 h 686"/>
                  <a:gd name="T50" fmla="*/ 219 w 223"/>
                  <a:gd name="T51" fmla="*/ 586 h 686"/>
                  <a:gd name="T52" fmla="*/ 217 w 223"/>
                  <a:gd name="T53" fmla="*/ 595 h 686"/>
                  <a:gd name="T54" fmla="*/ 213 w 223"/>
                  <a:gd name="T55" fmla="*/ 605 h 686"/>
                  <a:gd name="T56" fmla="*/ 208 w 223"/>
                  <a:gd name="T57" fmla="*/ 617 h 686"/>
                  <a:gd name="T58" fmla="*/ 202 w 223"/>
                  <a:gd name="T59" fmla="*/ 629 h 686"/>
                  <a:gd name="T60" fmla="*/ 194 w 223"/>
                  <a:gd name="T61" fmla="*/ 642 h 686"/>
                  <a:gd name="T62" fmla="*/ 185 w 223"/>
                  <a:gd name="T63" fmla="*/ 653 h 686"/>
                  <a:gd name="T64" fmla="*/ 174 w 223"/>
                  <a:gd name="T65" fmla="*/ 664 h 686"/>
                  <a:gd name="T66" fmla="*/ 160 w 223"/>
                  <a:gd name="T67" fmla="*/ 673 h 686"/>
                  <a:gd name="T68" fmla="*/ 145 w 223"/>
                  <a:gd name="T69" fmla="*/ 680 h 686"/>
                  <a:gd name="T70" fmla="*/ 128 w 223"/>
                  <a:gd name="T71" fmla="*/ 684 h 686"/>
                  <a:gd name="T72" fmla="*/ 128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7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4 h 686"/>
                  <a:gd name="T88" fmla="*/ 126 w 223"/>
                  <a:gd name="T89" fmla="*/ 685 h 686"/>
                  <a:gd name="T90" fmla="*/ 126 w 223"/>
                  <a:gd name="T91" fmla="*/ 685 h 686"/>
                  <a:gd name="T92" fmla="*/ 99 w 223"/>
                  <a:gd name="T93" fmla="*/ 684 h 686"/>
                  <a:gd name="T94" fmla="*/ 78 w 223"/>
                  <a:gd name="T95" fmla="*/ 676 h 686"/>
                  <a:gd name="T96" fmla="*/ 39 w 223"/>
                  <a:gd name="T97" fmla="*/ 80 h 686"/>
                  <a:gd name="T98" fmla="*/ 123 w 223"/>
                  <a:gd name="T99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3"/>
                    </a:cubicBezTo>
                    <a:cubicBezTo>
                      <a:pt x="58" y="12"/>
                      <a:pt x="40" y="97"/>
                      <a:pt x="40" y="98"/>
                    </a:cubicBezTo>
                    <a:cubicBezTo>
                      <a:pt x="56" y="78"/>
                      <a:pt x="62" y="52"/>
                      <a:pt x="80" y="34"/>
                    </a:cubicBezTo>
                    <a:cubicBezTo>
                      <a:pt x="94" y="20"/>
                      <a:pt x="105" y="15"/>
                      <a:pt x="125" y="11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6"/>
                      <a:pt x="215" y="345"/>
                    </a:cubicBezTo>
                    <a:cubicBezTo>
                      <a:pt x="216" y="344"/>
                      <a:pt x="216" y="343"/>
                      <a:pt x="216" y="342"/>
                    </a:cubicBezTo>
                    <a:cubicBezTo>
                      <a:pt x="215" y="339"/>
                      <a:pt x="21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3" y="1"/>
                      <a:pt x="123" y="2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0" name="Freeform 168">
                <a:extLst>
                  <a:ext uri="{FF2B5EF4-FFF2-40B4-BE49-F238E27FC236}">
                    <a16:creationId xmlns:a16="http://schemas.microsoft.com/office/drawing/2014/main" id="{70EAC4EF-D75F-4A48-B470-468B7E32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18 w 223"/>
                  <a:gd name="T1" fmla="*/ 2 h 686"/>
                  <a:gd name="T2" fmla="*/ 125 w 223"/>
                  <a:gd name="T3" fmla="*/ 12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6 h 686"/>
                  <a:gd name="T12" fmla="*/ 209 w 223"/>
                  <a:gd name="T13" fmla="*/ 338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122" y="3"/>
                      <a:pt x="120" y="2"/>
                      <a:pt x="118" y="2"/>
                    </a:cubicBezTo>
                    <a:cubicBezTo>
                      <a:pt x="54" y="12"/>
                      <a:pt x="37" y="106"/>
                      <a:pt x="37" y="107"/>
                    </a:cubicBezTo>
                    <a:cubicBezTo>
                      <a:pt x="68" y="77"/>
                      <a:pt x="71" y="21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7"/>
                    </a:cubicBezTo>
                    <a:cubicBezTo>
                      <a:pt x="213" y="347"/>
                      <a:pt x="215" y="347"/>
                      <a:pt x="216" y="346"/>
                    </a:cubicBezTo>
                    <a:cubicBezTo>
                      <a:pt x="216" y="345"/>
                      <a:pt x="217" y="343"/>
                      <a:pt x="216" y="342"/>
                    </a:cubicBezTo>
                    <a:cubicBezTo>
                      <a:pt x="216" y="339"/>
                      <a:pt x="213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1" name="Freeform 169">
                <a:extLst>
                  <a:ext uri="{FF2B5EF4-FFF2-40B4-BE49-F238E27FC236}">
                    <a16:creationId xmlns:a16="http://schemas.microsoft.com/office/drawing/2014/main" id="{CD743FD2-6854-4758-A680-52A93B9E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33 w 223"/>
                  <a:gd name="T1" fmla="*/ 125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8 h 686"/>
                  <a:gd name="T10" fmla="*/ 209 w 223"/>
                  <a:gd name="T11" fmla="*/ 338 h 686"/>
                  <a:gd name="T12" fmla="*/ 216 w 223"/>
                  <a:gd name="T13" fmla="*/ 338 h 686"/>
                  <a:gd name="T14" fmla="*/ 219 w 223"/>
                  <a:gd name="T15" fmla="*/ 342 h 686"/>
                  <a:gd name="T16" fmla="*/ 220 w 223"/>
                  <a:gd name="T17" fmla="*/ 348 h 686"/>
                  <a:gd name="T18" fmla="*/ 221 w 223"/>
                  <a:gd name="T19" fmla="*/ 354 h 686"/>
                  <a:gd name="T20" fmla="*/ 222 w 223"/>
                  <a:gd name="T21" fmla="*/ 361 h 686"/>
                  <a:gd name="T22" fmla="*/ 221 w 223"/>
                  <a:gd name="T23" fmla="*/ 369 h 686"/>
                  <a:gd name="T24" fmla="*/ 221 w 223"/>
                  <a:gd name="T25" fmla="*/ 377 h 686"/>
                  <a:gd name="T26" fmla="*/ 221 w 223"/>
                  <a:gd name="T27" fmla="*/ 386 h 686"/>
                  <a:gd name="T28" fmla="*/ 221 w 223"/>
                  <a:gd name="T29" fmla="*/ 403 h 686"/>
                  <a:gd name="T30" fmla="*/ 222 w 223"/>
                  <a:gd name="T31" fmla="*/ 420 h 686"/>
                  <a:gd name="T32" fmla="*/ 222 w 223"/>
                  <a:gd name="T33" fmla="*/ 441 h 686"/>
                  <a:gd name="T34" fmla="*/ 223 w 223"/>
                  <a:gd name="T35" fmla="*/ 463 h 686"/>
                  <a:gd name="T36" fmla="*/ 223 w 223"/>
                  <a:gd name="T37" fmla="*/ 486 h 686"/>
                  <a:gd name="T38" fmla="*/ 223 w 223"/>
                  <a:gd name="T39" fmla="*/ 510 h 686"/>
                  <a:gd name="T40" fmla="*/ 223 w 223"/>
                  <a:gd name="T41" fmla="*/ 532 h 686"/>
                  <a:gd name="T42" fmla="*/ 222 w 223"/>
                  <a:gd name="T43" fmla="*/ 552 h 686"/>
                  <a:gd name="T44" fmla="*/ 222 w 223"/>
                  <a:gd name="T45" fmla="*/ 569 h 686"/>
                  <a:gd name="T46" fmla="*/ 220 w 223"/>
                  <a:gd name="T47" fmla="*/ 582 h 686"/>
                  <a:gd name="T48" fmla="*/ 218 w 223"/>
                  <a:gd name="T49" fmla="*/ 590 h 686"/>
                  <a:gd name="T50" fmla="*/ 215 w 223"/>
                  <a:gd name="T51" fmla="*/ 600 h 686"/>
                  <a:gd name="T52" fmla="*/ 211 w 223"/>
                  <a:gd name="T53" fmla="*/ 611 h 686"/>
                  <a:gd name="T54" fmla="*/ 205 w 223"/>
                  <a:gd name="T55" fmla="*/ 623 h 686"/>
                  <a:gd name="T56" fmla="*/ 198 w 223"/>
                  <a:gd name="T57" fmla="*/ 635 h 686"/>
                  <a:gd name="T58" fmla="*/ 190 w 223"/>
                  <a:gd name="T59" fmla="*/ 648 h 686"/>
                  <a:gd name="T60" fmla="*/ 179 w 223"/>
                  <a:gd name="T61" fmla="*/ 659 h 686"/>
                  <a:gd name="T62" fmla="*/ 167 w 223"/>
                  <a:gd name="T63" fmla="*/ 669 h 686"/>
                  <a:gd name="T64" fmla="*/ 153 w 223"/>
                  <a:gd name="T65" fmla="*/ 677 h 686"/>
                  <a:gd name="T66" fmla="*/ 137 w 223"/>
                  <a:gd name="T67" fmla="*/ 682 h 686"/>
                  <a:gd name="T68" fmla="*/ 128 w 223"/>
                  <a:gd name="T69" fmla="*/ 684 h 686"/>
                  <a:gd name="T70" fmla="*/ 127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6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5 h 686"/>
                  <a:gd name="T86" fmla="*/ 126 w 223"/>
                  <a:gd name="T87" fmla="*/ 685 h 686"/>
                  <a:gd name="T88" fmla="*/ 114 w 223"/>
                  <a:gd name="T89" fmla="*/ 685 h 686"/>
                  <a:gd name="T90" fmla="*/ 89 w 223"/>
                  <a:gd name="T91" fmla="*/ 681 h 686"/>
                  <a:gd name="T92" fmla="*/ 6 w 223"/>
                  <a:gd name="T93" fmla="*/ 472 h 686"/>
                  <a:gd name="T94" fmla="*/ 122 w 223"/>
                  <a:gd name="T9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3" h="686">
                    <a:moveTo>
                      <a:pt x="123" y="2"/>
                    </a:moveTo>
                    <a:cubicBezTo>
                      <a:pt x="46" y="14"/>
                      <a:pt x="33" y="124"/>
                      <a:pt x="33" y="125"/>
                    </a:cubicBezTo>
                    <a:cubicBezTo>
                      <a:pt x="76" y="33"/>
                      <a:pt x="82" y="19"/>
                      <a:pt x="125" y="12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8"/>
                      <a:pt x="212" y="348"/>
                    </a:cubicBezTo>
                    <a:cubicBezTo>
                      <a:pt x="213" y="348"/>
                      <a:pt x="215" y="347"/>
                      <a:pt x="216" y="347"/>
                    </a:cubicBezTo>
                    <a:cubicBezTo>
                      <a:pt x="216" y="347"/>
                      <a:pt x="221" y="338"/>
                      <a:pt x="209" y="338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2" name="Freeform 170">
                <a:extLst>
                  <a:ext uri="{FF2B5EF4-FFF2-40B4-BE49-F238E27FC236}">
                    <a16:creationId xmlns:a16="http://schemas.microsoft.com/office/drawing/2014/main" id="{5D60E1F0-38CB-4FE5-A8BB-91023EF2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27 w 223"/>
                  <a:gd name="T1" fmla="*/ 157 h 686"/>
                  <a:gd name="T2" fmla="*/ 125 w 223"/>
                  <a:gd name="T3" fmla="*/ 13 h 686"/>
                  <a:gd name="T4" fmla="*/ 20 w 223"/>
                  <a:gd name="T5" fmla="*/ 471 h 686"/>
                  <a:gd name="T6" fmla="*/ 212 w 223"/>
                  <a:gd name="T7" fmla="*/ 586 h 686"/>
                  <a:gd name="T8" fmla="*/ 211 w 223"/>
                  <a:gd name="T9" fmla="*/ 350 h 686"/>
                  <a:gd name="T10" fmla="*/ 216 w 223"/>
                  <a:gd name="T11" fmla="*/ 348 h 686"/>
                  <a:gd name="T12" fmla="*/ 208 w 223"/>
                  <a:gd name="T13" fmla="*/ 337 h 686"/>
                  <a:gd name="T14" fmla="*/ 216 w 223"/>
                  <a:gd name="T15" fmla="*/ 338 h 686"/>
                  <a:gd name="T16" fmla="*/ 219 w 223"/>
                  <a:gd name="T17" fmla="*/ 342 h 686"/>
                  <a:gd name="T18" fmla="*/ 220 w 223"/>
                  <a:gd name="T19" fmla="*/ 348 h 686"/>
                  <a:gd name="T20" fmla="*/ 221 w 223"/>
                  <a:gd name="T21" fmla="*/ 354 h 686"/>
                  <a:gd name="T22" fmla="*/ 222 w 223"/>
                  <a:gd name="T23" fmla="*/ 361 h 686"/>
                  <a:gd name="T24" fmla="*/ 221 w 223"/>
                  <a:gd name="T25" fmla="*/ 369 h 686"/>
                  <a:gd name="T26" fmla="*/ 221 w 223"/>
                  <a:gd name="T27" fmla="*/ 377 h 686"/>
                  <a:gd name="T28" fmla="*/ 221 w 223"/>
                  <a:gd name="T29" fmla="*/ 386 h 686"/>
                  <a:gd name="T30" fmla="*/ 221 w 223"/>
                  <a:gd name="T31" fmla="*/ 403 h 686"/>
                  <a:gd name="T32" fmla="*/ 222 w 223"/>
                  <a:gd name="T33" fmla="*/ 420 h 686"/>
                  <a:gd name="T34" fmla="*/ 222 w 223"/>
                  <a:gd name="T35" fmla="*/ 441 h 686"/>
                  <a:gd name="T36" fmla="*/ 223 w 223"/>
                  <a:gd name="T37" fmla="*/ 463 h 686"/>
                  <a:gd name="T38" fmla="*/ 223 w 223"/>
                  <a:gd name="T39" fmla="*/ 486 h 686"/>
                  <a:gd name="T40" fmla="*/ 223 w 223"/>
                  <a:gd name="T41" fmla="*/ 510 h 686"/>
                  <a:gd name="T42" fmla="*/ 223 w 223"/>
                  <a:gd name="T43" fmla="*/ 532 h 686"/>
                  <a:gd name="T44" fmla="*/ 222 w 223"/>
                  <a:gd name="T45" fmla="*/ 552 h 686"/>
                  <a:gd name="T46" fmla="*/ 222 w 223"/>
                  <a:gd name="T47" fmla="*/ 569 h 686"/>
                  <a:gd name="T48" fmla="*/ 220 w 223"/>
                  <a:gd name="T49" fmla="*/ 582 h 686"/>
                  <a:gd name="T50" fmla="*/ 218 w 223"/>
                  <a:gd name="T51" fmla="*/ 590 h 686"/>
                  <a:gd name="T52" fmla="*/ 215 w 223"/>
                  <a:gd name="T53" fmla="*/ 600 h 686"/>
                  <a:gd name="T54" fmla="*/ 211 w 223"/>
                  <a:gd name="T55" fmla="*/ 611 h 686"/>
                  <a:gd name="T56" fmla="*/ 205 w 223"/>
                  <a:gd name="T57" fmla="*/ 623 h 686"/>
                  <a:gd name="T58" fmla="*/ 198 w 223"/>
                  <a:gd name="T59" fmla="*/ 635 h 686"/>
                  <a:gd name="T60" fmla="*/ 190 w 223"/>
                  <a:gd name="T61" fmla="*/ 648 h 686"/>
                  <a:gd name="T62" fmla="*/ 179 w 223"/>
                  <a:gd name="T63" fmla="*/ 659 h 686"/>
                  <a:gd name="T64" fmla="*/ 167 w 223"/>
                  <a:gd name="T65" fmla="*/ 669 h 686"/>
                  <a:gd name="T66" fmla="*/ 153 w 223"/>
                  <a:gd name="T67" fmla="*/ 677 h 686"/>
                  <a:gd name="T68" fmla="*/ 137 w 223"/>
                  <a:gd name="T69" fmla="*/ 682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114 w 223"/>
                  <a:gd name="T91" fmla="*/ 685 h 686"/>
                  <a:gd name="T92" fmla="*/ 89 w 223"/>
                  <a:gd name="T93" fmla="*/ 681 h 686"/>
                  <a:gd name="T94" fmla="*/ 6 w 223"/>
                  <a:gd name="T95" fmla="*/ 472 h 686"/>
                  <a:gd name="T96" fmla="*/ 122 w 223"/>
                  <a:gd name="T97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37" y="15"/>
                      <a:pt x="27" y="156"/>
                      <a:pt x="27" y="157"/>
                    </a:cubicBezTo>
                    <a:cubicBezTo>
                      <a:pt x="46" y="124"/>
                      <a:pt x="47" y="83"/>
                      <a:pt x="69" y="50"/>
                    </a:cubicBezTo>
                    <a:cubicBezTo>
                      <a:pt x="88" y="23"/>
                      <a:pt x="104" y="16"/>
                      <a:pt x="125" y="13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8"/>
                      <a:pt x="212" y="348"/>
                      <a:pt x="212" y="348"/>
                    </a:cubicBezTo>
                    <a:cubicBezTo>
                      <a:pt x="213" y="348"/>
                      <a:pt x="215" y="348"/>
                      <a:pt x="216" y="348"/>
                    </a:cubicBezTo>
                    <a:cubicBezTo>
                      <a:pt x="217" y="346"/>
                      <a:pt x="220" y="338"/>
                      <a:pt x="210" y="337"/>
                    </a:cubicBezTo>
                    <a:cubicBezTo>
                      <a:pt x="210" y="337"/>
                      <a:pt x="209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3" name="Freeform 171">
                <a:extLst>
                  <a:ext uri="{FF2B5EF4-FFF2-40B4-BE49-F238E27FC236}">
                    <a16:creationId xmlns:a16="http://schemas.microsoft.com/office/drawing/2014/main" id="{0A503E33-AD0F-4820-A680-A45C5BF57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05" cy="936"/>
              </a:xfrm>
              <a:custGeom>
                <a:avLst/>
                <a:gdLst>
                  <a:gd name="T0" fmla="*/ 17 w 223"/>
                  <a:gd name="T1" fmla="*/ 288 h 686"/>
                  <a:gd name="T2" fmla="*/ 51 w 223"/>
                  <a:gd name="T3" fmla="*/ 86 h 686"/>
                  <a:gd name="T4" fmla="*/ 129 w 223"/>
                  <a:gd name="T5" fmla="*/ 675 h 686"/>
                  <a:gd name="T6" fmla="*/ 213 w 223"/>
                  <a:gd name="T7" fmla="*/ 399 h 686"/>
                  <a:gd name="T8" fmla="*/ 212 w 223"/>
                  <a:gd name="T9" fmla="*/ 349 h 686"/>
                  <a:gd name="T10" fmla="*/ 213 w 223"/>
                  <a:gd name="T11" fmla="*/ 338 h 686"/>
                  <a:gd name="T12" fmla="*/ 214 w 223"/>
                  <a:gd name="T13" fmla="*/ 337 h 686"/>
                  <a:gd name="T14" fmla="*/ 218 w 223"/>
                  <a:gd name="T15" fmla="*/ 340 h 686"/>
                  <a:gd name="T16" fmla="*/ 220 w 223"/>
                  <a:gd name="T17" fmla="*/ 345 h 686"/>
                  <a:gd name="T18" fmla="*/ 221 w 223"/>
                  <a:gd name="T19" fmla="*/ 351 h 686"/>
                  <a:gd name="T20" fmla="*/ 221 w 223"/>
                  <a:gd name="T21" fmla="*/ 357 h 686"/>
                  <a:gd name="T22" fmla="*/ 222 w 223"/>
                  <a:gd name="T23" fmla="*/ 365 h 686"/>
                  <a:gd name="T24" fmla="*/ 221 w 223"/>
                  <a:gd name="T25" fmla="*/ 373 h 686"/>
                  <a:gd name="T26" fmla="*/ 221 w 223"/>
                  <a:gd name="T27" fmla="*/ 382 h 686"/>
                  <a:gd name="T28" fmla="*/ 221 w 223"/>
                  <a:gd name="T29" fmla="*/ 396 h 686"/>
                  <a:gd name="T30" fmla="*/ 222 w 223"/>
                  <a:gd name="T31" fmla="*/ 411 h 686"/>
                  <a:gd name="T32" fmla="*/ 222 w 223"/>
                  <a:gd name="T33" fmla="*/ 430 h 686"/>
                  <a:gd name="T34" fmla="*/ 223 w 223"/>
                  <a:gd name="T35" fmla="*/ 452 h 686"/>
                  <a:gd name="T36" fmla="*/ 223 w 223"/>
                  <a:gd name="T37" fmla="*/ 475 h 686"/>
                  <a:gd name="T38" fmla="*/ 223 w 223"/>
                  <a:gd name="T39" fmla="*/ 498 h 686"/>
                  <a:gd name="T40" fmla="*/ 223 w 223"/>
                  <a:gd name="T41" fmla="*/ 521 h 686"/>
                  <a:gd name="T42" fmla="*/ 223 w 223"/>
                  <a:gd name="T43" fmla="*/ 542 h 686"/>
                  <a:gd name="T44" fmla="*/ 222 w 223"/>
                  <a:gd name="T45" fmla="*/ 561 h 686"/>
                  <a:gd name="T46" fmla="*/ 221 w 223"/>
                  <a:gd name="T47" fmla="*/ 576 h 686"/>
                  <a:gd name="T48" fmla="*/ 219 w 223"/>
                  <a:gd name="T49" fmla="*/ 586 h 686"/>
                  <a:gd name="T50" fmla="*/ 217 w 223"/>
                  <a:gd name="T51" fmla="*/ 595 h 686"/>
                  <a:gd name="T52" fmla="*/ 213 w 223"/>
                  <a:gd name="T53" fmla="*/ 605 h 686"/>
                  <a:gd name="T54" fmla="*/ 208 w 223"/>
                  <a:gd name="T55" fmla="*/ 617 h 686"/>
                  <a:gd name="T56" fmla="*/ 202 w 223"/>
                  <a:gd name="T57" fmla="*/ 629 h 686"/>
                  <a:gd name="T58" fmla="*/ 194 w 223"/>
                  <a:gd name="T59" fmla="*/ 642 h 686"/>
                  <a:gd name="T60" fmla="*/ 185 w 223"/>
                  <a:gd name="T61" fmla="*/ 653 h 686"/>
                  <a:gd name="T62" fmla="*/ 174 w 223"/>
                  <a:gd name="T63" fmla="*/ 664 h 686"/>
                  <a:gd name="T64" fmla="*/ 160 w 223"/>
                  <a:gd name="T65" fmla="*/ 673 h 686"/>
                  <a:gd name="T66" fmla="*/ 145 w 223"/>
                  <a:gd name="T67" fmla="*/ 680 h 686"/>
                  <a:gd name="T68" fmla="*/ 128 w 223"/>
                  <a:gd name="T69" fmla="*/ 684 h 686"/>
                  <a:gd name="T70" fmla="*/ 128 w 223"/>
                  <a:gd name="T71" fmla="*/ 684 h 686"/>
                  <a:gd name="T72" fmla="*/ 127 w 223"/>
                  <a:gd name="T73" fmla="*/ 684 h 686"/>
                  <a:gd name="T74" fmla="*/ 127 w 223"/>
                  <a:gd name="T75" fmla="*/ 684 h 686"/>
                  <a:gd name="T76" fmla="*/ 127 w 223"/>
                  <a:gd name="T77" fmla="*/ 684 h 686"/>
                  <a:gd name="T78" fmla="*/ 127 w 223"/>
                  <a:gd name="T79" fmla="*/ 684 h 686"/>
                  <a:gd name="T80" fmla="*/ 127 w 223"/>
                  <a:gd name="T81" fmla="*/ 684 h 686"/>
                  <a:gd name="T82" fmla="*/ 126 w 223"/>
                  <a:gd name="T83" fmla="*/ 684 h 686"/>
                  <a:gd name="T84" fmla="*/ 126 w 223"/>
                  <a:gd name="T85" fmla="*/ 684 h 686"/>
                  <a:gd name="T86" fmla="*/ 126 w 223"/>
                  <a:gd name="T87" fmla="*/ 685 h 686"/>
                  <a:gd name="T88" fmla="*/ 126 w 223"/>
                  <a:gd name="T89" fmla="*/ 685 h 686"/>
                  <a:gd name="T90" fmla="*/ 99 w 223"/>
                  <a:gd name="T91" fmla="*/ 684 h 686"/>
                  <a:gd name="T92" fmla="*/ 78 w 223"/>
                  <a:gd name="T93" fmla="*/ 676 h 686"/>
                  <a:gd name="T94" fmla="*/ 39 w 223"/>
                  <a:gd name="T95" fmla="*/ 80 h 686"/>
                  <a:gd name="T96" fmla="*/ 123 w 223"/>
                  <a:gd name="T97" fmla="*/ 1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23" h="686">
                    <a:moveTo>
                      <a:pt x="123" y="1"/>
                    </a:moveTo>
                    <a:cubicBezTo>
                      <a:pt x="16" y="18"/>
                      <a:pt x="17" y="221"/>
                      <a:pt x="17" y="288"/>
                    </a:cubicBezTo>
                    <a:cubicBezTo>
                      <a:pt x="25" y="178"/>
                      <a:pt x="36" y="27"/>
                      <a:pt x="125" y="14"/>
                    </a:cubicBezTo>
                    <a:cubicBezTo>
                      <a:pt x="99" y="17"/>
                      <a:pt x="78" y="28"/>
                      <a:pt x="51" y="86"/>
                    </a:cubicBezTo>
                    <a:cubicBezTo>
                      <a:pt x="19" y="156"/>
                      <a:pt x="14" y="320"/>
                      <a:pt x="20" y="471"/>
                    </a:cubicBezTo>
                    <a:cubicBezTo>
                      <a:pt x="23" y="559"/>
                      <a:pt x="43" y="686"/>
                      <a:pt x="129" y="675"/>
                    </a:cubicBezTo>
                    <a:cubicBezTo>
                      <a:pt x="184" y="667"/>
                      <a:pt x="205" y="610"/>
                      <a:pt x="212" y="586"/>
                    </a:cubicBezTo>
                    <a:cubicBezTo>
                      <a:pt x="218" y="562"/>
                      <a:pt x="214" y="444"/>
                      <a:pt x="213" y="399"/>
                    </a:cubicBezTo>
                    <a:cubicBezTo>
                      <a:pt x="212" y="367"/>
                      <a:pt x="216" y="346"/>
                      <a:pt x="211" y="350"/>
                    </a:cubicBezTo>
                    <a:cubicBezTo>
                      <a:pt x="212" y="349"/>
                      <a:pt x="212" y="349"/>
                      <a:pt x="212" y="349"/>
                    </a:cubicBezTo>
                    <a:cubicBezTo>
                      <a:pt x="213" y="350"/>
                      <a:pt x="214" y="351"/>
                      <a:pt x="215" y="351"/>
                    </a:cubicBezTo>
                    <a:cubicBezTo>
                      <a:pt x="216" y="350"/>
                      <a:pt x="221" y="341"/>
                      <a:pt x="213" y="338"/>
                    </a:cubicBezTo>
                    <a:cubicBezTo>
                      <a:pt x="212" y="337"/>
                      <a:pt x="210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3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4" name="Freeform 172">
                <a:extLst>
                  <a:ext uri="{FF2B5EF4-FFF2-40B4-BE49-F238E27FC236}">
                    <a16:creationId xmlns:a16="http://schemas.microsoft.com/office/drawing/2014/main" id="{1EEC267D-9692-4944-8D81-4E9E50AA1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16" cy="934"/>
              </a:xfrm>
              <a:custGeom>
                <a:avLst/>
                <a:gdLst>
                  <a:gd name="T0" fmla="*/ 16 w 231"/>
                  <a:gd name="T1" fmla="*/ 246 h 685"/>
                  <a:gd name="T2" fmla="*/ 204 w 231"/>
                  <a:gd name="T3" fmla="*/ 609 h 685"/>
                  <a:gd name="T4" fmla="*/ 208 w 231"/>
                  <a:gd name="T5" fmla="*/ 337 h 685"/>
                  <a:gd name="T6" fmla="*/ 216 w 231"/>
                  <a:gd name="T7" fmla="*/ 338 h 685"/>
                  <a:gd name="T8" fmla="*/ 219 w 231"/>
                  <a:gd name="T9" fmla="*/ 342 h 685"/>
                  <a:gd name="T10" fmla="*/ 220 w 231"/>
                  <a:gd name="T11" fmla="*/ 348 h 685"/>
                  <a:gd name="T12" fmla="*/ 221 w 231"/>
                  <a:gd name="T13" fmla="*/ 354 h 685"/>
                  <a:gd name="T14" fmla="*/ 222 w 231"/>
                  <a:gd name="T15" fmla="*/ 361 h 685"/>
                  <a:gd name="T16" fmla="*/ 221 w 231"/>
                  <a:gd name="T17" fmla="*/ 369 h 685"/>
                  <a:gd name="T18" fmla="*/ 221 w 231"/>
                  <a:gd name="T19" fmla="*/ 377 h 685"/>
                  <a:gd name="T20" fmla="*/ 221 w 231"/>
                  <a:gd name="T21" fmla="*/ 386 h 685"/>
                  <a:gd name="T22" fmla="*/ 221 w 231"/>
                  <a:gd name="T23" fmla="*/ 403 h 685"/>
                  <a:gd name="T24" fmla="*/ 222 w 231"/>
                  <a:gd name="T25" fmla="*/ 420 h 685"/>
                  <a:gd name="T26" fmla="*/ 222 w 231"/>
                  <a:gd name="T27" fmla="*/ 441 h 685"/>
                  <a:gd name="T28" fmla="*/ 223 w 231"/>
                  <a:gd name="T29" fmla="*/ 463 h 685"/>
                  <a:gd name="T30" fmla="*/ 223 w 231"/>
                  <a:gd name="T31" fmla="*/ 486 h 685"/>
                  <a:gd name="T32" fmla="*/ 223 w 231"/>
                  <a:gd name="T33" fmla="*/ 510 h 685"/>
                  <a:gd name="T34" fmla="*/ 223 w 231"/>
                  <a:gd name="T35" fmla="*/ 532 h 685"/>
                  <a:gd name="T36" fmla="*/ 222 w 231"/>
                  <a:gd name="T37" fmla="*/ 552 h 685"/>
                  <a:gd name="T38" fmla="*/ 222 w 231"/>
                  <a:gd name="T39" fmla="*/ 569 h 685"/>
                  <a:gd name="T40" fmla="*/ 220 w 231"/>
                  <a:gd name="T41" fmla="*/ 582 h 685"/>
                  <a:gd name="T42" fmla="*/ 218 w 231"/>
                  <a:gd name="T43" fmla="*/ 590 h 685"/>
                  <a:gd name="T44" fmla="*/ 215 w 231"/>
                  <a:gd name="T45" fmla="*/ 600 h 685"/>
                  <a:gd name="T46" fmla="*/ 211 w 231"/>
                  <a:gd name="T47" fmla="*/ 611 h 685"/>
                  <a:gd name="T48" fmla="*/ 205 w 231"/>
                  <a:gd name="T49" fmla="*/ 623 h 685"/>
                  <a:gd name="T50" fmla="*/ 198 w 231"/>
                  <a:gd name="T51" fmla="*/ 635 h 685"/>
                  <a:gd name="T52" fmla="*/ 190 w 231"/>
                  <a:gd name="T53" fmla="*/ 648 h 685"/>
                  <a:gd name="T54" fmla="*/ 179 w 231"/>
                  <a:gd name="T55" fmla="*/ 659 h 685"/>
                  <a:gd name="T56" fmla="*/ 167 w 231"/>
                  <a:gd name="T57" fmla="*/ 669 h 685"/>
                  <a:gd name="T58" fmla="*/ 153 w 231"/>
                  <a:gd name="T59" fmla="*/ 677 h 685"/>
                  <a:gd name="T60" fmla="*/ 137 w 231"/>
                  <a:gd name="T61" fmla="*/ 682 h 685"/>
                  <a:gd name="T62" fmla="*/ 128 w 231"/>
                  <a:gd name="T63" fmla="*/ 684 h 685"/>
                  <a:gd name="T64" fmla="*/ 127 w 231"/>
                  <a:gd name="T65" fmla="*/ 684 h 685"/>
                  <a:gd name="T66" fmla="*/ 127 w 231"/>
                  <a:gd name="T67" fmla="*/ 684 h 685"/>
                  <a:gd name="T68" fmla="*/ 127 w 231"/>
                  <a:gd name="T69" fmla="*/ 684 h 685"/>
                  <a:gd name="T70" fmla="*/ 127 w 231"/>
                  <a:gd name="T71" fmla="*/ 684 h 685"/>
                  <a:gd name="T72" fmla="*/ 127 w 231"/>
                  <a:gd name="T73" fmla="*/ 684 h 685"/>
                  <a:gd name="T74" fmla="*/ 126 w 231"/>
                  <a:gd name="T75" fmla="*/ 684 h 685"/>
                  <a:gd name="T76" fmla="*/ 126 w 231"/>
                  <a:gd name="T77" fmla="*/ 684 h 685"/>
                  <a:gd name="T78" fmla="*/ 126 w 231"/>
                  <a:gd name="T79" fmla="*/ 685 h 685"/>
                  <a:gd name="T80" fmla="*/ 126 w 231"/>
                  <a:gd name="T81" fmla="*/ 685 h 685"/>
                  <a:gd name="T82" fmla="*/ 114 w 231"/>
                  <a:gd name="T83" fmla="*/ 685 h 685"/>
                  <a:gd name="T84" fmla="*/ 89 w 231"/>
                  <a:gd name="T85" fmla="*/ 681 h 685"/>
                  <a:gd name="T86" fmla="*/ 6 w 231"/>
                  <a:gd name="T87" fmla="*/ 472 h 685"/>
                  <a:gd name="T88" fmla="*/ 122 w 231"/>
                  <a:gd name="T89" fmla="*/ 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1" h="685">
                    <a:moveTo>
                      <a:pt x="122" y="1"/>
                    </a:moveTo>
                    <a:cubicBezTo>
                      <a:pt x="30" y="16"/>
                      <a:pt x="20" y="172"/>
                      <a:pt x="16" y="246"/>
                    </a:cubicBezTo>
                    <a:cubicBezTo>
                      <a:pt x="6" y="410"/>
                      <a:pt x="9" y="616"/>
                      <a:pt x="82" y="665"/>
                    </a:cubicBezTo>
                    <a:cubicBezTo>
                      <a:pt x="109" y="683"/>
                      <a:pt x="172" y="685"/>
                      <a:pt x="204" y="609"/>
                    </a:cubicBezTo>
                    <a:cubicBezTo>
                      <a:pt x="231" y="547"/>
                      <a:pt x="218" y="345"/>
                      <a:pt x="218" y="344"/>
                    </a:cubicBezTo>
                    <a:cubicBezTo>
                      <a:pt x="217" y="339"/>
                      <a:pt x="214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5" name="Freeform 173">
                <a:extLst>
                  <a:ext uri="{FF2B5EF4-FFF2-40B4-BE49-F238E27FC236}">
                    <a16:creationId xmlns:a16="http://schemas.microsoft.com/office/drawing/2014/main" id="{DFCC2A5C-77DB-42F5-B145-D7530773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22" cy="936"/>
              </a:xfrm>
              <a:custGeom>
                <a:avLst/>
                <a:gdLst>
                  <a:gd name="T0" fmla="*/ 15 w 235"/>
                  <a:gd name="T1" fmla="*/ 247 h 686"/>
                  <a:gd name="T2" fmla="*/ 205 w 235"/>
                  <a:gd name="T3" fmla="*/ 610 h 686"/>
                  <a:gd name="T4" fmla="*/ 208 w 235"/>
                  <a:gd name="T5" fmla="*/ 337 h 686"/>
                  <a:gd name="T6" fmla="*/ 216 w 235"/>
                  <a:gd name="T7" fmla="*/ 338 h 686"/>
                  <a:gd name="T8" fmla="*/ 219 w 235"/>
                  <a:gd name="T9" fmla="*/ 342 h 686"/>
                  <a:gd name="T10" fmla="*/ 220 w 235"/>
                  <a:gd name="T11" fmla="*/ 348 h 686"/>
                  <a:gd name="T12" fmla="*/ 221 w 235"/>
                  <a:gd name="T13" fmla="*/ 354 h 686"/>
                  <a:gd name="T14" fmla="*/ 222 w 235"/>
                  <a:gd name="T15" fmla="*/ 361 h 686"/>
                  <a:gd name="T16" fmla="*/ 221 w 235"/>
                  <a:gd name="T17" fmla="*/ 369 h 686"/>
                  <a:gd name="T18" fmla="*/ 221 w 235"/>
                  <a:gd name="T19" fmla="*/ 377 h 686"/>
                  <a:gd name="T20" fmla="*/ 221 w 235"/>
                  <a:gd name="T21" fmla="*/ 386 h 686"/>
                  <a:gd name="T22" fmla="*/ 221 w 235"/>
                  <a:gd name="T23" fmla="*/ 403 h 686"/>
                  <a:gd name="T24" fmla="*/ 222 w 235"/>
                  <a:gd name="T25" fmla="*/ 420 h 686"/>
                  <a:gd name="T26" fmla="*/ 222 w 235"/>
                  <a:gd name="T27" fmla="*/ 441 h 686"/>
                  <a:gd name="T28" fmla="*/ 223 w 235"/>
                  <a:gd name="T29" fmla="*/ 463 h 686"/>
                  <a:gd name="T30" fmla="*/ 223 w 235"/>
                  <a:gd name="T31" fmla="*/ 486 h 686"/>
                  <a:gd name="T32" fmla="*/ 223 w 235"/>
                  <a:gd name="T33" fmla="*/ 510 h 686"/>
                  <a:gd name="T34" fmla="*/ 223 w 235"/>
                  <a:gd name="T35" fmla="*/ 532 h 686"/>
                  <a:gd name="T36" fmla="*/ 222 w 235"/>
                  <a:gd name="T37" fmla="*/ 552 h 686"/>
                  <a:gd name="T38" fmla="*/ 222 w 235"/>
                  <a:gd name="T39" fmla="*/ 569 h 686"/>
                  <a:gd name="T40" fmla="*/ 220 w 235"/>
                  <a:gd name="T41" fmla="*/ 582 h 686"/>
                  <a:gd name="T42" fmla="*/ 218 w 235"/>
                  <a:gd name="T43" fmla="*/ 590 h 686"/>
                  <a:gd name="T44" fmla="*/ 215 w 235"/>
                  <a:gd name="T45" fmla="*/ 600 h 686"/>
                  <a:gd name="T46" fmla="*/ 211 w 235"/>
                  <a:gd name="T47" fmla="*/ 611 h 686"/>
                  <a:gd name="T48" fmla="*/ 205 w 235"/>
                  <a:gd name="T49" fmla="*/ 623 h 686"/>
                  <a:gd name="T50" fmla="*/ 198 w 235"/>
                  <a:gd name="T51" fmla="*/ 635 h 686"/>
                  <a:gd name="T52" fmla="*/ 190 w 235"/>
                  <a:gd name="T53" fmla="*/ 648 h 686"/>
                  <a:gd name="T54" fmla="*/ 179 w 235"/>
                  <a:gd name="T55" fmla="*/ 659 h 686"/>
                  <a:gd name="T56" fmla="*/ 167 w 235"/>
                  <a:gd name="T57" fmla="*/ 669 h 686"/>
                  <a:gd name="T58" fmla="*/ 153 w 235"/>
                  <a:gd name="T59" fmla="*/ 677 h 686"/>
                  <a:gd name="T60" fmla="*/ 137 w 235"/>
                  <a:gd name="T61" fmla="*/ 682 h 686"/>
                  <a:gd name="T62" fmla="*/ 128 w 235"/>
                  <a:gd name="T63" fmla="*/ 684 h 686"/>
                  <a:gd name="T64" fmla="*/ 127 w 235"/>
                  <a:gd name="T65" fmla="*/ 684 h 686"/>
                  <a:gd name="T66" fmla="*/ 127 w 235"/>
                  <a:gd name="T67" fmla="*/ 684 h 686"/>
                  <a:gd name="T68" fmla="*/ 127 w 235"/>
                  <a:gd name="T69" fmla="*/ 684 h 686"/>
                  <a:gd name="T70" fmla="*/ 127 w 235"/>
                  <a:gd name="T71" fmla="*/ 684 h 686"/>
                  <a:gd name="T72" fmla="*/ 127 w 235"/>
                  <a:gd name="T73" fmla="*/ 684 h 686"/>
                  <a:gd name="T74" fmla="*/ 126 w 235"/>
                  <a:gd name="T75" fmla="*/ 684 h 686"/>
                  <a:gd name="T76" fmla="*/ 126 w 235"/>
                  <a:gd name="T77" fmla="*/ 684 h 686"/>
                  <a:gd name="T78" fmla="*/ 126 w 235"/>
                  <a:gd name="T79" fmla="*/ 685 h 686"/>
                  <a:gd name="T80" fmla="*/ 126 w 235"/>
                  <a:gd name="T81" fmla="*/ 685 h 686"/>
                  <a:gd name="T82" fmla="*/ 114 w 235"/>
                  <a:gd name="T83" fmla="*/ 685 h 686"/>
                  <a:gd name="T84" fmla="*/ 89 w 235"/>
                  <a:gd name="T85" fmla="*/ 681 h 686"/>
                  <a:gd name="T86" fmla="*/ 6 w 235"/>
                  <a:gd name="T87" fmla="*/ 472 h 686"/>
                  <a:gd name="T88" fmla="*/ 122 w 235"/>
                  <a:gd name="T8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5" h="686">
                    <a:moveTo>
                      <a:pt x="122" y="1"/>
                    </a:moveTo>
                    <a:cubicBezTo>
                      <a:pt x="29" y="16"/>
                      <a:pt x="19" y="178"/>
                      <a:pt x="15" y="247"/>
                    </a:cubicBezTo>
                    <a:cubicBezTo>
                      <a:pt x="0" y="486"/>
                      <a:pt x="22" y="627"/>
                      <a:pt x="81" y="666"/>
                    </a:cubicBezTo>
                    <a:cubicBezTo>
                      <a:pt x="109" y="684"/>
                      <a:pt x="173" y="686"/>
                      <a:pt x="205" y="610"/>
                    </a:cubicBezTo>
                    <a:cubicBezTo>
                      <a:pt x="235" y="540"/>
                      <a:pt x="219" y="344"/>
                      <a:pt x="218" y="343"/>
                    </a:cubicBezTo>
                    <a:cubicBezTo>
                      <a:pt x="216" y="337"/>
                      <a:pt x="211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6" name="Freeform 174">
                <a:extLst>
                  <a:ext uri="{FF2B5EF4-FFF2-40B4-BE49-F238E27FC236}">
                    <a16:creationId xmlns:a16="http://schemas.microsoft.com/office/drawing/2014/main" id="{4D68C7A1-ADB8-4AEA-B28B-F6F8652D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558"/>
                <a:ext cx="328" cy="953"/>
              </a:xfrm>
              <a:custGeom>
                <a:avLst/>
                <a:gdLst>
                  <a:gd name="T0" fmla="*/ 23 w 240"/>
                  <a:gd name="T1" fmla="*/ 247 h 699"/>
                  <a:gd name="T2" fmla="*/ 218 w 240"/>
                  <a:gd name="T3" fmla="*/ 605 h 699"/>
                  <a:gd name="T4" fmla="*/ 217 w 240"/>
                  <a:gd name="T5" fmla="*/ 337 h 699"/>
                  <a:gd name="T6" fmla="*/ 225 w 240"/>
                  <a:gd name="T7" fmla="*/ 338 h 699"/>
                  <a:gd name="T8" fmla="*/ 228 w 240"/>
                  <a:gd name="T9" fmla="*/ 342 h 699"/>
                  <a:gd name="T10" fmla="*/ 229 w 240"/>
                  <a:gd name="T11" fmla="*/ 348 h 699"/>
                  <a:gd name="T12" fmla="*/ 230 w 240"/>
                  <a:gd name="T13" fmla="*/ 354 h 699"/>
                  <a:gd name="T14" fmla="*/ 231 w 240"/>
                  <a:gd name="T15" fmla="*/ 361 h 699"/>
                  <a:gd name="T16" fmla="*/ 230 w 240"/>
                  <a:gd name="T17" fmla="*/ 369 h 699"/>
                  <a:gd name="T18" fmla="*/ 230 w 240"/>
                  <a:gd name="T19" fmla="*/ 377 h 699"/>
                  <a:gd name="T20" fmla="*/ 230 w 240"/>
                  <a:gd name="T21" fmla="*/ 386 h 699"/>
                  <a:gd name="T22" fmla="*/ 230 w 240"/>
                  <a:gd name="T23" fmla="*/ 403 h 699"/>
                  <a:gd name="T24" fmla="*/ 231 w 240"/>
                  <a:gd name="T25" fmla="*/ 420 h 699"/>
                  <a:gd name="T26" fmla="*/ 231 w 240"/>
                  <a:gd name="T27" fmla="*/ 441 h 699"/>
                  <a:gd name="T28" fmla="*/ 232 w 240"/>
                  <a:gd name="T29" fmla="*/ 463 h 699"/>
                  <a:gd name="T30" fmla="*/ 232 w 240"/>
                  <a:gd name="T31" fmla="*/ 486 h 699"/>
                  <a:gd name="T32" fmla="*/ 232 w 240"/>
                  <a:gd name="T33" fmla="*/ 510 h 699"/>
                  <a:gd name="T34" fmla="*/ 232 w 240"/>
                  <a:gd name="T35" fmla="*/ 532 h 699"/>
                  <a:gd name="T36" fmla="*/ 231 w 240"/>
                  <a:gd name="T37" fmla="*/ 552 h 699"/>
                  <a:gd name="T38" fmla="*/ 231 w 240"/>
                  <a:gd name="T39" fmla="*/ 569 h 699"/>
                  <a:gd name="T40" fmla="*/ 229 w 240"/>
                  <a:gd name="T41" fmla="*/ 582 h 699"/>
                  <a:gd name="T42" fmla="*/ 227 w 240"/>
                  <a:gd name="T43" fmla="*/ 590 h 699"/>
                  <a:gd name="T44" fmla="*/ 224 w 240"/>
                  <a:gd name="T45" fmla="*/ 600 h 699"/>
                  <a:gd name="T46" fmla="*/ 220 w 240"/>
                  <a:gd name="T47" fmla="*/ 611 h 699"/>
                  <a:gd name="T48" fmla="*/ 214 w 240"/>
                  <a:gd name="T49" fmla="*/ 623 h 699"/>
                  <a:gd name="T50" fmla="*/ 207 w 240"/>
                  <a:gd name="T51" fmla="*/ 635 h 699"/>
                  <a:gd name="T52" fmla="*/ 199 w 240"/>
                  <a:gd name="T53" fmla="*/ 648 h 699"/>
                  <a:gd name="T54" fmla="*/ 188 w 240"/>
                  <a:gd name="T55" fmla="*/ 659 h 699"/>
                  <a:gd name="T56" fmla="*/ 176 w 240"/>
                  <a:gd name="T57" fmla="*/ 669 h 699"/>
                  <a:gd name="T58" fmla="*/ 162 w 240"/>
                  <a:gd name="T59" fmla="*/ 677 h 699"/>
                  <a:gd name="T60" fmla="*/ 146 w 240"/>
                  <a:gd name="T61" fmla="*/ 682 h 699"/>
                  <a:gd name="T62" fmla="*/ 137 w 240"/>
                  <a:gd name="T63" fmla="*/ 684 h 699"/>
                  <a:gd name="T64" fmla="*/ 136 w 240"/>
                  <a:gd name="T65" fmla="*/ 684 h 699"/>
                  <a:gd name="T66" fmla="*/ 136 w 240"/>
                  <a:gd name="T67" fmla="*/ 684 h 699"/>
                  <a:gd name="T68" fmla="*/ 136 w 240"/>
                  <a:gd name="T69" fmla="*/ 684 h 699"/>
                  <a:gd name="T70" fmla="*/ 136 w 240"/>
                  <a:gd name="T71" fmla="*/ 684 h 699"/>
                  <a:gd name="T72" fmla="*/ 136 w 240"/>
                  <a:gd name="T73" fmla="*/ 684 h 699"/>
                  <a:gd name="T74" fmla="*/ 135 w 240"/>
                  <a:gd name="T75" fmla="*/ 684 h 699"/>
                  <a:gd name="T76" fmla="*/ 135 w 240"/>
                  <a:gd name="T77" fmla="*/ 684 h 699"/>
                  <a:gd name="T78" fmla="*/ 135 w 240"/>
                  <a:gd name="T79" fmla="*/ 685 h 699"/>
                  <a:gd name="T80" fmla="*/ 135 w 240"/>
                  <a:gd name="T81" fmla="*/ 685 h 699"/>
                  <a:gd name="T82" fmla="*/ 123 w 240"/>
                  <a:gd name="T83" fmla="*/ 685 h 699"/>
                  <a:gd name="T84" fmla="*/ 98 w 240"/>
                  <a:gd name="T85" fmla="*/ 681 h 699"/>
                  <a:gd name="T86" fmla="*/ 15 w 240"/>
                  <a:gd name="T87" fmla="*/ 472 h 699"/>
                  <a:gd name="T88" fmla="*/ 131 w 240"/>
                  <a:gd name="T89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9">
                    <a:moveTo>
                      <a:pt x="131" y="1"/>
                    </a:moveTo>
                    <a:cubicBezTo>
                      <a:pt x="37" y="16"/>
                      <a:pt x="27" y="178"/>
                      <a:pt x="23" y="247"/>
                    </a:cubicBezTo>
                    <a:cubicBezTo>
                      <a:pt x="0" y="608"/>
                      <a:pt x="68" y="652"/>
                      <a:pt x="90" y="667"/>
                    </a:cubicBezTo>
                    <a:cubicBezTo>
                      <a:pt x="106" y="678"/>
                      <a:pt x="177" y="699"/>
                      <a:pt x="218" y="605"/>
                    </a:cubicBezTo>
                    <a:cubicBezTo>
                      <a:pt x="240" y="552"/>
                      <a:pt x="228" y="346"/>
                      <a:pt x="228" y="344"/>
                    </a:cubicBezTo>
                    <a:cubicBezTo>
                      <a:pt x="227" y="341"/>
                      <a:pt x="225" y="336"/>
                      <a:pt x="217" y="337"/>
                    </a:cubicBezTo>
                    <a:cubicBezTo>
                      <a:pt x="219" y="336"/>
                      <a:pt x="222" y="336"/>
                      <a:pt x="223" y="337"/>
                    </a:cubicBezTo>
                    <a:cubicBezTo>
                      <a:pt x="224" y="338"/>
                      <a:pt x="224" y="338"/>
                      <a:pt x="225" y="338"/>
                    </a:cubicBezTo>
                    <a:cubicBezTo>
                      <a:pt x="227" y="340"/>
                      <a:pt x="227" y="340"/>
                      <a:pt x="227" y="340"/>
                    </a:cubicBezTo>
                    <a:cubicBezTo>
                      <a:pt x="228" y="342"/>
                      <a:pt x="228" y="342"/>
                      <a:pt x="228" y="342"/>
                    </a:cubicBezTo>
                    <a:cubicBezTo>
                      <a:pt x="229" y="345"/>
                      <a:pt x="229" y="345"/>
                      <a:pt x="229" y="345"/>
                    </a:cubicBezTo>
                    <a:cubicBezTo>
                      <a:pt x="229" y="348"/>
                      <a:pt x="229" y="348"/>
                      <a:pt x="229" y="348"/>
                    </a:cubicBezTo>
                    <a:cubicBezTo>
                      <a:pt x="230" y="351"/>
                      <a:pt x="230" y="351"/>
                      <a:pt x="230" y="351"/>
                    </a:cubicBezTo>
                    <a:cubicBezTo>
                      <a:pt x="230" y="354"/>
                      <a:pt x="230" y="354"/>
                      <a:pt x="230" y="354"/>
                    </a:cubicBezTo>
                    <a:cubicBezTo>
                      <a:pt x="230" y="355"/>
                      <a:pt x="230" y="356"/>
                      <a:pt x="230" y="357"/>
                    </a:cubicBezTo>
                    <a:cubicBezTo>
                      <a:pt x="231" y="361"/>
                      <a:pt x="231" y="361"/>
                      <a:pt x="231" y="361"/>
                    </a:cubicBezTo>
                    <a:cubicBezTo>
                      <a:pt x="231" y="362"/>
                      <a:pt x="231" y="364"/>
                      <a:pt x="231" y="365"/>
                    </a:cubicBezTo>
                    <a:cubicBezTo>
                      <a:pt x="230" y="369"/>
                      <a:pt x="230" y="369"/>
                      <a:pt x="230" y="369"/>
                    </a:cubicBezTo>
                    <a:cubicBezTo>
                      <a:pt x="230" y="370"/>
                      <a:pt x="230" y="372"/>
                      <a:pt x="230" y="373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0" y="379"/>
                      <a:pt x="230" y="380"/>
                      <a:pt x="230" y="382"/>
                    </a:cubicBezTo>
                    <a:cubicBezTo>
                      <a:pt x="230" y="386"/>
                      <a:pt x="230" y="386"/>
                      <a:pt x="230" y="386"/>
                    </a:cubicBezTo>
                    <a:cubicBezTo>
                      <a:pt x="230" y="389"/>
                      <a:pt x="230" y="393"/>
                      <a:pt x="230" y="396"/>
                    </a:cubicBezTo>
                    <a:cubicBezTo>
                      <a:pt x="230" y="403"/>
                      <a:pt x="230" y="403"/>
                      <a:pt x="230" y="403"/>
                    </a:cubicBezTo>
                    <a:cubicBezTo>
                      <a:pt x="230" y="405"/>
                      <a:pt x="230" y="409"/>
                      <a:pt x="231" y="411"/>
                    </a:cubicBezTo>
                    <a:cubicBezTo>
                      <a:pt x="231" y="420"/>
                      <a:pt x="231" y="420"/>
                      <a:pt x="231" y="420"/>
                    </a:cubicBezTo>
                    <a:cubicBezTo>
                      <a:pt x="231" y="423"/>
                      <a:pt x="231" y="427"/>
                      <a:pt x="231" y="430"/>
                    </a:cubicBezTo>
                    <a:cubicBezTo>
                      <a:pt x="231" y="441"/>
                      <a:pt x="231" y="441"/>
                      <a:pt x="231" y="441"/>
                    </a:cubicBezTo>
                    <a:cubicBezTo>
                      <a:pt x="231" y="444"/>
                      <a:pt x="231" y="448"/>
                      <a:pt x="232" y="452"/>
                    </a:cubicBezTo>
                    <a:cubicBezTo>
                      <a:pt x="232" y="463"/>
                      <a:pt x="232" y="463"/>
                      <a:pt x="232" y="463"/>
                    </a:cubicBezTo>
                    <a:cubicBezTo>
                      <a:pt x="232" y="467"/>
                      <a:pt x="232" y="471"/>
                      <a:pt x="232" y="475"/>
                    </a:cubicBezTo>
                    <a:cubicBezTo>
                      <a:pt x="232" y="486"/>
                      <a:pt x="232" y="486"/>
                      <a:pt x="232" y="486"/>
                    </a:cubicBezTo>
                    <a:cubicBezTo>
                      <a:pt x="232" y="490"/>
                      <a:pt x="232" y="495"/>
                      <a:pt x="232" y="498"/>
                    </a:cubicBezTo>
                    <a:cubicBezTo>
                      <a:pt x="232" y="510"/>
                      <a:pt x="232" y="510"/>
                      <a:pt x="232" y="510"/>
                    </a:cubicBezTo>
                    <a:cubicBezTo>
                      <a:pt x="232" y="513"/>
                      <a:pt x="232" y="518"/>
                      <a:pt x="232" y="521"/>
                    </a:cubicBezTo>
                    <a:cubicBezTo>
                      <a:pt x="232" y="532"/>
                      <a:pt x="232" y="532"/>
                      <a:pt x="232" y="532"/>
                    </a:cubicBezTo>
                    <a:cubicBezTo>
                      <a:pt x="232" y="535"/>
                      <a:pt x="232" y="539"/>
                      <a:pt x="232" y="542"/>
                    </a:cubicBezTo>
                    <a:cubicBezTo>
                      <a:pt x="231" y="552"/>
                      <a:pt x="231" y="552"/>
                      <a:pt x="231" y="552"/>
                    </a:cubicBezTo>
                    <a:cubicBezTo>
                      <a:pt x="231" y="555"/>
                      <a:pt x="231" y="558"/>
                      <a:pt x="231" y="561"/>
                    </a:cubicBezTo>
                    <a:cubicBezTo>
                      <a:pt x="231" y="569"/>
                      <a:pt x="231" y="569"/>
                      <a:pt x="231" y="569"/>
                    </a:cubicBezTo>
                    <a:cubicBezTo>
                      <a:pt x="230" y="571"/>
                      <a:pt x="230" y="574"/>
                      <a:pt x="230" y="576"/>
                    </a:cubicBezTo>
                    <a:cubicBezTo>
                      <a:pt x="229" y="582"/>
                      <a:pt x="229" y="582"/>
                      <a:pt x="229" y="582"/>
                    </a:cubicBezTo>
                    <a:cubicBezTo>
                      <a:pt x="229" y="583"/>
                      <a:pt x="228" y="585"/>
                      <a:pt x="228" y="586"/>
                    </a:cubicBezTo>
                    <a:cubicBezTo>
                      <a:pt x="227" y="590"/>
                      <a:pt x="227" y="590"/>
                      <a:pt x="227" y="590"/>
                    </a:cubicBezTo>
                    <a:cubicBezTo>
                      <a:pt x="226" y="592"/>
                      <a:pt x="226" y="594"/>
                      <a:pt x="226" y="595"/>
                    </a:cubicBezTo>
                    <a:cubicBezTo>
                      <a:pt x="224" y="600"/>
                      <a:pt x="224" y="600"/>
                      <a:pt x="224" y="600"/>
                    </a:cubicBezTo>
                    <a:cubicBezTo>
                      <a:pt x="223" y="602"/>
                      <a:pt x="222" y="604"/>
                      <a:pt x="222" y="605"/>
                    </a:cubicBezTo>
                    <a:cubicBezTo>
                      <a:pt x="220" y="611"/>
                      <a:pt x="220" y="611"/>
                      <a:pt x="220" y="611"/>
                    </a:cubicBezTo>
                    <a:cubicBezTo>
                      <a:pt x="219" y="613"/>
                      <a:pt x="218" y="615"/>
                      <a:pt x="217" y="617"/>
                    </a:cubicBezTo>
                    <a:cubicBezTo>
                      <a:pt x="214" y="623"/>
                      <a:pt x="214" y="623"/>
                      <a:pt x="214" y="623"/>
                    </a:cubicBezTo>
                    <a:cubicBezTo>
                      <a:pt x="213" y="625"/>
                      <a:pt x="212" y="627"/>
                      <a:pt x="211" y="629"/>
                    </a:cubicBezTo>
                    <a:cubicBezTo>
                      <a:pt x="207" y="635"/>
                      <a:pt x="207" y="635"/>
                      <a:pt x="207" y="635"/>
                    </a:cubicBezTo>
                    <a:cubicBezTo>
                      <a:pt x="206" y="637"/>
                      <a:pt x="204" y="640"/>
                      <a:pt x="203" y="642"/>
                    </a:cubicBezTo>
                    <a:cubicBezTo>
                      <a:pt x="199" y="648"/>
                      <a:pt x="199" y="648"/>
                      <a:pt x="199" y="648"/>
                    </a:cubicBezTo>
                    <a:cubicBezTo>
                      <a:pt x="197" y="649"/>
                      <a:pt x="195" y="652"/>
                      <a:pt x="194" y="653"/>
                    </a:cubicBezTo>
                    <a:cubicBezTo>
                      <a:pt x="188" y="659"/>
                      <a:pt x="188" y="659"/>
                      <a:pt x="188" y="659"/>
                    </a:cubicBezTo>
                    <a:cubicBezTo>
                      <a:pt x="187" y="660"/>
                      <a:pt x="184" y="663"/>
                      <a:pt x="183" y="664"/>
                    </a:cubicBezTo>
                    <a:cubicBezTo>
                      <a:pt x="176" y="669"/>
                      <a:pt x="176" y="669"/>
                      <a:pt x="176" y="669"/>
                    </a:cubicBezTo>
                    <a:cubicBezTo>
                      <a:pt x="174" y="670"/>
                      <a:pt x="172" y="672"/>
                      <a:pt x="169" y="673"/>
                    </a:cubicBezTo>
                    <a:cubicBezTo>
                      <a:pt x="162" y="677"/>
                      <a:pt x="162" y="677"/>
                      <a:pt x="162" y="677"/>
                    </a:cubicBezTo>
                    <a:cubicBezTo>
                      <a:pt x="160" y="678"/>
                      <a:pt x="157" y="679"/>
                      <a:pt x="154" y="680"/>
                    </a:cubicBezTo>
                    <a:cubicBezTo>
                      <a:pt x="146" y="682"/>
                      <a:pt x="146" y="682"/>
                      <a:pt x="146" y="682"/>
                    </a:cubicBezTo>
                    <a:cubicBezTo>
                      <a:pt x="143" y="683"/>
                      <a:pt x="140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35" y="685"/>
                      <a:pt x="135" y="685"/>
                      <a:pt x="135" y="685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18" y="685"/>
                      <a:pt x="112" y="685"/>
                      <a:pt x="108" y="684"/>
                    </a:cubicBezTo>
                    <a:cubicBezTo>
                      <a:pt x="98" y="681"/>
                      <a:pt x="98" y="681"/>
                      <a:pt x="98" y="681"/>
                    </a:cubicBezTo>
                    <a:cubicBezTo>
                      <a:pt x="94" y="680"/>
                      <a:pt x="90" y="678"/>
                      <a:pt x="87" y="676"/>
                    </a:cubicBezTo>
                    <a:cubicBezTo>
                      <a:pt x="31" y="646"/>
                      <a:pt x="18" y="544"/>
                      <a:pt x="15" y="472"/>
                    </a:cubicBezTo>
                    <a:cubicBezTo>
                      <a:pt x="9" y="320"/>
                      <a:pt x="14" y="154"/>
                      <a:pt x="48" y="80"/>
                    </a:cubicBezTo>
                    <a:cubicBezTo>
                      <a:pt x="76" y="17"/>
                      <a:pt x="100" y="5"/>
                      <a:pt x="131" y="0"/>
                    </a:cubicBezTo>
                    <a:cubicBezTo>
                      <a:pt x="131" y="1"/>
                      <a:pt x="131" y="1"/>
                      <a:pt x="131" y="1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7" name="Freeform 175">
                <a:extLst>
                  <a:ext uri="{FF2B5EF4-FFF2-40B4-BE49-F238E27FC236}">
                    <a16:creationId xmlns:a16="http://schemas.microsoft.com/office/drawing/2014/main" id="{B0503CBF-BB29-4883-B867-50C04679A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58"/>
                <a:ext cx="360" cy="1068"/>
              </a:xfrm>
              <a:custGeom>
                <a:avLst/>
                <a:gdLst>
                  <a:gd name="T0" fmla="*/ 15 w 263"/>
                  <a:gd name="T1" fmla="*/ 227 h 783"/>
                  <a:gd name="T2" fmla="*/ 220 w 263"/>
                  <a:gd name="T3" fmla="*/ 348 h 783"/>
                  <a:gd name="T4" fmla="*/ 214 w 263"/>
                  <a:gd name="T5" fmla="*/ 337 h 783"/>
                  <a:gd name="T6" fmla="*/ 218 w 263"/>
                  <a:gd name="T7" fmla="*/ 340 h 783"/>
                  <a:gd name="T8" fmla="*/ 220 w 263"/>
                  <a:gd name="T9" fmla="*/ 345 h 783"/>
                  <a:gd name="T10" fmla="*/ 221 w 263"/>
                  <a:gd name="T11" fmla="*/ 351 h 783"/>
                  <a:gd name="T12" fmla="*/ 221 w 263"/>
                  <a:gd name="T13" fmla="*/ 357 h 783"/>
                  <a:gd name="T14" fmla="*/ 222 w 263"/>
                  <a:gd name="T15" fmla="*/ 365 h 783"/>
                  <a:gd name="T16" fmla="*/ 221 w 263"/>
                  <a:gd name="T17" fmla="*/ 373 h 783"/>
                  <a:gd name="T18" fmla="*/ 221 w 263"/>
                  <a:gd name="T19" fmla="*/ 382 h 783"/>
                  <a:gd name="T20" fmla="*/ 221 w 263"/>
                  <a:gd name="T21" fmla="*/ 396 h 783"/>
                  <a:gd name="T22" fmla="*/ 222 w 263"/>
                  <a:gd name="T23" fmla="*/ 411 h 783"/>
                  <a:gd name="T24" fmla="*/ 222 w 263"/>
                  <a:gd name="T25" fmla="*/ 430 h 783"/>
                  <a:gd name="T26" fmla="*/ 223 w 263"/>
                  <a:gd name="T27" fmla="*/ 452 h 783"/>
                  <a:gd name="T28" fmla="*/ 223 w 263"/>
                  <a:gd name="T29" fmla="*/ 475 h 783"/>
                  <a:gd name="T30" fmla="*/ 223 w 263"/>
                  <a:gd name="T31" fmla="*/ 498 h 783"/>
                  <a:gd name="T32" fmla="*/ 223 w 263"/>
                  <a:gd name="T33" fmla="*/ 521 h 783"/>
                  <a:gd name="T34" fmla="*/ 223 w 263"/>
                  <a:gd name="T35" fmla="*/ 542 h 783"/>
                  <a:gd name="T36" fmla="*/ 222 w 263"/>
                  <a:gd name="T37" fmla="*/ 561 h 783"/>
                  <a:gd name="T38" fmla="*/ 221 w 263"/>
                  <a:gd name="T39" fmla="*/ 576 h 783"/>
                  <a:gd name="T40" fmla="*/ 219 w 263"/>
                  <a:gd name="T41" fmla="*/ 586 h 783"/>
                  <a:gd name="T42" fmla="*/ 217 w 263"/>
                  <a:gd name="T43" fmla="*/ 595 h 783"/>
                  <a:gd name="T44" fmla="*/ 213 w 263"/>
                  <a:gd name="T45" fmla="*/ 605 h 783"/>
                  <a:gd name="T46" fmla="*/ 208 w 263"/>
                  <a:gd name="T47" fmla="*/ 617 h 783"/>
                  <a:gd name="T48" fmla="*/ 202 w 263"/>
                  <a:gd name="T49" fmla="*/ 629 h 783"/>
                  <a:gd name="T50" fmla="*/ 194 w 263"/>
                  <a:gd name="T51" fmla="*/ 642 h 783"/>
                  <a:gd name="T52" fmla="*/ 185 w 263"/>
                  <a:gd name="T53" fmla="*/ 653 h 783"/>
                  <a:gd name="T54" fmla="*/ 174 w 263"/>
                  <a:gd name="T55" fmla="*/ 664 h 783"/>
                  <a:gd name="T56" fmla="*/ 160 w 263"/>
                  <a:gd name="T57" fmla="*/ 673 h 783"/>
                  <a:gd name="T58" fmla="*/ 145 w 263"/>
                  <a:gd name="T59" fmla="*/ 680 h 783"/>
                  <a:gd name="T60" fmla="*/ 128 w 263"/>
                  <a:gd name="T61" fmla="*/ 684 h 783"/>
                  <a:gd name="T62" fmla="*/ 128 w 263"/>
                  <a:gd name="T63" fmla="*/ 684 h 783"/>
                  <a:gd name="T64" fmla="*/ 127 w 263"/>
                  <a:gd name="T65" fmla="*/ 684 h 783"/>
                  <a:gd name="T66" fmla="*/ 127 w 263"/>
                  <a:gd name="T67" fmla="*/ 684 h 783"/>
                  <a:gd name="T68" fmla="*/ 127 w 263"/>
                  <a:gd name="T69" fmla="*/ 684 h 783"/>
                  <a:gd name="T70" fmla="*/ 127 w 263"/>
                  <a:gd name="T71" fmla="*/ 684 h 783"/>
                  <a:gd name="T72" fmla="*/ 127 w 263"/>
                  <a:gd name="T73" fmla="*/ 684 h 783"/>
                  <a:gd name="T74" fmla="*/ 126 w 263"/>
                  <a:gd name="T75" fmla="*/ 684 h 783"/>
                  <a:gd name="T76" fmla="*/ 126 w 263"/>
                  <a:gd name="T77" fmla="*/ 684 h 783"/>
                  <a:gd name="T78" fmla="*/ 126 w 263"/>
                  <a:gd name="T79" fmla="*/ 685 h 783"/>
                  <a:gd name="T80" fmla="*/ 126 w 263"/>
                  <a:gd name="T81" fmla="*/ 685 h 783"/>
                  <a:gd name="T82" fmla="*/ 99 w 263"/>
                  <a:gd name="T83" fmla="*/ 684 h 783"/>
                  <a:gd name="T84" fmla="*/ 78 w 263"/>
                  <a:gd name="T85" fmla="*/ 676 h 783"/>
                  <a:gd name="T86" fmla="*/ 39 w 263"/>
                  <a:gd name="T87" fmla="*/ 80 h 783"/>
                  <a:gd name="T88" fmla="*/ 122 w 263"/>
                  <a:gd name="T89" fmla="*/ 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3" h="783">
                    <a:moveTo>
                      <a:pt x="122" y="1"/>
                    </a:moveTo>
                    <a:cubicBezTo>
                      <a:pt x="61" y="11"/>
                      <a:pt x="25" y="87"/>
                      <a:pt x="15" y="227"/>
                    </a:cubicBezTo>
                    <a:cubicBezTo>
                      <a:pt x="2" y="397"/>
                      <a:pt x="3" y="611"/>
                      <a:pt x="75" y="663"/>
                    </a:cubicBezTo>
                    <a:cubicBezTo>
                      <a:pt x="77" y="665"/>
                      <a:pt x="263" y="783"/>
                      <a:pt x="220" y="348"/>
                    </a:cubicBezTo>
                    <a:cubicBezTo>
                      <a:pt x="219" y="337"/>
                      <a:pt x="213" y="337"/>
                      <a:pt x="208" y="337"/>
                    </a:cubicBezTo>
                    <a:cubicBezTo>
                      <a:pt x="210" y="336"/>
                      <a:pt x="213" y="336"/>
                      <a:pt x="214" y="337"/>
                    </a:cubicBezTo>
                    <a:cubicBezTo>
                      <a:pt x="215" y="338"/>
                      <a:pt x="215" y="338"/>
                      <a:pt x="216" y="338"/>
                    </a:cubicBezTo>
                    <a:cubicBezTo>
                      <a:pt x="218" y="340"/>
                      <a:pt x="218" y="340"/>
                      <a:pt x="218" y="340"/>
                    </a:cubicBezTo>
                    <a:cubicBezTo>
                      <a:pt x="219" y="342"/>
                      <a:pt x="219" y="342"/>
                      <a:pt x="219" y="342"/>
                    </a:cubicBezTo>
                    <a:cubicBezTo>
                      <a:pt x="220" y="345"/>
                      <a:pt x="220" y="345"/>
                      <a:pt x="220" y="345"/>
                    </a:cubicBezTo>
                    <a:cubicBezTo>
                      <a:pt x="220" y="348"/>
                      <a:pt x="220" y="348"/>
                      <a:pt x="220" y="348"/>
                    </a:cubicBezTo>
                    <a:cubicBezTo>
                      <a:pt x="221" y="351"/>
                      <a:pt x="221" y="351"/>
                      <a:pt x="221" y="351"/>
                    </a:cubicBezTo>
                    <a:cubicBezTo>
                      <a:pt x="221" y="354"/>
                      <a:pt x="221" y="354"/>
                      <a:pt x="221" y="354"/>
                    </a:cubicBezTo>
                    <a:cubicBezTo>
                      <a:pt x="221" y="355"/>
                      <a:pt x="221" y="356"/>
                      <a:pt x="221" y="357"/>
                    </a:cubicBezTo>
                    <a:cubicBezTo>
                      <a:pt x="222" y="361"/>
                      <a:pt x="222" y="361"/>
                      <a:pt x="222" y="361"/>
                    </a:cubicBezTo>
                    <a:cubicBezTo>
                      <a:pt x="222" y="362"/>
                      <a:pt x="222" y="364"/>
                      <a:pt x="222" y="365"/>
                    </a:cubicBezTo>
                    <a:cubicBezTo>
                      <a:pt x="221" y="369"/>
                      <a:pt x="221" y="369"/>
                      <a:pt x="221" y="369"/>
                    </a:cubicBezTo>
                    <a:cubicBezTo>
                      <a:pt x="221" y="370"/>
                      <a:pt x="221" y="372"/>
                      <a:pt x="221" y="373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21" y="379"/>
                      <a:pt x="221" y="380"/>
                      <a:pt x="221" y="382"/>
                    </a:cubicBezTo>
                    <a:cubicBezTo>
                      <a:pt x="221" y="386"/>
                      <a:pt x="221" y="386"/>
                      <a:pt x="221" y="386"/>
                    </a:cubicBezTo>
                    <a:cubicBezTo>
                      <a:pt x="221" y="389"/>
                      <a:pt x="221" y="393"/>
                      <a:pt x="221" y="396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1" y="405"/>
                      <a:pt x="221" y="409"/>
                      <a:pt x="222" y="411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2" y="423"/>
                      <a:pt x="222" y="427"/>
                      <a:pt x="222" y="430"/>
                    </a:cubicBezTo>
                    <a:cubicBezTo>
                      <a:pt x="222" y="441"/>
                      <a:pt x="222" y="441"/>
                      <a:pt x="222" y="441"/>
                    </a:cubicBezTo>
                    <a:cubicBezTo>
                      <a:pt x="222" y="444"/>
                      <a:pt x="222" y="448"/>
                      <a:pt x="223" y="452"/>
                    </a:cubicBezTo>
                    <a:cubicBezTo>
                      <a:pt x="223" y="463"/>
                      <a:pt x="223" y="463"/>
                      <a:pt x="223" y="463"/>
                    </a:cubicBezTo>
                    <a:cubicBezTo>
                      <a:pt x="223" y="467"/>
                      <a:pt x="223" y="471"/>
                      <a:pt x="223" y="475"/>
                    </a:cubicBezTo>
                    <a:cubicBezTo>
                      <a:pt x="223" y="486"/>
                      <a:pt x="223" y="486"/>
                      <a:pt x="223" y="486"/>
                    </a:cubicBezTo>
                    <a:cubicBezTo>
                      <a:pt x="223" y="490"/>
                      <a:pt x="223" y="495"/>
                      <a:pt x="223" y="498"/>
                    </a:cubicBezTo>
                    <a:cubicBezTo>
                      <a:pt x="223" y="510"/>
                      <a:pt x="223" y="510"/>
                      <a:pt x="223" y="510"/>
                    </a:cubicBezTo>
                    <a:cubicBezTo>
                      <a:pt x="223" y="513"/>
                      <a:pt x="223" y="518"/>
                      <a:pt x="223" y="521"/>
                    </a:cubicBezTo>
                    <a:cubicBezTo>
                      <a:pt x="223" y="532"/>
                      <a:pt x="223" y="532"/>
                      <a:pt x="223" y="532"/>
                    </a:cubicBezTo>
                    <a:cubicBezTo>
                      <a:pt x="223" y="535"/>
                      <a:pt x="223" y="539"/>
                      <a:pt x="223" y="542"/>
                    </a:cubicBezTo>
                    <a:cubicBezTo>
                      <a:pt x="222" y="552"/>
                      <a:pt x="222" y="552"/>
                      <a:pt x="222" y="552"/>
                    </a:cubicBezTo>
                    <a:cubicBezTo>
                      <a:pt x="222" y="555"/>
                      <a:pt x="222" y="558"/>
                      <a:pt x="222" y="561"/>
                    </a:cubicBezTo>
                    <a:cubicBezTo>
                      <a:pt x="222" y="569"/>
                      <a:pt x="222" y="569"/>
                      <a:pt x="222" y="569"/>
                    </a:cubicBezTo>
                    <a:cubicBezTo>
                      <a:pt x="221" y="571"/>
                      <a:pt x="221" y="574"/>
                      <a:pt x="221" y="576"/>
                    </a:cubicBezTo>
                    <a:cubicBezTo>
                      <a:pt x="220" y="582"/>
                      <a:pt x="220" y="582"/>
                      <a:pt x="220" y="582"/>
                    </a:cubicBezTo>
                    <a:cubicBezTo>
                      <a:pt x="220" y="583"/>
                      <a:pt x="219" y="585"/>
                      <a:pt x="219" y="586"/>
                    </a:cubicBezTo>
                    <a:cubicBezTo>
                      <a:pt x="218" y="590"/>
                      <a:pt x="218" y="590"/>
                      <a:pt x="218" y="590"/>
                    </a:cubicBezTo>
                    <a:cubicBezTo>
                      <a:pt x="217" y="592"/>
                      <a:pt x="217" y="594"/>
                      <a:pt x="217" y="595"/>
                    </a:cubicBezTo>
                    <a:cubicBezTo>
                      <a:pt x="215" y="600"/>
                      <a:pt x="215" y="600"/>
                      <a:pt x="215" y="600"/>
                    </a:cubicBezTo>
                    <a:cubicBezTo>
                      <a:pt x="214" y="602"/>
                      <a:pt x="213" y="604"/>
                      <a:pt x="213" y="605"/>
                    </a:cubicBezTo>
                    <a:cubicBezTo>
                      <a:pt x="211" y="611"/>
                      <a:pt x="211" y="611"/>
                      <a:pt x="211" y="611"/>
                    </a:cubicBezTo>
                    <a:cubicBezTo>
                      <a:pt x="210" y="613"/>
                      <a:pt x="209" y="615"/>
                      <a:pt x="208" y="617"/>
                    </a:cubicBezTo>
                    <a:cubicBezTo>
                      <a:pt x="205" y="623"/>
                      <a:pt x="205" y="623"/>
                      <a:pt x="205" y="623"/>
                    </a:cubicBezTo>
                    <a:cubicBezTo>
                      <a:pt x="204" y="625"/>
                      <a:pt x="203" y="627"/>
                      <a:pt x="202" y="629"/>
                    </a:cubicBezTo>
                    <a:cubicBezTo>
                      <a:pt x="198" y="635"/>
                      <a:pt x="198" y="635"/>
                      <a:pt x="198" y="635"/>
                    </a:cubicBezTo>
                    <a:cubicBezTo>
                      <a:pt x="197" y="637"/>
                      <a:pt x="195" y="640"/>
                      <a:pt x="194" y="642"/>
                    </a:cubicBezTo>
                    <a:cubicBezTo>
                      <a:pt x="190" y="648"/>
                      <a:pt x="190" y="648"/>
                      <a:pt x="190" y="648"/>
                    </a:cubicBezTo>
                    <a:cubicBezTo>
                      <a:pt x="188" y="649"/>
                      <a:pt x="186" y="652"/>
                      <a:pt x="185" y="653"/>
                    </a:cubicBezTo>
                    <a:cubicBezTo>
                      <a:pt x="179" y="659"/>
                      <a:pt x="179" y="659"/>
                      <a:pt x="179" y="659"/>
                    </a:cubicBezTo>
                    <a:cubicBezTo>
                      <a:pt x="178" y="660"/>
                      <a:pt x="175" y="663"/>
                      <a:pt x="174" y="664"/>
                    </a:cubicBezTo>
                    <a:cubicBezTo>
                      <a:pt x="167" y="669"/>
                      <a:pt x="167" y="669"/>
                      <a:pt x="167" y="669"/>
                    </a:cubicBezTo>
                    <a:cubicBezTo>
                      <a:pt x="165" y="670"/>
                      <a:pt x="163" y="672"/>
                      <a:pt x="160" y="673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1" y="678"/>
                      <a:pt x="148" y="679"/>
                      <a:pt x="145" y="680"/>
                    </a:cubicBezTo>
                    <a:cubicBezTo>
                      <a:pt x="137" y="682"/>
                      <a:pt x="137" y="682"/>
                      <a:pt x="137" y="682"/>
                    </a:cubicBezTo>
                    <a:cubicBezTo>
                      <a:pt x="134" y="683"/>
                      <a:pt x="131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4"/>
                      <a:pt x="126" y="684"/>
                      <a:pt x="126" y="684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14" y="685"/>
                      <a:pt x="114" y="685"/>
                      <a:pt x="114" y="685"/>
                    </a:cubicBezTo>
                    <a:cubicBezTo>
                      <a:pt x="109" y="685"/>
                      <a:pt x="103" y="685"/>
                      <a:pt x="99" y="684"/>
                    </a:cubicBezTo>
                    <a:cubicBezTo>
                      <a:pt x="89" y="681"/>
                      <a:pt x="89" y="681"/>
                      <a:pt x="89" y="681"/>
                    </a:cubicBezTo>
                    <a:cubicBezTo>
                      <a:pt x="85" y="680"/>
                      <a:pt x="81" y="678"/>
                      <a:pt x="78" y="676"/>
                    </a:cubicBezTo>
                    <a:cubicBezTo>
                      <a:pt x="22" y="646"/>
                      <a:pt x="9" y="544"/>
                      <a:pt x="6" y="472"/>
                    </a:cubicBezTo>
                    <a:cubicBezTo>
                      <a:pt x="0" y="320"/>
                      <a:pt x="5" y="154"/>
                      <a:pt x="39" y="80"/>
                    </a:cubicBezTo>
                    <a:cubicBezTo>
                      <a:pt x="67" y="17"/>
                      <a:pt x="91" y="5"/>
                      <a:pt x="122" y="0"/>
                    </a:cubicBezTo>
                    <a:cubicBezTo>
                      <a:pt x="122" y="1"/>
                      <a:pt x="122" y="1"/>
                      <a:pt x="122" y="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8" name="Freeform 176">
                <a:extLst>
                  <a:ext uri="{FF2B5EF4-FFF2-40B4-BE49-F238E27FC236}">
                    <a16:creationId xmlns:a16="http://schemas.microsoft.com/office/drawing/2014/main" id="{099B7C69-49CC-4259-B931-2635B3DFC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558"/>
                <a:ext cx="328" cy="941"/>
              </a:xfrm>
              <a:custGeom>
                <a:avLst/>
                <a:gdLst>
                  <a:gd name="T0" fmla="*/ 15 w 240"/>
                  <a:gd name="T1" fmla="*/ 251 h 690"/>
                  <a:gd name="T2" fmla="*/ 210 w 240"/>
                  <a:gd name="T3" fmla="*/ 612 h 690"/>
                  <a:gd name="T4" fmla="*/ 211 w 240"/>
                  <a:gd name="T5" fmla="*/ 337 h 690"/>
                  <a:gd name="T6" fmla="*/ 219 w 240"/>
                  <a:gd name="T7" fmla="*/ 338 h 690"/>
                  <a:gd name="T8" fmla="*/ 222 w 240"/>
                  <a:gd name="T9" fmla="*/ 342 h 690"/>
                  <a:gd name="T10" fmla="*/ 223 w 240"/>
                  <a:gd name="T11" fmla="*/ 348 h 690"/>
                  <a:gd name="T12" fmla="*/ 224 w 240"/>
                  <a:gd name="T13" fmla="*/ 354 h 690"/>
                  <a:gd name="T14" fmla="*/ 225 w 240"/>
                  <a:gd name="T15" fmla="*/ 361 h 690"/>
                  <a:gd name="T16" fmla="*/ 224 w 240"/>
                  <a:gd name="T17" fmla="*/ 369 h 690"/>
                  <a:gd name="T18" fmla="*/ 224 w 240"/>
                  <a:gd name="T19" fmla="*/ 377 h 690"/>
                  <a:gd name="T20" fmla="*/ 224 w 240"/>
                  <a:gd name="T21" fmla="*/ 386 h 690"/>
                  <a:gd name="T22" fmla="*/ 224 w 240"/>
                  <a:gd name="T23" fmla="*/ 403 h 690"/>
                  <a:gd name="T24" fmla="*/ 225 w 240"/>
                  <a:gd name="T25" fmla="*/ 420 h 690"/>
                  <a:gd name="T26" fmla="*/ 225 w 240"/>
                  <a:gd name="T27" fmla="*/ 441 h 690"/>
                  <a:gd name="T28" fmla="*/ 226 w 240"/>
                  <a:gd name="T29" fmla="*/ 463 h 690"/>
                  <a:gd name="T30" fmla="*/ 226 w 240"/>
                  <a:gd name="T31" fmla="*/ 486 h 690"/>
                  <a:gd name="T32" fmla="*/ 226 w 240"/>
                  <a:gd name="T33" fmla="*/ 510 h 690"/>
                  <a:gd name="T34" fmla="*/ 226 w 240"/>
                  <a:gd name="T35" fmla="*/ 532 h 690"/>
                  <a:gd name="T36" fmla="*/ 225 w 240"/>
                  <a:gd name="T37" fmla="*/ 552 h 690"/>
                  <a:gd name="T38" fmla="*/ 225 w 240"/>
                  <a:gd name="T39" fmla="*/ 569 h 690"/>
                  <a:gd name="T40" fmla="*/ 223 w 240"/>
                  <a:gd name="T41" fmla="*/ 582 h 690"/>
                  <a:gd name="T42" fmla="*/ 221 w 240"/>
                  <a:gd name="T43" fmla="*/ 590 h 690"/>
                  <a:gd name="T44" fmla="*/ 218 w 240"/>
                  <a:gd name="T45" fmla="*/ 600 h 690"/>
                  <a:gd name="T46" fmla="*/ 214 w 240"/>
                  <a:gd name="T47" fmla="*/ 611 h 690"/>
                  <a:gd name="T48" fmla="*/ 208 w 240"/>
                  <a:gd name="T49" fmla="*/ 623 h 690"/>
                  <a:gd name="T50" fmla="*/ 201 w 240"/>
                  <a:gd name="T51" fmla="*/ 635 h 690"/>
                  <a:gd name="T52" fmla="*/ 193 w 240"/>
                  <a:gd name="T53" fmla="*/ 648 h 690"/>
                  <a:gd name="T54" fmla="*/ 182 w 240"/>
                  <a:gd name="T55" fmla="*/ 659 h 690"/>
                  <a:gd name="T56" fmla="*/ 170 w 240"/>
                  <a:gd name="T57" fmla="*/ 669 h 690"/>
                  <a:gd name="T58" fmla="*/ 156 w 240"/>
                  <a:gd name="T59" fmla="*/ 677 h 690"/>
                  <a:gd name="T60" fmla="*/ 140 w 240"/>
                  <a:gd name="T61" fmla="*/ 682 h 690"/>
                  <a:gd name="T62" fmla="*/ 131 w 240"/>
                  <a:gd name="T63" fmla="*/ 684 h 690"/>
                  <a:gd name="T64" fmla="*/ 130 w 240"/>
                  <a:gd name="T65" fmla="*/ 684 h 690"/>
                  <a:gd name="T66" fmla="*/ 130 w 240"/>
                  <a:gd name="T67" fmla="*/ 684 h 690"/>
                  <a:gd name="T68" fmla="*/ 130 w 240"/>
                  <a:gd name="T69" fmla="*/ 684 h 690"/>
                  <a:gd name="T70" fmla="*/ 130 w 240"/>
                  <a:gd name="T71" fmla="*/ 684 h 690"/>
                  <a:gd name="T72" fmla="*/ 130 w 240"/>
                  <a:gd name="T73" fmla="*/ 684 h 690"/>
                  <a:gd name="T74" fmla="*/ 129 w 240"/>
                  <a:gd name="T75" fmla="*/ 684 h 690"/>
                  <a:gd name="T76" fmla="*/ 129 w 240"/>
                  <a:gd name="T77" fmla="*/ 684 h 690"/>
                  <a:gd name="T78" fmla="*/ 129 w 240"/>
                  <a:gd name="T79" fmla="*/ 685 h 690"/>
                  <a:gd name="T80" fmla="*/ 129 w 240"/>
                  <a:gd name="T81" fmla="*/ 685 h 690"/>
                  <a:gd name="T82" fmla="*/ 117 w 240"/>
                  <a:gd name="T83" fmla="*/ 685 h 690"/>
                  <a:gd name="T84" fmla="*/ 92 w 240"/>
                  <a:gd name="T85" fmla="*/ 681 h 690"/>
                  <a:gd name="T86" fmla="*/ 9 w 240"/>
                  <a:gd name="T87" fmla="*/ 472 h 690"/>
                  <a:gd name="T88" fmla="*/ 125 w 240"/>
                  <a:gd name="T89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0" h="690">
                    <a:moveTo>
                      <a:pt x="125" y="1"/>
                    </a:moveTo>
                    <a:cubicBezTo>
                      <a:pt x="30" y="16"/>
                      <a:pt x="20" y="181"/>
                      <a:pt x="15" y="251"/>
                    </a:cubicBezTo>
                    <a:cubicBezTo>
                      <a:pt x="0" y="489"/>
                      <a:pt x="23" y="629"/>
                      <a:pt x="83" y="668"/>
                    </a:cubicBezTo>
                    <a:cubicBezTo>
                      <a:pt x="116" y="690"/>
                      <a:pt x="179" y="682"/>
                      <a:pt x="210" y="612"/>
                    </a:cubicBezTo>
                    <a:cubicBezTo>
                      <a:pt x="240" y="543"/>
                      <a:pt x="223" y="349"/>
                      <a:pt x="223" y="347"/>
                    </a:cubicBezTo>
                    <a:cubicBezTo>
                      <a:pt x="221" y="336"/>
                      <a:pt x="214" y="337"/>
                      <a:pt x="211" y="337"/>
                    </a:cubicBezTo>
                    <a:cubicBezTo>
                      <a:pt x="213" y="336"/>
                      <a:pt x="216" y="336"/>
                      <a:pt x="217" y="337"/>
                    </a:cubicBezTo>
                    <a:cubicBezTo>
                      <a:pt x="218" y="338"/>
                      <a:pt x="218" y="338"/>
                      <a:pt x="219" y="338"/>
                    </a:cubicBezTo>
                    <a:cubicBezTo>
                      <a:pt x="221" y="340"/>
                      <a:pt x="221" y="340"/>
                      <a:pt x="221" y="340"/>
                    </a:cubicBezTo>
                    <a:cubicBezTo>
                      <a:pt x="222" y="342"/>
                      <a:pt x="222" y="342"/>
                      <a:pt x="222" y="342"/>
                    </a:cubicBezTo>
                    <a:cubicBezTo>
                      <a:pt x="223" y="345"/>
                      <a:pt x="223" y="345"/>
                      <a:pt x="223" y="345"/>
                    </a:cubicBezTo>
                    <a:cubicBezTo>
                      <a:pt x="223" y="348"/>
                      <a:pt x="223" y="348"/>
                      <a:pt x="223" y="348"/>
                    </a:cubicBezTo>
                    <a:cubicBezTo>
                      <a:pt x="224" y="351"/>
                      <a:pt x="224" y="351"/>
                      <a:pt x="224" y="351"/>
                    </a:cubicBezTo>
                    <a:cubicBezTo>
                      <a:pt x="224" y="354"/>
                      <a:pt x="224" y="354"/>
                      <a:pt x="224" y="354"/>
                    </a:cubicBezTo>
                    <a:cubicBezTo>
                      <a:pt x="224" y="355"/>
                      <a:pt x="224" y="356"/>
                      <a:pt x="224" y="357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25" y="362"/>
                      <a:pt x="225" y="364"/>
                      <a:pt x="225" y="365"/>
                    </a:cubicBezTo>
                    <a:cubicBezTo>
                      <a:pt x="224" y="369"/>
                      <a:pt x="224" y="369"/>
                      <a:pt x="224" y="369"/>
                    </a:cubicBezTo>
                    <a:cubicBezTo>
                      <a:pt x="224" y="370"/>
                      <a:pt x="224" y="372"/>
                      <a:pt x="224" y="373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4" y="379"/>
                      <a:pt x="224" y="380"/>
                      <a:pt x="224" y="382"/>
                    </a:cubicBezTo>
                    <a:cubicBezTo>
                      <a:pt x="224" y="386"/>
                      <a:pt x="224" y="386"/>
                      <a:pt x="224" y="386"/>
                    </a:cubicBezTo>
                    <a:cubicBezTo>
                      <a:pt x="224" y="389"/>
                      <a:pt x="224" y="393"/>
                      <a:pt x="224" y="396"/>
                    </a:cubicBezTo>
                    <a:cubicBezTo>
                      <a:pt x="224" y="403"/>
                      <a:pt x="224" y="403"/>
                      <a:pt x="224" y="403"/>
                    </a:cubicBezTo>
                    <a:cubicBezTo>
                      <a:pt x="224" y="405"/>
                      <a:pt x="224" y="409"/>
                      <a:pt x="225" y="411"/>
                    </a:cubicBezTo>
                    <a:cubicBezTo>
                      <a:pt x="225" y="420"/>
                      <a:pt x="225" y="420"/>
                      <a:pt x="225" y="420"/>
                    </a:cubicBezTo>
                    <a:cubicBezTo>
                      <a:pt x="225" y="423"/>
                      <a:pt x="225" y="427"/>
                      <a:pt x="225" y="430"/>
                    </a:cubicBezTo>
                    <a:cubicBezTo>
                      <a:pt x="225" y="441"/>
                      <a:pt x="225" y="441"/>
                      <a:pt x="225" y="441"/>
                    </a:cubicBezTo>
                    <a:cubicBezTo>
                      <a:pt x="225" y="444"/>
                      <a:pt x="225" y="448"/>
                      <a:pt x="226" y="452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7"/>
                      <a:pt x="226" y="471"/>
                      <a:pt x="226" y="475"/>
                    </a:cubicBezTo>
                    <a:cubicBezTo>
                      <a:pt x="226" y="486"/>
                      <a:pt x="226" y="486"/>
                      <a:pt x="226" y="486"/>
                    </a:cubicBezTo>
                    <a:cubicBezTo>
                      <a:pt x="226" y="490"/>
                      <a:pt x="226" y="495"/>
                      <a:pt x="226" y="498"/>
                    </a:cubicBezTo>
                    <a:cubicBezTo>
                      <a:pt x="226" y="510"/>
                      <a:pt x="226" y="510"/>
                      <a:pt x="226" y="510"/>
                    </a:cubicBezTo>
                    <a:cubicBezTo>
                      <a:pt x="226" y="513"/>
                      <a:pt x="226" y="518"/>
                      <a:pt x="226" y="521"/>
                    </a:cubicBezTo>
                    <a:cubicBezTo>
                      <a:pt x="226" y="532"/>
                      <a:pt x="226" y="532"/>
                      <a:pt x="226" y="532"/>
                    </a:cubicBezTo>
                    <a:cubicBezTo>
                      <a:pt x="226" y="535"/>
                      <a:pt x="226" y="539"/>
                      <a:pt x="226" y="542"/>
                    </a:cubicBezTo>
                    <a:cubicBezTo>
                      <a:pt x="225" y="552"/>
                      <a:pt x="225" y="552"/>
                      <a:pt x="225" y="552"/>
                    </a:cubicBezTo>
                    <a:cubicBezTo>
                      <a:pt x="225" y="555"/>
                      <a:pt x="225" y="558"/>
                      <a:pt x="225" y="561"/>
                    </a:cubicBezTo>
                    <a:cubicBezTo>
                      <a:pt x="225" y="569"/>
                      <a:pt x="225" y="569"/>
                      <a:pt x="225" y="569"/>
                    </a:cubicBezTo>
                    <a:cubicBezTo>
                      <a:pt x="224" y="571"/>
                      <a:pt x="224" y="574"/>
                      <a:pt x="224" y="576"/>
                    </a:cubicBezTo>
                    <a:cubicBezTo>
                      <a:pt x="223" y="582"/>
                      <a:pt x="223" y="582"/>
                      <a:pt x="223" y="582"/>
                    </a:cubicBezTo>
                    <a:cubicBezTo>
                      <a:pt x="223" y="583"/>
                      <a:pt x="222" y="585"/>
                      <a:pt x="222" y="586"/>
                    </a:cubicBezTo>
                    <a:cubicBezTo>
                      <a:pt x="221" y="590"/>
                      <a:pt x="221" y="590"/>
                      <a:pt x="221" y="590"/>
                    </a:cubicBezTo>
                    <a:cubicBezTo>
                      <a:pt x="220" y="592"/>
                      <a:pt x="220" y="594"/>
                      <a:pt x="220" y="595"/>
                    </a:cubicBezTo>
                    <a:cubicBezTo>
                      <a:pt x="218" y="600"/>
                      <a:pt x="218" y="600"/>
                      <a:pt x="218" y="600"/>
                    </a:cubicBezTo>
                    <a:cubicBezTo>
                      <a:pt x="217" y="602"/>
                      <a:pt x="216" y="604"/>
                      <a:pt x="216" y="605"/>
                    </a:cubicBezTo>
                    <a:cubicBezTo>
                      <a:pt x="214" y="611"/>
                      <a:pt x="214" y="611"/>
                      <a:pt x="214" y="611"/>
                    </a:cubicBezTo>
                    <a:cubicBezTo>
                      <a:pt x="213" y="613"/>
                      <a:pt x="212" y="615"/>
                      <a:pt x="211" y="617"/>
                    </a:cubicBezTo>
                    <a:cubicBezTo>
                      <a:pt x="208" y="623"/>
                      <a:pt x="208" y="623"/>
                      <a:pt x="208" y="623"/>
                    </a:cubicBezTo>
                    <a:cubicBezTo>
                      <a:pt x="207" y="625"/>
                      <a:pt x="206" y="627"/>
                      <a:pt x="205" y="629"/>
                    </a:cubicBezTo>
                    <a:cubicBezTo>
                      <a:pt x="201" y="635"/>
                      <a:pt x="201" y="635"/>
                      <a:pt x="201" y="635"/>
                    </a:cubicBezTo>
                    <a:cubicBezTo>
                      <a:pt x="200" y="637"/>
                      <a:pt x="198" y="640"/>
                      <a:pt x="197" y="642"/>
                    </a:cubicBezTo>
                    <a:cubicBezTo>
                      <a:pt x="193" y="648"/>
                      <a:pt x="193" y="648"/>
                      <a:pt x="193" y="648"/>
                    </a:cubicBezTo>
                    <a:cubicBezTo>
                      <a:pt x="191" y="649"/>
                      <a:pt x="189" y="652"/>
                      <a:pt x="188" y="653"/>
                    </a:cubicBezTo>
                    <a:cubicBezTo>
                      <a:pt x="182" y="659"/>
                      <a:pt x="182" y="659"/>
                      <a:pt x="182" y="659"/>
                    </a:cubicBezTo>
                    <a:cubicBezTo>
                      <a:pt x="181" y="660"/>
                      <a:pt x="178" y="663"/>
                      <a:pt x="177" y="664"/>
                    </a:cubicBezTo>
                    <a:cubicBezTo>
                      <a:pt x="170" y="669"/>
                      <a:pt x="170" y="669"/>
                      <a:pt x="170" y="669"/>
                    </a:cubicBezTo>
                    <a:cubicBezTo>
                      <a:pt x="168" y="670"/>
                      <a:pt x="166" y="672"/>
                      <a:pt x="163" y="673"/>
                    </a:cubicBezTo>
                    <a:cubicBezTo>
                      <a:pt x="156" y="677"/>
                      <a:pt x="156" y="677"/>
                      <a:pt x="156" y="677"/>
                    </a:cubicBezTo>
                    <a:cubicBezTo>
                      <a:pt x="154" y="678"/>
                      <a:pt x="151" y="679"/>
                      <a:pt x="148" y="680"/>
                    </a:cubicBezTo>
                    <a:cubicBezTo>
                      <a:pt x="140" y="682"/>
                      <a:pt x="140" y="682"/>
                      <a:pt x="140" y="682"/>
                    </a:cubicBezTo>
                    <a:cubicBezTo>
                      <a:pt x="137" y="683"/>
                      <a:pt x="134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1" y="684"/>
                      <a:pt x="131" y="684"/>
                      <a:pt x="131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4"/>
                      <a:pt x="129" y="684"/>
                      <a:pt x="129" y="684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29" y="685"/>
                      <a:pt x="129" y="685"/>
                      <a:pt x="129" y="685"/>
                    </a:cubicBezTo>
                    <a:cubicBezTo>
                      <a:pt x="117" y="685"/>
                      <a:pt x="117" y="685"/>
                      <a:pt x="117" y="685"/>
                    </a:cubicBezTo>
                    <a:cubicBezTo>
                      <a:pt x="112" y="685"/>
                      <a:pt x="106" y="685"/>
                      <a:pt x="102" y="684"/>
                    </a:cubicBezTo>
                    <a:cubicBezTo>
                      <a:pt x="92" y="681"/>
                      <a:pt x="92" y="681"/>
                      <a:pt x="92" y="681"/>
                    </a:cubicBezTo>
                    <a:cubicBezTo>
                      <a:pt x="88" y="680"/>
                      <a:pt x="84" y="678"/>
                      <a:pt x="81" y="676"/>
                    </a:cubicBezTo>
                    <a:cubicBezTo>
                      <a:pt x="25" y="646"/>
                      <a:pt x="12" y="544"/>
                      <a:pt x="9" y="472"/>
                    </a:cubicBezTo>
                    <a:cubicBezTo>
                      <a:pt x="3" y="320"/>
                      <a:pt x="8" y="154"/>
                      <a:pt x="42" y="80"/>
                    </a:cubicBezTo>
                    <a:cubicBezTo>
                      <a:pt x="70" y="17"/>
                      <a:pt x="94" y="5"/>
                      <a:pt x="125" y="0"/>
                    </a:cubicBezTo>
                    <a:cubicBezTo>
                      <a:pt x="125" y="1"/>
                      <a:pt x="125" y="1"/>
                      <a:pt x="125" y="1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49" name="Freeform 177">
                <a:extLst>
                  <a:ext uri="{FF2B5EF4-FFF2-40B4-BE49-F238E27FC236}">
                    <a16:creationId xmlns:a16="http://schemas.microsoft.com/office/drawing/2014/main" id="{89C01E30-0612-444A-93F2-02142B8D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558"/>
                <a:ext cx="339" cy="940"/>
              </a:xfrm>
              <a:custGeom>
                <a:avLst/>
                <a:gdLst>
                  <a:gd name="T0" fmla="*/ 23 w 248"/>
                  <a:gd name="T1" fmla="*/ 247 h 689"/>
                  <a:gd name="T2" fmla="*/ 219 w 248"/>
                  <a:gd name="T3" fmla="*/ 611 h 689"/>
                  <a:gd name="T4" fmla="*/ 219 w 248"/>
                  <a:gd name="T5" fmla="*/ 337 h 689"/>
                  <a:gd name="T6" fmla="*/ 227 w 248"/>
                  <a:gd name="T7" fmla="*/ 338 h 689"/>
                  <a:gd name="T8" fmla="*/ 230 w 248"/>
                  <a:gd name="T9" fmla="*/ 342 h 689"/>
                  <a:gd name="T10" fmla="*/ 231 w 248"/>
                  <a:gd name="T11" fmla="*/ 348 h 689"/>
                  <a:gd name="T12" fmla="*/ 232 w 248"/>
                  <a:gd name="T13" fmla="*/ 354 h 689"/>
                  <a:gd name="T14" fmla="*/ 233 w 248"/>
                  <a:gd name="T15" fmla="*/ 361 h 689"/>
                  <a:gd name="T16" fmla="*/ 232 w 248"/>
                  <a:gd name="T17" fmla="*/ 369 h 689"/>
                  <a:gd name="T18" fmla="*/ 232 w 248"/>
                  <a:gd name="T19" fmla="*/ 377 h 689"/>
                  <a:gd name="T20" fmla="*/ 232 w 248"/>
                  <a:gd name="T21" fmla="*/ 386 h 689"/>
                  <a:gd name="T22" fmla="*/ 232 w 248"/>
                  <a:gd name="T23" fmla="*/ 403 h 689"/>
                  <a:gd name="T24" fmla="*/ 233 w 248"/>
                  <a:gd name="T25" fmla="*/ 420 h 689"/>
                  <a:gd name="T26" fmla="*/ 233 w 248"/>
                  <a:gd name="T27" fmla="*/ 441 h 689"/>
                  <a:gd name="T28" fmla="*/ 234 w 248"/>
                  <a:gd name="T29" fmla="*/ 463 h 689"/>
                  <a:gd name="T30" fmla="*/ 234 w 248"/>
                  <a:gd name="T31" fmla="*/ 486 h 689"/>
                  <a:gd name="T32" fmla="*/ 234 w 248"/>
                  <a:gd name="T33" fmla="*/ 510 h 689"/>
                  <a:gd name="T34" fmla="*/ 234 w 248"/>
                  <a:gd name="T35" fmla="*/ 532 h 689"/>
                  <a:gd name="T36" fmla="*/ 233 w 248"/>
                  <a:gd name="T37" fmla="*/ 552 h 689"/>
                  <a:gd name="T38" fmla="*/ 233 w 248"/>
                  <a:gd name="T39" fmla="*/ 569 h 689"/>
                  <a:gd name="T40" fmla="*/ 231 w 248"/>
                  <a:gd name="T41" fmla="*/ 582 h 689"/>
                  <a:gd name="T42" fmla="*/ 229 w 248"/>
                  <a:gd name="T43" fmla="*/ 590 h 689"/>
                  <a:gd name="T44" fmla="*/ 226 w 248"/>
                  <a:gd name="T45" fmla="*/ 600 h 689"/>
                  <a:gd name="T46" fmla="*/ 222 w 248"/>
                  <a:gd name="T47" fmla="*/ 611 h 689"/>
                  <a:gd name="T48" fmla="*/ 216 w 248"/>
                  <a:gd name="T49" fmla="*/ 623 h 689"/>
                  <a:gd name="T50" fmla="*/ 209 w 248"/>
                  <a:gd name="T51" fmla="*/ 635 h 689"/>
                  <a:gd name="T52" fmla="*/ 201 w 248"/>
                  <a:gd name="T53" fmla="*/ 648 h 689"/>
                  <a:gd name="T54" fmla="*/ 190 w 248"/>
                  <a:gd name="T55" fmla="*/ 659 h 689"/>
                  <a:gd name="T56" fmla="*/ 178 w 248"/>
                  <a:gd name="T57" fmla="*/ 669 h 689"/>
                  <a:gd name="T58" fmla="*/ 164 w 248"/>
                  <a:gd name="T59" fmla="*/ 677 h 689"/>
                  <a:gd name="T60" fmla="*/ 148 w 248"/>
                  <a:gd name="T61" fmla="*/ 682 h 689"/>
                  <a:gd name="T62" fmla="*/ 139 w 248"/>
                  <a:gd name="T63" fmla="*/ 684 h 689"/>
                  <a:gd name="T64" fmla="*/ 138 w 248"/>
                  <a:gd name="T65" fmla="*/ 684 h 689"/>
                  <a:gd name="T66" fmla="*/ 138 w 248"/>
                  <a:gd name="T67" fmla="*/ 684 h 689"/>
                  <a:gd name="T68" fmla="*/ 138 w 248"/>
                  <a:gd name="T69" fmla="*/ 684 h 689"/>
                  <a:gd name="T70" fmla="*/ 138 w 248"/>
                  <a:gd name="T71" fmla="*/ 684 h 689"/>
                  <a:gd name="T72" fmla="*/ 138 w 248"/>
                  <a:gd name="T73" fmla="*/ 684 h 689"/>
                  <a:gd name="T74" fmla="*/ 137 w 248"/>
                  <a:gd name="T75" fmla="*/ 684 h 689"/>
                  <a:gd name="T76" fmla="*/ 137 w 248"/>
                  <a:gd name="T77" fmla="*/ 684 h 689"/>
                  <a:gd name="T78" fmla="*/ 137 w 248"/>
                  <a:gd name="T79" fmla="*/ 685 h 689"/>
                  <a:gd name="T80" fmla="*/ 137 w 248"/>
                  <a:gd name="T81" fmla="*/ 685 h 689"/>
                  <a:gd name="T82" fmla="*/ 125 w 248"/>
                  <a:gd name="T83" fmla="*/ 685 h 689"/>
                  <a:gd name="T84" fmla="*/ 100 w 248"/>
                  <a:gd name="T85" fmla="*/ 681 h 689"/>
                  <a:gd name="T86" fmla="*/ 17 w 248"/>
                  <a:gd name="T87" fmla="*/ 472 h 689"/>
                  <a:gd name="T88" fmla="*/ 133 w 248"/>
                  <a:gd name="T89" fmla="*/ 0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8" h="689">
                    <a:moveTo>
                      <a:pt x="133" y="1"/>
                    </a:moveTo>
                    <a:cubicBezTo>
                      <a:pt x="38" y="16"/>
                      <a:pt x="27" y="183"/>
                      <a:pt x="23" y="247"/>
                    </a:cubicBezTo>
                    <a:cubicBezTo>
                      <a:pt x="0" y="609"/>
                      <a:pt x="68" y="654"/>
                      <a:pt x="90" y="668"/>
                    </a:cubicBezTo>
                    <a:cubicBezTo>
                      <a:pt x="118" y="687"/>
                      <a:pt x="185" y="689"/>
                      <a:pt x="219" y="611"/>
                    </a:cubicBezTo>
                    <a:cubicBezTo>
                      <a:pt x="248" y="545"/>
                      <a:pt x="231" y="347"/>
                      <a:pt x="231" y="346"/>
                    </a:cubicBezTo>
                    <a:cubicBezTo>
                      <a:pt x="229" y="337"/>
                      <a:pt x="224" y="337"/>
                      <a:pt x="219" y="337"/>
                    </a:cubicBezTo>
                    <a:cubicBezTo>
                      <a:pt x="221" y="336"/>
                      <a:pt x="224" y="336"/>
                      <a:pt x="225" y="337"/>
                    </a:cubicBezTo>
                    <a:cubicBezTo>
                      <a:pt x="226" y="338"/>
                      <a:pt x="226" y="338"/>
                      <a:pt x="227" y="338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0" y="342"/>
                      <a:pt x="230" y="342"/>
                      <a:pt x="230" y="342"/>
                    </a:cubicBezTo>
                    <a:cubicBezTo>
                      <a:pt x="231" y="345"/>
                      <a:pt x="231" y="345"/>
                      <a:pt x="231" y="345"/>
                    </a:cubicBezTo>
                    <a:cubicBezTo>
                      <a:pt x="231" y="348"/>
                      <a:pt x="231" y="348"/>
                      <a:pt x="231" y="348"/>
                    </a:cubicBezTo>
                    <a:cubicBezTo>
                      <a:pt x="232" y="351"/>
                      <a:pt x="232" y="351"/>
                      <a:pt x="232" y="351"/>
                    </a:cubicBezTo>
                    <a:cubicBezTo>
                      <a:pt x="232" y="354"/>
                      <a:pt x="232" y="354"/>
                      <a:pt x="232" y="354"/>
                    </a:cubicBezTo>
                    <a:cubicBezTo>
                      <a:pt x="232" y="355"/>
                      <a:pt x="232" y="356"/>
                      <a:pt x="232" y="357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2"/>
                      <a:pt x="233" y="364"/>
                      <a:pt x="233" y="365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2" y="370"/>
                      <a:pt x="232" y="372"/>
                      <a:pt x="232" y="373"/>
                    </a:cubicBezTo>
                    <a:cubicBezTo>
                      <a:pt x="232" y="377"/>
                      <a:pt x="232" y="377"/>
                      <a:pt x="232" y="377"/>
                    </a:cubicBezTo>
                    <a:cubicBezTo>
                      <a:pt x="232" y="379"/>
                      <a:pt x="232" y="380"/>
                      <a:pt x="232" y="382"/>
                    </a:cubicBezTo>
                    <a:cubicBezTo>
                      <a:pt x="232" y="386"/>
                      <a:pt x="232" y="386"/>
                      <a:pt x="232" y="386"/>
                    </a:cubicBezTo>
                    <a:cubicBezTo>
                      <a:pt x="232" y="389"/>
                      <a:pt x="232" y="393"/>
                      <a:pt x="232" y="396"/>
                    </a:cubicBezTo>
                    <a:cubicBezTo>
                      <a:pt x="232" y="403"/>
                      <a:pt x="232" y="403"/>
                      <a:pt x="232" y="403"/>
                    </a:cubicBezTo>
                    <a:cubicBezTo>
                      <a:pt x="232" y="405"/>
                      <a:pt x="232" y="409"/>
                      <a:pt x="233" y="411"/>
                    </a:cubicBezTo>
                    <a:cubicBezTo>
                      <a:pt x="233" y="420"/>
                      <a:pt x="233" y="420"/>
                      <a:pt x="233" y="420"/>
                    </a:cubicBezTo>
                    <a:cubicBezTo>
                      <a:pt x="233" y="423"/>
                      <a:pt x="233" y="427"/>
                      <a:pt x="233" y="430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3" y="444"/>
                      <a:pt x="233" y="448"/>
                      <a:pt x="234" y="452"/>
                    </a:cubicBezTo>
                    <a:cubicBezTo>
                      <a:pt x="234" y="463"/>
                      <a:pt x="234" y="463"/>
                      <a:pt x="234" y="463"/>
                    </a:cubicBezTo>
                    <a:cubicBezTo>
                      <a:pt x="234" y="467"/>
                      <a:pt x="234" y="471"/>
                      <a:pt x="234" y="475"/>
                    </a:cubicBezTo>
                    <a:cubicBezTo>
                      <a:pt x="234" y="486"/>
                      <a:pt x="234" y="486"/>
                      <a:pt x="234" y="486"/>
                    </a:cubicBezTo>
                    <a:cubicBezTo>
                      <a:pt x="234" y="490"/>
                      <a:pt x="234" y="495"/>
                      <a:pt x="234" y="498"/>
                    </a:cubicBezTo>
                    <a:cubicBezTo>
                      <a:pt x="234" y="510"/>
                      <a:pt x="234" y="510"/>
                      <a:pt x="234" y="510"/>
                    </a:cubicBezTo>
                    <a:cubicBezTo>
                      <a:pt x="234" y="513"/>
                      <a:pt x="234" y="518"/>
                      <a:pt x="234" y="521"/>
                    </a:cubicBezTo>
                    <a:cubicBezTo>
                      <a:pt x="234" y="532"/>
                      <a:pt x="234" y="532"/>
                      <a:pt x="234" y="532"/>
                    </a:cubicBezTo>
                    <a:cubicBezTo>
                      <a:pt x="234" y="535"/>
                      <a:pt x="234" y="539"/>
                      <a:pt x="234" y="542"/>
                    </a:cubicBezTo>
                    <a:cubicBezTo>
                      <a:pt x="233" y="552"/>
                      <a:pt x="233" y="552"/>
                      <a:pt x="233" y="552"/>
                    </a:cubicBezTo>
                    <a:cubicBezTo>
                      <a:pt x="233" y="555"/>
                      <a:pt x="233" y="558"/>
                      <a:pt x="233" y="561"/>
                    </a:cubicBezTo>
                    <a:cubicBezTo>
                      <a:pt x="233" y="569"/>
                      <a:pt x="233" y="569"/>
                      <a:pt x="233" y="569"/>
                    </a:cubicBezTo>
                    <a:cubicBezTo>
                      <a:pt x="232" y="571"/>
                      <a:pt x="232" y="574"/>
                      <a:pt x="232" y="576"/>
                    </a:cubicBezTo>
                    <a:cubicBezTo>
                      <a:pt x="231" y="582"/>
                      <a:pt x="231" y="582"/>
                      <a:pt x="231" y="582"/>
                    </a:cubicBezTo>
                    <a:cubicBezTo>
                      <a:pt x="231" y="583"/>
                      <a:pt x="230" y="585"/>
                      <a:pt x="230" y="586"/>
                    </a:cubicBezTo>
                    <a:cubicBezTo>
                      <a:pt x="229" y="590"/>
                      <a:pt x="229" y="590"/>
                      <a:pt x="229" y="590"/>
                    </a:cubicBezTo>
                    <a:cubicBezTo>
                      <a:pt x="228" y="592"/>
                      <a:pt x="228" y="594"/>
                      <a:pt x="228" y="595"/>
                    </a:cubicBezTo>
                    <a:cubicBezTo>
                      <a:pt x="226" y="600"/>
                      <a:pt x="226" y="600"/>
                      <a:pt x="226" y="600"/>
                    </a:cubicBezTo>
                    <a:cubicBezTo>
                      <a:pt x="225" y="602"/>
                      <a:pt x="224" y="604"/>
                      <a:pt x="224" y="605"/>
                    </a:cubicBezTo>
                    <a:cubicBezTo>
                      <a:pt x="222" y="611"/>
                      <a:pt x="222" y="611"/>
                      <a:pt x="222" y="611"/>
                    </a:cubicBezTo>
                    <a:cubicBezTo>
                      <a:pt x="221" y="613"/>
                      <a:pt x="220" y="615"/>
                      <a:pt x="219" y="617"/>
                    </a:cubicBezTo>
                    <a:cubicBezTo>
                      <a:pt x="216" y="623"/>
                      <a:pt x="216" y="623"/>
                      <a:pt x="216" y="623"/>
                    </a:cubicBezTo>
                    <a:cubicBezTo>
                      <a:pt x="215" y="625"/>
                      <a:pt x="214" y="627"/>
                      <a:pt x="213" y="629"/>
                    </a:cubicBezTo>
                    <a:cubicBezTo>
                      <a:pt x="209" y="635"/>
                      <a:pt x="209" y="635"/>
                      <a:pt x="209" y="635"/>
                    </a:cubicBezTo>
                    <a:cubicBezTo>
                      <a:pt x="208" y="637"/>
                      <a:pt x="206" y="640"/>
                      <a:pt x="205" y="642"/>
                    </a:cubicBezTo>
                    <a:cubicBezTo>
                      <a:pt x="201" y="648"/>
                      <a:pt x="201" y="648"/>
                      <a:pt x="201" y="648"/>
                    </a:cubicBezTo>
                    <a:cubicBezTo>
                      <a:pt x="199" y="649"/>
                      <a:pt x="197" y="652"/>
                      <a:pt x="196" y="653"/>
                    </a:cubicBezTo>
                    <a:cubicBezTo>
                      <a:pt x="190" y="659"/>
                      <a:pt x="190" y="659"/>
                      <a:pt x="190" y="659"/>
                    </a:cubicBezTo>
                    <a:cubicBezTo>
                      <a:pt x="189" y="660"/>
                      <a:pt x="186" y="663"/>
                      <a:pt x="185" y="664"/>
                    </a:cubicBezTo>
                    <a:cubicBezTo>
                      <a:pt x="178" y="669"/>
                      <a:pt x="178" y="669"/>
                      <a:pt x="178" y="669"/>
                    </a:cubicBezTo>
                    <a:cubicBezTo>
                      <a:pt x="176" y="670"/>
                      <a:pt x="174" y="672"/>
                      <a:pt x="171" y="673"/>
                    </a:cubicBezTo>
                    <a:cubicBezTo>
                      <a:pt x="164" y="677"/>
                      <a:pt x="164" y="677"/>
                      <a:pt x="164" y="677"/>
                    </a:cubicBezTo>
                    <a:cubicBezTo>
                      <a:pt x="162" y="678"/>
                      <a:pt x="159" y="679"/>
                      <a:pt x="156" y="680"/>
                    </a:cubicBezTo>
                    <a:cubicBezTo>
                      <a:pt x="148" y="682"/>
                      <a:pt x="148" y="682"/>
                      <a:pt x="148" y="682"/>
                    </a:cubicBezTo>
                    <a:cubicBezTo>
                      <a:pt x="145" y="683"/>
                      <a:pt x="142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4"/>
                      <a:pt x="137" y="684"/>
                      <a:pt x="137" y="684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37" y="685"/>
                      <a:pt x="137" y="685"/>
                      <a:pt x="137" y="685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20" y="685"/>
                      <a:pt x="114" y="685"/>
                      <a:pt x="110" y="684"/>
                    </a:cubicBezTo>
                    <a:cubicBezTo>
                      <a:pt x="100" y="681"/>
                      <a:pt x="100" y="681"/>
                      <a:pt x="100" y="681"/>
                    </a:cubicBezTo>
                    <a:cubicBezTo>
                      <a:pt x="96" y="680"/>
                      <a:pt x="92" y="678"/>
                      <a:pt x="89" y="676"/>
                    </a:cubicBezTo>
                    <a:cubicBezTo>
                      <a:pt x="33" y="646"/>
                      <a:pt x="20" y="544"/>
                      <a:pt x="17" y="472"/>
                    </a:cubicBezTo>
                    <a:cubicBezTo>
                      <a:pt x="11" y="320"/>
                      <a:pt x="16" y="154"/>
                      <a:pt x="50" y="80"/>
                    </a:cubicBezTo>
                    <a:cubicBezTo>
                      <a:pt x="78" y="17"/>
                      <a:pt x="102" y="5"/>
                      <a:pt x="133" y="0"/>
                    </a:cubicBezTo>
                    <a:cubicBezTo>
                      <a:pt x="133" y="1"/>
                      <a:pt x="133" y="1"/>
                      <a:pt x="133" y="1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0" name="Freeform 178">
                <a:extLst>
                  <a:ext uri="{FF2B5EF4-FFF2-40B4-BE49-F238E27FC236}">
                    <a16:creationId xmlns:a16="http://schemas.microsoft.com/office/drawing/2014/main" id="{BA497E28-71FC-4EAE-BC6E-3DD7D922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558"/>
                <a:ext cx="340" cy="945"/>
              </a:xfrm>
              <a:custGeom>
                <a:avLst/>
                <a:gdLst>
                  <a:gd name="T0" fmla="*/ 23 w 249"/>
                  <a:gd name="T1" fmla="*/ 247 h 693"/>
                  <a:gd name="T2" fmla="*/ 221 w 249"/>
                  <a:gd name="T3" fmla="*/ 611 h 693"/>
                  <a:gd name="T4" fmla="*/ 220 w 249"/>
                  <a:gd name="T5" fmla="*/ 337 h 693"/>
                  <a:gd name="T6" fmla="*/ 228 w 249"/>
                  <a:gd name="T7" fmla="*/ 338 h 693"/>
                  <a:gd name="T8" fmla="*/ 231 w 249"/>
                  <a:gd name="T9" fmla="*/ 342 h 693"/>
                  <a:gd name="T10" fmla="*/ 232 w 249"/>
                  <a:gd name="T11" fmla="*/ 348 h 693"/>
                  <a:gd name="T12" fmla="*/ 233 w 249"/>
                  <a:gd name="T13" fmla="*/ 354 h 693"/>
                  <a:gd name="T14" fmla="*/ 234 w 249"/>
                  <a:gd name="T15" fmla="*/ 361 h 693"/>
                  <a:gd name="T16" fmla="*/ 233 w 249"/>
                  <a:gd name="T17" fmla="*/ 369 h 693"/>
                  <a:gd name="T18" fmla="*/ 233 w 249"/>
                  <a:gd name="T19" fmla="*/ 377 h 693"/>
                  <a:gd name="T20" fmla="*/ 233 w 249"/>
                  <a:gd name="T21" fmla="*/ 386 h 693"/>
                  <a:gd name="T22" fmla="*/ 233 w 249"/>
                  <a:gd name="T23" fmla="*/ 403 h 693"/>
                  <a:gd name="T24" fmla="*/ 234 w 249"/>
                  <a:gd name="T25" fmla="*/ 420 h 693"/>
                  <a:gd name="T26" fmla="*/ 234 w 249"/>
                  <a:gd name="T27" fmla="*/ 441 h 693"/>
                  <a:gd name="T28" fmla="*/ 235 w 249"/>
                  <a:gd name="T29" fmla="*/ 463 h 693"/>
                  <a:gd name="T30" fmla="*/ 235 w 249"/>
                  <a:gd name="T31" fmla="*/ 486 h 693"/>
                  <a:gd name="T32" fmla="*/ 235 w 249"/>
                  <a:gd name="T33" fmla="*/ 510 h 693"/>
                  <a:gd name="T34" fmla="*/ 235 w 249"/>
                  <a:gd name="T35" fmla="*/ 532 h 693"/>
                  <a:gd name="T36" fmla="*/ 234 w 249"/>
                  <a:gd name="T37" fmla="*/ 552 h 693"/>
                  <a:gd name="T38" fmla="*/ 234 w 249"/>
                  <a:gd name="T39" fmla="*/ 569 h 693"/>
                  <a:gd name="T40" fmla="*/ 232 w 249"/>
                  <a:gd name="T41" fmla="*/ 582 h 693"/>
                  <a:gd name="T42" fmla="*/ 230 w 249"/>
                  <a:gd name="T43" fmla="*/ 590 h 693"/>
                  <a:gd name="T44" fmla="*/ 227 w 249"/>
                  <a:gd name="T45" fmla="*/ 600 h 693"/>
                  <a:gd name="T46" fmla="*/ 223 w 249"/>
                  <a:gd name="T47" fmla="*/ 611 h 693"/>
                  <a:gd name="T48" fmla="*/ 217 w 249"/>
                  <a:gd name="T49" fmla="*/ 623 h 693"/>
                  <a:gd name="T50" fmla="*/ 210 w 249"/>
                  <a:gd name="T51" fmla="*/ 635 h 693"/>
                  <a:gd name="T52" fmla="*/ 202 w 249"/>
                  <a:gd name="T53" fmla="*/ 648 h 693"/>
                  <a:gd name="T54" fmla="*/ 191 w 249"/>
                  <a:gd name="T55" fmla="*/ 659 h 693"/>
                  <a:gd name="T56" fmla="*/ 179 w 249"/>
                  <a:gd name="T57" fmla="*/ 669 h 693"/>
                  <a:gd name="T58" fmla="*/ 165 w 249"/>
                  <a:gd name="T59" fmla="*/ 677 h 693"/>
                  <a:gd name="T60" fmla="*/ 149 w 249"/>
                  <a:gd name="T61" fmla="*/ 682 h 693"/>
                  <a:gd name="T62" fmla="*/ 140 w 249"/>
                  <a:gd name="T63" fmla="*/ 684 h 693"/>
                  <a:gd name="T64" fmla="*/ 139 w 249"/>
                  <a:gd name="T65" fmla="*/ 684 h 693"/>
                  <a:gd name="T66" fmla="*/ 139 w 249"/>
                  <a:gd name="T67" fmla="*/ 684 h 693"/>
                  <a:gd name="T68" fmla="*/ 139 w 249"/>
                  <a:gd name="T69" fmla="*/ 684 h 693"/>
                  <a:gd name="T70" fmla="*/ 139 w 249"/>
                  <a:gd name="T71" fmla="*/ 684 h 693"/>
                  <a:gd name="T72" fmla="*/ 139 w 249"/>
                  <a:gd name="T73" fmla="*/ 684 h 693"/>
                  <a:gd name="T74" fmla="*/ 138 w 249"/>
                  <a:gd name="T75" fmla="*/ 684 h 693"/>
                  <a:gd name="T76" fmla="*/ 138 w 249"/>
                  <a:gd name="T77" fmla="*/ 684 h 693"/>
                  <a:gd name="T78" fmla="*/ 138 w 249"/>
                  <a:gd name="T79" fmla="*/ 685 h 693"/>
                  <a:gd name="T80" fmla="*/ 138 w 249"/>
                  <a:gd name="T81" fmla="*/ 685 h 693"/>
                  <a:gd name="T82" fmla="*/ 126 w 249"/>
                  <a:gd name="T83" fmla="*/ 685 h 693"/>
                  <a:gd name="T84" fmla="*/ 101 w 249"/>
                  <a:gd name="T85" fmla="*/ 681 h 693"/>
                  <a:gd name="T86" fmla="*/ 18 w 249"/>
                  <a:gd name="T87" fmla="*/ 472 h 693"/>
                  <a:gd name="T88" fmla="*/ 134 w 249"/>
                  <a:gd name="T89" fmla="*/ 0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9" h="693">
                    <a:moveTo>
                      <a:pt x="134" y="1"/>
                    </a:moveTo>
                    <a:cubicBezTo>
                      <a:pt x="38" y="16"/>
                      <a:pt x="28" y="183"/>
                      <a:pt x="23" y="247"/>
                    </a:cubicBezTo>
                    <a:cubicBezTo>
                      <a:pt x="0" y="611"/>
                      <a:pt x="68" y="655"/>
                      <a:pt x="91" y="669"/>
                    </a:cubicBezTo>
                    <a:cubicBezTo>
                      <a:pt x="116" y="685"/>
                      <a:pt x="185" y="693"/>
                      <a:pt x="221" y="611"/>
                    </a:cubicBezTo>
                    <a:cubicBezTo>
                      <a:pt x="249" y="546"/>
                      <a:pt x="232" y="348"/>
                      <a:pt x="232" y="347"/>
                    </a:cubicBezTo>
                    <a:cubicBezTo>
                      <a:pt x="230" y="339"/>
                      <a:pt x="226" y="336"/>
                      <a:pt x="220" y="337"/>
                    </a:cubicBezTo>
                    <a:cubicBezTo>
                      <a:pt x="222" y="336"/>
                      <a:pt x="225" y="336"/>
                      <a:pt x="226" y="337"/>
                    </a:cubicBezTo>
                    <a:cubicBezTo>
                      <a:pt x="227" y="338"/>
                      <a:pt x="227" y="338"/>
                      <a:pt x="228" y="338"/>
                    </a:cubicBezTo>
                    <a:cubicBezTo>
                      <a:pt x="230" y="340"/>
                      <a:pt x="230" y="340"/>
                      <a:pt x="230" y="340"/>
                    </a:cubicBezTo>
                    <a:cubicBezTo>
                      <a:pt x="231" y="342"/>
                      <a:pt x="231" y="342"/>
                      <a:pt x="231" y="342"/>
                    </a:cubicBezTo>
                    <a:cubicBezTo>
                      <a:pt x="232" y="345"/>
                      <a:pt x="232" y="345"/>
                      <a:pt x="232" y="345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3" y="351"/>
                      <a:pt x="233" y="351"/>
                      <a:pt x="233" y="351"/>
                    </a:cubicBezTo>
                    <a:cubicBezTo>
                      <a:pt x="233" y="354"/>
                      <a:pt x="233" y="354"/>
                      <a:pt x="233" y="354"/>
                    </a:cubicBezTo>
                    <a:cubicBezTo>
                      <a:pt x="233" y="355"/>
                      <a:pt x="233" y="356"/>
                      <a:pt x="233" y="357"/>
                    </a:cubicBezTo>
                    <a:cubicBezTo>
                      <a:pt x="234" y="361"/>
                      <a:pt x="234" y="361"/>
                      <a:pt x="234" y="361"/>
                    </a:cubicBezTo>
                    <a:cubicBezTo>
                      <a:pt x="234" y="362"/>
                      <a:pt x="234" y="364"/>
                      <a:pt x="234" y="365"/>
                    </a:cubicBezTo>
                    <a:cubicBezTo>
                      <a:pt x="233" y="369"/>
                      <a:pt x="233" y="369"/>
                      <a:pt x="233" y="369"/>
                    </a:cubicBezTo>
                    <a:cubicBezTo>
                      <a:pt x="233" y="370"/>
                      <a:pt x="233" y="372"/>
                      <a:pt x="233" y="373"/>
                    </a:cubicBezTo>
                    <a:cubicBezTo>
                      <a:pt x="233" y="377"/>
                      <a:pt x="233" y="377"/>
                      <a:pt x="233" y="377"/>
                    </a:cubicBezTo>
                    <a:cubicBezTo>
                      <a:pt x="233" y="379"/>
                      <a:pt x="233" y="380"/>
                      <a:pt x="233" y="382"/>
                    </a:cubicBezTo>
                    <a:cubicBezTo>
                      <a:pt x="233" y="386"/>
                      <a:pt x="233" y="386"/>
                      <a:pt x="233" y="386"/>
                    </a:cubicBezTo>
                    <a:cubicBezTo>
                      <a:pt x="233" y="389"/>
                      <a:pt x="233" y="393"/>
                      <a:pt x="233" y="396"/>
                    </a:cubicBezTo>
                    <a:cubicBezTo>
                      <a:pt x="233" y="403"/>
                      <a:pt x="233" y="403"/>
                      <a:pt x="233" y="403"/>
                    </a:cubicBezTo>
                    <a:cubicBezTo>
                      <a:pt x="233" y="405"/>
                      <a:pt x="233" y="409"/>
                      <a:pt x="234" y="411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4" y="423"/>
                      <a:pt x="234" y="427"/>
                      <a:pt x="234" y="430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4"/>
                      <a:pt x="234" y="448"/>
                      <a:pt x="235" y="452"/>
                    </a:cubicBezTo>
                    <a:cubicBezTo>
                      <a:pt x="235" y="463"/>
                      <a:pt x="235" y="463"/>
                      <a:pt x="235" y="463"/>
                    </a:cubicBezTo>
                    <a:cubicBezTo>
                      <a:pt x="235" y="467"/>
                      <a:pt x="235" y="471"/>
                      <a:pt x="235" y="475"/>
                    </a:cubicBezTo>
                    <a:cubicBezTo>
                      <a:pt x="235" y="486"/>
                      <a:pt x="235" y="486"/>
                      <a:pt x="235" y="486"/>
                    </a:cubicBezTo>
                    <a:cubicBezTo>
                      <a:pt x="235" y="490"/>
                      <a:pt x="235" y="495"/>
                      <a:pt x="235" y="498"/>
                    </a:cubicBezTo>
                    <a:cubicBezTo>
                      <a:pt x="235" y="510"/>
                      <a:pt x="235" y="510"/>
                      <a:pt x="235" y="510"/>
                    </a:cubicBezTo>
                    <a:cubicBezTo>
                      <a:pt x="235" y="513"/>
                      <a:pt x="235" y="518"/>
                      <a:pt x="235" y="521"/>
                    </a:cubicBezTo>
                    <a:cubicBezTo>
                      <a:pt x="235" y="532"/>
                      <a:pt x="235" y="532"/>
                      <a:pt x="235" y="532"/>
                    </a:cubicBezTo>
                    <a:cubicBezTo>
                      <a:pt x="235" y="535"/>
                      <a:pt x="235" y="539"/>
                      <a:pt x="235" y="542"/>
                    </a:cubicBezTo>
                    <a:cubicBezTo>
                      <a:pt x="234" y="552"/>
                      <a:pt x="234" y="552"/>
                      <a:pt x="234" y="552"/>
                    </a:cubicBezTo>
                    <a:cubicBezTo>
                      <a:pt x="234" y="555"/>
                      <a:pt x="234" y="558"/>
                      <a:pt x="234" y="561"/>
                    </a:cubicBezTo>
                    <a:cubicBezTo>
                      <a:pt x="234" y="569"/>
                      <a:pt x="234" y="569"/>
                      <a:pt x="234" y="569"/>
                    </a:cubicBezTo>
                    <a:cubicBezTo>
                      <a:pt x="233" y="571"/>
                      <a:pt x="233" y="574"/>
                      <a:pt x="233" y="576"/>
                    </a:cubicBezTo>
                    <a:cubicBezTo>
                      <a:pt x="232" y="582"/>
                      <a:pt x="232" y="582"/>
                      <a:pt x="232" y="582"/>
                    </a:cubicBezTo>
                    <a:cubicBezTo>
                      <a:pt x="232" y="583"/>
                      <a:pt x="231" y="585"/>
                      <a:pt x="231" y="586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29" y="592"/>
                      <a:pt x="229" y="594"/>
                      <a:pt x="229" y="595"/>
                    </a:cubicBezTo>
                    <a:cubicBezTo>
                      <a:pt x="227" y="600"/>
                      <a:pt x="227" y="600"/>
                      <a:pt x="227" y="600"/>
                    </a:cubicBezTo>
                    <a:cubicBezTo>
                      <a:pt x="226" y="602"/>
                      <a:pt x="225" y="604"/>
                      <a:pt x="225" y="605"/>
                    </a:cubicBezTo>
                    <a:cubicBezTo>
                      <a:pt x="223" y="611"/>
                      <a:pt x="223" y="611"/>
                      <a:pt x="223" y="611"/>
                    </a:cubicBezTo>
                    <a:cubicBezTo>
                      <a:pt x="222" y="613"/>
                      <a:pt x="221" y="615"/>
                      <a:pt x="220" y="617"/>
                    </a:cubicBezTo>
                    <a:cubicBezTo>
                      <a:pt x="217" y="623"/>
                      <a:pt x="217" y="623"/>
                      <a:pt x="217" y="623"/>
                    </a:cubicBezTo>
                    <a:cubicBezTo>
                      <a:pt x="216" y="625"/>
                      <a:pt x="215" y="627"/>
                      <a:pt x="214" y="629"/>
                    </a:cubicBezTo>
                    <a:cubicBezTo>
                      <a:pt x="210" y="635"/>
                      <a:pt x="210" y="635"/>
                      <a:pt x="210" y="635"/>
                    </a:cubicBezTo>
                    <a:cubicBezTo>
                      <a:pt x="209" y="637"/>
                      <a:pt x="207" y="640"/>
                      <a:pt x="206" y="642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0" y="649"/>
                      <a:pt x="198" y="652"/>
                      <a:pt x="197" y="653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0" y="660"/>
                      <a:pt x="187" y="663"/>
                      <a:pt x="186" y="664"/>
                    </a:cubicBezTo>
                    <a:cubicBezTo>
                      <a:pt x="179" y="669"/>
                      <a:pt x="179" y="669"/>
                      <a:pt x="179" y="669"/>
                    </a:cubicBezTo>
                    <a:cubicBezTo>
                      <a:pt x="177" y="670"/>
                      <a:pt x="175" y="672"/>
                      <a:pt x="172" y="673"/>
                    </a:cubicBezTo>
                    <a:cubicBezTo>
                      <a:pt x="165" y="677"/>
                      <a:pt x="165" y="677"/>
                      <a:pt x="165" y="677"/>
                    </a:cubicBezTo>
                    <a:cubicBezTo>
                      <a:pt x="163" y="678"/>
                      <a:pt x="160" y="679"/>
                      <a:pt x="157" y="680"/>
                    </a:cubicBezTo>
                    <a:cubicBezTo>
                      <a:pt x="149" y="682"/>
                      <a:pt x="149" y="682"/>
                      <a:pt x="149" y="682"/>
                    </a:cubicBezTo>
                    <a:cubicBezTo>
                      <a:pt x="146" y="683"/>
                      <a:pt x="143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4"/>
                      <a:pt x="138" y="684"/>
                      <a:pt x="138" y="684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38" y="685"/>
                      <a:pt x="138" y="685"/>
                      <a:pt x="138" y="685"/>
                    </a:cubicBezTo>
                    <a:cubicBezTo>
                      <a:pt x="126" y="685"/>
                      <a:pt x="126" y="685"/>
                      <a:pt x="126" y="685"/>
                    </a:cubicBezTo>
                    <a:cubicBezTo>
                      <a:pt x="121" y="685"/>
                      <a:pt x="115" y="685"/>
                      <a:pt x="111" y="684"/>
                    </a:cubicBezTo>
                    <a:cubicBezTo>
                      <a:pt x="101" y="681"/>
                      <a:pt x="101" y="681"/>
                      <a:pt x="101" y="681"/>
                    </a:cubicBezTo>
                    <a:cubicBezTo>
                      <a:pt x="97" y="680"/>
                      <a:pt x="93" y="678"/>
                      <a:pt x="90" y="676"/>
                    </a:cubicBezTo>
                    <a:cubicBezTo>
                      <a:pt x="34" y="646"/>
                      <a:pt x="21" y="544"/>
                      <a:pt x="18" y="472"/>
                    </a:cubicBezTo>
                    <a:cubicBezTo>
                      <a:pt x="12" y="320"/>
                      <a:pt x="17" y="154"/>
                      <a:pt x="51" y="80"/>
                    </a:cubicBezTo>
                    <a:cubicBezTo>
                      <a:pt x="79" y="17"/>
                      <a:pt x="103" y="5"/>
                      <a:pt x="134" y="0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1" name="Freeform 179">
                <a:extLst>
                  <a:ext uri="{FF2B5EF4-FFF2-40B4-BE49-F238E27FC236}">
                    <a16:creationId xmlns:a16="http://schemas.microsoft.com/office/drawing/2014/main" id="{A960F1D4-38E6-448E-9302-BDD154CED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58"/>
                <a:ext cx="378" cy="1069"/>
              </a:xfrm>
              <a:custGeom>
                <a:avLst/>
                <a:gdLst>
                  <a:gd name="T0" fmla="*/ 20 w 276"/>
                  <a:gd name="T1" fmla="*/ 226 h 784"/>
                  <a:gd name="T2" fmla="*/ 229 w 276"/>
                  <a:gd name="T3" fmla="*/ 351 h 784"/>
                  <a:gd name="T4" fmla="*/ 222 w 276"/>
                  <a:gd name="T5" fmla="*/ 337 h 784"/>
                  <a:gd name="T6" fmla="*/ 226 w 276"/>
                  <a:gd name="T7" fmla="*/ 340 h 784"/>
                  <a:gd name="T8" fmla="*/ 228 w 276"/>
                  <a:gd name="T9" fmla="*/ 345 h 784"/>
                  <a:gd name="T10" fmla="*/ 229 w 276"/>
                  <a:gd name="T11" fmla="*/ 351 h 784"/>
                  <a:gd name="T12" fmla="*/ 229 w 276"/>
                  <a:gd name="T13" fmla="*/ 357 h 784"/>
                  <a:gd name="T14" fmla="*/ 230 w 276"/>
                  <a:gd name="T15" fmla="*/ 365 h 784"/>
                  <a:gd name="T16" fmla="*/ 229 w 276"/>
                  <a:gd name="T17" fmla="*/ 373 h 784"/>
                  <a:gd name="T18" fmla="*/ 229 w 276"/>
                  <a:gd name="T19" fmla="*/ 382 h 784"/>
                  <a:gd name="T20" fmla="*/ 229 w 276"/>
                  <a:gd name="T21" fmla="*/ 396 h 784"/>
                  <a:gd name="T22" fmla="*/ 230 w 276"/>
                  <a:gd name="T23" fmla="*/ 411 h 784"/>
                  <a:gd name="T24" fmla="*/ 230 w 276"/>
                  <a:gd name="T25" fmla="*/ 430 h 784"/>
                  <a:gd name="T26" fmla="*/ 231 w 276"/>
                  <a:gd name="T27" fmla="*/ 452 h 784"/>
                  <a:gd name="T28" fmla="*/ 231 w 276"/>
                  <a:gd name="T29" fmla="*/ 475 h 784"/>
                  <a:gd name="T30" fmla="*/ 231 w 276"/>
                  <a:gd name="T31" fmla="*/ 498 h 784"/>
                  <a:gd name="T32" fmla="*/ 231 w 276"/>
                  <a:gd name="T33" fmla="*/ 521 h 784"/>
                  <a:gd name="T34" fmla="*/ 231 w 276"/>
                  <a:gd name="T35" fmla="*/ 542 h 784"/>
                  <a:gd name="T36" fmla="*/ 230 w 276"/>
                  <a:gd name="T37" fmla="*/ 561 h 784"/>
                  <a:gd name="T38" fmla="*/ 229 w 276"/>
                  <a:gd name="T39" fmla="*/ 576 h 784"/>
                  <a:gd name="T40" fmla="*/ 227 w 276"/>
                  <a:gd name="T41" fmla="*/ 586 h 784"/>
                  <a:gd name="T42" fmla="*/ 225 w 276"/>
                  <a:gd name="T43" fmla="*/ 595 h 784"/>
                  <a:gd name="T44" fmla="*/ 221 w 276"/>
                  <a:gd name="T45" fmla="*/ 605 h 784"/>
                  <a:gd name="T46" fmla="*/ 216 w 276"/>
                  <a:gd name="T47" fmla="*/ 617 h 784"/>
                  <a:gd name="T48" fmla="*/ 210 w 276"/>
                  <a:gd name="T49" fmla="*/ 629 h 784"/>
                  <a:gd name="T50" fmla="*/ 202 w 276"/>
                  <a:gd name="T51" fmla="*/ 642 h 784"/>
                  <a:gd name="T52" fmla="*/ 193 w 276"/>
                  <a:gd name="T53" fmla="*/ 653 h 784"/>
                  <a:gd name="T54" fmla="*/ 182 w 276"/>
                  <a:gd name="T55" fmla="*/ 664 h 784"/>
                  <a:gd name="T56" fmla="*/ 168 w 276"/>
                  <a:gd name="T57" fmla="*/ 673 h 784"/>
                  <a:gd name="T58" fmla="*/ 153 w 276"/>
                  <a:gd name="T59" fmla="*/ 680 h 784"/>
                  <a:gd name="T60" fmla="*/ 136 w 276"/>
                  <a:gd name="T61" fmla="*/ 684 h 784"/>
                  <a:gd name="T62" fmla="*/ 136 w 276"/>
                  <a:gd name="T63" fmla="*/ 684 h 784"/>
                  <a:gd name="T64" fmla="*/ 135 w 276"/>
                  <a:gd name="T65" fmla="*/ 684 h 784"/>
                  <a:gd name="T66" fmla="*/ 135 w 276"/>
                  <a:gd name="T67" fmla="*/ 684 h 784"/>
                  <a:gd name="T68" fmla="*/ 135 w 276"/>
                  <a:gd name="T69" fmla="*/ 684 h 784"/>
                  <a:gd name="T70" fmla="*/ 135 w 276"/>
                  <a:gd name="T71" fmla="*/ 684 h 784"/>
                  <a:gd name="T72" fmla="*/ 135 w 276"/>
                  <a:gd name="T73" fmla="*/ 684 h 784"/>
                  <a:gd name="T74" fmla="*/ 134 w 276"/>
                  <a:gd name="T75" fmla="*/ 684 h 784"/>
                  <a:gd name="T76" fmla="*/ 134 w 276"/>
                  <a:gd name="T77" fmla="*/ 684 h 784"/>
                  <a:gd name="T78" fmla="*/ 134 w 276"/>
                  <a:gd name="T79" fmla="*/ 685 h 784"/>
                  <a:gd name="T80" fmla="*/ 134 w 276"/>
                  <a:gd name="T81" fmla="*/ 685 h 784"/>
                  <a:gd name="T82" fmla="*/ 107 w 276"/>
                  <a:gd name="T83" fmla="*/ 684 h 784"/>
                  <a:gd name="T84" fmla="*/ 86 w 276"/>
                  <a:gd name="T85" fmla="*/ 676 h 784"/>
                  <a:gd name="T86" fmla="*/ 47 w 276"/>
                  <a:gd name="T87" fmla="*/ 80 h 784"/>
                  <a:gd name="T88" fmla="*/ 130 w 276"/>
                  <a:gd name="T89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6" h="784">
                    <a:moveTo>
                      <a:pt x="130" y="0"/>
                    </a:moveTo>
                    <a:cubicBezTo>
                      <a:pt x="37" y="15"/>
                      <a:pt x="25" y="174"/>
                      <a:pt x="20" y="226"/>
                    </a:cubicBezTo>
                    <a:cubicBezTo>
                      <a:pt x="12" y="337"/>
                      <a:pt x="0" y="600"/>
                      <a:pt x="78" y="663"/>
                    </a:cubicBezTo>
                    <a:cubicBezTo>
                      <a:pt x="80" y="665"/>
                      <a:pt x="276" y="784"/>
                      <a:pt x="229" y="351"/>
                    </a:cubicBezTo>
                    <a:cubicBezTo>
                      <a:pt x="228" y="342"/>
                      <a:pt x="225" y="336"/>
                      <a:pt x="216" y="337"/>
                    </a:cubicBezTo>
                    <a:cubicBezTo>
                      <a:pt x="218" y="336"/>
                      <a:pt x="221" y="336"/>
                      <a:pt x="222" y="337"/>
                    </a:cubicBezTo>
                    <a:cubicBezTo>
                      <a:pt x="223" y="338"/>
                      <a:pt x="223" y="338"/>
                      <a:pt x="224" y="338"/>
                    </a:cubicBezTo>
                    <a:cubicBezTo>
                      <a:pt x="226" y="340"/>
                      <a:pt x="226" y="340"/>
                      <a:pt x="226" y="340"/>
                    </a:cubicBezTo>
                    <a:cubicBezTo>
                      <a:pt x="227" y="342"/>
                      <a:pt x="227" y="342"/>
                      <a:pt x="227" y="342"/>
                    </a:cubicBezTo>
                    <a:cubicBezTo>
                      <a:pt x="228" y="345"/>
                      <a:pt x="228" y="345"/>
                      <a:pt x="228" y="345"/>
                    </a:cubicBezTo>
                    <a:cubicBezTo>
                      <a:pt x="228" y="348"/>
                      <a:pt x="228" y="348"/>
                      <a:pt x="228" y="348"/>
                    </a:cubicBezTo>
                    <a:cubicBezTo>
                      <a:pt x="229" y="351"/>
                      <a:pt x="229" y="351"/>
                      <a:pt x="229" y="351"/>
                    </a:cubicBezTo>
                    <a:cubicBezTo>
                      <a:pt x="229" y="354"/>
                      <a:pt x="229" y="354"/>
                      <a:pt x="229" y="354"/>
                    </a:cubicBezTo>
                    <a:cubicBezTo>
                      <a:pt x="229" y="355"/>
                      <a:pt x="229" y="356"/>
                      <a:pt x="229" y="357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30" y="362"/>
                      <a:pt x="230" y="364"/>
                      <a:pt x="230" y="365"/>
                    </a:cubicBezTo>
                    <a:cubicBezTo>
                      <a:pt x="229" y="369"/>
                      <a:pt x="229" y="369"/>
                      <a:pt x="229" y="369"/>
                    </a:cubicBezTo>
                    <a:cubicBezTo>
                      <a:pt x="229" y="370"/>
                      <a:pt x="229" y="372"/>
                      <a:pt x="229" y="373"/>
                    </a:cubicBezTo>
                    <a:cubicBezTo>
                      <a:pt x="229" y="377"/>
                      <a:pt x="229" y="377"/>
                      <a:pt x="229" y="377"/>
                    </a:cubicBezTo>
                    <a:cubicBezTo>
                      <a:pt x="229" y="379"/>
                      <a:pt x="229" y="380"/>
                      <a:pt x="229" y="382"/>
                    </a:cubicBezTo>
                    <a:cubicBezTo>
                      <a:pt x="229" y="386"/>
                      <a:pt x="229" y="386"/>
                      <a:pt x="229" y="386"/>
                    </a:cubicBezTo>
                    <a:cubicBezTo>
                      <a:pt x="229" y="389"/>
                      <a:pt x="229" y="393"/>
                      <a:pt x="229" y="396"/>
                    </a:cubicBezTo>
                    <a:cubicBezTo>
                      <a:pt x="229" y="403"/>
                      <a:pt x="229" y="403"/>
                      <a:pt x="229" y="403"/>
                    </a:cubicBezTo>
                    <a:cubicBezTo>
                      <a:pt x="229" y="405"/>
                      <a:pt x="229" y="409"/>
                      <a:pt x="230" y="411"/>
                    </a:cubicBezTo>
                    <a:cubicBezTo>
                      <a:pt x="230" y="420"/>
                      <a:pt x="230" y="420"/>
                      <a:pt x="230" y="420"/>
                    </a:cubicBezTo>
                    <a:cubicBezTo>
                      <a:pt x="230" y="423"/>
                      <a:pt x="230" y="427"/>
                      <a:pt x="230" y="430"/>
                    </a:cubicBezTo>
                    <a:cubicBezTo>
                      <a:pt x="230" y="441"/>
                      <a:pt x="230" y="441"/>
                      <a:pt x="230" y="441"/>
                    </a:cubicBezTo>
                    <a:cubicBezTo>
                      <a:pt x="230" y="444"/>
                      <a:pt x="230" y="448"/>
                      <a:pt x="231" y="452"/>
                    </a:cubicBezTo>
                    <a:cubicBezTo>
                      <a:pt x="231" y="463"/>
                      <a:pt x="231" y="463"/>
                      <a:pt x="231" y="463"/>
                    </a:cubicBezTo>
                    <a:cubicBezTo>
                      <a:pt x="231" y="467"/>
                      <a:pt x="231" y="471"/>
                      <a:pt x="231" y="475"/>
                    </a:cubicBezTo>
                    <a:cubicBezTo>
                      <a:pt x="231" y="486"/>
                      <a:pt x="231" y="486"/>
                      <a:pt x="231" y="486"/>
                    </a:cubicBezTo>
                    <a:cubicBezTo>
                      <a:pt x="231" y="490"/>
                      <a:pt x="231" y="495"/>
                      <a:pt x="231" y="498"/>
                    </a:cubicBezTo>
                    <a:cubicBezTo>
                      <a:pt x="231" y="510"/>
                      <a:pt x="231" y="510"/>
                      <a:pt x="231" y="510"/>
                    </a:cubicBezTo>
                    <a:cubicBezTo>
                      <a:pt x="231" y="513"/>
                      <a:pt x="231" y="518"/>
                      <a:pt x="231" y="521"/>
                    </a:cubicBezTo>
                    <a:cubicBezTo>
                      <a:pt x="231" y="532"/>
                      <a:pt x="231" y="532"/>
                      <a:pt x="231" y="532"/>
                    </a:cubicBezTo>
                    <a:cubicBezTo>
                      <a:pt x="231" y="535"/>
                      <a:pt x="231" y="539"/>
                      <a:pt x="231" y="542"/>
                    </a:cubicBezTo>
                    <a:cubicBezTo>
                      <a:pt x="230" y="552"/>
                      <a:pt x="230" y="552"/>
                      <a:pt x="230" y="552"/>
                    </a:cubicBezTo>
                    <a:cubicBezTo>
                      <a:pt x="230" y="555"/>
                      <a:pt x="230" y="558"/>
                      <a:pt x="230" y="561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29" y="571"/>
                      <a:pt x="229" y="574"/>
                      <a:pt x="229" y="576"/>
                    </a:cubicBezTo>
                    <a:cubicBezTo>
                      <a:pt x="228" y="582"/>
                      <a:pt x="228" y="582"/>
                      <a:pt x="228" y="582"/>
                    </a:cubicBezTo>
                    <a:cubicBezTo>
                      <a:pt x="228" y="583"/>
                      <a:pt x="227" y="585"/>
                      <a:pt x="227" y="586"/>
                    </a:cubicBezTo>
                    <a:cubicBezTo>
                      <a:pt x="226" y="590"/>
                      <a:pt x="226" y="590"/>
                      <a:pt x="226" y="590"/>
                    </a:cubicBezTo>
                    <a:cubicBezTo>
                      <a:pt x="225" y="592"/>
                      <a:pt x="225" y="594"/>
                      <a:pt x="225" y="595"/>
                    </a:cubicBezTo>
                    <a:cubicBezTo>
                      <a:pt x="223" y="600"/>
                      <a:pt x="223" y="600"/>
                      <a:pt x="223" y="600"/>
                    </a:cubicBezTo>
                    <a:cubicBezTo>
                      <a:pt x="222" y="602"/>
                      <a:pt x="221" y="604"/>
                      <a:pt x="221" y="605"/>
                    </a:cubicBezTo>
                    <a:cubicBezTo>
                      <a:pt x="219" y="611"/>
                      <a:pt x="219" y="611"/>
                      <a:pt x="219" y="611"/>
                    </a:cubicBezTo>
                    <a:cubicBezTo>
                      <a:pt x="218" y="613"/>
                      <a:pt x="217" y="615"/>
                      <a:pt x="216" y="617"/>
                    </a:cubicBezTo>
                    <a:cubicBezTo>
                      <a:pt x="213" y="623"/>
                      <a:pt x="213" y="623"/>
                      <a:pt x="213" y="623"/>
                    </a:cubicBezTo>
                    <a:cubicBezTo>
                      <a:pt x="212" y="625"/>
                      <a:pt x="211" y="627"/>
                      <a:pt x="210" y="629"/>
                    </a:cubicBezTo>
                    <a:cubicBezTo>
                      <a:pt x="206" y="635"/>
                      <a:pt x="206" y="635"/>
                      <a:pt x="206" y="635"/>
                    </a:cubicBezTo>
                    <a:cubicBezTo>
                      <a:pt x="205" y="637"/>
                      <a:pt x="203" y="640"/>
                      <a:pt x="202" y="642"/>
                    </a:cubicBezTo>
                    <a:cubicBezTo>
                      <a:pt x="198" y="648"/>
                      <a:pt x="198" y="648"/>
                      <a:pt x="198" y="648"/>
                    </a:cubicBezTo>
                    <a:cubicBezTo>
                      <a:pt x="196" y="649"/>
                      <a:pt x="194" y="652"/>
                      <a:pt x="193" y="653"/>
                    </a:cubicBezTo>
                    <a:cubicBezTo>
                      <a:pt x="187" y="659"/>
                      <a:pt x="187" y="659"/>
                      <a:pt x="187" y="659"/>
                    </a:cubicBezTo>
                    <a:cubicBezTo>
                      <a:pt x="186" y="660"/>
                      <a:pt x="183" y="663"/>
                      <a:pt x="182" y="664"/>
                    </a:cubicBezTo>
                    <a:cubicBezTo>
                      <a:pt x="175" y="669"/>
                      <a:pt x="175" y="669"/>
                      <a:pt x="175" y="669"/>
                    </a:cubicBezTo>
                    <a:cubicBezTo>
                      <a:pt x="173" y="670"/>
                      <a:pt x="171" y="672"/>
                      <a:pt x="168" y="673"/>
                    </a:cubicBezTo>
                    <a:cubicBezTo>
                      <a:pt x="161" y="677"/>
                      <a:pt x="161" y="677"/>
                      <a:pt x="161" y="677"/>
                    </a:cubicBezTo>
                    <a:cubicBezTo>
                      <a:pt x="159" y="678"/>
                      <a:pt x="156" y="679"/>
                      <a:pt x="153" y="680"/>
                    </a:cubicBezTo>
                    <a:cubicBezTo>
                      <a:pt x="145" y="682"/>
                      <a:pt x="145" y="682"/>
                      <a:pt x="145" y="682"/>
                    </a:cubicBezTo>
                    <a:cubicBezTo>
                      <a:pt x="142" y="683"/>
                      <a:pt x="139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6" y="684"/>
                      <a:pt x="136" y="684"/>
                      <a:pt x="136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5" y="684"/>
                      <a:pt x="135" y="684"/>
                      <a:pt x="135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4"/>
                      <a:pt x="134" y="684"/>
                      <a:pt x="134" y="684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34" y="685"/>
                      <a:pt x="134" y="685"/>
                      <a:pt x="134" y="685"/>
                    </a:cubicBezTo>
                    <a:cubicBezTo>
                      <a:pt x="122" y="685"/>
                      <a:pt x="122" y="685"/>
                      <a:pt x="122" y="685"/>
                    </a:cubicBezTo>
                    <a:cubicBezTo>
                      <a:pt x="117" y="685"/>
                      <a:pt x="111" y="685"/>
                      <a:pt x="107" y="684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3" y="680"/>
                      <a:pt x="89" y="678"/>
                      <a:pt x="86" y="676"/>
                    </a:cubicBezTo>
                    <a:cubicBezTo>
                      <a:pt x="30" y="646"/>
                      <a:pt x="17" y="544"/>
                      <a:pt x="14" y="472"/>
                    </a:cubicBezTo>
                    <a:cubicBezTo>
                      <a:pt x="8" y="320"/>
                      <a:pt x="13" y="154"/>
                      <a:pt x="47" y="80"/>
                    </a:cubicBezTo>
                    <a:cubicBezTo>
                      <a:pt x="75" y="17"/>
                      <a:pt x="99" y="5"/>
                      <a:pt x="130" y="0"/>
                    </a:cubicBezTo>
                    <a:cubicBezTo>
                      <a:pt x="130" y="0"/>
                      <a:pt x="130" y="0"/>
                      <a:pt x="130" y="0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2" name="Freeform 180">
                <a:extLst>
                  <a:ext uri="{FF2B5EF4-FFF2-40B4-BE49-F238E27FC236}">
                    <a16:creationId xmlns:a16="http://schemas.microsoft.com/office/drawing/2014/main" id="{9E7DDB22-DA57-4FB8-B66B-C445C3CA3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558"/>
                <a:ext cx="341" cy="948"/>
              </a:xfrm>
              <a:custGeom>
                <a:avLst/>
                <a:gdLst>
                  <a:gd name="T0" fmla="*/ 24 w 250"/>
                  <a:gd name="T1" fmla="*/ 247 h 695"/>
                  <a:gd name="T2" fmla="*/ 222 w 250"/>
                  <a:gd name="T3" fmla="*/ 611 h 695"/>
                  <a:gd name="T4" fmla="*/ 221 w 250"/>
                  <a:gd name="T5" fmla="*/ 336 h 695"/>
                  <a:gd name="T6" fmla="*/ 229 w 250"/>
                  <a:gd name="T7" fmla="*/ 338 h 695"/>
                  <a:gd name="T8" fmla="*/ 232 w 250"/>
                  <a:gd name="T9" fmla="*/ 342 h 695"/>
                  <a:gd name="T10" fmla="*/ 233 w 250"/>
                  <a:gd name="T11" fmla="*/ 348 h 695"/>
                  <a:gd name="T12" fmla="*/ 234 w 250"/>
                  <a:gd name="T13" fmla="*/ 354 h 695"/>
                  <a:gd name="T14" fmla="*/ 235 w 250"/>
                  <a:gd name="T15" fmla="*/ 361 h 695"/>
                  <a:gd name="T16" fmla="*/ 234 w 250"/>
                  <a:gd name="T17" fmla="*/ 369 h 695"/>
                  <a:gd name="T18" fmla="*/ 234 w 250"/>
                  <a:gd name="T19" fmla="*/ 377 h 695"/>
                  <a:gd name="T20" fmla="*/ 234 w 250"/>
                  <a:gd name="T21" fmla="*/ 386 h 695"/>
                  <a:gd name="T22" fmla="*/ 234 w 250"/>
                  <a:gd name="T23" fmla="*/ 403 h 695"/>
                  <a:gd name="T24" fmla="*/ 235 w 250"/>
                  <a:gd name="T25" fmla="*/ 420 h 695"/>
                  <a:gd name="T26" fmla="*/ 235 w 250"/>
                  <a:gd name="T27" fmla="*/ 441 h 695"/>
                  <a:gd name="T28" fmla="*/ 236 w 250"/>
                  <a:gd name="T29" fmla="*/ 463 h 695"/>
                  <a:gd name="T30" fmla="*/ 236 w 250"/>
                  <a:gd name="T31" fmla="*/ 486 h 695"/>
                  <a:gd name="T32" fmla="*/ 236 w 250"/>
                  <a:gd name="T33" fmla="*/ 510 h 695"/>
                  <a:gd name="T34" fmla="*/ 236 w 250"/>
                  <a:gd name="T35" fmla="*/ 532 h 695"/>
                  <a:gd name="T36" fmla="*/ 235 w 250"/>
                  <a:gd name="T37" fmla="*/ 552 h 695"/>
                  <a:gd name="T38" fmla="*/ 235 w 250"/>
                  <a:gd name="T39" fmla="*/ 569 h 695"/>
                  <a:gd name="T40" fmla="*/ 233 w 250"/>
                  <a:gd name="T41" fmla="*/ 582 h 695"/>
                  <a:gd name="T42" fmla="*/ 231 w 250"/>
                  <a:gd name="T43" fmla="*/ 590 h 695"/>
                  <a:gd name="T44" fmla="*/ 228 w 250"/>
                  <a:gd name="T45" fmla="*/ 600 h 695"/>
                  <a:gd name="T46" fmla="*/ 224 w 250"/>
                  <a:gd name="T47" fmla="*/ 611 h 695"/>
                  <a:gd name="T48" fmla="*/ 218 w 250"/>
                  <a:gd name="T49" fmla="*/ 623 h 695"/>
                  <a:gd name="T50" fmla="*/ 211 w 250"/>
                  <a:gd name="T51" fmla="*/ 635 h 695"/>
                  <a:gd name="T52" fmla="*/ 203 w 250"/>
                  <a:gd name="T53" fmla="*/ 648 h 695"/>
                  <a:gd name="T54" fmla="*/ 192 w 250"/>
                  <a:gd name="T55" fmla="*/ 659 h 695"/>
                  <a:gd name="T56" fmla="*/ 180 w 250"/>
                  <a:gd name="T57" fmla="*/ 669 h 695"/>
                  <a:gd name="T58" fmla="*/ 166 w 250"/>
                  <a:gd name="T59" fmla="*/ 677 h 695"/>
                  <a:gd name="T60" fmla="*/ 150 w 250"/>
                  <a:gd name="T61" fmla="*/ 682 h 695"/>
                  <a:gd name="T62" fmla="*/ 141 w 250"/>
                  <a:gd name="T63" fmla="*/ 684 h 695"/>
                  <a:gd name="T64" fmla="*/ 140 w 250"/>
                  <a:gd name="T65" fmla="*/ 684 h 695"/>
                  <a:gd name="T66" fmla="*/ 140 w 250"/>
                  <a:gd name="T67" fmla="*/ 684 h 695"/>
                  <a:gd name="T68" fmla="*/ 140 w 250"/>
                  <a:gd name="T69" fmla="*/ 684 h 695"/>
                  <a:gd name="T70" fmla="*/ 140 w 250"/>
                  <a:gd name="T71" fmla="*/ 684 h 695"/>
                  <a:gd name="T72" fmla="*/ 140 w 250"/>
                  <a:gd name="T73" fmla="*/ 684 h 695"/>
                  <a:gd name="T74" fmla="*/ 139 w 250"/>
                  <a:gd name="T75" fmla="*/ 684 h 695"/>
                  <a:gd name="T76" fmla="*/ 139 w 250"/>
                  <a:gd name="T77" fmla="*/ 684 h 695"/>
                  <a:gd name="T78" fmla="*/ 139 w 250"/>
                  <a:gd name="T79" fmla="*/ 685 h 695"/>
                  <a:gd name="T80" fmla="*/ 139 w 250"/>
                  <a:gd name="T81" fmla="*/ 685 h 695"/>
                  <a:gd name="T82" fmla="*/ 127 w 250"/>
                  <a:gd name="T83" fmla="*/ 685 h 695"/>
                  <a:gd name="T84" fmla="*/ 102 w 250"/>
                  <a:gd name="T85" fmla="*/ 681 h 695"/>
                  <a:gd name="T86" fmla="*/ 19 w 250"/>
                  <a:gd name="T87" fmla="*/ 472 h 695"/>
                  <a:gd name="T88" fmla="*/ 135 w 250"/>
                  <a:gd name="T89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695">
                    <a:moveTo>
                      <a:pt x="135" y="0"/>
                    </a:moveTo>
                    <a:cubicBezTo>
                      <a:pt x="39" y="16"/>
                      <a:pt x="28" y="183"/>
                      <a:pt x="24" y="247"/>
                    </a:cubicBezTo>
                    <a:cubicBezTo>
                      <a:pt x="0" y="612"/>
                      <a:pt x="68" y="655"/>
                      <a:pt x="91" y="670"/>
                    </a:cubicBezTo>
                    <a:cubicBezTo>
                      <a:pt x="117" y="686"/>
                      <a:pt x="186" y="695"/>
                      <a:pt x="222" y="611"/>
                    </a:cubicBezTo>
                    <a:cubicBezTo>
                      <a:pt x="250" y="548"/>
                      <a:pt x="233" y="348"/>
                      <a:pt x="233" y="346"/>
                    </a:cubicBezTo>
                    <a:cubicBezTo>
                      <a:pt x="231" y="337"/>
                      <a:pt x="226" y="337"/>
                      <a:pt x="221" y="336"/>
                    </a:cubicBezTo>
                    <a:cubicBezTo>
                      <a:pt x="223" y="336"/>
                      <a:pt x="226" y="336"/>
                      <a:pt x="227" y="337"/>
                    </a:cubicBezTo>
                    <a:cubicBezTo>
                      <a:pt x="228" y="338"/>
                      <a:pt x="228" y="338"/>
                      <a:pt x="229" y="338"/>
                    </a:cubicBezTo>
                    <a:cubicBezTo>
                      <a:pt x="231" y="340"/>
                      <a:pt x="231" y="340"/>
                      <a:pt x="231" y="340"/>
                    </a:cubicBezTo>
                    <a:cubicBezTo>
                      <a:pt x="232" y="342"/>
                      <a:pt x="232" y="342"/>
                      <a:pt x="232" y="342"/>
                    </a:cubicBezTo>
                    <a:cubicBezTo>
                      <a:pt x="233" y="345"/>
                      <a:pt x="233" y="345"/>
                      <a:pt x="233" y="345"/>
                    </a:cubicBezTo>
                    <a:cubicBezTo>
                      <a:pt x="233" y="348"/>
                      <a:pt x="233" y="348"/>
                      <a:pt x="233" y="348"/>
                    </a:cubicBezTo>
                    <a:cubicBezTo>
                      <a:pt x="234" y="351"/>
                      <a:pt x="234" y="351"/>
                      <a:pt x="234" y="351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4" y="355"/>
                      <a:pt x="234" y="356"/>
                      <a:pt x="234" y="357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5" y="362"/>
                      <a:pt x="235" y="364"/>
                      <a:pt x="235" y="365"/>
                    </a:cubicBezTo>
                    <a:cubicBezTo>
                      <a:pt x="234" y="369"/>
                      <a:pt x="234" y="369"/>
                      <a:pt x="234" y="369"/>
                    </a:cubicBezTo>
                    <a:cubicBezTo>
                      <a:pt x="234" y="370"/>
                      <a:pt x="234" y="372"/>
                      <a:pt x="234" y="373"/>
                    </a:cubicBezTo>
                    <a:cubicBezTo>
                      <a:pt x="234" y="377"/>
                      <a:pt x="234" y="377"/>
                      <a:pt x="234" y="377"/>
                    </a:cubicBezTo>
                    <a:cubicBezTo>
                      <a:pt x="234" y="379"/>
                      <a:pt x="234" y="380"/>
                      <a:pt x="234" y="382"/>
                    </a:cubicBezTo>
                    <a:cubicBezTo>
                      <a:pt x="234" y="386"/>
                      <a:pt x="234" y="386"/>
                      <a:pt x="234" y="386"/>
                    </a:cubicBezTo>
                    <a:cubicBezTo>
                      <a:pt x="234" y="389"/>
                      <a:pt x="234" y="393"/>
                      <a:pt x="234" y="396"/>
                    </a:cubicBezTo>
                    <a:cubicBezTo>
                      <a:pt x="234" y="403"/>
                      <a:pt x="234" y="403"/>
                      <a:pt x="234" y="403"/>
                    </a:cubicBezTo>
                    <a:cubicBezTo>
                      <a:pt x="234" y="405"/>
                      <a:pt x="234" y="409"/>
                      <a:pt x="235" y="411"/>
                    </a:cubicBezTo>
                    <a:cubicBezTo>
                      <a:pt x="235" y="420"/>
                      <a:pt x="235" y="420"/>
                      <a:pt x="235" y="420"/>
                    </a:cubicBezTo>
                    <a:cubicBezTo>
                      <a:pt x="235" y="423"/>
                      <a:pt x="235" y="427"/>
                      <a:pt x="235" y="430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4"/>
                      <a:pt x="235" y="448"/>
                      <a:pt x="236" y="452"/>
                    </a:cubicBezTo>
                    <a:cubicBezTo>
                      <a:pt x="236" y="463"/>
                      <a:pt x="236" y="463"/>
                      <a:pt x="236" y="463"/>
                    </a:cubicBezTo>
                    <a:cubicBezTo>
                      <a:pt x="236" y="467"/>
                      <a:pt x="236" y="471"/>
                      <a:pt x="236" y="475"/>
                    </a:cubicBezTo>
                    <a:cubicBezTo>
                      <a:pt x="236" y="486"/>
                      <a:pt x="236" y="486"/>
                      <a:pt x="236" y="486"/>
                    </a:cubicBezTo>
                    <a:cubicBezTo>
                      <a:pt x="236" y="490"/>
                      <a:pt x="236" y="495"/>
                      <a:pt x="236" y="498"/>
                    </a:cubicBezTo>
                    <a:cubicBezTo>
                      <a:pt x="236" y="510"/>
                      <a:pt x="236" y="510"/>
                      <a:pt x="236" y="510"/>
                    </a:cubicBezTo>
                    <a:cubicBezTo>
                      <a:pt x="236" y="513"/>
                      <a:pt x="236" y="518"/>
                      <a:pt x="236" y="521"/>
                    </a:cubicBezTo>
                    <a:cubicBezTo>
                      <a:pt x="236" y="532"/>
                      <a:pt x="236" y="532"/>
                      <a:pt x="236" y="532"/>
                    </a:cubicBezTo>
                    <a:cubicBezTo>
                      <a:pt x="236" y="535"/>
                      <a:pt x="236" y="539"/>
                      <a:pt x="236" y="542"/>
                    </a:cubicBezTo>
                    <a:cubicBezTo>
                      <a:pt x="235" y="552"/>
                      <a:pt x="235" y="552"/>
                      <a:pt x="235" y="552"/>
                    </a:cubicBezTo>
                    <a:cubicBezTo>
                      <a:pt x="235" y="555"/>
                      <a:pt x="235" y="558"/>
                      <a:pt x="235" y="561"/>
                    </a:cubicBezTo>
                    <a:cubicBezTo>
                      <a:pt x="235" y="569"/>
                      <a:pt x="235" y="569"/>
                      <a:pt x="235" y="569"/>
                    </a:cubicBezTo>
                    <a:cubicBezTo>
                      <a:pt x="234" y="571"/>
                      <a:pt x="234" y="574"/>
                      <a:pt x="234" y="576"/>
                    </a:cubicBezTo>
                    <a:cubicBezTo>
                      <a:pt x="233" y="582"/>
                      <a:pt x="233" y="582"/>
                      <a:pt x="233" y="582"/>
                    </a:cubicBezTo>
                    <a:cubicBezTo>
                      <a:pt x="233" y="583"/>
                      <a:pt x="232" y="585"/>
                      <a:pt x="232" y="586"/>
                    </a:cubicBezTo>
                    <a:cubicBezTo>
                      <a:pt x="231" y="590"/>
                      <a:pt x="231" y="590"/>
                      <a:pt x="231" y="590"/>
                    </a:cubicBezTo>
                    <a:cubicBezTo>
                      <a:pt x="230" y="592"/>
                      <a:pt x="230" y="594"/>
                      <a:pt x="230" y="595"/>
                    </a:cubicBezTo>
                    <a:cubicBezTo>
                      <a:pt x="228" y="600"/>
                      <a:pt x="228" y="600"/>
                      <a:pt x="228" y="600"/>
                    </a:cubicBezTo>
                    <a:cubicBezTo>
                      <a:pt x="227" y="602"/>
                      <a:pt x="226" y="604"/>
                      <a:pt x="226" y="605"/>
                    </a:cubicBezTo>
                    <a:cubicBezTo>
                      <a:pt x="224" y="611"/>
                      <a:pt x="224" y="611"/>
                      <a:pt x="224" y="611"/>
                    </a:cubicBezTo>
                    <a:cubicBezTo>
                      <a:pt x="223" y="613"/>
                      <a:pt x="222" y="615"/>
                      <a:pt x="221" y="617"/>
                    </a:cubicBezTo>
                    <a:cubicBezTo>
                      <a:pt x="218" y="623"/>
                      <a:pt x="218" y="623"/>
                      <a:pt x="218" y="623"/>
                    </a:cubicBezTo>
                    <a:cubicBezTo>
                      <a:pt x="217" y="625"/>
                      <a:pt x="216" y="627"/>
                      <a:pt x="215" y="629"/>
                    </a:cubicBezTo>
                    <a:cubicBezTo>
                      <a:pt x="211" y="635"/>
                      <a:pt x="211" y="635"/>
                      <a:pt x="211" y="635"/>
                    </a:cubicBezTo>
                    <a:cubicBezTo>
                      <a:pt x="210" y="637"/>
                      <a:pt x="208" y="640"/>
                      <a:pt x="207" y="642"/>
                    </a:cubicBezTo>
                    <a:cubicBezTo>
                      <a:pt x="203" y="648"/>
                      <a:pt x="203" y="648"/>
                      <a:pt x="203" y="648"/>
                    </a:cubicBezTo>
                    <a:cubicBezTo>
                      <a:pt x="201" y="649"/>
                      <a:pt x="199" y="652"/>
                      <a:pt x="198" y="653"/>
                    </a:cubicBezTo>
                    <a:cubicBezTo>
                      <a:pt x="192" y="659"/>
                      <a:pt x="192" y="659"/>
                      <a:pt x="192" y="659"/>
                    </a:cubicBezTo>
                    <a:cubicBezTo>
                      <a:pt x="191" y="660"/>
                      <a:pt x="188" y="663"/>
                      <a:pt x="187" y="664"/>
                    </a:cubicBezTo>
                    <a:cubicBezTo>
                      <a:pt x="180" y="669"/>
                      <a:pt x="180" y="669"/>
                      <a:pt x="180" y="669"/>
                    </a:cubicBezTo>
                    <a:cubicBezTo>
                      <a:pt x="178" y="670"/>
                      <a:pt x="176" y="672"/>
                      <a:pt x="173" y="673"/>
                    </a:cubicBezTo>
                    <a:cubicBezTo>
                      <a:pt x="166" y="677"/>
                      <a:pt x="166" y="677"/>
                      <a:pt x="166" y="677"/>
                    </a:cubicBezTo>
                    <a:cubicBezTo>
                      <a:pt x="164" y="678"/>
                      <a:pt x="161" y="679"/>
                      <a:pt x="158" y="680"/>
                    </a:cubicBezTo>
                    <a:cubicBezTo>
                      <a:pt x="150" y="682"/>
                      <a:pt x="150" y="682"/>
                      <a:pt x="150" y="682"/>
                    </a:cubicBezTo>
                    <a:cubicBezTo>
                      <a:pt x="147" y="683"/>
                      <a:pt x="144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4"/>
                      <a:pt x="139" y="684"/>
                      <a:pt x="139" y="684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39" y="685"/>
                      <a:pt x="139" y="685"/>
                      <a:pt x="139" y="685"/>
                    </a:cubicBezTo>
                    <a:cubicBezTo>
                      <a:pt x="127" y="685"/>
                      <a:pt x="127" y="685"/>
                      <a:pt x="127" y="685"/>
                    </a:cubicBezTo>
                    <a:cubicBezTo>
                      <a:pt x="122" y="685"/>
                      <a:pt x="116" y="685"/>
                      <a:pt x="112" y="684"/>
                    </a:cubicBezTo>
                    <a:cubicBezTo>
                      <a:pt x="102" y="681"/>
                      <a:pt x="102" y="681"/>
                      <a:pt x="102" y="681"/>
                    </a:cubicBezTo>
                    <a:cubicBezTo>
                      <a:pt x="98" y="680"/>
                      <a:pt x="94" y="678"/>
                      <a:pt x="91" y="676"/>
                    </a:cubicBezTo>
                    <a:cubicBezTo>
                      <a:pt x="35" y="646"/>
                      <a:pt x="22" y="544"/>
                      <a:pt x="19" y="472"/>
                    </a:cubicBezTo>
                    <a:cubicBezTo>
                      <a:pt x="13" y="320"/>
                      <a:pt x="18" y="154"/>
                      <a:pt x="52" y="80"/>
                    </a:cubicBezTo>
                    <a:cubicBezTo>
                      <a:pt x="80" y="17"/>
                      <a:pt x="104" y="5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3" name="Freeform 181">
                <a:extLst>
                  <a:ext uri="{FF2B5EF4-FFF2-40B4-BE49-F238E27FC236}">
                    <a16:creationId xmlns:a16="http://schemas.microsoft.com/office/drawing/2014/main" id="{85DDAF78-B226-48CD-B6F8-75BD5505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558"/>
                <a:ext cx="343" cy="949"/>
              </a:xfrm>
              <a:custGeom>
                <a:avLst/>
                <a:gdLst>
                  <a:gd name="T0" fmla="*/ 24 w 251"/>
                  <a:gd name="T1" fmla="*/ 246 h 696"/>
                  <a:gd name="T2" fmla="*/ 224 w 251"/>
                  <a:gd name="T3" fmla="*/ 611 h 696"/>
                  <a:gd name="T4" fmla="*/ 222 w 251"/>
                  <a:gd name="T5" fmla="*/ 336 h 696"/>
                  <a:gd name="T6" fmla="*/ 230 w 251"/>
                  <a:gd name="T7" fmla="*/ 338 h 696"/>
                  <a:gd name="T8" fmla="*/ 233 w 251"/>
                  <a:gd name="T9" fmla="*/ 342 h 696"/>
                  <a:gd name="T10" fmla="*/ 234 w 251"/>
                  <a:gd name="T11" fmla="*/ 348 h 696"/>
                  <a:gd name="T12" fmla="*/ 235 w 251"/>
                  <a:gd name="T13" fmla="*/ 354 h 696"/>
                  <a:gd name="T14" fmla="*/ 236 w 251"/>
                  <a:gd name="T15" fmla="*/ 361 h 696"/>
                  <a:gd name="T16" fmla="*/ 235 w 251"/>
                  <a:gd name="T17" fmla="*/ 369 h 696"/>
                  <a:gd name="T18" fmla="*/ 235 w 251"/>
                  <a:gd name="T19" fmla="*/ 377 h 696"/>
                  <a:gd name="T20" fmla="*/ 235 w 251"/>
                  <a:gd name="T21" fmla="*/ 386 h 696"/>
                  <a:gd name="T22" fmla="*/ 235 w 251"/>
                  <a:gd name="T23" fmla="*/ 403 h 696"/>
                  <a:gd name="T24" fmla="*/ 236 w 251"/>
                  <a:gd name="T25" fmla="*/ 420 h 696"/>
                  <a:gd name="T26" fmla="*/ 236 w 251"/>
                  <a:gd name="T27" fmla="*/ 441 h 696"/>
                  <a:gd name="T28" fmla="*/ 237 w 251"/>
                  <a:gd name="T29" fmla="*/ 463 h 696"/>
                  <a:gd name="T30" fmla="*/ 237 w 251"/>
                  <a:gd name="T31" fmla="*/ 486 h 696"/>
                  <a:gd name="T32" fmla="*/ 237 w 251"/>
                  <a:gd name="T33" fmla="*/ 510 h 696"/>
                  <a:gd name="T34" fmla="*/ 237 w 251"/>
                  <a:gd name="T35" fmla="*/ 532 h 696"/>
                  <a:gd name="T36" fmla="*/ 236 w 251"/>
                  <a:gd name="T37" fmla="*/ 552 h 696"/>
                  <a:gd name="T38" fmla="*/ 236 w 251"/>
                  <a:gd name="T39" fmla="*/ 569 h 696"/>
                  <a:gd name="T40" fmla="*/ 234 w 251"/>
                  <a:gd name="T41" fmla="*/ 582 h 696"/>
                  <a:gd name="T42" fmla="*/ 232 w 251"/>
                  <a:gd name="T43" fmla="*/ 590 h 696"/>
                  <a:gd name="T44" fmla="*/ 229 w 251"/>
                  <a:gd name="T45" fmla="*/ 600 h 696"/>
                  <a:gd name="T46" fmla="*/ 225 w 251"/>
                  <a:gd name="T47" fmla="*/ 611 h 696"/>
                  <a:gd name="T48" fmla="*/ 219 w 251"/>
                  <a:gd name="T49" fmla="*/ 623 h 696"/>
                  <a:gd name="T50" fmla="*/ 212 w 251"/>
                  <a:gd name="T51" fmla="*/ 635 h 696"/>
                  <a:gd name="T52" fmla="*/ 204 w 251"/>
                  <a:gd name="T53" fmla="*/ 648 h 696"/>
                  <a:gd name="T54" fmla="*/ 193 w 251"/>
                  <a:gd name="T55" fmla="*/ 659 h 696"/>
                  <a:gd name="T56" fmla="*/ 181 w 251"/>
                  <a:gd name="T57" fmla="*/ 669 h 696"/>
                  <a:gd name="T58" fmla="*/ 167 w 251"/>
                  <a:gd name="T59" fmla="*/ 677 h 696"/>
                  <a:gd name="T60" fmla="*/ 151 w 251"/>
                  <a:gd name="T61" fmla="*/ 682 h 696"/>
                  <a:gd name="T62" fmla="*/ 142 w 251"/>
                  <a:gd name="T63" fmla="*/ 684 h 696"/>
                  <a:gd name="T64" fmla="*/ 141 w 251"/>
                  <a:gd name="T65" fmla="*/ 684 h 696"/>
                  <a:gd name="T66" fmla="*/ 141 w 251"/>
                  <a:gd name="T67" fmla="*/ 684 h 696"/>
                  <a:gd name="T68" fmla="*/ 141 w 251"/>
                  <a:gd name="T69" fmla="*/ 684 h 696"/>
                  <a:gd name="T70" fmla="*/ 141 w 251"/>
                  <a:gd name="T71" fmla="*/ 684 h 696"/>
                  <a:gd name="T72" fmla="*/ 141 w 251"/>
                  <a:gd name="T73" fmla="*/ 684 h 696"/>
                  <a:gd name="T74" fmla="*/ 140 w 251"/>
                  <a:gd name="T75" fmla="*/ 684 h 696"/>
                  <a:gd name="T76" fmla="*/ 140 w 251"/>
                  <a:gd name="T77" fmla="*/ 684 h 696"/>
                  <a:gd name="T78" fmla="*/ 140 w 251"/>
                  <a:gd name="T79" fmla="*/ 685 h 696"/>
                  <a:gd name="T80" fmla="*/ 140 w 251"/>
                  <a:gd name="T81" fmla="*/ 685 h 696"/>
                  <a:gd name="T82" fmla="*/ 128 w 251"/>
                  <a:gd name="T83" fmla="*/ 685 h 696"/>
                  <a:gd name="T84" fmla="*/ 103 w 251"/>
                  <a:gd name="T85" fmla="*/ 681 h 696"/>
                  <a:gd name="T86" fmla="*/ 20 w 251"/>
                  <a:gd name="T87" fmla="*/ 472 h 696"/>
                  <a:gd name="T88" fmla="*/ 136 w 251"/>
                  <a:gd name="T89" fmla="*/ 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1" h="696">
                    <a:moveTo>
                      <a:pt x="136" y="0"/>
                    </a:moveTo>
                    <a:cubicBezTo>
                      <a:pt x="39" y="16"/>
                      <a:pt x="28" y="183"/>
                      <a:pt x="24" y="246"/>
                    </a:cubicBezTo>
                    <a:cubicBezTo>
                      <a:pt x="0" y="610"/>
                      <a:pt x="69" y="656"/>
                      <a:pt x="91" y="670"/>
                    </a:cubicBezTo>
                    <a:cubicBezTo>
                      <a:pt x="117" y="687"/>
                      <a:pt x="186" y="696"/>
                      <a:pt x="224" y="611"/>
                    </a:cubicBezTo>
                    <a:cubicBezTo>
                      <a:pt x="251" y="550"/>
                      <a:pt x="235" y="350"/>
                      <a:pt x="235" y="348"/>
                    </a:cubicBezTo>
                    <a:cubicBezTo>
                      <a:pt x="232" y="336"/>
                      <a:pt x="226" y="336"/>
                      <a:pt x="222" y="336"/>
                    </a:cubicBezTo>
                    <a:cubicBezTo>
                      <a:pt x="224" y="336"/>
                      <a:pt x="227" y="336"/>
                      <a:pt x="228" y="337"/>
                    </a:cubicBezTo>
                    <a:cubicBezTo>
                      <a:pt x="229" y="338"/>
                      <a:pt x="229" y="338"/>
                      <a:pt x="230" y="338"/>
                    </a:cubicBezTo>
                    <a:cubicBezTo>
                      <a:pt x="232" y="340"/>
                      <a:pt x="232" y="340"/>
                      <a:pt x="232" y="340"/>
                    </a:cubicBezTo>
                    <a:cubicBezTo>
                      <a:pt x="233" y="342"/>
                      <a:pt x="233" y="342"/>
                      <a:pt x="233" y="342"/>
                    </a:cubicBezTo>
                    <a:cubicBezTo>
                      <a:pt x="234" y="345"/>
                      <a:pt x="234" y="345"/>
                      <a:pt x="234" y="345"/>
                    </a:cubicBezTo>
                    <a:cubicBezTo>
                      <a:pt x="234" y="348"/>
                      <a:pt x="234" y="348"/>
                      <a:pt x="234" y="348"/>
                    </a:cubicBezTo>
                    <a:cubicBezTo>
                      <a:pt x="235" y="351"/>
                      <a:pt x="235" y="351"/>
                      <a:pt x="235" y="351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5"/>
                      <a:pt x="235" y="356"/>
                      <a:pt x="235" y="357"/>
                    </a:cubicBezTo>
                    <a:cubicBezTo>
                      <a:pt x="236" y="361"/>
                      <a:pt x="236" y="361"/>
                      <a:pt x="236" y="361"/>
                    </a:cubicBezTo>
                    <a:cubicBezTo>
                      <a:pt x="236" y="362"/>
                      <a:pt x="236" y="364"/>
                      <a:pt x="236" y="365"/>
                    </a:cubicBezTo>
                    <a:cubicBezTo>
                      <a:pt x="235" y="369"/>
                      <a:pt x="235" y="369"/>
                      <a:pt x="235" y="369"/>
                    </a:cubicBezTo>
                    <a:cubicBezTo>
                      <a:pt x="235" y="370"/>
                      <a:pt x="235" y="372"/>
                      <a:pt x="235" y="373"/>
                    </a:cubicBezTo>
                    <a:cubicBezTo>
                      <a:pt x="235" y="377"/>
                      <a:pt x="235" y="377"/>
                      <a:pt x="235" y="377"/>
                    </a:cubicBezTo>
                    <a:cubicBezTo>
                      <a:pt x="235" y="379"/>
                      <a:pt x="235" y="380"/>
                      <a:pt x="235" y="382"/>
                    </a:cubicBezTo>
                    <a:cubicBezTo>
                      <a:pt x="235" y="386"/>
                      <a:pt x="235" y="386"/>
                      <a:pt x="235" y="386"/>
                    </a:cubicBezTo>
                    <a:cubicBezTo>
                      <a:pt x="235" y="389"/>
                      <a:pt x="235" y="393"/>
                      <a:pt x="235" y="396"/>
                    </a:cubicBezTo>
                    <a:cubicBezTo>
                      <a:pt x="235" y="403"/>
                      <a:pt x="235" y="403"/>
                      <a:pt x="235" y="403"/>
                    </a:cubicBezTo>
                    <a:cubicBezTo>
                      <a:pt x="235" y="405"/>
                      <a:pt x="235" y="409"/>
                      <a:pt x="236" y="411"/>
                    </a:cubicBezTo>
                    <a:cubicBezTo>
                      <a:pt x="236" y="420"/>
                      <a:pt x="236" y="420"/>
                      <a:pt x="236" y="420"/>
                    </a:cubicBezTo>
                    <a:cubicBezTo>
                      <a:pt x="236" y="423"/>
                      <a:pt x="236" y="427"/>
                      <a:pt x="236" y="430"/>
                    </a:cubicBezTo>
                    <a:cubicBezTo>
                      <a:pt x="236" y="441"/>
                      <a:pt x="236" y="441"/>
                      <a:pt x="236" y="441"/>
                    </a:cubicBezTo>
                    <a:cubicBezTo>
                      <a:pt x="236" y="444"/>
                      <a:pt x="236" y="448"/>
                      <a:pt x="237" y="452"/>
                    </a:cubicBezTo>
                    <a:cubicBezTo>
                      <a:pt x="237" y="463"/>
                      <a:pt x="237" y="463"/>
                      <a:pt x="237" y="463"/>
                    </a:cubicBezTo>
                    <a:cubicBezTo>
                      <a:pt x="237" y="467"/>
                      <a:pt x="237" y="471"/>
                      <a:pt x="237" y="475"/>
                    </a:cubicBezTo>
                    <a:cubicBezTo>
                      <a:pt x="237" y="486"/>
                      <a:pt x="237" y="486"/>
                      <a:pt x="237" y="486"/>
                    </a:cubicBezTo>
                    <a:cubicBezTo>
                      <a:pt x="237" y="490"/>
                      <a:pt x="237" y="495"/>
                      <a:pt x="237" y="498"/>
                    </a:cubicBezTo>
                    <a:cubicBezTo>
                      <a:pt x="237" y="510"/>
                      <a:pt x="237" y="510"/>
                      <a:pt x="237" y="510"/>
                    </a:cubicBezTo>
                    <a:cubicBezTo>
                      <a:pt x="237" y="513"/>
                      <a:pt x="237" y="518"/>
                      <a:pt x="237" y="521"/>
                    </a:cubicBezTo>
                    <a:cubicBezTo>
                      <a:pt x="237" y="532"/>
                      <a:pt x="237" y="532"/>
                      <a:pt x="237" y="532"/>
                    </a:cubicBezTo>
                    <a:cubicBezTo>
                      <a:pt x="237" y="535"/>
                      <a:pt x="237" y="539"/>
                      <a:pt x="237" y="542"/>
                    </a:cubicBezTo>
                    <a:cubicBezTo>
                      <a:pt x="236" y="552"/>
                      <a:pt x="236" y="552"/>
                      <a:pt x="236" y="552"/>
                    </a:cubicBezTo>
                    <a:cubicBezTo>
                      <a:pt x="236" y="555"/>
                      <a:pt x="236" y="558"/>
                      <a:pt x="236" y="561"/>
                    </a:cubicBezTo>
                    <a:cubicBezTo>
                      <a:pt x="236" y="569"/>
                      <a:pt x="236" y="569"/>
                      <a:pt x="236" y="569"/>
                    </a:cubicBezTo>
                    <a:cubicBezTo>
                      <a:pt x="235" y="571"/>
                      <a:pt x="235" y="574"/>
                      <a:pt x="235" y="576"/>
                    </a:cubicBezTo>
                    <a:cubicBezTo>
                      <a:pt x="234" y="582"/>
                      <a:pt x="234" y="582"/>
                      <a:pt x="234" y="582"/>
                    </a:cubicBezTo>
                    <a:cubicBezTo>
                      <a:pt x="234" y="583"/>
                      <a:pt x="233" y="585"/>
                      <a:pt x="233" y="586"/>
                    </a:cubicBezTo>
                    <a:cubicBezTo>
                      <a:pt x="232" y="590"/>
                      <a:pt x="232" y="590"/>
                      <a:pt x="232" y="590"/>
                    </a:cubicBezTo>
                    <a:cubicBezTo>
                      <a:pt x="231" y="592"/>
                      <a:pt x="231" y="594"/>
                      <a:pt x="231" y="595"/>
                    </a:cubicBezTo>
                    <a:cubicBezTo>
                      <a:pt x="229" y="600"/>
                      <a:pt x="229" y="600"/>
                      <a:pt x="229" y="600"/>
                    </a:cubicBezTo>
                    <a:cubicBezTo>
                      <a:pt x="228" y="602"/>
                      <a:pt x="227" y="604"/>
                      <a:pt x="227" y="605"/>
                    </a:cubicBezTo>
                    <a:cubicBezTo>
                      <a:pt x="225" y="611"/>
                      <a:pt x="225" y="611"/>
                      <a:pt x="225" y="611"/>
                    </a:cubicBezTo>
                    <a:cubicBezTo>
                      <a:pt x="224" y="613"/>
                      <a:pt x="223" y="615"/>
                      <a:pt x="222" y="617"/>
                    </a:cubicBezTo>
                    <a:cubicBezTo>
                      <a:pt x="219" y="623"/>
                      <a:pt x="219" y="623"/>
                      <a:pt x="219" y="623"/>
                    </a:cubicBezTo>
                    <a:cubicBezTo>
                      <a:pt x="218" y="625"/>
                      <a:pt x="217" y="627"/>
                      <a:pt x="216" y="629"/>
                    </a:cubicBezTo>
                    <a:cubicBezTo>
                      <a:pt x="212" y="635"/>
                      <a:pt x="212" y="635"/>
                      <a:pt x="212" y="635"/>
                    </a:cubicBezTo>
                    <a:cubicBezTo>
                      <a:pt x="211" y="637"/>
                      <a:pt x="209" y="640"/>
                      <a:pt x="208" y="642"/>
                    </a:cubicBezTo>
                    <a:cubicBezTo>
                      <a:pt x="204" y="648"/>
                      <a:pt x="204" y="648"/>
                      <a:pt x="204" y="648"/>
                    </a:cubicBezTo>
                    <a:cubicBezTo>
                      <a:pt x="202" y="649"/>
                      <a:pt x="200" y="652"/>
                      <a:pt x="199" y="653"/>
                    </a:cubicBezTo>
                    <a:cubicBezTo>
                      <a:pt x="193" y="659"/>
                      <a:pt x="193" y="659"/>
                      <a:pt x="193" y="659"/>
                    </a:cubicBezTo>
                    <a:cubicBezTo>
                      <a:pt x="192" y="660"/>
                      <a:pt x="189" y="663"/>
                      <a:pt x="188" y="664"/>
                    </a:cubicBezTo>
                    <a:cubicBezTo>
                      <a:pt x="181" y="669"/>
                      <a:pt x="181" y="669"/>
                      <a:pt x="181" y="669"/>
                    </a:cubicBezTo>
                    <a:cubicBezTo>
                      <a:pt x="179" y="670"/>
                      <a:pt x="177" y="672"/>
                      <a:pt x="174" y="673"/>
                    </a:cubicBezTo>
                    <a:cubicBezTo>
                      <a:pt x="167" y="677"/>
                      <a:pt x="167" y="677"/>
                      <a:pt x="167" y="677"/>
                    </a:cubicBezTo>
                    <a:cubicBezTo>
                      <a:pt x="165" y="678"/>
                      <a:pt x="162" y="679"/>
                      <a:pt x="159" y="680"/>
                    </a:cubicBezTo>
                    <a:cubicBezTo>
                      <a:pt x="151" y="682"/>
                      <a:pt x="151" y="682"/>
                      <a:pt x="151" y="682"/>
                    </a:cubicBezTo>
                    <a:cubicBezTo>
                      <a:pt x="148" y="683"/>
                      <a:pt x="145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2" y="684"/>
                      <a:pt x="142" y="684"/>
                      <a:pt x="142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1" y="684"/>
                      <a:pt x="141" y="684"/>
                      <a:pt x="141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4"/>
                      <a:pt x="140" y="684"/>
                      <a:pt x="140" y="684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40" y="685"/>
                      <a:pt x="140" y="685"/>
                      <a:pt x="140" y="685"/>
                    </a:cubicBezTo>
                    <a:cubicBezTo>
                      <a:pt x="128" y="685"/>
                      <a:pt x="128" y="685"/>
                      <a:pt x="128" y="685"/>
                    </a:cubicBezTo>
                    <a:cubicBezTo>
                      <a:pt x="123" y="685"/>
                      <a:pt x="117" y="685"/>
                      <a:pt x="113" y="684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99" y="680"/>
                      <a:pt x="95" y="678"/>
                      <a:pt x="92" y="676"/>
                    </a:cubicBezTo>
                    <a:cubicBezTo>
                      <a:pt x="36" y="646"/>
                      <a:pt x="23" y="544"/>
                      <a:pt x="20" y="472"/>
                    </a:cubicBezTo>
                    <a:cubicBezTo>
                      <a:pt x="14" y="320"/>
                      <a:pt x="19" y="154"/>
                      <a:pt x="53" y="80"/>
                    </a:cubicBezTo>
                    <a:cubicBezTo>
                      <a:pt x="81" y="17"/>
                      <a:pt x="105" y="5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4" name="Freeform 182">
                <a:extLst>
                  <a:ext uri="{FF2B5EF4-FFF2-40B4-BE49-F238E27FC236}">
                    <a16:creationId xmlns:a16="http://schemas.microsoft.com/office/drawing/2014/main" id="{375D6E5A-28E0-4CA9-85BE-AA6AA46B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568"/>
                <a:ext cx="318" cy="928"/>
              </a:xfrm>
              <a:custGeom>
                <a:avLst/>
                <a:gdLst>
                  <a:gd name="T0" fmla="*/ 6 w 232"/>
                  <a:gd name="T1" fmla="*/ 360 h 681"/>
                  <a:gd name="T2" fmla="*/ 213 w 232"/>
                  <a:gd name="T3" fmla="*/ 595 h 681"/>
                  <a:gd name="T4" fmla="*/ 212 w 232"/>
                  <a:gd name="T5" fmla="*/ 330 h 681"/>
                  <a:gd name="T6" fmla="*/ 218 w 232"/>
                  <a:gd name="T7" fmla="*/ 333 h 681"/>
                  <a:gd name="T8" fmla="*/ 220 w 232"/>
                  <a:gd name="T9" fmla="*/ 338 h 681"/>
                  <a:gd name="T10" fmla="*/ 221 w 232"/>
                  <a:gd name="T11" fmla="*/ 344 h 681"/>
                  <a:gd name="T12" fmla="*/ 221 w 232"/>
                  <a:gd name="T13" fmla="*/ 350 h 681"/>
                  <a:gd name="T14" fmla="*/ 222 w 232"/>
                  <a:gd name="T15" fmla="*/ 358 h 681"/>
                  <a:gd name="T16" fmla="*/ 221 w 232"/>
                  <a:gd name="T17" fmla="*/ 366 h 681"/>
                  <a:gd name="T18" fmla="*/ 221 w 232"/>
                  <a:gd name="T19" fmla="*/ 375 h 681"/>
                  <a:gd name="T20" fmla="*/ 221 w 232"/>
                  <a:gd name="T21" fmla="*/ 389 h 681"/>
                  <a:gd name="T22" fmla="*/ 222 w 232"/>
                  <a:gd name="T23" fmla="*/ 404 h 681"/>
                  <a:gd name="T24" fmla="*/ 222 w 232"/>
                  <a:gd name="T25" fmla="*/ 423 h 681"/>
                  <a:gd name="T26" fmla="*/ 223 w 232"/>
                  <a:gd name="T27" fmla="*/ 445 h 681"/>
                  <a:gd name="T28" fmla="*/ 223 w 232"/>
                  <a:gd name="T29" fmla="*/ 468 h 681"/>
                  <a:gd name="T30" fmla="*/ 223 w 232"/>
                  <a:gd name="T31" fmla="*/ 491 h 681"/>
                  <a:gd name="T32" fmla="*/ 223 w 232"/>
                  <a:gd name="T33" fmla="*/ 514 h 681"/>
                  <a:gd name="T34" fmla="*/ 223 w 232"/>
                  <a:gd name="T35" fmla="*/ 535 h 681"/>
                  <a:gd name="T36" fmla="*/ 222 w 232"/>
                  <a:gd name="T37" fmla="*/ 554 h 681"/>
                  <a:gd name="T38" fmla="*/ 221 w 232"/>
                  <a:gd name="T39" fmla="*/ 569 h 681"/>
                  <a:gd name="T40" fmla="*/ 219 w 232"/>
                  <a:gd name="T41" fmla="*/ 579 h 681"/>
                  <a:gd name="T42" fmla="*/ 217 w 232"/>
                  <a:gd name="T43" fmla="*/ 588 h 681"/>
                  <a:gd name="T44" fmla="*/ 213 w 232"/>
                  <a:gd name="T45" fmla="*/ 598 h 681"/>
                  <a:gd name="T46" fmla="*/ 208 w 232"/>
                  <a:gd name="T47" fmla="*/ 610 h 681"/>
                  <a:gd name="T48" fmla="*/ 202 w 232"/>
                  <a:gd name="T49" fmla="*/ 622 h 681"/>
                  <a:gd name="T50" fmla="*/ 194 w 232"/>
                  <a:gd name="T51" fmla="*/ 635 h 681"/>
                  <a:gd name="T52" fmla="*/ 185 w 232"/>
                  <a:gd name="T53" fmla="*/ 646 h 681"/>
                  <a:gd name="T54" fmla="*/ 174 w 232"/>
                  <a:gd name="T55" fmla="*/ 657 h 681"/>
                  <a:gd name="T56" fmla="*/ 160 w 232"/>
                  <a:gd name="T57" fmla="*/ 666 h 681"/>
                  <a:gd name="T58" fmla="*/ 145 w 232"/>
                  <a:gd name="T59" fmla="*/ 673 h 681"/>
                  <a:gd name="T60" fmla="*/ 128 w 232"/>
                  <a:gd name="T61" fmla="*/ 677 h 681"/>
                  <a:gd name="T62" fmla="*/ 128 w 232"/>
                  <a:gd name="T63" fmla="*/ 677 h 681"/>
                  <a:gd name="T64" fmla="*/ 127 w 232"/>
                  <a:gd name="T65" fmla="*/ 677 h 681"/>
                  <a:gd name="T66" fmla="*/ 127 w 232"/>
                  <a:gd name="T67" fmla="*/ 677 h 681"/>
                  <a:gd name="T68" fmla="*/ 127 w 232"/>
                  <a:gd name="T69" fmla="*/ 677 h 681"/>
                  <a:gd name="T70" fmla="*/ 127 w 232"/>
                  <a:gd name="T71" fmla="*/ 677 h 681"/>
                  <a:gd name="T72" fmla="*/ 127 w 232"/>
                  <a:gd name="T73" fmla="*/ 677 h 681"/>
                  <a:gd name="T74" fmla="*/ 126 w 232"/>
                  <a:gd name="T75" fmla="*/ 677 h 681"/>
                  <a:gd name="T76" fmla="*/ 126 w 232"/>
                  <a:gd name="T77" fmla="*/ 677 h 681"/>
                  <a:gd name="T78" fmla="*/ 126 w 232"/>
                  <a:gd name="T79" fmla="*/ 678 h 681"/>
                  <a:gd name="T80" fmla="*/ 126 w 232"/>
                  <a:gd name="T81" fmla="*/ 678 h 681"/>
                  <a:gd name="T82" fmla="*/ 99 w 232"/>
                  <a:gd name="T83" fmla="*/ 677 h 681"/>
                  <a:gd name="T84" fmla="*/ 78 w 232"/>
                  <a:gd name="T85" fmla="*/ 669 h 681"/>
                  <a:gd name="T86" fmla="*/ 39 w 232"/>
                  <a:gd name="T87" fmla="*/ 73 h 681"/>
                  <a:gd name="T88" fmla="*/ 94 w 232"/>
                  <a:gd name="T89" fmla="*/ 2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2" h="681">
                    <a:moveTo>
                      <a:pt x="94" y="2"/>
                    </a:moveTo>
                    <a:cubicBezTo>
                      <a:pt x="17" y="45"/>
                      <a:pt x="6" y="199"/>
                      <a:pt x="6" y="360"/>
                    </a:cubicBezTo>
                    <a:cubicBezTo>
                      <a:pt x="6" y="473"/>
                      <a:pt x="6" y="644"/>
                      <a:pt x="94" y="672"/>
                    </a:cubicBezTo>
                    <a:cubicBezTo>
                      <a:pt x="122" y="681"/>
                      <a:pt x="184" y="676"/>
                      <a:pt x="213" y="595"/>
                    </a:cubicBezTo>
                    <a:cubicBezTo>
                      <a:pt x="232" y="546"/>
                      <a:pt x="219" y="336"/>
                      <a:pt x="219" y="335"/>
                    </a:cubicBezTo>
                    <a:cubicBezTo>
                      <a:pt x="218" y="333"/>
                      <a:pt x="216" y="331"/>
                      <a:pt x="212" y="330"/>
                    </a:cubicBezTo>
                    <a:cubicBezTo>
                      <a:pt x="216" y="331"/>
                      <a:pt x="216" y="331"/>
                      <a:pt x="216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9" y="335"/>
                      <a:pt x="219" y="335"/>
                      <a:pt x="219" y="335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0" y="341"/>
                      <a:pt x="220" y="341"/>
                      <a:pt x="220" y="341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21" y="347"/>
                      <a:pt x="221" y="347"/>
                      <a:pt x="221" y="347"/>
                    </a:cubicBezTo>
                    <a:cubicBezTo>
                      <a:pt x="221" y="348"/>
                      <a:pt x="221" y="349"/>
                      <a:pt x="221" y="350"/>
                    </a:cubicBezTo>
                    <a:cubicBezTo>
                      <a:pt x="222" y="354"/>
                      <a:pt x="222" y="354"/>
                      <a:pt x="222" y="354"/>
                    </a:cubicBezTo>
                    <a:cubicBezTo>
                      <a:pt x="222" y="355"/>
                      <a:pt x="222" y="357"/>
                      <a:pt x="222" y="358"/>
                    </a:cubicBezTo>
                    <a:cubicBezTo>
                      <a:pt x="221" y="362"/>
                      <a:pt x="221" y="362"/>
                      <a:pt x="221" y="362"/>
                    </a:cubicBezTo>
                    <a:cubicBezTo>
                      <a:pt x="221" y="363"/>
                      <a:pt x="221" y="365"/>
                      <a:pt x="221" y="366"/>
                    </a:cubicBezTo>
                    <a:cubicBezTo>
                      <a:pt x="221" y="370"/>
                      <a:pt x="221" y="370"/>
                      <a:pt x="221" y="370"/>
                    </a:cubicBezTo>
                    <a:cubicBezTo>
                      <a:pt x="221" y="372"/>
                      <a:pt x="221" y="373"/>
                      <a:pt x="221" y="375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21" y="382"/>
                      <a:pt x="221" y="386"/>
                      <a:pt x="221" y="389"/>
                    </a:cubicBezTo>
                    <a:cubicBezTo>
                      <a:pt x="221" y="396"/>
                      <a:pt x="221" y="396"/>
                      <a:pt x="221" y="396"/>
                    </a:cubicBezTo>
                    <a:cubicBezTo>
                      <a:pt x="221" y="398"/>
                      <a:pt x="221" y="402"/>
                      <a:pt x="222" y="404"/>
                    </a:cubicBezTo>
                    <a:cubicBezTo>
                      <a:pt x="222" y="413"/>
                      <a:pt x="222" y="413"/>
                      <a:pt x="222" y="413"/>
                    </a:cubicBezTo>
                    <a:cubicBezTo>
                      <a:pt x="222" y="416"/>
                      <a:pt x="222" y="420"/>
                      <a:pt x="222" y="423"/>
                    </a:cubicBezTo>
                    <a:cubicBezTo>
                      <a:pt x="222" y="434"/>
                      <a:pt x="222" y="434"/>
                      <a:pt x="222" y="434"/>
                    </a:cubicBezTo>
                    <a:cubicBezTo>
                      <a:pt x="222" y="437"/>
                      <a:pt x="222" y="441"/>
                      <a:pt x="223" y="445"/>
                    </a:cubicBezTo>
                    <a:cubicBezTo>
                      <a:pt x="223" y="456"/>
                      <a:pt x="223" y="456"/>
                      <a:pt x="223" y="456"/>
                    </a:cubicBezTo>
                    <a:cubicBezTo>
                      <a:pt x="223" y="460"/>
                      <a:pt x="223" y="464"/>
                      <a:pt x="223" y="468"/>
                    </a:cubicBezTo>
                    <a:cubicBezTo>
                      <a:pt x="223" y="479"/>
                      <a:pt x="223" y="479"/>
                      <a:pt x="223" y="479"/>
                    </a:cubicBezTo>
                    <a:cubicBezTo>
                      <a:pt x="223" y="483"/>
                      <a:pt x="223" y="488"/>
                      <a:pt x="223" y="491"/>
                    </a:cubicBezTo>
                    <a:cubicBezTo>
                      <a:pt x="223" y="503"/>
                      <a:pt x="223" y="503"/>
                      <a:pt x="223" y="503"/>
                    </a:cubicBezTo>
                    <a:cubicBezTo>
                      <a:pt x="223" y="506"/>
                      <a:pt x="223" y="511"/>
                      <a:pt x="223" y="514"/>
                    </a:cubicBezTo>
                    <a:cubicBezTo>
                      <a:pt x="223" y="525"/>
                      <a:pt x="223" y="525"/>
                      <a:pt x="223" y="525"/>
                    </a:cubicBezTo>
                    <a:cubicBezTo>
                      <a:pt x="223" y="528"/>
                      <a:pt x="223" y="532"/>
                      <a:pt x="223" y="535"/>
                    </a:cubicBezTo>
                    <a:cubicBezTo>
                      <a:pt x="222" y="545"/>
                      <a:pt x="222" y="545"/>
                      <a:pt x="222" y="545"/>
                    </a:cubicBezTo>
                    <a:cubicBezTo>
                      <a:pt x="222" y="548"/>
                      <a:pt x="222" y="551"/>
                      <a:pt x="222" y="554"/>
                    </a:cubicBezTo>
                    <a:cubicBezTo>
                      <a:pt x="222" y="562"/>
                      <a:pt x="222" y="562"/>
                      <a:pt x="222" y="562"/>
                    </a:cubicBezTo>
                    <a:cubicBezTo>
                      <a:pt x="221" y="564"/>
                      <a:pt x="221" y="567"/>
                      <a:pt x="221" y="569"/>
                    </a:cubicBezTo>
                    <a:cubicBezTo>
                      <a:pt x="220" y="575"/>
                      <a:pt x="220" y="575"/>
                      <a:pt x="220" y="575"/>
                    </a:cubicBezTo>
                    <a:cubicBezTo>
                      <a:pt x="220" y="576"/>
                      <a:pt x="219" y="578"/>
                      <a:pt x="219" y="579"/>
                    </a:cubicBezTo>
                    <a:cubicBezTo>
                      <a:pt x="218" y="583"/>
                      <a:pt x="218" y="583"/>
                      <a:pt x="218" y="583"/>
                    </a:cubicBezTo>
                    <a:cubicBezTo>
                      <a:pt x="217" y="585"/>
                      <a:pt x="217" y="587"/>
                      <a:pt x="217" y="588"/>
                    </a:cubicBezTo>
                    <a:cubicBezTo>
                      <a:pt x="215" y="593"/>
                      <a:pt x="215" y="593"/>
                      <a:pt x="215" y="593"/>
                    </a:cubicBezTo>
                    <a:cubicBezTo>
                      <a:pt x="214" y="595"/>
                      <a:pt x="213" y="597"/>
                      <a:pt x="213" y="598"/>
                    </a:cubicBezTo>
                    <a:cubicBezTo>
                      <a:pt x="211" y="604"/>
                      <a:pt x="211" y="604"/>
                      <a:pt x="211" y="604"/>
                    </a:cubicBezTo>
                    <a:cubicBezTo>
                      <a:pt x="210" y="606"/>
                      <a:pt x="209" y="608"/>
                      <a:pt x="208" y="610"/>
                    </a:cubicBezTo>
                    <a:cubicBezTo>
                      <a:pt x="205" y="616"/>
                      <a:pt x="205" y="616"/>
                      <a:pt x="205" y="616"/>
                    </a:cubicBezTo>
                    <a:cubicBezTo>
                      <a:pt x="204" y="618"/>
                      <a:pt x="203" y="620"/>
                      <a:pt x="202" y="622"/>
                    </a:cubicBezTo>
                    <a:cubicBezTo>
                      <a:pt x="198" y="628"/>
                      <a:pt x="198" y="628"/>
                      <a:pt x="198" y="628"/>
                    </a:cubicBezTo>
                    <a:cubicBezTo>
                      <a:pt x="197" y="630"/>
                      <a:pt x="195" y="633"/>
                      <a:pt x="194" y="635"/>
                    </a:cubicBezTo>
                    <a:cubicBezTo>
                      <a:pt x="190" y="641"/>
                      <a:pt x="190" y="641"/>
                      <a:pt x="190" y="641"/>
                    </a:cubicBezTo>
                    <a:cubicBezTo>
                      <a:pt x="188" y="642"/>
                      <a:pt x="186" y="645"/>
                      <a:pt x="185" y="646"/>
                    </a:cubicBezTo>
                    <a:cubicBezTo>
                      <a:pt x="179" y="652"/>
                      <a:pt x="179" y="652"/>
                      <a:pt x="179" y="652"/>
                    </a:cubicBezTo>
                    <a:cubicBezTo>
                      <a:pt x="178" y="653"/>
                      <a:pt x="175" y="656"/>
                      <a:pt x="174" y="657"/>
                    </a:cubicBezTo>
                    <a:cubicBezTo>
                      <a:pt x="167" y="662"/>
                      <a:pt x="167" y="662"/>
                      <a:pt x="167" y="662"/>
                    </a:cubicBezTo>
                    <a:cubicBezTo>
                      <a:pt x="165" y="663"/>
                      <a:pt x="163" y="665"/>
                      <a:pt x="160" y="666"/>
                    </a:cubicBezTo>
                    <a:cubicBezTo>
                      <a:pt x="153" y="670"/>
                      <a:pt x="153" y="670"/>
                      <a:pt x="153" y="670"/>
                    </a:cubicBezTo>
                    <a:cubicBezTo>
                      <a:pt x="151" y="671"/>
                      <a:pt x="148" y="672"/>
                      <a:pt x="145" y="673"/>
                    </a:cubicBezTo>
                    <a:cubicBezTo>
                      <a:pt x="137" y="675"/>
                      <a:pt x="137" y="675"/>
                      <a:pt x="137" y="675"/>
                    </a:cubicBezTo>
                    <a:cubicBezTo>
                      <a:pt x="134" y="676"/>
                      <a:pt x="131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7"/>
                      <a:pt x="126" y="677"/>
                      <a:pt x="126" y="677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26" y="678"/>
                      <a:pt x="126" y="678"/>
                      <a:pt x="126" y="678"/>
                    </a:cubicBezTo>
                    <a:cubicBezTo>
                      <a:pt x="114" y="678"/>
                      <a:pt x="114" y="678"/>
                      <a:pt x="114" y="678"/>
                    </a:cubicBezTo>
                    <a:cubicBezTo>
                      <a:pt x="109" y="678"/>
                      <a:pt x="103" y="678"/>
                      <a:pt x="99" y="677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85" y="673"/>
                      <a:pt x="81" y="671"/>
                      <a:pt x="78" y="669"/>
                    </a:cubicBezTo>
                    <a:cubicBezTo>
                      <a:pt x="22" y="639"/>
                      <a:pt x="9" y="537"/>
                      <a:pt x="6" y="465"/>
                    </a:cubicBezTo>
                    <a:cubicBezTo>
                      <a:pt x="0" y="313"/>
                      <a:pt x="5" y="147"/>
                      <a:pt x="39" y="73"/>
                    </a:cubicBezTo>
                    <a:cubicBezTo>
                      <a:pt x="59" y="29"/>
                      <a:pt x="77" y="9"/>
                      <a:pt x="96" y="0"/>
                    </a:cubicBezTo>
                    <a:cubicBezTo>
                      <a:pt x="96" y="1"/>
                      <a:pt x="95" y="1"/>
                      <a:pt x="94" y="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5" name="Freeform 183">
                <a:extLst>
                  <a:ext uri="{FF2B5EF4-FFF2-40B4-BE49-F238E27FC236}">
                    <a16:creationId xmlns:a16="http://schemas.microsoft.com/office/drawing/2014/main" id="{B10BF0F1-C046-490B-A382-85DA2DE5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6" name="Freeform 184">
                <a:extLst>
                  <a:ext uri="{FF2B5EF4-FFF2-40B4-BE49-F238E27FC236}">
                    <a16:creationId xmlns:a16="http://schemas.microsoft.com/office/drawing/2014/main" id="{2D08E96F-1FA5-4D80-9E1E-D9CB94E2D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7" name="Freeform 185">
                <a:extLst>
                  <a:ext uri="{FF2B5EF4-FFF2-40B4-BE49-F238E27FC236}">
                    <a16:creationId xmlns:a16="http://schemas.microsoft.com/office/drawing/2014/main" id="{860A5E90-DB4C-44A8-9294-66C276DB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576"/>
                <a:ext cx="326" cy="916"/>
              </a:xfrm>
              <a:custGeom>
                <a:avLst/>
                <a:gdLst>
                  <a:gd name="T0" fmla="*/ 19 w 239"/>
                  <a:gd name="T1" fmla="*/ 462 h 672"/>
                  <a:gd name="T2" fmla="*/ 227 w 239"/>
                  <a:gd name="T3" fmla="*/ 580 h 672"/>
                  <a:gd name="T4" fmla="*/ 230 w 239"/>
                  <a:gd name="T5" fmla="*/ 335 h 672"/>
                  <a:gd name="T6" fmla="*/ 231 w 239"/>
                  <a:gd name="T7" fmla="*/ 341 h 672"/>
                  <a:gd name="T8" fmla="*/ 232 w 239"/>
                  <a:gd name="T9" fmla="*/ 348 h 672"/>
                  <a:gd name="T10" fmla="*/ 231 w 239"/>
                  <a:gd name="T11" fmla="*/ 356 h 672"/>
                  <a:gd name="T12" fmla="*/ 231 w 239"/>
                  <a:gd name="T13" fmla="*/ 364 h 672"/>
                  <a:gd name="T14" fmla="*/ 231 w 239"/>
                  <a:gd name="T15" fmla="*/ 373 h 672"/>
                  <a:gd name="T16" fmla="*/ 231 w 239"/>
                  <a:gd name="T17" fmla="*/ 390 h 672"/>
                  <a:gd name="T18" fmla="*/ 232 w 239"/>
                  <a:gd name="T19" fmla="*/ 407 h 672"/>
                  <a:gd name="T20" fmla="*/ 232 w 239"/>
                  <a:gd name="T21" fmla="*/ 428 h 672"/>
                  <a:gd name="T22" fmla="*/ 233 w 239"/>
                  <a:gd name="T23" fmla="*/ 450 h 672"/>
                  <a:gd name="T24" fmla="*/ 233 w 239"/>
                  <a:gd name="T25" fmla="*/ 473 h 672"/>
                  <a:gd name="T26" fmla="*/ 233 w 239"/>
                  <a:gd name="T27" fmla="*/ 497 h 672"/>
                  <a:gd name="T28" fmla="*/ 233 w 239"/>
                  <a:gd name="T29" fmla="*/ 519 h 672"/>
                  <a:gd name="T30" fmla="*/ 232 w 239"/>
                  <a:gd name="T31" fmla="*/ 539 h 672"/>
                  <a:gd name="T32" fmla="*/ 232 w 239"/>
                  <a:gd name="T33" fmla="*/ 556 h 672"/>
                  <a:gd name="T34" fmla="*/ 230 w 239"/>
                  <a:gd name="T35" fmla="*/ 569 h 672"/>
                  <a:gd name="T36" fmla="*/ 228 w 239"/>
                  <a:gd name="T37" fmla="*/ 577 h 672"/>
                  <a:gd name="T38" fmla="*/ 225 w 239"/>
                  <a:gd name="T39" fmla="*/ 587 h 672"/>
                  <a:gd name="T40" fmla="*/ 221 w 239"/>
                  <a:gd name="T41" fmla="*/ 598 h 672"/>
                  <a:gd name="T42" fmla="*/ 215 w 239"/>
                  <a:gd name="T43" fmla="*/ 610 h 672"/>
                  <a:gd name="T44" fmla="*/ 208 w 239"/>
                  <a:gd name="T45" fmla="*/ 622 h 672"/>
                  <a:gd name="T46" fmla="*/ 200 w 239"/>
                  <a:gd name="T47" fmla="*/ 635 h 672"/>
                  <a:gd name="T48" fmla="*/ 189 w 239"/>
                  <a:gd name="T49" fmla="*/ 646 h 672"/>
                  <a:gd name="T50" fmla="*/ 177 w 239"/>
                  <a:gd name="T51" fmla="*/ 656 h 672"/>
                  <a:gd name="T52" fmla="*/ 163 w 239"/>
                  <a:gd name="T53" fmla="*/ 664 h 672"/>
                  <a:gd name="T54" fmla="*/ 147 w 239"/>
                  <a:gd name="T55" fmla="*/ 669 h 672"/>
                  <a:gd name="T56" fmla="*/ 138 w 239"/>
                  <a:gd name="T57" fmla="*/ 671 h 672"/>
                  <a:gd name="T58" fmla="*/ 137 w 239"/>
                  <a:gd name="T59" fmla="*/ 671 h 672"/>
                  <a:gd name="T60" fmla="*/ 137 w 239"/>
                  <a:gd name="T61" fmla="*/ 671 h 672"/>
                  <a:gd name="T62" fmla="*/ 137 w 239"/>
                  <a:gd name="T63" fmla="*/ 671 h 672"/>
                  <a:gd name="T64" fmla="*/ 137 w 239"/>
                  <a:gd name="T65" fmla="*/ 671 h 672"/>
                  <a:gd name="T66" fmla="*/ 137 w 239"/>
                  <a:gd name="T67" fmla="*/ 671 h 672"/>
                  <a:gd name="T68" fmla="*/ 136 w 239"/>
                  <a:gd name="T69" fmla="*/ 671 h 672"/>
                  <a:gd name="T70" fmla="*/ 136 w 239"/>
                  <a:gd name="T71" fmla="*/ 671 h 672"/>
                  <a:gd name="T72" fmla="*/ 136 w 239"/>
                  <a:gd name="T73" fmla="*/ 672 h 672"/>
                  <a:gd name="T74" fmla="*/ 136 w 239"/>
                  <a:gd name="T75" fmla="*/ 672 h 672"/>
                  <a:gd name="T76" fmla="*/ 124 w 239"/>
                  <a:gd name="T77" fmla="*/ 672 h 672"/>
                  <a:gd name="T78" fmla="*/ 99 w 239"/>
                  <a:gd name="T79" fmla="*/ 668 h 672"/>
                  <a:gd name="T80" fmla="*/ 16 w 239"/>
                  <a:gd name="T81" fmla="*/ 459 h 672"/>
                  <a:gd name="T82" fmla="*/ 96 w 239"/>
                  <a:gd name="T83" fmla="*/ 0 h 672"/>
                  <a:gd name="T84" fmla="*/ 91 w 239"/>
                  <a:gd name="T85" fmla="*/ 4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9" h="672">
                    <a:moveTo>
                      <a:pt x="91" y="4"/>
                    </a:moveTo>
                    <a:cubicBezTo>
                      <a:pt x="69" y="24"/>
                      <a:pt x="0" y="82"/>
                      <a:pt x="19" y="462"/>
                    </a:cubicBezTo>
                    <a:cubicBezTo>
                      <a:pt x="25" y="597"/>
                      <a:pt x="60" y="666"/>
                      <a:pt x="123" y="669"/>
                    </a:cubicBezTo>
                    <a:cubicBezTo>
                      <a:pt x="170" y="672"/>
                      <a:pt x="209" y="638"/>
                      <a:pt x="227" y="580"/>
                    </a:cubicBezTo>
                    <a:cubicBezTo>
                      <a:pt x="239" y="540"/>
                      <a:pt x="230" y="332"/>
                      <a:pt x="229" y="331"/>
                    </a:cubicBezTo>
                    <a:cubicBezTo>
                      <a:pt x="230" y="335"/>
                      <a:pt x="230" y="335"/>
                      <a:pt x="230" y="335"/>
                    </a:cubicBezTo>
                    <a:cubicBezTo>
                      <a:pt x="231" y="338"/>
                      <a:pt x="231" y="338"/>
                      <a:pt x="231" y="338"/>
                    </a:cubicBezTo>
                    <a:cubicBezTo>
                      <a:pt x="231" y="341"/>
                      <a:pt x="231" y="341"/>
                      <a:pt x="231" y="341"/>
                    </a:cubicBezTo>
                    <a:cubicBezTo>
                      <a:pt x="231" y="342"/>
                      <a:pt x="231" y="343"/>
                      <a:pt x="231" y="344"/>
                    </a:cubicBezTo>
                    <a:cubicBezTo>
                      <a:pt x="232" y="348"/>
                      <a:pt x="232" y="348"/>
                      <a:pt x="232" y="348"/>
                    </a:cubicBezTo>
                    <a:cubicBezTo>
                      <a:pt x="232" y="349"/>
                      <a:pt x="232" y="351"/>
                      <a:pt x="232" y="352"/>
                    </a:cubicBezTo>
                    <a:cubicBezTo>
                      <a:pt x="231" y="356"/>
                      <a:pt x="231" y="356"/>
                      <a:pt x="231" y="356"/>
                    </a:cubicBezTo>
                    <a:cubicBezTo>
                      <a:pt x="231" y="357"/>
                      <a:pt x="231" y="359"/>
                      <a:pt x="231" y="360"/>
                    </a:cubicBezTo>
                    <a:cubicBezTo>
                      <a:pt x="231" y="364"/>
                      <a:pt x="231" y="364"/>
                      <a:pt x="231" y="364"/>
                    </a:cubicBezTo>
                    <a:cubicBezTo>
                      <a:pt x="231" y="366"/>
                      <a:pt x="231" y="367"/>
                      <a:pt x="231" y="369"/>
                    </a:cubicBezTo>
                    <a:cubicBezTo>
                      <a:pt x="231" y="373"/>
                      <a:pt x="231" y="373"/>
                      <a:pt x="231" y="373"/>
                    </a:cubicBezTo>
                    <a:cubicBezTo>
                      <a:pt x="231" y="376"/>
                      <a:pt x="231" y="380"/>
                      <a:pt x="231" y="383"/>
                    </a:cubicBezTo>
                    <a:cubicBezTo>
                      <a:pt x="231" y="390"/>
                      <a:pt x="231" y="390"/>
                      <a:pt x="231" y="390"/>
                    </a:cubicBezTo>
                    <a:cubicBezTo>
                      <a:pt x="231" y="392"/>
                      <a:pt x="231" y="396"/>
                      <a:pt x="232" y="398"/>
                    </a:cubicBezTo>
                    <a:cubicBezTo>
                      <a:pt x="232" y="407"/>
                      <a:pt x="232" y="407"/>
                      <a:pt x="232" y="407"/>
                    </a:cubicBezTo>
                    <a:cubicBezTo>
                      <a:pt x="232" y="410"/>
                      <a:pt x="232" y="414"/>
                      <a:pt x="232" y="417"/>
                    </a:cubicBezTo>
                    <a:cubicBezTo>
                      <a:pt x="232" y="428"/>
                      <a:pt x="232" y="428"/>
                      <a:pt x="232" y="428"/>
                    </a:cubicBezTo>
                    <a:cubicBezTo>
                      <a:pt x="232" y="431"/>
                      <a:pt x="232" y="435"/>
                      <a:pt x="233" y="439"/>
                    </a:cubicBezTo>
                    <a:cubicBezTo>
                      <a:pt x="233" y="450"/>
                      <a:pt x="233" y="450"/>
                      <a:pt x="233" y="450"/>
                    </a:cubicBezTo>
                    <a:cubicBezTo>
                      <a:pt x="233" y="454"/>
                      <a:pt x="233" y="458"/>
                      <a:pt x="233" y="462"/>
                    </a:cubicBezTo>
                    <a:cubicBezTo>
                      <a:pt x="233" y="473"/>
                      <a:pt x="233" y="473"/>
                      <a:pt x="233" y="473"/>
                    </a:cubicBezTo>
                    <a:cubicBezTo>
                      <a:pt x="233" y="477"/>
                      <a:pt x="233" y="482"/>
                      <a:pt x="233" y="485"/>
                    </a:cubicBezTo>
                    <a:cubicBezTo>
                      <a:pt x="233" y="497"/>
                      <a:pt x="233" y="497"/>
                      <a:pt x="233" y="497"/>
                    </a:cubicBezTo>
                    <a:cubicBezTo>
                      <a:pt x="233" y="500"/>
                      <a:pt x="233" y="505"/>
                      <a:pt x="233" y="508"/>
                    </a:cubicBezTo>
                    <a:cubicBezTo>
                      <a:pt x="233" y="519"/>
                      <a:pt x="233" y="519"/>
                      <a:pt x="233" y="519"/>
                    </a:cubicBezTo>
                    <a:cubicBezTo>
                      <a:pt x="233" y="522"/>
                      <a:pt x="233" y="526"/>
                      <a:pt x="233" y="529"/>
                    </a:cubicBezTo>
                    <a:cubicBezTo>
                      <a:pt x="232" y="539"/>
                      <a:pt x="232" y="539"/>
                      <a:pt x="232" y="539"/>
                    </a:cubicBezTo>
                    <a:cubicBezTo>
                      <a:pt x="232" y="542"/>
                      <a:pt x="232" y="545"/>
                      <a:pt x="232" y="548"/>
                    </a:cubicBezTo>
                    <a:cubicBezTo>
                      <a:pt x="232" y="556"/>
                      <a:pt x="232" y="556"/>
                      <a:pt x="232" y="556"/>
                    </a:cubicBezTo>
                    <a:cubicBezTo>
                      <a:pt x="231" y="558"/>
                      <a:pt x="231" y="561"/>
                      <a:pt x="231" y="563"/>
                    </a:cubicBezTo>
                    <a:cubicBezTo>
                      <a:pt x="230" y="569"/>
                      <a:pt x="230" y="569"/>
                      <a:pt x="230" y="569"/>
                    </a:cubicBezTo>
                    <a:cubicBezTo>
                      <a:pt x="230" y="570"/>
                      <a:pt x="229" y="572"/>
                      <a:pt x="229" y="573"/>
                    </a:cubicBezTo>
                    <a:cubicBezTo>
                      <a:pt x="228" y="577"/>
                      <a:pt x="228" y="577"/>
                      <a:pt x="228" y="577"/>
                    </a:cubicBezTo>
                    <a:cubicBezTo>
                      <a:pt x="227" y="579"/>
                      <a:pt x="227" y="581"/>
                      <a:pt x="227" y="582"/>
                    </a:cubicBezTo>
                    <a:cubicBezTo>
                      <a:pt x="225" y="587"/>
                      <a:pt x="225" y="587"/>
                      <a:pt x="225" y="587"/>
                    </a:cubicBezTo>
                    <a:cubicBezTo>
                      <a:pt x="224" y="589"/>
                      <a:pt x="223" y="591"/>
                      <a:pt x="223" y="592"/>
                    </a:cubicBezTo>
                    <a:cubicBezTo>
                      <a:pt x="221" y="598"/>
                      <a:pt x="221" y="598"/>
                      <a:pt x="221" y="598"/>
                    </a:cubicBezTo>
                    <a:cubicBezTo>
                      <a:pt x="220" y="600"/>
                      <a:pt x="219" y="602"/>
                      <a:pt x="218" y="604"/>
                    </a:cubicBezTo>
                    <a:cubicBezTo>
                      <a:pt x="215" y="610"/>
                      <a:pt x="215" y="610"/>
                      <a:pt x="215" y="610"/>
                    </a:cubicBezTo>
                    <a:cubicBezTo>
                      <a:pt x="214" y="612"/>
                      <a:pt x="213" y="614"/>
                      <a:pt x="212" y="616"/>
                    </a:cubicBezTo>
                    <a:cubicBezTo>
                      <a:pt x="208" y="622"/>
                      <a:pt x="208" y="622"/>
                      <a:pt x="208" y="622"/>
                    </a:cubicBezTo>
                    <a:cubicBezTo>
                      <a:pt x="207" y="624"/>
                      <a:pt x="205" y="627"/>
                      <a:pt x="204" y="629"/>
                    </a:cubicBezTo>
                    <a:cubicBezTo>
                      <a:pt x="200" y="635"/>
                      <a:pt x="200" y="635"/>
                      <a:pt x="200" y="635"/>
                    </a:cubicBezTo>
                    <a:cubicBezTo>
                      <a:pt x="198" y="636"/>
                      <a:pt x="196" y="639"/>
                      <a:pt x="195" y="640"/>
                    </a:cubicBezTo>
                    <a:cubicBezTo>
                      <a:pt x="189" y="646"/>
                      <a:pt x="189" y="646"/>
                      <a:pt x="189" y="646"/>
                    </a:cubicBezTo>
                    <a:cubicBezTo>
                      <a:pt x="188" y="647"/>
                      <a:pt x="185" y="650"/>
                      <a:pt x="184" y="651"/>
                    </a:cubicBezTo>
                    <a:cubicBezTo>
                      <a:pt x="177" y="656"/>
                      <a:pt x="177" y="656"/>
                      <a:pt x="177" y="656"/>
                    </a:cubicBezTo>
                    <a:cubicBezTo>
                      <a:pt x="175" y="657"/>
                      <a:pt x="173" y="659"/>
                      <a:pt x="170" y="660"/>
                    </a:cubicBezTo>
                    <a:cubicBezTo>
                      <a:pt x="163" y="664"/>
                      <a:pt x="163" y="664"/>
                      <a:pt x="163" y="664"/>
                    </a:cubicBezTo>
                    <a:cubicBezTo>
                      <a:pt x="161" y="665"/>
                      <a:pt x="158" y="666"/>
                      <a:pt x="155" y="667"/>
                    </a:cubicBezTo>
                    <a:cubicBezTo>
                      <a:pt x="147" y="669"/>
                      <a:pt x="147" y="669"/>
                      <a:pt x="147" y="669"/>
                    </a:cubicBezTo>
                    <a:cubicBezTo>
                      <a:pt x="144" y="670"/>
                      <a:pt x="141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8" y="671"/>
                      <a:pt x="138" y="671"/>
                      <a:pt x="138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7" y="671"/>
                      <a:pt x="137" y="671"/>
                      <a:pt x="137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1"/>
                      <a:pt x="136" y="671"/>
                      <a:pt x="136" y="671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36" y="672"/>
                      <a:pt x="136" y="672"/>
                      <a:pt x="136" y="672"/>
                    </a:cubicBezTo>
                    <a:cubicBezTo>
                      <a:pt x="124" y="672"/>
                      <a:pt x="124" y="672"/>
                      <a:pt x="124" y="672"/>
                    </a:cubicBezTo>
                    <a:cubicBezTo>
                      <a:pt x="119" y="672"/>
                      <a:pt x="113" y="672"/>
                      <a:pt x="109" y="671"/>
                    </a:cubicBezTo>
                    <a:cubicBezTo>
                      <a:pt x="99" y="668"/>
                      <a:pt x="99" y="668"/>
                      <a:pt x="99" y="668"/>
                    </a:cubicBezTo>
                    <a:cubicBezTo>
                      <a:pt x="95" y="667"/>
                      <a:pt x="91" y="665"/>
                      <a:pt x="88" y="663"/>
                    </a:cubicBezTo>
                    <a:cubicBezTo>
                      <a:pt x="32" y="633"/>
                      <a:pt x="19" y="531"/>
                      <a:pt x="16" y="459"/>
                    </a:cubicBezTo>
                    <a:cubicBezTo>
                      <a:pt x="10" y="307"/>
                      <a:pt x="15" y="141"/>
                      <a:pt x="49" y="67"/>
                    </a:cubicBezTo>
                    <a:cubicBezTo>
                      <a:pt x="65" y="31"/>
                      <a:pt x="80" y="11"/>
                      <a:pt x="96" y="0"/>
                    </a:cubicBezTo>
                    <a:cubicBezTo>
                      <a:pt x="95" y="1"/>
                      <a:pt x="93" y="2"/>
                      <a:pt x="92" y="3"/>
                    </a:cubicBezTo>
                    <a:cubicBezTo>
                      <a:pt x="91" y="4"/>
                      <a:pt x="91" y="4"/>
                      <a:pt x="91" y="4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8" name="Freeform 186">
                <a:extLst>
                  <a:ext uri="{FF2B5EF4-FFF2-40B4-BE49-F238E27FC236}">
                    <a16:creationId xmlns:a16="http://schemas.microsoft.com/office/drawing/2014/main" id="{2232D741-6BAF-4247-ADB9-1F138E55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5"/>
                <a:ext cx="377" cy="917"/>
              </a:xfrm>
              <a:custGeom>
                <a:avLst/>
                <a:gdLst>
                  <a:gd name="T0" fmla="*/ 169 w 276"/>
                  <a:gd name="T1" fmla="*/ 663 h 672"/>
                  <a:gd name="T2" fmla="*/ 269 w 276"/>
                  <a:gd name="T3" fmla="*/ 329 h 672"/>
                  <a:gd name="T4" fmla="*/ 269 w 276"/>
                  <a:gd name="T5" fmla="*/ 337 h 672"/>
                  <a:gd name="T6" fmla="*/ 270 w 276"/>
                  <a:gd name="T7" fmla="*/ 345 h 672"/>
                  <a:gd name="T8" fmla="*/ 269 w 276"/>
                  <a:gd name="T9" fmla="*/ 353 h 672"/>
                  <a:gd name="T10" fmla="*/ 269 w 276"/>
                  <a:gd name="T11" fmla="*/ 362 h 672"/>
                  <a:gd name="T12" fmla="*/ 269 w 276"/>
                  <a:gd name="T13" fmla="*/ 376 h 672"/>
                  <a:gd name="T14" fmla="*/ 270 w 276"/>
                  <a:gd name="T15" fmla="*/ 391 h 672"/>
                  <a:gd name="T16" fmla="*/ 270 w 276"/>
                  <a:gd name="T17" fmla="*/ 410 h 672"/>
                  <a:gd name="T18" fmla="*/ 271 w 276"/>
                  <a:gd name="T19" fmla="*/ 432 h 672"/>
                  <a:gd name="T20" fmla="*/ 271 w 276"/>
                  <a:gd name="T21" fmla="*/ 455 h 672"/>
                  <a:gd name="T22" fmla="*/ 271 w 276"/>
                  <a:gd name="T23" fmla="*/ 478 h 672"/>
                  <a:gd name="T24" fmla="*/ 271 w 276"/>
                  <a:gd name="T25" fmla="*/ 501 h 672"/>
                  <a:gd name="T26" fmla="*/ 271 w 276"/>
                  <a:gd name="T27" fmla="*/ 522 h 672"/>
                  <a:gd name="T28" fmla="*/ 270 w 276"/>
                  <a:gd name="T29" fmla="*/ 541 h 672"/>
                  <a:gd name="T30" fmla="*/ 269 w 276"/>
                  <a:gd name="T31" fmla="*/ 556 h 672"/>
                  <a:gd name="T32" fmla="*/ 267 w 276"/>
                  <a:gd name="T33" fmla="*/ 566 h 672"/>
                  <a:gd name="T34" fmla="*/ 265 w 276"/>
                  <a:gd name="T35" fmla="*/ 575 h 672"/>
                  <a:gd name="T36" fmla="*/ 261 w 276"/>
                  <a:gd name="T37" fmla="*/ 585 h 672"/>
                  <a:gd name="T38" fmla="*/ 256 w 276"/>
                  <a:gd name="T39" fmla="*/ 597 h 672"/>
                  <a:gd name="T40" fmla="*/ 250 w 276"/>
                  <a:gd name="T41" fmla="*/ 609 h 672"/>
                  <a:gd name="T42" fmla="*/ 242 w 276"/>
                  <a:gd name="T43" fmla="*/ 622 h 672"/>
                  <a:gd name="T44" fmla="*/ 233 w 276"/>
                  <a:gd name="T45" fmla="*/ 633 h 672"/>
                  <a:gd name="T46" fmla="*/ 222 w 276"/>
                  <a:gd name="T47" fmla="*/ 644 h 672"/>
                  <a:gd name="T48" fmla="*/ 208 w 276"/>
                  <a:gd name="T49" fmla="*/ 653 h 672"/>
                  <a:gd name="T50" fmla="*/ 193 w 276"/>
                  <a:gd name="T51" fmla="*/ 660 h 672"/>
                  <a:gd name="T52" fmla="*/ 176 w 276"/>
                  <a:gd name="T53" fmla="*/ 664 h 672"/>
                  <a:gd name="T54" fmla="*/ 176 w 276"/>
                  <a:gd name="T55" fmla="*/ 664 h 672"/>
                  <a:gd name="T56" fmla="*/ 175 w 276"/>
                  <a:gd name="T57" fmla="*/ 664 h 672"/>
                  <a:gd name="T58" fmla="*/ 175 w 276"/>
                  <a:gd name="T59" fmla="*/ 664 h 672"/>
                  <a:gd name="T60" fmla="*/ 175 w 276"/>
                  <a:gd name="T61" fmla="*/ 664 h 672"/>
                  <a:gd name="T62" fmla="*/ 175 w 276"/>
                  <a:gd name="T63" fmla="*/ 664 h 672"/>
                  <a:gd name="T64" fmla="*/ 175 w 276"/>
                  <a:gd name="T65" fmla="*/ 664 h 672"/>
                  <a:gd name="T66" fmla="*/ 174 w 276"/>
                  <a:gd name="T67" fmla="*/ 664 h 672"/>
                  <a:gd name="T68" fmla="*/ 174 w 276"/>
                  <a:gd name="T69" fmla="*/ 664 h 672"/>
                  <a:gd name="T70" fmla="*/ 174 w 276"/>
                  <a:gd name="T71" fmla="*/ 665 h 672"/>
                  <a:gd name="T72" fmla="*/ 174 w 276"/>
                  <a:gd name="T73" fmla="*/ 665 h 672"/>
                  <a:gd name="T74" fmla="*/ 147 w 276"/>
                  <a:gd name="T75" fmla="*/ 664 h 672"/>
                  <a:gd name="T76" fmla="*/ 126 w 276"/>
                  <a:gd name="T77" fmla="*/ 656 h 672"/>
                  <a:gd name="T78" fmla="*/ 87 w 276"/>
                  <a:gd name="T79" fmla="*/ 60 h 672"/>
                  <a:gd name="T80" fmla="*/ 123 w 276"/>
                  <a:gd name="T81" fmla="*/ 3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6" h="672">
                    <a:moveTo>
                      <a:pt x="123" y="3"/>
                    </a:moveTo>
                    <a:cubicBezTo>
                      <a:pt x="34" y="99"/>
                      <a:pt x="0" y="672"/>
                      <a:pt x="169" y="663"/>
                    </a:cubicBezTo>
                    <a:cubicBezTo>
                      <a:pt x="214" y="660"/>
                      <a:pt x="249" y="627"/>
                      <a:pt x="266" y="570"/>
                    </a:cubicBezTo>
                    <a:cubicBezTo>
                      <a:pt x="276" y="536"/>
                      <a:pt x="269" y="331"/>
                      <a:pt x="269" y="329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69" y="335"/>
                      <a:pt x="269" y="336"/>
                      <a:pt x="269" y="337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2"/>
                      <a:pt x="270" y="344"/>
                      <a:pt x="270" y="345"/>
                    </a:cubicBezTo>
                    <a:cubicBezTo>
                      <a:pt x="269" y="349"/>
                      <a:pt x="269" y="349"/>
                      <a:pt x="269" y="349"/>
                    </a:cubicBezTo>
                    <a:cubicBezTo>
                      <a:pt x="269" y="350"/>
                      <a:pt x="269" y="352"/>
                      <a:pt x="269" y="353"/>
                    </a:cubicBezTo>
                    <a:cubicBezTo>
                      <a:pt x="269" y="357"/>
                      <a:pt x="269" y="357"/>
                      <a:pt x="269" y="357"/>
                    </a:cubicBezTo>
                    <a:cubicBezTo>
                      <a:pt x="269" y="359"/>
                      <a:pt x="269" y="360"/>
                      <a:pt x="269" y="362"/>
                    </a:cubicBezTo>
                    <a:cubicBezTo>
                      <a:pt x="269" y="366"/>
                      <a:pt x="269" y="366"/>
                      <a:pt x="269" y="366"/>
                    </a:cubicBezTo>
                    <a:cubicBezTo>
                      <a:pt x="269" y="369"/>
                      <a:pt x="269" y="373"/>
                      <a:pt x="269" y="376"/>
                    </a:cubicBezTo>
                    <a:cubicBezTo>
                      <a:pt x="269" y="383"/>
                      <a:pt x="269" y="383"/>
                      <a:pt x="269" y="383"/>
                    </a:cubicBezTo>
                    <a:cubicBezTo>
                      <a:pt x="269" y="385"/>
                      <a:pt x="269" y="389"/>
                      <a:pt x="270" y="391"/>
                    </a:cubicBezTo>
                    <a:cubicBezTo>
                      <a:pt x="270" y="400"/>
                      <a:pt x="270" y="400"/>
                      <a:pt x="270" y="400"/>
                    </a:cubicBezTo>
                    <a:cubicBezTo>
                      <a:pt x="270" y="403"/>
                      <a:pt x="270" y="407"/>
                      <a:pt x="270" y="410"/>
                    </a:cubicBezTo>
                    <a:cubicBezTo>
                      <a:pt x="270" y="421"/>
                      <a:pt x="270" y="421"/>
                      <a:pt x="270" y="421"/>
                    </a:cubicBezTo>
                    <a:cubicBezTo>
                      <a:pt x="270" y="424"/>
                      <a:pt x="270" y="428"/>
                      <a:pt x="271" y="432"/>
                    </a:cubicBezTo>
                    <a:cubicBezTo>
                      <a:pt x="271" y="443"/>
                      <a:pt x="271" y="443"/>
                      <a:pt x="271" y="443"/>
                    </a:cubicBezTo>
                    <a:cubicBezTo>
                      <a:pt x="271" y="447"/>
                      <a:pt x="271" y="451"/>
                      <a:pt x="271" y="455"/>
                    </a:cubicBezTo>
                    <a:cubicBezTo>
                      <a:pt x="271" y="466"/>
                      <a:pt x="271" y="466"/>
                      <a:pt x="271" y="466"/>
                    </a:cubicBezTo>
                    <a:cubicBezTo>
                      <a:pt x="271" y="470"/>
                      <a:pt x="271" y="475"/>
                      <a:pt x="271" y="478"/>
                    </a:cubicBezTo>
                    <a:cubicBezTo>
                      <a:pt x="271" y="490"/>
                      <a:pt x="271" y="490"/>
                      <a:pt x="271" y="490"/>
                    </a:cubicBezTo>
                    <a:cubicBezTo>
                      <a:pt x="271" y="493"/>
                      <a:pt x="271" y="498"/>
                      <a:pt x="271" y="501"/>
                    </a:cubicBezTo>
                    <a:cubicBezTo>
                      <a:pt x="271" y="512"/>
                      <a:pt x="271" y="512"/>
                      <a:pt x="271" y="512"/>
                    </a:cubicBezTo>
                    <a:cubicBezTo>
                      <a:pt x="271" y="515"/>
                      <a:pt x="271" y="519"/>
                      <a:pt x="271" y="522"/>
                    </a:cubicBezTo>
                    <a:cubicBezTo>
                      <a:pt x="270" y="532"/>
                      <a:pt x="270" y="532"/>
                      <a:pt x="270" y="532"/>
                    </a:cubicBezTo>
                    <a:cubicBezTo>
                      <a:pt x="270" y="535"/>
                      <a:pt x="270" y="538"/>
                      <a:pt x="270" y="541"/>
                    </a:cubicBezTo>
                    <a:cubicBezTo>
                      <a:pt x="270" y="549"/>
                      <a:pt x="270" y="549"/>
                      <a:pt x="270" y="549"/>
                    </a:cubicBezTo>
                    <a:cubicBezTo>
                      <a:pt x="269" y="551"/>
                      <a:pt x="269" y="554"/>
                      <a:pt x="269" y="556"/>
                    </a:cubicBezTo>
                    <a:cubicBezTo>
                      <a:pt x="268" y="562"/>
                      <a:pt x="268" y="562"/>
                      <a:pt x="268" y="562"/>
                    </a:cubicBezTo>
                    <a:cubicBezTo>
                      <a:pt x="268" y="563"/>
                      <a:pt x="267" y="565"/>
                      <a:pt x="267" y="566"/>
                    </a:cubicBezTo>
                    <a:cubicBezTo>
                      <a:pt x="266" y="570"/>
                      <a:pt x="266" y="570"/>
                      <a:pt x="266" y="570"/>
                    </a:cubicBezTo>
                    <a:cubicBezTo>
                      <a:pt x="265" y="572"/>
                      <a:pt x="265" y="574"/>
                      <a:pt x="265" y="575"/>
                    </a:cubicBezTo>
                    <a:cubicBezTo>
                      <a:pt x="263" y="580"/>
                      <a:pt x="263" y="580"/>
                      <a:pt x="263" y="580"/>
                    </a:cubicBezTo>
                    <a:cubicBezTo>
                      <a:pt x="262" y="582"/>
                      <a:pt x="261" y="584"/>
                      <a:pt x="261" y="585"/>
                    </a:cubicBezTo>
                    <a:cubicBezTo>
                      <a:pt x="259" y="591"/>
                      <a:pt x="259" y="591"/>
                      <a:pt x="259" y="591"/>
                    </a:cubicBezTo>
                    <a:cubicBezTo>
                      <a:pt x="258" y="593"/>
                      <a:pt x="257" y="595"/>
                      <a:pt x="256" y="597"/>
                    </a:cubicBezTo>
                    <a:cubicBezTo>
                      <a:pt x="253" y="603"/>
                      <a:pt x="253" y="603"/>
                      <a:pt x="253" y="603"/>
                    </a:cubicBezTo>
                    <a:cubicBezTo>
                      <a:pt x="252" y="605"/>
                      <a:pt x="251" y="607"/>
                      <a:pt x="250" y="609"/>
                    </a:cubicBezTo>
                    <a:cubicBezTo>
                      <a:pt x="246" y="615"/>
                      <a:pt x="246" y="615"/>
                      <a:pt x="246" y="615"/>
                    </a:cubicBezTo>
                    <a:cubicBezTo>
                      <a:pt x="245" y="617"/>
                      <a:pt x="243" y="620"/>
                      <a:pt x="242" y="622"/>
                    </a:cubicBezTo>
                    <a:cubicBezTo>
                      <a:pt x="238" y="628"/>
                      <a:pt x="238" y="628"/>
                      <a:pt x="238" y="628"/>
                    </a:cubicBezTo>
                    <a:cubicBezTo>
                      <a:pt x="236" y="629"/>
                      <a:pt x="234" y="632"/>
                      <a:pt x="233" y="633"/>
                    </a:cubicBezTo>
                    <a:cubicBezTo>
                      <a:pt x="227" y="639"/>
                      <a:pt x="227" y="639"/>
                      <a:pt x="227" y="639"/>
                    </a:cubicBezTo>
                    <a:cubicBezTo>
                      <a:pt x="226" y="640"/>
                      <a:pt x="223" y="643"/>
                      <a:pt x="222" y="644"/>
                    </a:cubicBezTo>
                    <a:cubicBezTo>
                      <a:pt x="215" y="649"/>
                      <a:pt x="215" y="649"/>
                      <a:pt x="215" y="649"/>
                    </a:cubicBezTo>
                    <a:cubicBezTo>
                      <a:pt x="213" y="650"/>
                      <a:pt x="211" y="652"/>
                      <a:pt x="208" y="653"/>
                    </a:cubicBezTo>
                    <a:cubicBezTo>
                      <a:pt x="201" y="657"/>
                      <a:pt x="201" y="657"/>
                      <a:pt x="201" y="657"/>
                    </a:cubicBezTo>
                    <a:cubicBezTo>
                      <a:pt x="199" y="658"/>
                      <a:pt x="196" y="659"/>
                      <a:pt x="193" y="660"/>
                    </a:cubicBezTo>
                    <a:cubicBezTo>
                      <a:pt x="185" y="662"/>
                      <a:pt x="185" y="662"/>
                      <a:pt x="185" y="662"/>
                    </a:cubicBezTo>
                    <a:cubicBezTo>
                      <a:pt x="182" y="663"/>
                      <a:pt x="179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6" y="664"/>
                      <a:pt x="176" y="664"/>
                      <a:pt x="176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5" y="664"/>
                      <a:pt x="175" y="664"/>
                      <a:pt x="175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4"/>
                      <a:pt x="174" y="664"/>
                      <a:pt x="174" y="664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74" y="665"/>
                      <a:pt x="174" y="665"/>
                      <a:pt x="174" y="665"/>
                    </a:cubicBezTo>
                    <a:cubicBezTo>
                      <a:pt x="162" y="665"/>
                      <a:pt x="162" y="665"/>
                      <a:pt x="162" y="665"/>
                    </a:cubicBezTo>
                    <a:cubicBezTo>
                      <a:pt x="157" y="665"/>
                      <a:pt x="151" y="665"/>
                      <a:pt x="147" y="664"/>
                    </a:cubicBezTo>
                    <a:cubicBezTo>
                      <a:pt x="137" y="661"/>
                      <a:pt x="137" y="661"/>
                      <a:pt x="137" y="661"/>
                    </a:cubicBezTo>
                    <a:cubicBezTo>
                      <a:pt x="133" y="660"/>
                      <a:pt x="129" y="658"/>
                      <a:pt x="126" y="656"/>
                    </a:cubicBezTo>
                    <a:cubicBezTo>
                      <a:pt x="70" y="626"/>
                      <a:pt x="57" y="524"/>
                      <a:pt x="54" y="452"/>
                    </a:cubicBezTo>
                    <a:cubicBezTo>
                      <a:pt x="48" y="300"/>
                      <a:pt x="53" y="134"/>
                      <a:pt x="87" y="60"/>
                    </a:cubicBezTo>
                    <a:cubicBezTo>
                      <a:pt x="100" y="30"/>
                      <a:pt x="113" y="11"/>
                      <a:pt x="126" y="0"/>
                    </a:cubicBezTo>
                    <a:cubicBezTo>
                      <a:pt x="125" y="1"/>
                      <a:pt x="124" y="2"/>
                      <a:pt x="123" y="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59" name="Freeform 187">
                <a:extLst>
                  <a:ext uri="{FF2B5EF4-FFF2-40B4-BE49-F238E27FC236}">
                    <a16:creationId xmlns:a16="http://schemas.microsoft.com/office/drawing/2014/main" id="{8C38D132-E89E-4C67-BA07-8EC1598F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50"/>
                <a:ext cx="1" cy="51"/>
              </a:xfrm>
              <a:custGeom>
                <a:avLst/>
                <a:gdLst>
                  <a:gd name="T0" fmla="*/ 0 w 1"/>
                  <a:gd name="T1" fmla="*/ 31 h 37"/>
                  <a:gd name="T2" fmla="*/ 1 w 1"/>
                  <a:gd name="T3" fmla="*/ 0 h 37"/>
                  <a:gd name="T4" fmla="*/ 0 w 1"/>
                  <a:gd name="T5" fmla="*/ 8 h 37"/>
                  <a:gd name="T6" fmla="*/ 0 w 1"/>
                  <a:gd name="T7" fmla="*/ 12 h 37"/>
                  <a:gd name="T8" fmla="*/ 0 w 1"/>
                  <a:gd name="T9" fmla="*/ 16 h 37"/>
                  <a:gd name="T10" fmla="*/ 0 w 1"/>
                  <a:gd name="T11" fmla="*/ 21 h 37"/>
                  <a:gd name="T12" fmla="*/ 0 w 1"/>
                  <a:gd name="T13" fmla="*/ 25 h 37"/>
                  <a:gd name="T14" fmla="*/ 0 w 1"/>
                  <a:gd name="T15" fmla="*/ 35 h 37"/>
                  <a:gd name="T16" fmla="*/ 0 w 1"/>
                  <a:gd name="T17" fmla="*/ 37 h 37"/>
                  <a:gd name="T18" fmla="*/ 0 w 1"/>
                  <a:gd name="T1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7">
                    <a:moveTo>
                      <a:pt x="0" y="31"/>
                    </a:moveTo>
                    <a:cubicBezTo>
                      <a:pt x="0" y="21"/>
                      <a:pt x="1" y="10"/>
                      <a:pt x="1" y="0"/>
                    </a:cubicBezTo>
                    <a:cubicBezTo>
                      <a:pt x="1" y="2"/>
                      <a:pt x="0" y="5"/>
                      <a:pt x="0" y="8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1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8"/>
                      <a:pt x="0" y="32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5"/>
                      <a:pt x="0" y="33"/>
                      <a:pt x="0" y="31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0" name="Freeform 188">
                <a:extLst>
                  <a:ext uri="{FF2B5EF4-FFF2-40B4-BE49-F238E27FC236}">
                    <a16:creationId xmlns:a16="http://schemas.microsoft.com/office/drawing/2014/main" id="{E29CA79E-FE7C-41B1-9D8A-3A80BE28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596"/>
                <a:ext cx="336" cy="907"/>
              </a:xfrm>
              <a:custGeom>
                <a:avLst/>
                <a:gdLst>
                  <a:gd name="T0" fmla="*/ 30 w 246"/>
                  <a:gd name="T1" fmla="*/ 484 h 665"/>
                  <a:gd name="T2" fmla="*/ 243 w 246"/>
                  <a:gd name="T3" fmla="*/ 441 h 665"/>
                  <a:gd name="T4" fmla="*/ 243 w 246"/>
                  <a:gd name="T5" fmla="*/ 470 h 665"/>
                  <a:gd name="T6" fmla="*/ 243 w 246"/>
                  <a:gd name="T7" fmla="*/ 493 h 665"/>
                  <a:gd name="T8" fmla="*/ 243 w 246"/>
                  <a:gd name="T9" fmla="*/ 514 h 665"/>
                  <a:gd name="T10" fmla="*/ 242 w 246"/>
                  <a:gd name="T11" fmla="*/ 533 h 665"/>
                  <a:gd name="T12" fmla="*/ 241 w 246"/>
                  <a:gd name="T13" fmla="*/ 548 h 665"/>
                  <a:gd name="T14" fmla="*/ 239 w 246"/>
                  <a:gd name="T15" fmla="*/ 558 h 665"/>
                  <a:gd name="T16" fmla="*/ 237 w 246"/>
                  <a:gd name="T17" fmla="*/ 567 h 665"/>
                  <a:gd name="T18" fmla="*/ 233 w 246"/>
                  <a:gd name="T19" fmla="*/ 577 h 665"/>
                  <a:gd name="T20" fmla="*/ 228 w 246"/>
                  <a:gd name="T21" fmla="*/ 589 h 665"/>
                  <a:gd name="T22" fmla="*/ 222 w 246"/>
                  <a:gd name="T23" fmla="*/ 601 h 665"/>
                  <a:gd name="T24" fmla="*/ 214 w 246"/>
                  <a:gd name="T25" fmla="*/ 614 h 665"/>
                  <a:gd name="T26" fmla="*/ 205 w 246"/>
                  <a:gd name="T27" fmla="*/ 625 h 665"/>
                  <a:gd name="T28" fmla="*/ 194 w 246"/>
                  <a:gd name="T29" fmla="*/ 636 h 665"/>
                  <a:gd name="T30" fmla="*/ 180 w 246"/>
                  <a:gd name="T31" fmla="*/ 645 h 665"/>
                  <a:gd name="T32" fmla="*/ 165 w 246"/>
                  <a:gd name="T33" fmla="*/ 652 h 665"/>
                  <a:gd name="T34" fmla="*/ 148 w 246"/>
                  <a:gd name="T35" fmla="*/ 656 h 665"/>
                  <a:gd name="T36" fmla="*/ 148 w 246"/>
                  <a:gd name="T37" fmla="*/ 656 h 665"/>
                  <a:gd name="T38" fmla="*/ 147 w 246"/>
                  <a:gd name="T39" fmla="*/ 656 h 665"/>
                  <a:gd name="T40" fmla="*/ 147 w 246"/>
                  <a:gd name="T41" fmla="*/ 656 h 665"/>
                  <a:gd name="T42" fmla="*/ 147 w 246"/>
                  <a:gd name="T43" fmla="*/ 656 h 665"/>
                  <a:gd name="T44" fmla="*/ 147 w 246"/>
                  <a:gd name="T45" fmla="*/ 656 h 665"/>
                  <a:gd name="T46" fmla="*/ 147 w 246"/>
                  <a:gd name="T47" fmla="*/ 656 h 665"/>
                  <a:gd name="T48" fmla="*/ 146 w 246"/>
                  <a:gd name="T49" fmla="*/ 656 h 665"/>
                  <a:gd name="T50" fmla="*/ 146 w 246"/>
                  <a:gd name="T51" fmla="*/ 656 h 665"/>
                  <a:gd name="T52" fmla="*/ 146 w 246"/>
                  <a:gd name="T53" fmla="*/ 657 h 665"/>
                  <a:gd name="T54" fmla="*/ 146 w 246"/>
                  <a:gd name="T55" fmla="*/ 657 h 665"/>
                  <a:gd name="T56" fmla="*/ 119 w 246"/>
                  <a:gd name="T57" fmla="*/ 656 h 665"/>
                  <a:gd name="T58" fmla="*/ 98 w 246"/>
                  <a:gd name="T59" fmla="*/ 648 h 665"/>
                  <a:gd name="T60" fmla="*/ 59 w 246"/>
                  <a:gd name="T61" fmla="*/ 52 h 665"/>
                  <a:gd name="T62" fmla="*/ 88 w 246"/>
                  <a:gd name="T63" fmla="*/ 2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" h="665">
                    <a:moveTo>
                      <a:pt x="88" y="2"/>
                    </a:moveTo>
                    <a:cubicBezTo>
                      <a:pt x="0" y="116"/>
                      <a:pt x="27" y="447"/>
                      <a:pt x="30" y="484"/>
                    </a:cubicBezTo>
                    <a:cubicBezTo>
                      <a:pt x="37" y="552"/>
                      <a:pt x="60" y="665"/>
                      <a:pt x="148" y="655"/>
                    </a:cubicBezTo>
                    <a:cubicBezTo>
                      <a:pt x="246" y="643"/>
                      <a:pt x="244" y="521"/>
                      <a:pt x="243" y="441"/>
                    </a:cubicBezTo>
                    <a:cubicBezTo>
                      <a:pt x="243" y="446"/>
                      <a:pt x="243" y="453"/>
                      <a:pt x="243" y="458"/>
                    </a:cubicBezTo>
                    <a:cubicBezTo>
                      <a:pt x="243" y="462"/>
                      <a:pt x="243" y="467"/>
                      <a:pt x="243" y="470"/>
                    </a:cubicBezTo>
                    <a:cubicBezTo>
                      <a:pt x="243" y="482"/>
                      <a:pt x="243" y="482"/>
                      <a:pt x="243" y="482"/>
                    </a:cubicBezTo>
                    <a:cubicBezTo>
                      <a:pt x="243" y="485"/>
                      <a:pt x="243" y="490"/>
                      <a:pt x="243" y="493"/>
                    </a:cubicBezTo>
                    <a:cubicBezTo>
                      <a:pt x="243" y="504"/>
                      <a:pt x="243" y="504"/>
                      <a:pt x="243" y="504"/>
                    </a:cubicBezTo>
                    <a:cubicBezTo>
                      <a:pt x="243" y="507"/>
                      <a:pt x="243" y="511"/>
                      <a:pt x="243" y="514"/>
                    </a:cubicBezTo>
                    <a:cubicBezTo>
                      <a:pt x="242" y="524"/>
                      <a:pt x="242" y="524"/>
                      <a:pt x="242" y="524"/>
                    </a:cubicBezTo>
                    <a:cubicBezTo>
                      <a:pt x="242" y="527"/>
                      <a:pt x="242" y="530"/>
                      <a:pt x="242" y="533"/>
                    </a:cubicBezTo>
                    <a:cubicBezTo>
                      <a:pt x="242" y="541"/>
                      <a:pt x="242" y="541"/>
                      <a:pt x="242" y="541"/>
                    </a:cubicBezTo>
                    <a:cubicBezTo>
                      <a:pt x="241" y="543"/>
                      <a:pt x="241" y="546"/>
                      <a:pt x="241" y="548"/>
                    </a:cubicBezTo>
                    <a:cubicBezTo>
                      <a:pt x="240" y="554"/>
                      <a:pt x="240" y="554"/>
                      <a:pt x="240" y="554"/>
                    </a:cubicBezTo>
                    <a:cubicBezTo>
                      <a:pt x="240" y="555"/>
                      <a:pt x="239" y="557"/>
                      <a:pt x="239" y="558"/>
                    </a:cubicBezTo>
                    <a:cubicBezTo>
                      <a:pt x="238" y="562"/>
                      <a:pt x="238" y="562"/>
                      <a:pt x="238" y="562"/>
                    </a:cubicBezTo>
                    <a:cubicBezTo>
                      <a:pt x="237" y="564"/>
                      <a:pt x="237" y="566"/>
                      <a:pt x="237" y="567"/>
                    </a:cubicBezTo>
                    <a:cubicBezTo>
                      <a:pt x="235" y="572"/>
                      <a:pt x="235" y="572"/>
                      <a:pt x="235" y="572"/>
                    </a:cubicBezTo>
                    <a:cubicBezTo>
                      <a:pt x="234" y="574"/>
                      <a:pt x="233" y="576"/>
                      <a:pt x="233" y="577"/>
                    </a:cubicBezTo>
                    <a:cubicBezTo>
                      <a:pt x="231" y="583"/>
                      <a:pt x="231" y="583"/>
                      <a:pt x="231" y="583"/>
                    </a:cubicBezTo>
                    <a:cubicBezTo>
                      <a:pt x="230" y="585"/>
                      <a:pt x="229" y="587"/>
                      <a:pt x="228" y="589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7"/>
                      <a:pt x="223" y="599"/>
                      <a:pt x="222" y="601"/>
                    </a:cubicBezTo>
                    <a:cubicBezTo>
                      <a:pt x="218" y="607"/>
                      <a:pt x="218" y="607"/>
                      <a:pt x="218" y="607"/>
                    </a:cubicBezTo>
                    <a:cubicBezTo>
                      <a:pt x="217" y="609"/>
                      <a:pt x="215" y="612"/>
                      <a:pt x="214" y="614"/>
                    </a:cubicBezTo>
                    <a:cubicBezTo>
                      <a:pt x="210" y="620"/>
                      <a:pt x="210" y="620"/>
                      <a:pt x="210" y="620"/>
                    </a:cubicBezTo>
                    <a:cubicBezTo>
                      <a:pt x="208" y="621"/>
                      <a:pt x="206" y="624"/>
                      <a:pt x="205" y="625"/>
                    </a:cubicBezTo>
                    <a:cubicBezTo>
                      <a:pt x="199" y="631"/>
                      <a:pt x="199" y="631"/>
                      <a:pt x="199" y="631"/>
                    </a:cubicBezTo>
                    <a:cubicBezTo>
                      <a:pt x="198" y="632"/>
                      <a:pt x="195" y="635"/>
                      <a:pt x="194" y="636"/>
                    </a:cubicBezTo>
                    <a:cubicBezTo>
                      <a:pt x="187" y="641"/>
                      <a:pt x="187" y="641"/>
                      <a:pt x="187" y="641"/>
                    </a:cubicBezTo>
                    <a:cubicBezTo>
                      <a:pt x="185" y="642"/>
                      <a:pt x="183" y="644"/>
                      <a:pt x="180" y="645"/>
                    </a:cubicBezTo>
                    <a:cubicBezTo>
                      <a:pt x="173" y="649"/>
                      <a:pt x="173" y="649"/>
                      <a:pt x="173" y="649"/>
                    </a:cubicBezTo>
                    <a:cubicBezTo>
                      <a:pt x="171" y="650"/>
                      <a:pt x="168" y="651"/>
                      <a:pt x="165" y="652"/>
                    </a:cubicBezTo>
                    <a:cubicBezTo>
                      <a:pt x="157" y="654"/>
                      <a:pt x="157" y="654"/>
                      <a:pt x="157" y="654"/>
                    </a:cubicBezTo>
                    <a:cubicBezTo>
                      <a:pt x="154" y="655"/>
                      <a:pt x="151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8" y="656"/>
                      <a:pt x="148" y="656"/>
                      <a:pt x="148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7" y="656"/>
                      <a:pt x="147" y="656"/>
                      <a:pt x="147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6"/>
                      <a:pt x="146" y="656"/>
                      <a:pt x="146" y="656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46" y="657"/>
                      <a:pt x="146" y="657"/>
                      <a:pt x="146" y="657"/>
                    </a:cubicBezTo>
                    <a:cubicBezTo>
                      <a:pt x="134" y="657"/>
                      <a:pt x="134" y="657"/>
                      <a:pt x="134" y="657"/>
                    </a:cubicBezTo>
                    <a:cubicBezTo>
                      <a:pt x="129" y="657"/>
                      <a:pt x="123" y="657"/>
                      <a:pt x="119" y="656"/>
                    </a:cubicBezTo>
                    <a:cubicBezTo>
                      <a:pt x="109" y="653"/>
                      <a:pt x="109" y="653"/>
                      <a:pt x="109" y="653"/>
                    </a:cubicBezTo>
                    <a:cubicBezTo>
                      <a:pt x="105" y="652"/>
                      <a:pt x="101" y="650"/>
                      <a:pt x="98" y="648"/>
                    </a:cubicBezTo>
                    <a:cubicBezTo>
                      <a:pt x="42" y="618"/>
                      <a:pt x="29" y="516"/>
                      <a:pt x="26" y="444"/>
                    </a:cubicBezTo>
                    <a:cubicBezTo>
                      <a:pt x="20" y="292"/>
                      <a:pt x="25" y="126"/>
                      <a:pt x="59" y="52"/>
                    </a:cubicBezTo>
                    <a:cubicBezTo>
                      <a:pt x="70" y="28"/>
                      <a:pt x="80" y="11"/>
                      <a:pt x="90" y="0"/>
                    </a:cubicBezTo>
                    <a:cubicBezTo>
                      <a:pt x="90" y="0"/>
                      <a:pt x="89" y="1"/>
                      <a:pt x="88" y="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1" name="Freeform 189">
                <a:extLst>
                  <a:ext uri="{FF2B5EF4-FFF2-40B4-BE49-F238E27FC236}">
                    <a16:creationId xmlns:a16="http://schemas.microsoft.com/office/drawing/2014/main" id="{1A42BF14-3B11-454D-9CC2-78D50F8E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611"/>
                <a:ext cx="357" cy="943"/>
              </a:xfrm>
              <a:custGeom>
                <a:avLst/>
                <a:gdLst>
                  <a:gd name="T0" fmla="*/ 95 w 261"/>
                  <a:gd name="T1" fmla="*/ 10 h 691"/>
                  <a:gd name="T2" fmla="*/ 182 w 261"/>
                  <a:gd name="T3" fmla="*/ 641 h 691"/>
                  <a:gd name="T4" fmla="*/ 261 w 261"/>
                  <a:gd name="T5" fmla="*/ 539 h 691"/>
                  <a:gd name="T6" fmla="*/ 260 w 261"/>
                  <a:gd name="T7" fmla="*/ 544 h 691"/>
                  <a:gd name="T8" fmla="*/ 259 w 261"/>
                  <a:gd name="T9" fmla="*/ 547 h 691"/>
                  <a:gd name="T10" fmla="*/ 258 w 261"/>
                  <a:gd name="T11" fmla="*/ 551 h 691"/>
                  <a:gd name="T12" fmla="*/ 257 w 261"/>
                  <a:gd name="T13" fmla="*/ 556 h 691"/>
                  <a:gd name="T14" fmla="*/ 255 w 261"/>
                  <a:gd name="T15" fmla="*/ 561 h 691"/>
                  <a:gd name="T16" fmla="*/ 253 w 261"/>
                  <a:gd name="T17" fmla="*/ 566 h 691"/>
                  <a:gd name="T18" fmla="*/ 251 w 261"/>
                  <a:gd name="T19" fmla="*/ 572 h 691"/>
                  <a:gd name="T20" fmla="*/ 248 w 261"/>
                  <a:gd name="T21" fmla="*/ 578 h 691"/>
                  <a:gd name="T22" fmla="*/ 245 w 261"/>
                  <a:gd name="T23" fmla="*/ 584 h 691"/>
                  <a:gd name="T24" fmla="*/ 242 w 261"/>
                  <a:gd name="T25" fmla="*/ 590 h 691"/>
                  <a:gd name="T26" fmla="*/ 238 w 261"/>
                  <a:gd name="T27" fmla="*/ 596 h 691"/>
                  <a:gd name="T28" fmla="*/ 234 w 261"/>
                  <a:gd name="T29" fmla="*/ 603 h 691"/>
                  <a:gd name="T30" fmla="*/ 230 w 261"/>
                  <a:gd name="T31" fmla="*/ 609 h 691"/>
                  <a:gd name="T32" fmla="*/ 225 w 261"/>
                  <a:gd name="T33" fmla="*/ 614 h 691"/>
                  <a:gd name="T34" fmla="*/ 219 w 261"/>
                  <a:gd name="T35" fmla="*/ 620 h 691"/>
                  <a:gd name="T36" fmla="*/ 214 w 261"/>
                  <a:gd name="T37" fmla="*/ 625 h 691"/>
                  <a:gd name="T38" fmla="*/ 207 w 261"/>
                  <a:gd name="T39" fmla="*/ 630 h 691"/>
                  <a:gd name="T40" fmla="*/ 200 w 261"/>
                  <a:gd name="T41" fmla="*/ 634 h 691"/>
                  <a:gd name="T42" fmla="*/ 193 w 261"/>
                  <a:gd name="T43" fmla="*/ 638 h 691"/>
                  <a:gd name="T44" fmla="*/ 185 w 261"/>
                  <a:gd name="T45" fmla="*/ 641 h 691"/>
                  <a:gd name="T46" fmla="*/ 177 w 261"/>
                  <a:gd name="T47" fmla="*/ 643 h 691"/>
                  <a:gd name="T48" fmla="*/ 168 w 261"/>
                  <a:gd name="T49" fmla="*/ 645 h 691"/>
                  <a:gd name="T50" fmla="*/ 168 w 261"/>
                  <a:gd name="T51" fmla="*/ 645 h 691"/>
                  <a:gd name="T52" fmla="*/ 168 w 261"/>
                  <a:gd name="T53" fmla="*/ 645 h 691"/>
                  <a:gd name="T54" fmla="*/ 167 w 261"/>
                  <a:gd name="T55" fmla="*/ 645 h 691"/>
                  <a:gd name="T56" fmla="*/ 167 w 261"/>
                  <a:gd name="T57" fmla="*/ 645 h 691"/>
                  <a:gd name="T58" fmla="*/ 167 w 261"/>
                  <a:gd name="T59" fmla="*/ 645 h 691"/>
                  <a:gd name="T60" fmla="*/ 167 w 261"/>
                  <a:gd name="T61" fmla="*/ 645 h 691"/>
                  <a:gd name="T62" fmla="*/ 167 w 261"/>
                  <a:gd name="T63" fmla="*/ 645 h 691"/>
                  <a:gd name="T64" fmla="*/ 167 w 261"/>
                  <a:gd name="T65" fmla="*/ 645 h 691"/>
                  <a:gd name="T66" fmla="*/ 167 w 261"/>
                  <a:gd name="T67" fmla="*/ 645 h 691"/>
                  <a:gd name="T68" fmla="*/ 167 w 261"/>
                  <a:gd name="T69" fmla="*/ 645 h 691"/>
                  <a:gd name="T70" fmla="*/ 167 w 261"/>
                  <a:gd name="T71" fmla="*/ 645 h 691"/>
                  <a:gd name="T72" fmla="*/ 167 w 261"/>
                  <a:gd name="T73" fmla="*/ 645 h 691"/>
                  <a:gd name="T74" fmla="*/ 166 w 261"/>
                  <a:gd name="T75" fmla="*/ 645 h 691"/>
                  <a:gd name="T76" fmla="*/ 166 w 261"/>
                  <a:gd name="T77" fmla="*/ 645 h 691"/>
                  <a:gd name="T78" fmla="*/ 166 w 261"/>
                  <a:gd name="T79" fmla="*/ 645 h 691"/>
                  <a:gd name="T80" fmla="*/ 166 w 261"/>
                  <a:gd name="T81" fmla="*/ 645 h 691"/>
                  <a:gd name="T82" fmla="*/ 166 w 261"/>
                  <a:gd name="T83" fmla="*/ 646 h 691"/>
                  <a:gd name="T84" fmla="*/ 166 w 261"/>
                  <a:gd name="T85" fmla="*/ 646 h 691"/>
                  <a:gd name="T86" fmla="*/ 166 w 261"/>
                  <a:gd name="T87" fmla="*/ 646 h 691"/>
                  <a:gd name="T88" fmla="*/ 166 w 261"/>
                  <a:gd name="T89" fmla="*/ 646 h 691"/>
                  <a:gd name="T90" fmla="*/ 154 w 261"/>
                  <a:gd name="T91" fmla="*/ 646 h 691"/>
                  <a:gd name="T92" fmla="*/ 139 w 261"/>
                  <a:gd name="T93" fmla="*/ 645 h 691"/>
                  <a:gd name="T94" fmla="*/ 129 w 261"/>
                  <a:gd name="T95" fmla="*/ 642 h 691"/>
                  <a:gd name="T96" fmla="*/ 118 w 261"/>
                  <a:gd name="T97" fmla="*/ 637 h 691"/>
                  <a:gd name="T98" fmla="*/ 46 w 261"/>
                  <a:gd name="T99" fmla="*/ 433 h 691"/>
                  <a:gd name="T100" fmla="*/ 79 w 261"/>
                  <a:gd name="T101" fmla="*/ 41 h 691"/>
                  <a:gd name="T102" fmla="*/ 101 w 261"/>
                  <a:gd name="T103" fmla="*/ 0 h 691"/>
                  <a:gd name="T104" fmla="*/ 97 w 261"/>
                  <a:gd name="T105" fmla="*/ 6 h 691"/>
                  <a:gd name="T106" fmla="*/ 95 w 261"/>
                  <a:gd name="T107" fmla="*/ 1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691">
                    <a:moveTo>
                      <a:pt x="95" y="10"/>
                    </a:moveTo>
                    <a:cubicBezTo>
                      <a:pt x="18" y="139"/>
                      <a:pt x="0" y="691"/>
                      <a:pt x="182" y="641"/>
                    </a:cubicBezTo>
                    <a:cubicBezTo>
                      <a:pt x="238" y="626"/>
                      <a:pt x="258" y="557"/>
                      <a:pt x="261" y="539"/>
                    </a:cubicBezTo>
                    <a:cubicBezTo>
                      <a:pt x="260" y="544"/>
                      <a:pt x="260" y="544"/>
                      <a:pt x="260" y="544"/>
                    </a:cubicBezTo>
                    <a:cubicBezTo>
                      <a:pt x="259" y="547"/>
                      <a:pt x="259" y="547"/>
                      <a:pt x="259" y="547"/>
                    </a:cubicBezTo>
                    <a:cubicBezTo>
                      <a:pt x="258" y="551"/>
                      <a:pt x="258" y="551"/>
                      <a:pt x="258" y="551"/>
                    </a:cubicBezTo>
                    <a:cubicBezTo>
                      <a:pt x="257" y="553"/>
                      <a:pt x="257" y="555"/>
                      <a:pt x="257" y="556"/>
                    </a:cubicBezTo>
                    <a:cubicBezTo>
                      <a:pt x="255" y="561"/>
                      <a:pt x="255" y="561"/>
                      <a:pt x="255" y="561"/>
                    </a:cubicBezTo>
                    <a:cubicBezTo>
                      <a:pt x="254" y="563"/>
                      <a:pt x="253" y="565"/>
                      <a:pt x="253" y="566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50" y="574"/>
                      <a:pt x="249" y="576"/>
                      <a:pt x="248" y="578"/>
                    </a:cubicBezTo>
                    <a:cubicBezTo>
                      <a:pt x="245" y="584"/>
                      <a:pt x="245" y="584"/>
                      <a:pt x="245" y="584"/>
                    </a:cubicBezTo>
                    <a:cubicBezTo>
                      <a:pt x="244" y="586"/>
                      <a:pt x="243" y="588"/>
                      <a:pt x="242" y="590"/>
                    </a:cubicBezTo>
                    <a:cubicBezTo>
                      <a:pt x="238" y="596"/>
                      <a:pt x="238" y="596"/>
                      <a:pt x="238" y="596"/>
                    </a:cubicBezTo>
                    <a:cubicBezTo>
                      <a:pt x="237" y="598"/>
                      <a:pt x="235" y="601"/>
                      <a:pt x="234" y="603"/>
                    </a:cubicBezTo>
                    <a:cubicBezTo>
                      <a:pt x="230" y="609"/>
                      <a:pt x="230" y="609"/>
                      <a:pt x="230" y="609"/>
                    </a:cubicBezTo>
                    <a:cubicBezTo>
                      <a:pt x="228" y="610"/>
                      <a:pt x="226" y="613"/>
                      <a:pt x="225" y="614"/>
                    </a:cubicBezTo>
                    <a:cubicBezTo>
                      <a:pt x="219" y="620"/>
                      <a:pt x="219" y="620"/>
                      <a:pt x="219" y="620"/>
                    </a:cubicBezTo>
                    <a:cubicBezTo>
                      <a:pt x="218" y="621"/>
                      <a:pt x="215" y="624"/>
                      <a:pt x="214" y="625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5" y="631"/>
                      <a:pt x="203" y="633"/>
                      <a:pt x="200" y="634"/>
                    </a:cubicBezTo>
                    <a:cubicBezTo>
                      <a:pt x="193" y="638"/>
                      <a:pt x="193" y="638"/>
                      <a:pt x="193" y="638"/>
                    </a:cubicBezTo>
                    <a:cubicBezTo>
                      <a:pt x="191" y="639"/>
                      <a:pt x="188" y="640"/>
                      <a:pt x="185" y="641"/>
                    </a:cubicBezTo>
                    <a:cubicBezTo>
                      <a:pt x="177" y="643"/>
                      <a:pt x="177" y="643"/>
                      <a:pt x="177" y="643"/>
                    </a:cubicBezTo>
                    <a:cubicBezTo>
                      <a:pt x="174" y="644"/>
                      <a:pt x="171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8" y="645"/>
                      <a:pt x="168" y="645"/>
                      <a:pt x="168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7" y="645"/>
                      <a:pt x="167" y="645"/>
                      <a:pt x="167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5"/>
                      <a:pt x="166" y="645"/>
                      <a:pt x="166" y="645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66" y="646"/>
                      <a:pt x="166" y="646"/>
                      <a:pt x="166" y="646"/>
                    </a:cubicBezTo>
                    <a:cubicBezTo>
                      <a:pt x="154" y="646"/>
                      <a:pt x="154" y="646"/>
                      <a:pt x="154" y="646"/>
                    </a:cubicBezTo>
                    <a:cubicBezTo>
                      <a:pt x="149" y="646"/>
                      <a:pt x="143" y="646"/>
                      <a:pt x="139" y="645"/>
                    </a:cubicBezTo>
                    <a:cubicBezTo>
                      <a:pt x="129" y="642"/>
                      <a:pt x="129" y="642"/>
                      <a:pt x="129" y="642"/>
                    </a:cubicBezTo>
                    <a:cubicBezTo>
                      <a:pt x="125" y="641"/>
                      <a:pt x="121" y="639"/>
                      <a:pt x="118" y="637"/>
                    </a:cubicBezTo>
                    <a:cubicBezTo>
                      <a:pt x="62" y="607"/>
                      <a:pt x="49" y="505"/>
                      <a:pt x="46" y="433"/>
                    </a:cubicBezTo>
                    <a:cubicBezTo>
                      <a:pt x="40" y="281"/>
                      <a:pt x="45" y="115"/>
                      <a:pt x="79" y="41"/>
                    </a:cubicBezTo>
                    <a:cubicBezTo>
                      <a:pt x="86" y="24"/>
                      <a:pt x="94" y="11"/>
                      <a:pt x="101" y="0"/>
                    </a:cubicBezTo>
                    <a:cubicBezTo>
                      <a:pt x="100" y="2"/>
                      <a:pt x="98" y="4"/>
                      <a:pt x="97" y="6"/>
                    </a:cubicBezTo>
                    <a:cubicBezTo>
                      <a:pt x="97" y="7"/>
                      <a:pt x="96" y="9"/>
                      <a:pt x="95" y="1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2" name="Freeform 190">
                <a:extLst>
                  <a:ext uri="{FF2B5EF4-FFF2-40B4-BE49-F238E27FC236}">
                    <a16:creationId xmlns:a16="http://schemas.microsoft.com/office/drawing/2014/main" id="{55B2CA32-4518-4D54-AC5B-C92816DC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640"/>
                <a:ext cx="355" cy="937"/>
              </a:xfrm>
              <a:custGeom>
                <a:avLst/>
                <a:gdLst>
                  <a:gd name="T0" fmla="*/ 85 w 260"/>
                  <a:gd name="T1" fmla="*/ 14 h 687"/>
                  <a:gd name="T2" fmla="*/ 190 w 260"/>
                  <a:gd name="T3" fmla="*/ 619 h 687"/>
                  <a:gd name="T4" fmla="*/ 260 w 260"/>
                  <a:gd name="T5" fmla="*/ 535 h 687"/>
                  <a:gd name="T6" fmla="*/ 258 w 260"/>
                  <a:gd name="T7" fmla="*/ 540 h 687"/>
                  <a:gd name="T8" fmla="*/ 256 w 260"/>
                  <a:gd name="T9" fmla="*/ 545 h 687"/>
                  <a:gd name="T10" fmla="*/ 254 w 260"/>
                  <a:gd name="T11" fmla="*/ 551 h 687"/>
                  <a:gd name="T12" fmla="*/ 251 w 260"/>
                  <a:gd name="T13" fmla="*/ 557 h 687"/>
                  <a:gd name="T14" fmla="*/ 248 w 260"/>
                  <a:gd name="T15" fmla="*/ 563 h 687"/>
                  <a:gd name="T16" fmla="*/ 245 w 260"/>
                  <a:gd name="T17" fmla="*/ 569 h 687"/>
                  <a:gd name="T18" fmla="*/ 241 w 260"/>
                  <a:gd name="T19" fmla="*/ 575 h 687"/>
                  <a:gd name="T20" fmla="*/ 237 w 260"/>
                  <a:gd name="T21" fmla="*/ 582 h 687"/>
                  <a:gd name="T22" fmla="*/ 233 w 260"/>
                  <a:gd name="T23" fmla="*/ 588 h 687"/>
                  <a:gd name="T24" fmla="*/ 228 w 260"/>
                  <a:gd name="T25" fmla="*/ 593 h 687"/>
                  <a:gd name="T26" fmla="*/ 222 w 260"/>
                  <a:gd name="T27" fmla="*/ 599 h 687"/>
                  <a:gd name="T28" fmla="*/ 217 w 260"/>
                  <a:gd name="T29" fmla="*/ 604 h 687"/>
                  <a:gd name="T30" fmla="*/ 210 w 260"/>
                  <a:gd name="T31" fmla="*/ 609 h 687"/>
                  <a:gd name="T32" fmla="*/ 203 w 260"/>
                  <a:gd name="T33" fmla="*/ 613 h 687"/>
                  <a:gd name="T34" fmla="*/ 196 w 260"/>
                  <a:gd name="T35" fmla="*/ 617 h 687"/>
                  <a:gd name="T36" fmla="*/ 188 w 260"/>
                  <a:gd name="T37" fmla="*/ 620 h 687"/>
                  <a:gd name="T38" fmla="*/ 180 w 260"/>
                  <a:gd name="T39" fmla="*/ 622 h 687"/>
                  <a:gd name="T40" fmla="*/ 171 w 260"/>
                  <a:gd name="T41" fmla="*/ 624 h 687"/>
                  <a:gd name="T42" fmla="*/ 171 w 260"/>
                  <a:gd name="T43" fmla="*/ 624 h 687"/>
                  <a:gd name="T44" fmla="*/ 171 w 260"/>
                  <a:gd name="T45" fmla="*/ 624 h 687"/>
                  <a:gd name="T46" fmla="*/ 170 w 260"/>
                  <a:gd name="T47" fmla="*/ 624 h 687"/>
                  <a:gd name="T48" fmla="*/ 170 w 260"/>
                  <a:gd name="T49" fmla="*/ 624 h 687"/>
                  <a:gd name="T50" fmla="*/ 170 w 260"/>
                  <a:gd name="T51" fmla="*/ 624 h 687"/>
                  <a:gd name="T52" fmla="*/ 170 w 260"/>
                  <a:gd name="T53" fmla="*/ 624 h 687"/>
                  <a:gd name="T54" fmla="*/ 170 w 260"/>
                  <a:gd name="T55" fmla="*/ 624 h 687"/>
                  <a:gd name="T56" fmla="*/ 170 w 260"/>
                  <a:gd name="T57" fmla="*/ 624 h 687"/>
                  <a:gd name="T58" fmla="*/ 170 w 260"/>
                  <a:gd name="T59" fmla="*/ 624 h 687"/>
                  <a:gd name="T60" fmla="*/ 170 w 260"/>
                  <a:gd name="T61" fmla="*/ 624 h 687"/>
                  <a:gd name="T62" fmla="*/ 170 w 260"/>
                  <a:gd name="T63" fmla="*/ 624 h 687"/>
                  <a:gd name="T64" fmla="*/ 170 w 260"/>
                  <a:gd name="T65" fmla="*/ 624 h 687"/>
                  <a:gd name="T66" fmla="*/ 169 w 260"/>
                  <a:gd name="T67" fmla="*/ 624 h 687"/>
                  <a:gd name="T68" fmla="*/ 169 w 260"/>
                  <a:gd name="T69" fmla="*/ 624 h 687"/>
                  <a:gd name="T70" fmla="*/ 169 w 260"/>
                  <a:gd name="T71" fmla="*/ 624 h 687"/>
                  <a:gd name="T72" fmla="*/ 169 w 260"/>
                  <a:gd name="T73" fmla="*/ 624 h 687"/>
                  <a:gd name="T74" fmla="*/ 169 w 260"/>
                  <a:gd name="T75" fmla="*/ 625 h 687"/>
                  <a:gd name="T76" fmla="*/ 169 w 260"/>
                  <a:gd name="T77" fmla="*/ 625 h 687"/>
                  <a:gd name="T78" fmla="*/ 169 w 260"/>
                  <a:gd name="T79" fmla="*/ 625 h 687"/>
                  <a:gd name="T80" fmla="*/ 169 w 260"/>
                  <a:gd name="T81" fmla="*/ 625 h 687"/>
                  <a:gd name="T82" fmla="*/ 157 w 260"/>
                  <a:gd name="T83" fmla="*/ 625 h 687"/>
                  <a:gd name="T84" fmla="*/ 142 w 260"/>
                  <a:gd name="T85" fmla="*/ 624 h 687"/>
                  <a:gd name="T86" fmla="*/ 132 w 260"/>
                  <a:gd name="T87" fmla="*/ 621 h 687"/>
                  <a:gd name="T88" fmla="*/ 121 w 260"/>
                  <a:gd name="T89" fmla="*/ 616 h 687"/>
                  <a:gd name="T90" fmla="*/ 49 w 260"/>
                  <a:gd name="T91" fmla="*/ 412 h 687"/>
                  <a:gd name="T92" fmla="*/ 82 w 260"/>
                  <a:gd name="T93" fmla="*/ 20 h 687"/>
                  <a:gd name="T94" fmla="*/ 91 w 260"/>
                  <a:gd name="T95" fmla="*/ 0 h 687"/>
                  <a:gd name="T96" fmla="*/ 85 w 260"/>
                  <a:gd name="T97" fmla="*/ 1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687">
                    <a:moveTo>
                      <a:pt x="85" y="14"/>
                    </a:moveTo>
                    <a:cubicBezTo>
                      <a:pt x="31" y="128"/>
                      <a:pt x="0" y="687"/>
                      <a:pt x="190" y="619"/>
                    </a:cubicBezTo>
                    <a:cubicBezTo>
                      <a:pt x="222" y="607"/>
                      <a:pt x="245" y="579"/>
                      <a:pt x="260" y="535"/>
                    </a:cubicBezTo>
                    <a:cubicBezTo>
                      <a:pt x="258" y="540"/>
                      <a:pt x="258" y="540"/>
                      <a:pt x="258" y="540"/>
                    </a:cubicBezTo>
                    <a:cubicBezTo>
                      <a:pt x="257" y="542"/>
                      <a:pt x="256" y="544"/>
                      <a:pt x="256" y="545"/>
                    </a:cubicBezTo>
                    <a:cubicBezTo>
                      <a:pt x="254" y="551"/>
                      <a:pt x="254" y="551"/>
                      <a:pt x="254" y="551"/>
                    </a:cubicBezTo>
                    <a:cubicBezTo>
                      <a:pt x="253" y="553"/>
                      <a:pt x="252" y="555"/>
                      <a:pt x="251" y="557"/>
                    </a:cubicBezTo>
                    <a:cubicBezTo>
                      <a:pt x="248" y="563"/>
                      <a:pt x="248" y="563"/>
                      <a:pt x="248" y="563"/>
                    </a:cubicBezTo>
                    <a:cubicBezTo>
                      <a:pt x="247" y="565"/>
                      <a:pt x="246" y="567"/>
                      <a:pt x="245" y="569"/>
                    </a:cubicBezTo>
                    <a:cubicBezTo>
                      <a:pt x="241" y="575"/>
                      <a:pt x="241" y="575"/>
                      <a:pt x="241" y="575"/>
                    </a:cubicBezTo>
                    <a:cubicBezTo>
                      <a:pt x="240" y="577"/>
                      <a:pt x="238" y="580"/>
                      <a:pt x="237" y="582"/>
                    </a:cubicBezTo>
                    <a:cubicBezTo>
                      <a:pt x="233" y="588"/>
                      <a:pt x="233" y="588"/>
                      <a:pt x="233" y="588"/>
                    </a:cubicBezTo>
                    <a:cubicBezTo>
                      <a:pt x="231" y="589"/>
                      <a:pt x="229" y="592"/>
                      <a:pt x="228" y="593"/>
                    </a:cubicBezTo>
                    <a:cubicBezTo>
                      <a:pt x="222" y="599"/>
                      <a:pt x="222" y="599"/>
                      <a:pt x="222" y="599"/>
                    </a:cubicBezTo>
                    <a:cubicBezTo>
                      <a:pt x="221" y="600"/>
                      <a:pt x="218" y="603"/>
                      <a:pt x="217" y="604"/>
                    </a:cubicBezTo>
                    <a:cubicBezTo>
                      <a:pt x="210" y="609"/>
                      <a:pt x="210" y="609"/>
                      <a:pt x="210" y="609"/>
                    </a:cubicBezTo>
                    <a:cubicBezTo>
                      <a:pt x="208" y="610"/>
                      <a:pt x="206" y="612"/>
                      <a:pt x="203" y="613"/>
                    </a:cubicBezTo>
                    <a:cubicBezTo>
                      <a:pt x="196" y="617"/>
                      <a:pt x="196" y="617"/>
                      <a:pt x="196" y="617"/>
                    </a:cubicBezTo>
                    <a:cubicBezTo>
                      <a:pt x="194" y="618"/>
                      <a:pt x="191" y="619"/>
                      <a:pt x="188" y="620"/>
                    </a:cubicBezTo>
                    <a:cubicBezTo>
                      <a:pt x="180" y="622"/>
                      <a:pt x="180" y="622"/>
                      <a:pt x="180" y="622"/>
                    </a:cubicBezTo>
                    <a:cubicBezTo>
                      <a:pt x="177" y="623"/>
                      <a:pt x="174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70" y="624"/>
                      <a:pt x="170" y="624"/>
                      <a:pt x="170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4"/>
                      <a:pt x="169" y="624"/>
                      <a:pt x="169" y="624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69" y="625"/>
                      <a:pt x="169" y="625"/>
                      <a:pt x="169" y="625"/>
                    </a:cubicBezTo>
                    <a:cubicBezTo>
                      <a:pt x="157" y="625"/>
                      <a:pt x="157" y="625"/>
                      <a:pt x="157" y="625"/>
                    </a:cubicBezTo>
                    <a:cubicBezTo>
                      <a:pt x="152" y="625"/>
                      <a:pt x="146" y="625"/>
                      <a:pt x="142" y="624"/>
                    </a:cubicBezTo>
                    <a:cubicBezTo>
                      <a:pt x="132" y="621"/>
                      <a:pt x="132" y="621"/>
                      <a:pt x="132" y="621"/>
                    </a:cubicBezTo>
                    <a:cubicBezTo>
                      <a:pt x="128" y="620"/>
                      <a:pt x="124" y="618"/>
                      <a:pt x="121" y="616"/>
                    </a:cubicBezTo>
                    <a:cubicBezTo>
                      <a:pt x="65" y="586"/>
                      <a:pt x="52" y="484"/>
                      <a:pt x="49" y="412"/>
                    </a:cubicBezTo>
                    <a:cubicBezTo>
                      <a:pt x="43" y="260"/>
                      <a:pt x="48" y="94"/>
                      <a:pt x="82" y="20"/>
                    </a:cubicBezTo>
                    <a:cubicBezTo>
                      <a:pt x="85" y="13"/>
                      <a:pt x="88" y="6"/>
                      <a:pt x="91" y="0"/>
                    </a:cubicBezTo>
                    <a:cubicBezTo>
                      <a:pt x="89" y="4"/>
                      <a:pt x="87" y="10"/>
                      <a:pt x="85" y="1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3" name="Freeform 191">
                <a:extLst>
                  <a:ext uri="{FF2B5EF4-FFF2-40B4-BE49-F238E27FC236}">
                    <a16:creationId xmlns:a16="http://schemas.microsoft.com/office/drawing/2014/main" id="{61F2B42F-15DC-4568-81D7-26EA292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685"/>
                <a:ext cx="331" cy="938"/>
              </a:xfrm>
              <a:custGeom>
                <a:avLst/>
                <a:gdLst>
                  <a:gd name="T0" fmla="*/ 66 w 242"/>
                  <a:gd name="T1" fmla="*/ 19 h 688"/>
                  <a:gd name="T2" fmla="*/ 197 w 242"/>
                  <a:gd name="T3" fmla="*/ 581 h 688"/>
                  <a:gd name="T4" fmla="*/ 242 w 242"/>
                  <a:gd name="T5" fmla="*/ 535 h 688"/>
                  <a:gd name="T6" fmla="*/ 237 w 242"/>
                  <a:gd name="T7" fmla="*/ 542 h 688"/>
                  <a:gd name="T8" fmla="*/ 233 w 242"/>
                  <a:gd name="T9" fmla="*/ 549 h 688"/>
                  <a:gd name="T10" fmla="*/ 229 w 242"/>
                  <a:gd name="T11" fmla="*/ 555 h 688"/>
                  <a:gd name="T12" fmla="*/ 224 w 242"/>
                  <a:gd name="T13" fmla="*/ 560 h 688"/>
                  <a:gd name="T14" fmla="*/ 218 w 242"/>
                  <a:gd name="T15" fmla="*/ 566 h 688"/>
                  <a:gd name="T16" fmla="*/ 213 w 242"/>
                  <a:gd name="T17" fmla="*/ 571 h 688"/>
                  <a:gd name="T18" fmla="*/ 206 w 242"/>
                  <a:gd name="T19" fmla="*/ 576 h 688"/>
                  <a:gd name="T20" fmla="*/ 199 w 242"/>
                  <a:gd name="T21" fmla="*/ 580 h 688"/>
                  <a:gd name="T22" fmla="*/ 192 w 242"/>
                  <a:gd name="T23" fmla="*/ 584 h 688"/>
                  <a:gd name="T24" fmla="*/ 184 w 242"/>
                  <a:gd name="T25" fmla="*/ 587 h 688"/>
                  <a:gd name="T26" fmla="*/ 176 w 242"/>
                  <a:gd name="T27" fmla="*/ 589 h 688"/>
                  <a:gd name="T28" fmla="*/ 167 w 242"/>
                  <a:gd name="T29" fmla="*/ 591 h 688"/>
                  <a:gd name="T30" fmla="*/ 167 w 242"/>
                  <a:gd name="T31" fmla="*/ 591 h 688"/>
                  <a:gd name="T32" fmla="*/ 167 w 242"/>
                  <a:gd name="T33" fmla="*/ 591 h 688"/>
                  <a:gd name="T34" fmla="*/ 166 w 242"/>
                  <a:gd name="T35" fmla="*/ 591 h 688"/>
                  <a:gd name="T36" fmla="*/ 166 w 242"/>
                  <a:gd name="T37" fmla="*/ 591 h 688"/>
                  <a:gd name="T38" fmla="*/ 166 w 242"/>
                  <a:gd name="T39" fmla="*/ 591 h 688"/>
                  <a:gd name="T40" fmla="*/ 166 w 242"/>
                  <a:gd name="T41" fmla="*/ 591 h 688"/>
                  <a:gd name="T42" fmla="*/ 166 w 242"/>
                  <a:gd name="T43" fmla="*/ 591 h 688"/>
                  <a:gd name="T44" fmla="*/ 166 w 242"/>
                  <a:gd name="T45" fmla="*/ 591 h 688"/>
                  <a:gd name="T46" fmla="*/ 166 w 242"/>
                  <a:gd name="T47" fmla="*/ 591 h 688"/>
                  <a:gd name="T48" fmla="*/ 166 w 242"/>
                  <a:gd name="T49" fmla="*/ 591 h 688"/>
                  <a:gd name="T50" fmla="*/ 166 w 242"/>
                  <a:gd name="T51" fmla="*/ 591 h 688"/>
                  <a:gd name="T52" fmla="*/ 166 w 242"/>
                  <a:gd name="T53" fmla="*/ 591 h 688"/>
                  <a:gd name="T54" fmla="*/ 165 w 242"/>
                  <a:gd name="T55" fmla="*/ 591 h 688"/>
                  <a:gd name="T56" fmla="*/ 165 w 242"/>
                  <a:gd name="T57" fmla="*/ 591 h 688"/>
                  <a:gd name="T58" fmla="*/ 165 w 242"/>
                  <a:gd name="T59" fmla="*/ 591 h 688"/>
                  <a:gd name="T60" fmla="*/ 165 w 242"/>
                  <a:gd name="T61" fmla="*/ 591 h 688"/>
                  <a:gd name="T62" fmla="*/ 165 w 242"/>
                  <a:gd name="T63" fmla="*/ 592 h 688"/>
                  <a:gd name="T64" fmla="*/ 165 w 242"/>
                  <a:gd name="T65" fmla="*/ 592 h 688"/>
                  <a:gd name="T66" fmla="*/ 165 w 242"/>
                  <a:gd name="T67" fmla="*/ 592 h 688"/>
                  <a:gd name="T68" fmla="*/ 165 w 242"/>
                  <a:gd name="T69" fmla="*/ 592 h 688"/>
                  <a:gd name="T70" fmla="*/ 153 w 242"/>
                  <a:gd name="T71" fmla="*/ 592 h 688"/>
                  <a:gd name="T72" fmla="*/ 138 w 242"/>
                  <a:gd name="T73" fmla="*/ 591 h 688"/>
                  <a:gd name="T74" fmla="*/ 128 w 242"/>
                  <a:gd name="T75" fmla="*/ 588 h 688"/>
                  <a:gd name="T76" fmla="*/ 117 w 242"/>
                  <a:gd name="T77" fmla="*/ 583 h 688"/>
                  <a:gd name="T78" fmla="*/ 45 w 242"/>
                  <a:gd name="T79" fmla="*/ 379 h 688"/>
                  <a:gd name="T80" fmla="*/ 72 w 242"/>
                  <a:gd name="T81" fmla="*/ 0 h 688"/>
                  <a:gd name="T82" fmla="*/ 68 w 242"/>
                  <a:gd name="T83" fmla="*/ 13 h 688"/>
                  <a:gd name="T84" fmla="*/ 66 w 242"/>
                  <a:gd name="T8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2" h="688">
                    <a:moveTo>
                      <a:pt x="66" y="19"/>
                    </a:moveTo>
                    <a:cubicBezTo>
                      <a:pt x="32" y="147"/>
                      <a:pt x="0" y="688"/>
                      <a:pt x="197" y="581"/>
                    </a:cubicBezTo>
                    <a:cubicBezTo>
                      <a:pt x="220" y="568"/>
                      <a:pt x="233" y="550"/>
                      <a:pt x="242" y="535"/>
                    </a:cubicBezTo>
                    <a:cubicBezTo>
                      <a:pt x="237" y="542"/>
                      <a:pt x="237" y="542"/>
                      <a:pt x="237" y="542"/>
                    </a:cubicBezTo>
                    <a:cubicBezTo>
                      <a:pt x="236" y="544"/>
                      <a:pt x="234" y="547"/>
                      <a:pt x="233" y="549"/>
                    </a:cubicBezTo>
                    <a:cubicBezTo>
                      <a:pt x="229" y="555"/>
                      <a:pt x="229" y="555"/>
                      <a:pt x="229" y="555"/>
                    </a:cubicBezTo>
                    <a:cubicBezTo>
                      <a:pt x="227" y="556"/>
                      <a:pt x="225" y="559"/>
                      <a:pt x="224" y="560"/>
                    </a:cubicBezTo>
                    <a:cubicBezTo>
                      <a:pt x="218" y="566"/>
                      <a:pt x="218" y="566"/>
                      <a:pt x="218" y="566"/>
                    </a:cubicBezTo>
                    <a:cubicBezTo>
                      <a:pt x="217" y="567"/>
                      <a:pt x="214" y="570"/>
                      <a:pt x="213" y="571"/>
                    </a:cubicBezTo>
                    <a:cubicBezTo>
                      <a:pt x="206" y="576"/>
                      <a:pt x="206" y="576"/>
                      <a:pt x="206" y="576"/>
                    </a:cubicBezTo>
                    <a:cubicBezTo>
                      <a:pt x="204" y="577"/>
                      <a:pt x="202" y="579"/>
                      <a:pt x="199" y="580"/>
                    </a:cubicBezTo>
                    <a:cubicBezTo>
                      <a:pt x="192" y="584"/>
                      <a:pt x="192" y="584"/>
                      <a:pt x="192" y="584"/>
                    </a:cubicBezTo>
                    <a:cubicBezTo>
                      <a:pt x="190" y="585"/>
                      <a:pt x="187" y="586"/>
                      <a:pt x="184" y="587"/>
                    </a:cubicBezTo>
                    <a:cubicBezTo>
                      <a:pt x="176" y="589"/>
                      <a:pt x="176" y="589"/>
                      <a:pt x="176" y="589"/>
                    </a:cubicBezTo>
                    <a:cubicBezTo>
                      <a:pt x="173" y="590"/>
                      <a:pt x="170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7" y="591"/>
                      <a:pt x="167" y="591"/>
                      <a:pt x="167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6" y="591"/>
                      <a:pt x="166" y="591"/>
                      <a:pt x="166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1"/>
                      <a:pt x="165" y="591"/>
                      <a:pt x="165" y="591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65" y="592"/>
                      <a:pt x="165" y="592"/>
                      <a:pt x="165" y="592"/>
                    </a:cubicBezTo>
                    <a:cubicBezTo>
                      <a:pt x="153" y="592"/>
                      <a:pt x="153" y="592"/>
                      <a:pt x="153" y="592"/>
                    </a:cubicBezTo>
                    <a:cubicBezTo>
                      <a:pt x="148" y="592"/>
                      <a:pt x="142" y="592"/>
                      <a:pt x="138" y="591"/>
                    </a:cubicBezTo>
                    <a:cubicBezTo>
                      <a:pt x="128" y="588"/>
                      <a:pt x="128" y="588"/>
                      <a:pt x="128" y="588"/>
                    </a:cubicBezTo>
                    <a:cubicBezTo>
                      <a:pt x="124" y="587"/>
                      <a:pt x="120" y="585"/>
                      <a:pt x="117" y="583"/>
                    </a:cubicBezTo>
                    <a:cubicBezTo>
                      <a:pt x="61" y="553"/>
                      <a:pt x="48" y="451"/>
                      <a:pt x="45" y="379"/>
                    </a:cubicBezTo>
                    <a:cubicBezTo>
                      <a:pt x="40" y="236"/>
                      <a:pt x="43" y="80"/>
                      <a:pt x="72" y="0"/>
                    </a:cubicBezTo>
                    <a:cubicBezTo>
                      <a:pt x="71" y="4"/>
                      <a:pt x="69" y="10"/>
                      <a:pt x="68" y="13"/>
                    </a:cubicBezTo>
                    <a:cubicBezTo>
                      <a:pt x="67" y="15"/>
                      <a:pt x="67" y="17"/>
                      <a:pt x="66" y="1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4" name="Freeform 192">
                <a:extLst>
                  <a:ext uri="{FF2B5EF4-FFF2-40B4-BE49-F238E27FC236}">
                    <a16:creationId xmlns:a16="http://schemas.microsoft.com/office/drawing/2014/main" id="{6D3A903C-88DB-47B2-8383-241BEC7A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6"/>
                <a:ext cx="62" cy="33"/>
              </a:xfrm>
              <a:custGeom>
                <a:avLst/>
                <a:gdLst>
                  <a:gd name="T0" fmla="*/ 42 w 45"/>
                  <a:gd name="T1" fmla="*/ 1 h 24"/>
                  <a:gd name="T2" fmla="*/ 41 w 45"/>
                  <a:gd name="T3" fmla="*/ 2 h 24"/>
                  <a:gd name="T4" fmla="*/ 19 w 45"/>
                  <a:gd name="T5" fmla="*/ 11 h 24"/>
                  <a:gd name="T6" fmla="*/ 0 w 45"/>
                  <a:gd name="T7" fmla="*/ 24 h 24"/>
                  <a:gd name="T8" fmla="*/ 45 w 45"/>
                  <a:gd name="T9" fmla="*/ 0 h 24"/>
                  <a:gd name="T10" fmla="*/ 42 w 45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24">
                    <a:moveTo>
                      <a:pt x="42" y="1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30" y="5"/>
                      <a:pt x="19" y="11"/>
                    </a:cubicBezTo>
                    <a:cubicBezTo>
                      <a:pt x="12" y="15"/>
                      <a:pt x="7" y="21"/>
                      <a:pt x="0" y="24"/>
                    </a:cubicBezTo>
                    <a:cubicBezTo>
                      <a:pt x="2" y="20"/>
                      <a:pt x="14" y="1"/>
                      <a:pt x="45" y="0"/>
                    </a:cubicBezTo>
                    <a:cubicBezTo>
                      <a:pt x="44" y="0"/>
                      <a:pt x="43" y="1"/>
                      <a:pt x="42" y="1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5" name="Freeform 193">
                <a:extLst>
                  <a:ext uri="{FF2B5EF4-FFF2-40B4-BE49-F238E27FC236}">
                    <a16:creationId xmlns:a16="http://schemas.microsoft.com/office/drawing/2014/main" id="{5DBC390C-42E0-4907-9963-413340DE3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68"/>
                <a:ext cx="53" cy="30"/>
              </a:xfrm>
              <a:custGeom>
                <a:avLst/>
                <a:gdLst>
                  <a:gd name="T0" fmla="*/ 37 w 39"/>
                  <a:gd name="T1" fmla="*/ 1 h 22"/>
                  <a:gd name="T2" fmla="*/ 33 w 39"/>
                  <a:gd name="T3" fmla="*/ 2 h 22"/>
                  <a:gd name="T4" fmla="*/ 17 w 39"/>
                  <a:gd name="T5" fmla="*/ 10 h 22"/>
                  <a:gd name="T6" fmla="*/ 0 w 39"/>
                  <a:gd name="T7" fmla="*/ 22 h 22"/>
                  <a:gd name="T8" fmla="*/ 39 w 39"/>
                  <a:gd name="T9" fmla="*/ 0 h 22"/>
                  <a:gd name="T10" fmla="*/ 37 w 3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37" y="1"/>
                    </a:moveTo>
                    <a:cubicBezTo>
                      <a:pt x="36" y="2"/>
                      <a:pt x="34" y="2"/>
                      <a:pt x="33" y="2"/>
                    </a:cubicBezTo>
                    <a:cubicBezTo>
                      <a:pt x="26" y="5"/>
                      <a:pt x="20" y="8"/>
                      <a:pt x="17" y="10"/>
                    </a:cubicBezTo>
                    <a:cubicBezTo>
                      <a:pt x="11" y="13"/>
                      <a:pt x="6" y="18"/>
                      <a:pt x="0" y="22"/>
                    </a:cubicBezTo>
                    <a:cubicBezTo>
                      <a:pt x="5" y="12"/>
                      <a:pt x="20" y="0"/>
                      <a:pt x="39" y="0"/>
                    </a:cubicBezTo>
                    <a:cubicBezTo>
                      <a:pt x="38" y="0"/>
                      <a:pt x="37" y="1"/>
                      <a:pt x="37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6" name="Freeform 194">
                <a:extLst>
                  <a:ext uri="{FF2B5EF4-FFF2-40B4-BE49-F238E27FC236}">
                    <a16:creationId xmlns:a16="http://schemas.microsoft.com/office/drawing/2014/main" id="{DB393A5B-4E45-4EE0-90C1-059AC0E7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568"/>
                <a:ext cx="48" cy="27"/>
              </a:xfrm>
              <a:custGeom>
                <a:avLst/>
                <a:gdLst>
                  <a:gd name="T0" fmla="*/ 32 w 35"/>
                  <a:gd name="T1" fmla="*/ 2 h 20"/>
                  <a:gd name="T2" fmla="*/ 16 w 35"/>
                  <a:gd name="T3" fmla="*/ 10 h 20"/>
                  <a:gd name="T4" fmla="*/ 0 w 35"/>
                  <a:gd name="T5" fmla="*/ 20 h 20"/>
                  <a:gd name="T6" fmla="*/ 35 w 35"/>
                  <a:gd name="T7" fmla="*/ 0 h 20"/>
                  <a:gd name="T8" fmla="*/ 32 w 35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32" y="2"/>
                    </a:moveTo>
                    <a:cubicBezTo>
                      <a:pt x="27" y="5"/>
                      <a:pt x="21" y="7"/>
                      <a:pt x="16" y="10"/>
                    </a:cubicBezTo>
                    <a:cubicBezTo>
                      <a:pt x="10" y="13"/>
                      <a:pt x="5" y="17"/>
                      <a:pt x="0" y="20"/>
                    </a:cubicBezTo>
                    <a:cubicBezTo>
                      <a:pt x="6" y="11"/>
                      <a:pt x="20" y="1"/>
                      <a:pt x="35" y="0"/>
                    </a:cubicBezTo>
                    <a:cubicBezTo>
                      <a:pt x="34" y="1"/>
                      <a:pt x="33" y="2"/>
                      <a:pt x="32" y="2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7" name="Freeform 195">
                <a:extLst>
                  <a:ext uri="{FF2B5EF4-FFF2-40B4-BE49-F238E27FC236}">
                    <a16:creationId xmlns:a16="http://schemas.microsoft.com/office/drawing/2014/main" id="{A45776DB-C9B9-44DA-BACC-B171179C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43" cy="23"/>
              </a:xfrm>
              <a:custGeom>
                <a:avLst/>
                <a:gdLst>
                  <a:gd name="T0" fmla="*/ 30 w 31"/>
                  <a:gd name="T1" fmla="*/ 0 h 17"/>
                  <a:gd name="T2" fmla="*/ 27 w 31"/>
                  <a:gd name="T3" fmla="*/ 2 h 17"/>
                  <a:gd name="T4" fmla="*/ 27 w 31"/>
                  <a:gd name="T5" fmla="*/ 2 h 17"/>
                  <a:gd name="T6" fmla="*/ 23 w 31"/>
                  <a:gd name="T7" fmla="*/ 3 h 17"/>
                  <a:gd name="T8" fmla="*/ 13 w 31"/>
                  <a:gd name="T9" fmla="*/ 9 h 17"/>
                  <a:gd name="T10" fmla="*/ 0 w 31"/>
                  <a:gd name="T11" fmla="*/ 17 h 17"/>
                  <a:gd name="T12" fmla="*/ 31 w 31"/>
                  <a:gd name="T13" fmla="*/ 0 h 17"/>
                  <a:gd name="T14" fmla="*/ 30 w 3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7">
                    <a:moveTo>
                      <a:pt x="30" y="0"/>
                    </a:moveTo>
                    <a:cubicBezTo>
                      <a:pt x="29" y="1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3"/>
                      <a:pt x="25" y="3"/>
                      <a:pt x="23" y="3"/>
                    </a:cubicBezTo>
                    <a:cubicBezTo>
                      <a:pt x="19" y="5"/>
                      <a:pt x="16" y="7"/>
                      <a:pt x="13" y="9"/>
                    </a:cubicBezTo>
                    <a:cubicBezTo>
                      <a:pt x="9" y="11"/>
                      <a:pt x="4" y="14"/>
                      <a:pt x="0" y="17"/>
                    </a:cubicBezTo>
                    <a:cubicBezTo>
                      <a:pt x="4" y="11"/>
                      <a:pt x="16" y="1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8" name="Freeform 196">
                <a:extLst>
                  <a:ext uri="{FF2B5EF4-FFF2-40B4-BE49-F238E27FC236}">
                    <a16:creationId xmlns:a16="http://schemas.microsoft.com/office/drawing/2014/main" id="{BBDBC645-2621-4889-9486-8D519CF4A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70"/>
                <a:ext cx="35" cy="21"/>
              </a:xfrm>
              <a:custGeom>
                <a:avLst/>
                <a:gdLst>
                  <a:gd name="T0" fmla="*/ 22 w 26"/>
                  <a:gd name="T1" fmla="*/ 2 h 15"/>
                  <a:gd name="T2" fmla="*/ 11 w 26"/>
                  <a:gd name="T3" fmla="*/ 7 h 15"/>
                  <a:gd name="T4" fmla="*/ 0 w 26"/>
                  <a:gd name="T5" fmla="*/ 15 h 15"/>
                  <a:gd name="T6" fmla="*/ 12 w 26"/>
                  <a:gd name="T7" fmla="*/ 4 h 15"/>
                  <a:gd name="T8" fmla="*/ 26 w 26"/>
                  <a:gd name="T9" fmla="*/ 0 h 15"/>
                  <a:gd name="T10" fmla="*/ 22 w 26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5">
                    <a:moveTo>
                      <a:pt x="22" y="2"/>
                    </a:moveTo>
                    <a:cubicBezTo>
                      <a:pt x="18" y="4"/>
                      <a:pt x="15" y="6"/>
                      <a:pt x="11" y="7"/>
                    </a:cubicBezTo>
                    <a:cubicBezTo>
                      <a:pt x="7" y="10"/>
                      <a:pt x="4" y="12"/>
                      <a:pt x="0" y="15"/>
                    </a:cubicBezTo>
                    <a:cubicBezTo>
                      <a:pt x="1" y="13"/>
                      <a:pt x="3" y="9"/>
                      <a:pt x="12" y="4"/>
                    </a:cubicBezTo>
                    <a:cubicBezTo>
                      <a:pt x="19" y="0"/>
                      <a:pt x="23" y="0"/>
                      <a:pt x="26" y="0"/>
                    </a:cubicBezTo>
                    <a:cubicBezTo>
                      <a:pt x="25" y="0"/>
                      <a:pt x="23" y="1"/>
                      <a:pt x="22" y="2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69" name="Freeform 197">
                <a:extLst>
                  <a:ext uri="{FF2B5EF4-FFF2-40B4-BE49-F238E27FC236}">
                    <a16:creationId xmlns:a16="http://schemas.microsoft.com/office/drawing/2014/main" id="{7D2EEA14-FBFC-4ADD-BD80-AD9E3E1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1572"/>
                <a:ext cx="30" cy="16"/>
              </a:xfrm>
              <a:custGeom>
                <a:avLst/>
                <a:gdLst>
                  <a:gd name="T0" fmla="*/ 20 w 22"/>
                  <a:gd name="T1" fmla="*/ 1 h 12"/>
                  <a:gd name="T2" fmla="*/ 17 w 22"/>
                  <a:gd name="T3" fmla="*/ 3 h 12"/>
                  <a:gd name="T4" fmla="*/ 0 w 22"/>
                  <a:gd name="T5" fmla="*/ 12 h 12"/>
                  <a:gd name="T6" fmla="*/ 22 w 22"/>
                  <a:gd name="T7" fmla="*/ 0 h 12"/>
                  <a:gd name="T8" fmla="*/ 20 w 22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0" y="1"/>
                    </a:moveTo>
                    <a:cubicBezTo>
                      <a:pt x="19" y="1"/>
                      <a:pt x="18" y="2"/>
                      <a:pt x="17" y="3"/>
                    </a:cubicBezTo>
                    <a:cubicBezTo>
                      <a:pt x="11" y="6"/>
                      <a:pt x="6" y="9"/>
                      <a:pt x="0" y="12"/>
                    </a:cubicBezTo>
                    <a:cubicBezTo>
                      <a:pt x="3" y="8"/>
                      <a:pt x="13" y="1"/>
                      <a:pt x="22" y="0"/>
                    </a:cubicBezTo>
                    <a:cubicBezTo>
                      <a:pt x="22" y="0"/>
                      <a:pt x="21" y="0"/>
                      <a:pt x="20" y="1"/>
                    </a:cubicBezTo>
                  </a:path>
                </a:pathLst>
              </a:custGeom>
              <a:solidFill>
                <a:srgbClr val="DADA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0" name="Freeform 198">
                <a:extLst>
                  <a:ext uri="{FF2B5EF4-FFF2-40B4-BE49-F238E27FC236}">
                    <a16:creationId xmlns:a16="http://schemas.microsoft.com/office/drawing/2014/main" id="{34CDA889-0B39-40A0-B0C3-7D73C498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73"/>
                <a:ext cx="22" cy="12"/>
              </a:xfrm>
              <a:custGeom>
                <a:avLst/>
                <a:gdLst>
                  <a:gd name="T0" fmla="*/ 11 w 16"/>
                  <a:gd name="T1" fmla="*/ 3 h 9"/>
                  <a:gd name="T2" fmla="*/ 0 w 16"/>
                  <a:gd name="T3" fmla="*/ 9 h 9"/>
                  <a:gd name="T4" fmla="*/ 8 w 16"/>
                  <a:gd name="T5" fmla="*/ 3 h 9"/>
                  <a:gd name="T6" fmla="*/ 16 w 16"/>
                  <a:gd name="T7" fmla="*/ 0 h 9"/>
                  <a:gd name="T8" fmla="*/ 11 w 16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3"/>
                    </a:moveTo>
                    <a:cubicBezTo>
                      <a:pt x="7" y="5"/>
                      <a:pt x="4" y="7"/>
                      <a:pt x="0" y="9"/>
                    </a:cubicBezTo>
                    <a:cubicBezTo>
                      <a:pt x="3" y="5"/>
                      <a:pt x="3" y="5"/>
                      <a:pt x="8" y="3"/>
                    </a:cubicBezTo>
                    <a:cubicBezTo>
                      <a:pt x="11" y="1"/>
                      <a:pt x="11" y="1"/>
                      <a:pt x="16" y="0"/>
                    </a:cubicBezTo>
                    <a:cubicBezTo>
                      <a:pt x="15" y="1"/>
                      <a:pt x="13" y="2"/>
                      <a:pt x="11" y="3"/>
                    </a:cubicBezTo>
                  </a:path>
                </a:pathLst>
              </a:custGeom>
              <a:solidFill>
                <a:srgbClr val="DB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1" name="Freeform 199">
                <a:extLst>
                  <a:ext uri="{FF2B5EF4-FFF2-40B4-BE49-F238E27FC236}">
                    <a16:creationId xmlns:a16="http://schemas.microsoft.com/office/drawing/2014/main" id="{FFC2F0C7-41A6-4F91-B756-3D1500178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1574"/>
                <a:ext cx="13" cy="9"/>
              </a:xfrm>
              <a:custGeom>
                <a:avLst/>
                <a:gdLst>
                  <a:gd name="T0" fmla="*/ 8 w 9"/>
                  <a:gd name="T1" fmla="*/ 1 h 6"/>
                  <a:gd name="T2" fmla="*/ 0 w 9"/>
                  <a:gd name="T3" fmla="*/ 6 h 6"/>
                  <a:gd name="T4" fmla="*/ 5 w 9"/>
                  <a:gd name="T5" fmla="*/ 2 h 6"/>
                  <a:gd name="T6" fmla="*/ 9 w 9"/>
                  <a:gd name="T7" fmla="*/ 0 h 6"/>
                  <a:gd name="T8" fmla="*/ 8 w 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6" y="1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DC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2" name="Freeform 200">
                <a:extLst>
                  <a:ext uri="{FF2B5EF4-FFF2-40B4-BE49-F238E27FC236}">
                    <a16:creationId xmlns:a16="http://schemas.microsoft.com/office/drawing/2014/main" id="{DB324CC4-413A-4B94-963B-0D936B0E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685"/>
                <a:ext cx="107" cy="795"/>
              </a:xfrm>
              <a:custGeom>
                <a:avLst/>
                <a:gdLst>
                  <a:gd name="T0" fmla="*/ 78 w 78"/>
                  <a:gd name="T1" fmla="*/ 583 h 583"/>
                  <a:gd name="T2" fmla="*/ 77 w 78"/>
                  <a:gd name="T3" fmla="*/ 583 h 583"/>
                  <a:gd name="T4" fmla="*/ 5 w 78"/>
                  <a:gd name="T5" fmla="*/ 378 h 583"/>
                  <a:gd name="T6" fmla="*/ 32 w 78"/>
                  <a:gd name="T7" fmla="*/ 0 h 583"/>
                  <a:gd name="T8" fmla="*/ 33 w 78"/>
                  <a:gd name="T9" fmla="*/ 0 h 583"/>
                  <a:gd name="T10" fmla="*/ 6 w 78"/>
                  <a:gd name="T11" fmla="*/ 379 h 583"/>
                  <a:gd name="T12" fmla="*/ 78 w 78"/>
                  <a:gd name="T13" fmla="*/ 58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583">
                    <a:moveTo>
                      <a:pt x="78" y="583"/>
                    </a:moveTo>
                    <a:cubicBezTo>
                      <a:pt x="77" y="583"/>
                      <a:pt x="77" y="583"/>
                      <a:pt x="77" y="583"/>
                    </a:cubicBezTo>
                    <a:cubicBezTo>
                      <a:pt x="21" y="553"/>
                      <a:pt x="8" y="451"/>
                      <a:pt x="5" y="378"/>
                    </a:cubicBezTo>
                    <a:cubicBezTo>
                      <a:pt x="0" y="235"/>
                      <a:pt x="3" y="79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4" y="79"/>
                      <a:pt x="0" y="235"/>
                      <a:pt x="6" y="379"/>
                    </a:cubicBezTo>
                    <a:cubicBezTo>
                      <a:pt x="9" y="451"/>
                      <a:pt x="22" y="553"/>
                      <a:pt x="78" y="583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3" name="Freeform 201">
                <a:extLst>
                  <a:ext uri="{FF2B5EF4-FFF2-40B4-BE49-F238E27FC236}">
                    <a16:creationId xmlns:a16="http://schemas.microsoft.com/office/drawing/2014/main" id="{BDF69111-A0C9-4FEA-9364-6E7A09E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40"/>
                <a:ext cx="22" cy="45"/>
              </a:xfrm>
              <a:custGeom>
                <a:avLst/>
                <a:gdLst>
                  <a:gd name="T0" fmla="*/ 1 w 16"/>
                  <a:gd name="T1" fmla="*/ 33 h 33"/>
                  <a:gd name="T2" fmla="*/ 0 w 16"/>
                  <a:gd name="T3" fmla="*/ 33 h 33"/>
                  <a:gd name="T4" fmla="*/ 6 w 16"/>
                  <a:gd name="T5" fmla="*/ 19 h 33"/>
                  <a:gd name="T6" fmla="*/ 15 w 16"/>
                  <a:gd name="T7" fmla="*/ 0 h 33"/>
                  <a:gd name="T8" fmla="*/ 16 w 16"/>
                  <a:gd name="T9" fmla="*/ 0 h 33"/>
                  <a:gd name="T10" fmla="*/ 7 w 16"/>
                  <a:gd name="T11" fmla="*/ 20 h 33"/>
                  <a:gd name="T12" fmla="*/ 1 w 16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2" y="28"/>
                      <a:pt x="4" y="24"/>
                      <a:pt x="6" y="19"/>
                    </a:cubicBezTo>
                    <a:cubicBezTo>
                      <a:pt x="9" y="12"/>
                      <a:pt x="12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3" y="6"/>
                      <a:pt x="10" y="13"/>
                      <a:pt x="7" y="20"/>
                    </a:cubicBezTo>
                    <a:cubicBezTo>
                      <a:pt x="5" y="24"/>
                      <a:pt x="3" y="28"/>
                      <a:pt x="1" y="33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4" name="Freeform 202">
                <a:extLst>
                  <a:ext uri="{FF2B5EF4-FFF2-40B4-BE49-F238E27FC236}">
                    <a16:creationId xmlns:a16="http://schemas.microsoft.com/office/drawing/2014/main" id="{4285F275-8491-4516-A7DD-A4036D33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611"/>
                <a:ext cx="19" cy="29"/>
              </a:xfrm>
              <a:custGeom>
                <a:avLst/>
                <a:gdLst>
                  <a:gd name="T0" fmla="*/ 1 w 14"/>
                  <a:gd name="T1" fmla="*/ 21 h 21"/>
                  <a:gd name="T2" fmla="*/ 0 w 14"/>
                  <a:gd name="T3" fmla="*/ 21 h 21"/>
                  <a:gd name="T4" fmla="*/ 13 w 14"/>
                  <a:gd name="T5" fmla="*/ 0 h 21"/>
                  <a:gd name="T6" fmla="*/ 14 w 14"/>
                  <a:gd name="T7" fmla="*/ 0 h 21"/>
                  <a:gd name="T8" fmla="*/ 1 w 1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" y="21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5" y="13"/>
                      <a:pt x="9" y="6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6"/>
                      <a:pt x="6" y="13"/>
                      <a:pt x="1" y="21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5" name="Freeform 203">
                <a:extLst>
                  <a:ext uri="{FF2B5EF4-FFF2-40B4-BE49-F238E27FC236}">
                    <a16:creationId xmlns:a16="http://schemas.microsoft.com/office/drawing/2014/main" id="{6AA809EE-6D7E-40F3-95F4-202733210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1595"/>
                <a:ext cx="14" cy="16"/>
              </a:xfrm>
              <a:custGeom>
                <a:avLst/>
                <a:gdLst>
                  <a:gd name="T0" fmla="*/ 1 w 10"/>
                  <a:gd name="T1" fmla="*/ 12 h 12"/>
                  <a:gd name="T2" fmla="*/ 0 w 10"/>
                  <a:gd name="T3" fmla="*/ 12 h 12"/>
                  <a:gd name="T4" fmla="*/ 10 w 10"/>
                  <a:gd name="T5" fmla="*/ 0 h 12"/>
                  <a:gd name="T6" fmla="*/ 10 w 10"/>
                  <a:gd name="T7" fmla="*/ 1 h 12"/>
                  <a:gd name="T8" fmla="*/ 1 w 10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3" y="7"/>
                      <a:pt x="6" y="4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4"/>
                      <a:pt x="4" y="8"/>
                      <a:pt x="1" y="12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6" name="Freeform 204">
                <a:extLst>
                  <a:ext uri="{FF2B5EF4-FFF2-40B4-BE49-F238E27FC236}">
                    <a16:creationId xmlns:a16="http://schemas.microsoft.com/office/drawing/2014/main" id="{8ED17562-D1F2-4835-A009-CF8E78F0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584"/>
                <a:ext cx="11" cy="12"/>
              </a:xfrm>
              <a:custGeom>
                <a:avLst/>
                <a:gdLst>
                  <a:gd name="T0" fmla="*/ 0 w 8"/>
                  <a:gd name="T1" fmla="*/ 9 h 9"/>
                  <a:gd name="T2" fmla="*/ 0 w 8"/>
                  <a:gd name="T3" fmla="*/ 8 h 9"/>
                  <a:gd name="T4" fmla="*/ 7 w 8"/>
                  <a:gd name="T5" fmla="*/ 0 h 9"/>
                  <a:gd name="T6" fmla="*/ 8 w 8"/>
                  <a:gd name="T7" fmla="*/ 1 h 9"/>
                  <a:gd name="T8" fmla="*/ 0 w 8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5" y="2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8" name="Group 406">
              <a:extLst>
                <a:ext uri="{FF2B5EF4-FFF2-40B4-BE49-F238E27FC236}">
                  <a16:creationId xmlns:a16="http://schemas.microsoft.com/office/drawing/2014/main" id="{153ACA3E-7EEB-467A-A828-1B8230279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8" y="1483"/>
              <a:ext cx="514" cy="1043"/>
              <a:chOff x="4068" y="1483"/>
              <a:chExt cx="514" cy="1043"/>
            </a:xfrm>
          </p:grpSpPr>
          <p:sp>
            <p:nvSpPr>
              <p:cNvPr id="63" name="Freeform 206">
                <a:extLst>
                  <a:ext uri="{FF2B5EF4-FFF2-40B4-BE49-F238E27FC236}">
                    <a16:creationId xmlns:a16="http://schemas.microsoft.com/office/drawing/2014/main" id="{FEC8EFC6-9166-4D1F-AE27-77F3C3C96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576"/>
                <a:ext cx="12" cy="9"/>
              </a:xfrm>
              <a:custGeom>
                <a:avLst/>
                <a:gdLst>
                  <a:gd name="T0" fmla="*/ 1 w 9"/>
                  <a:gd name="T1" fmla="*/ 7 h 7"/>
                  <a:gd name="T2" fmla="*/ 0 w 9"/>
                  <a:gd name="T3" fmla="*/ 6 h 7"/>
                  <a:gd name="T4" fmla="*/ 8 w 9"/>
                  <a:gd name="T5" fmla="*/ 0 h 7"/>
                  <a:gd name="T6" fmla="*/ 9 w 9"/>
                  <a:gd name="T7" fmla="*/ 0 h 7"/>
                  <a:gd name="T8" fmla="*/ 1 w 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4" y="4"/>
                      <a:pt x="1" y="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7" name="Freeform 207">
                <a:extLst>
                  <a:ext uri="{FF2B5EF4-FFF2-40B4-BE49-F238E27FC236}">
                    <a16:creationId xmlns:a16="http://schemas.microsoft.com/office/drawing/2014/main" id="{E81D36E6-7D86-48DC-B0E7-F2F487C1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15" cy="8"/>
              </a:xfrm>
              <a:custGeom>
                <a:avLst/>
                <a:gdLst>
                  <a:gd name="T0" fmla="*/ 1 w 11"/>
                  <a:gd name="T1" fmla="*/ 6 h 6"/>
                  <a:gd name="T2" fmla="*/ 0 w 11"/>
                  <a:gd name="T3" fmla="*/ 6 h 6"/>
                  <a:gd name="T4" fmla="*/ 10 w 11"/>
                  <a:gd name="T5" fmla="*/ 0 h 6"/>
                  <a:gd name="T6" fmla="*/ 11 w 11"/>
                  <a:gd name="T7" fmla="*/ 1 h 6"/>
                  <a:gd name="T8" fmla="*/ 1 w 1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2"/>
                      <a:pt x="4" y="4"/>
                      <a:pt x="1" y="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8" name="Freeform 208">
                <a:extLst>
                  <a:ext uri="{FF2B5EF4-FFF2-40B4-BE49-F238E27FC236}">
                    <a16:creationId xmlns:a16="http://schemas.microsoft.com/office/drawing/2014/main" id="{B3BD59F4-80E7-4D75-958E-161D5E326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1558"/>
                <a:ext cx="37" cy="11"/>
              </a:xfrm>
              <a:custGeom>
                <a:avLst/>
                <a:gdLst>
                  <a:gd name="T0" fmla="*/ 1 w 27"/>
                  <a:gd name="T1" fmla="*/ 8 h 8"/>
                  <a:gd name="T2" fmla="*/ 0 w 27"/>
                  <a:gd name="T3" fmla="*/ 7 h 8"/>
                  <a:gd name="T4" fmla="*/ 26 w 27"/>
                  <a:gd name="T5" fmla="*/ 0 h 8"/>
                  <a:gd name="T6" fmla="*/ 27 w 27"/>
                  <a:gd name="T7" fmla="*/ 0 h 8"/>
                  <a:gd name="T8" fmla="*/ 1 w 2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8">
                    <a:moveTo>
                      <a:pt x="1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8" y="3"/>
                      <a:pt x="17" y="1"/>
                      <a:pt x="2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8" y="2"/>
                      <a:pt x="9" y="4"/>
                      <a:pt x="1" y="8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59" name="Freeform 209">
                <a:extLst>
                  <a:ext uri="{FF2B5EF4-FFF2-40B4-BE49-F238E27FC236}">
                    <a16:creationId xmlns:a16="http://schemas.microsoft.com/office/drawing/2014/main" id="{FF9E15A1-6A70-42B2-BDC9-C3D7BDB8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48 w 194"/>
                  <a:gd name="T1" fmla="*/ 10 h 681"/>
                  <a:gd name="T2" fmla="*/ 188 w 194"/>
                  <a:gd name="T3" fmla="*/ 79 h 681"/>
                  <a:gd name="T4" fmla="*/ 186 w 194"/>
                  <a:gd name="T5" fmla="*/ 91 h 681"/>
                  <a:gd name="T6" fmla="*/ 155 w 194"/>
                  <a:gd name="T7" fmla="*/ 339 h 681"/>
                  <a:gd name="T8" fmla="*/ 151 w 194"/>
                  <a:gd name="T9" fmla="*/ 428 h 681"/>
                  <a:gd name="T10" fmla="*/ 148 w 194"/>
                  <a:gd name="T11" fmla="*/ 494 h 681"/>
                  <a:gd name="T12" fmla="*/ 106 w 194"/>
                  <a:gd name="T13" fmla="*/ 546 h 681"/>
                  <a:gd name="T14" fmla="*/ 62 w 194"/>
                  <a:gd name="T15" fmla="*/ 543 h 681"/>
                  <a:gd name="T16" fmla="*/ 27 w 194"/>
                  <a:gd name="T17" fmla="*/ 456 h 681"/>
                  <a:gd name="T18" fmla="*/ 38 w 194"/>
                  <a:gd name="T19" fmla="*/ 325 h 681"/>
                  <a:gd name="T20" fmla="*/ 41 w 194"/>
                  <a:gd name="T21" fmla="*/ 325 h 681"/>
                  <a:gd name="T22" fmla="*/ 48 w 194"/>
                  <a:gd name="T23" fmla="*/ 404 h 681"/>
                  <a:gd name="T24" fmla="*/ 53 w 194"/>
                  <a:gd name="T25" fmla="*/ 480 h 681"/>
                  <a:gd name="T26" fmla="*/ 76 w 194"/>
                  <a:gd name="T27" fmla="*/ 520 h 681"/>
                  <a:gd name="T28" fmla="*/ 95 w 194"/>
                  <a:gd name="T29" fmla="*/ 524 h 681"/>
                  <a:gd name="T30" fmla="*/ 98 w 194"/>
                  <a:gd name="T31" fmla="*/ 524 h 681"/>
                  <a:gd name="T32" fmla="*/ 128 w 194"/>
                  <a:gd name="T33" fmla="*/ 397 h 681"/>
                  <a:gd name="T34" fmla="*/ 162 w 194"/>
                  <a:gd name="T35" fmla="*/ 101 h 681"/>
                  <a:gd name="T36" fmla="*/ 140 w 194"/>
                  <a:gd name="T37" fmla="*/ 33 h 681"/>
                  <a:gd name="T38" fmla="*/ 72 w 194"/>
                  <a:gd name="T39" fmla="*/ 43 h 681"/>
                  <a:gd name="T40" fmla="*/ 25 w 194"/>
                  <a:gd name="T41" fmla="*/ 152 h 681"/>
                  <a:gd name="T42" fmla="*/ 11 w 194"/>
                  <a:gd name="T43" fmla="*/ 415 h 681"/>
                  <a:gd name="T44" fmla="*/ 17 w 194"/>
                  <a:gd name="T45" fmla="*/ 525 h 681"/>
                  <a:gd name="T46" fmla="*/ 34 w 194"/>
                  <a:gd name="T47" fmla="*/ 603 h 681"/>
                  <a:gd name="T48" fmla="*/ 75 w 194"/>
                  <a:gd name="T49" fmla="*/ 657 h 681"/>
                  <a:gd name="T50" fmla="*/ 101 w 194"/>
                  <a:gd name="T51" fmla="*/ 662 h 681"/>
                  <a:gd name="T52" fmla="*/ 103 w 194"/>
                  <a:gd name="T53" fmla="*/ 662 h 681"/>
                  <a:gd name="T54" fmla="*/ 177 w 194"/>
                  <a:gd name="T55" fmla="*/ 555 h 681"/>
                  <a:gd name="T56" fmla="*/ 174 w 194"/>
                  <a:gd name="T57" fmla="*/ 399 h 681"/>
                  <a:gd name="T58" fmla="*/ 190 w 194"/>
                  <a:gd name="T59" fmla="*/ 338 h 681"/>
                  <a:gd name="T60" fmla="*/ 193 w 194"/>
                  <a:gd name="T61" fmla="*/ 352 h 681"/>
                  <a:gd name="T62" fmla="*/ 188 w 194"/>
                  <a:gd name="T63" fmla="*/ 402 h 681"/>
                  <a:gd name="T64" fmla="*/ 191 w 194"/>
                  <a:gd name="T65" fmla="*/ 554 h 681"/>
                  <a:gd name="T66" fmla="*/ 107 w 194"/>
                  <a:gd name="T67" fmla="*/ 675 h 681"/>
                  <a:gd name="T68" fmla="*/ 105 w 194"/>
                  <a:gd name="T69" fmla="*/ 676 h 681"/>
                  <a:gd name="T70" fmla="*/ 22 w 194"/>
                  <a:gd name="T71" fmla="*/ 592 h 681"/>
                  <a:gd name="T72" fmla="*/ 3 w 194"/>
                  <a:gd name="T73" fmla="*/ 307 h 681"/>
                  <a:gd name="T74" fmla="*/ 106 w 194"/>
                  <a:gd name="T75" fmla="*/ 17 h 681"/>
                  <a:gd name="T76" fmla="*/ 112 w 194"/>
                  <a:gd name="T77" fmla="*/ 17 h 681"/>
                  <a:gd name="T78" fmla="*/ 175 w 194"/>
                  <a:gd name="T79" fmla="*/ 103 h 681"/>
                  <a:gd name="T80" fmla="*/ 142 w 194"/>
                  <a:gd name="T81" fmla="*/ 398 h 681"/>
                  <a:gd name="T82" fmla="*/ 102 w 194"/>
                  <a:gd name="T83" fmla="*/ 537 h 681"/>
                  <a:gd name="T84" fmla="*/ 98 w 194"/>
                  <a:gd name="T85" fmla="*/ 537 h 681"/>
                  <a:gd name="T86" fmla="*/ 38 w 194"/>
                  <a:gd name="T87" fmla="*/ 430 h 681"/>
                  <a:gd name="T88" fmla="*/ 41 w 194"/>
                  <a:gd name="T89" fmla="*/ 338 h 681"/>
                  <a:gd name="T90" fmla="*/ 41 w 194"/>
                  <a:gd name="T91" fmla="*/ 456 h 681"/>
                  <a:gd name="T92" fmla="*/ 101 w 194"/>
                  <a:gd name="T93" fmla="*/ 538 h 681"/>
                  <a:gd name="T94" fmla="*/ 106 w 194"/>
                  <a:gd name="T95" fmla="*/ 537 h 681"/>
                  <a:gd name="T96" fmla="*/ 142 w 194"/>
                  <a:gd name="T97" fmla="*/ 414 h 681"/>
                  <a:gd name="T98" fmla="*/ 179 w 194"/>
                  <a:gd name="T99" fmla="*/ 84 h 681"/>
                  <a:gd name="T100" fmla="*/ 112 w 194"/>
                  <a:gd name="T101" fmla="*/ 15 h 681"/>
                  <a:gd name="T102" fmla="*/ 107 w 194"/>
                  <a:gd name="T103" fmla="*/ 16 h 681"/>
                  <a:gd name="T104" fmla="*/ 104 w 194"/>
                  <a:gd name="T105" fmla="*/ 2 h 681"/>
                  <a:gd name="T106" fmla="*/ 109 w 194"/>
                  <a:gd name="T107" fmla="*/ 2 h 681"/>
                  <a:gd name="T108" fmla="*/ 148 w 194"/>
                  <a:gd name="T109" fmla="*/ 1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" h="681">
                    <a:moveTo>
                      <a:pt x="148" y="10"/>
                    </a:moveTo>
                    <a:cubicBezTo>
                      <a:pt x="185" y="32"/>
                      <a:pt x="189" y="63"/>
                      <a:pt x="188" y="79"/>
                    </a:cubicBezTo>
                    <a:cubicBezTo>
                      <a:pt x="187" y="83"/>
                      <a:pt x="186" y="87"/>
                      <a:pt x="186" y="91"/>
                    </a:cubicBezTo>
                    <a:cubicBezTo>
                      <a:pt x="181" y="117"/>
                      <a:pt x="163" y="248"/>
                      <a:pt x="155" y="339"/>
                    </a:cubicBezTo>
                    <a:cubicBezTo>
                      <a:pt x="149" y="399"/>
                      <a:pt x="150" y="412"/>
                      <a:pt x="151" y="428"/>
                    </a:cubicBezTo>
                    <a:cubicBezTo>
                      <a:pt x="152" y="459"/>
                      <a:pt x="152" y="475"/>
                      <a:pt x="148" y="494"/>
                    </a:cubicBezTo>
                    <a:cubicBezTo>
                      <a:pt x="143" y="523"/>
                      <a:pt x="129" y="541"/>
                      <a:pt x="106" y="546"/>
                    </a:cubicBezTo>
                    <a:cubicBezTo>
                      <a:pt x="83" y="552"/>
                      <a:pt x="68" y="545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9" y="332"/>
                      <a:pt x="52" y="345"/>
                      <a:pt x="48" y="404"/>
                    </a:cubicBezTo>
                    <a:cubicBezTo>
                      <a:pt x="46" y="425"/>
                      <a:pt x="45" y="446"/>
                      <a:pt x="53" y="480"/>
                    </a:cubicBezTo>
                    <a:cubicBezTo>
                      <a:pt x="60" y="508"/>
                      <a:pt x="72" y="517"/>
                      <a:pt x="76" y="520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96" y="524"/>
                      <a:pt x="97" y="524"/>
                      <a:pt x="98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16" y="22"/>
                      <a:pt x="88" y="26"/>
                      <a:pt x="72" y="43"/>
                    </a:cubicBezTo>
                    <a:cubicBezTo>
                      <a:pt x="63" y="52"/>
                      <a:pt x="38" y="77"/>
                      <a:pt x="25" y="152"/>
                    </a:cubicBezTo>
                    <a:cubicBezTo>
                      <a:pt x="20" y="175"/>
                      <a:pt x="8" y="244"/>
                      <a:pt x="11" y="415"/>
                    </a:cubicBezTo>
                    <a:cubicBezTo>
                      <a:pt x="12" y="444"/>
                      <a:pt x="13" y="487"/>
                      <a:pt x="17" y="525"/>
                    </a:cubicBezTo>
                    <a:cubicBezTo>
                      <a:pt x="21" y="556"/>
                      <a:pt x="31" y="594"/>
                      <a:pt x="34" y="603"/>
                    </a:cubicBezTo>
                    <a:cubicBezTo>
                      <a:pt x="43" y="628"/>
                      <a:pt x="57" y="64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02" y="662"/>
                      <a:pt x="102" y="662"/>
                      <a:pt x="103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1" y="339"/>
                      <a:pt x="193" y="345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106" y="676"/>
                      <a:pt x="105" y="675"/>
                      <a:pt x="105" y="676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9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0" name="Freeform 210">
                <a:extLst>
                  <a:ext uri="{FF2B5EF4-FFF2-40B4-BE49-F238E27FC236}">
                    <a16:creationId xmlns:a16="http://schemas.microsoft.com/office/drawing/2014/main" id="{835BE24C-3DD3-49AB-A08A-37784451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6 w 194"/>
                  <a:gd name="T11" fmla="*/ 8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2" y="344"/>
                      <a:pt x="192" y="344"/>
                    </a:cubicBezTo>
                    <a:cubicBezTo>
                      <a:pt x="193" y="346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0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1"/>
                      <a:pt x="192" y="343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1" name="Freeform 211">
                <a:extLst>
                  <a:ext uri="{FF2B5EF4-FFF2-40B4-BE49-F238E27FC236}">
                    <a16:creationId xmlns:a16="http://schemas.microsoft.com/office/drawing/2014/main" id="{6CF839B1-25F7-403A-AE51-CD6963F22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4 w 194"/>
                  <a:gd name="T13" fmla="*/ 2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3"/>
                    </a:moveTo>
                    <a:cubicBezTo>
                      <a:pt x="192" y="344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2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105" y="5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3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2" name="Freeform 212">
                <a:extLst>
                  <a:ext uri="{FF2B5EF4-FFF2-40B4-BE49-F238E27FC236}">
                    <a16:creationId xmlns:a16="http://schemas.microsoft.com/office/drawing/2014/main" id="{662C6EAC-4C31-472E-A59A-A69D95262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7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90" y="344"/>
                      <a:pt x="189" y="345"/>
                    </a:cubicBezTo>
                    <a:cubicBezTo>
                      <a:pt x="190" y="345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9" y="8"/>
                      <a:pt x="110" y="8"/>
                    </a:cubicBezTo>
                    <a:cubicBezTo>
                      <a:pt x="109" y="7"/>
                      <a:pt x="107" y="7"/>
                      <a:pt x="106" y="7"/>
                    </a:cubicBezTo>
                    <a:cubicBezTo>
                      <a:pt x="105" y="4"/>
                      <a:pt x="105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3" name="Freeform 213">
                <a:extLst>
                  <a:ext uri="{FF2B5EF4-FFF2-40B4-BE49-F238E27FC236}">
                    <a16:creationId xmlns:a16="http://schemas.microsoft.com/office/drawing/2014/main" id="{329DBB9F-90E8-4F34-93FC-C9736958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3"/>
                      <a:pt x="189" y="343"/>
                      <a:pt x="188" y="344"/>
                    </a:cubicBezTo>
                    <a:cubicBezTo>
                      <a:pt x="190" y="344"/>
                      <a:pt x="191" y="345"/>
                      <a:pt x="193" y="345"/>
                    </a:cubicBezTo>
                    <a:cubicBezTo>
                      <a:pt x="193" y="347"/>
                      <a:pt x="193" y="349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3"/>
                      <a:pt x="107" y="11"/>
                      <a:pt x="106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9"/>
                      <a:pt x="109" y="9"/>
                      <a:pt x="110" y="8"/>
                    </a:cubicBezTo>
                    <a:cubicBezTo>
                      <a:pt x="109" y="8"/>
                      <a:pt x="107" y="7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4" name="Freeform 214">
                <a:extLst>
                  <a:ext uri="{FF2B5EF4-FFF2-40B4-BE49-F238E27FC236}">
                    <a16:creationId xmlns:a16="http://schemas.microsoft.com/office/drawing/2014/main" id="{51F22A4A-D523-435A-9062-145CE27BA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8" y="345"/>
                      <a:pt x="186" y="346"/>
                    </a:cubicBezTo>
                    <a:cubicBezTo>
                      <a:pt x="188" y="346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6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9"/>
                      <a:pt x="111" y="8"/>
                      <a:pt x="113" y="7"/>
                    </a:cubicBezTo>
                    <a:cubicBezTo>
                      <a:pt x="111" y="6"/>
                      <a:pt x="108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5" name="Freeform 215">
                <a:extLst>
                  <a:ext uri="{FF2B5EF4-FFF2-40B4-BE49-F238E27FC236}">
                    <a16:creationId xmlns:a16="http://schemas.microsoft.com/office/drawing/2014/main" id="{353B3333-FDD4-4997-A11F-3CCFD6B6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2" y="342"/>
                    </a:moveTo>
                    <a:cubicBezTo>
                      <a:pt x="191" y="344"/>
                      <a:pt x="187" y="345"/>
                      <a:pt x="186" y="347"/>
                    </a:cubicBezTo>
                    <a:cubicBezTo>
                      <a:pt x="188" y="347"/>
                      <a:pt x="191" y="346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09" y="10"/>
                      <a:pt x="112" y="8"/>
                      <a:pt x="115" y="7"/>
                    </a:cubicBezTo>
                    <a:cubicBezTo>
                      <a:pt x="110" y="6"/>
                      <a:pt x="110" y="6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2" y="342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6" name="Freeform 216">
                <a:extLst>
                  <a:ext uri="{FF2B5EF4-FFF2-40B4-BE49-F238E27FC236}">
                    <a16:creationId xmlns:a16="http://schemas.microsoft.com/office/drawing/2014/main" id="{9CAD55B8-463F-48C6-BEBD-C4B3B10D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6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7" y="345"/>
                      <a:pt x="185" y="347"/>
                    </a:cubicBezTo>
                    <a:cubicBezTo>
                      <a:pt x="188" y="347"/>
                      <a:pt x="191" y="347"/>
                      <a:pt x="193" y="346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0"/>
                    </a:cubicBezTo>
                    <a:cubicBezTo>
                      <a:pt x="107" y="10"/>
                      <a:pt x="107" y="10"/>
                      <a:pt x="107" y="10"/>
                    </a:cubicBezTo>
                    <a:cubicBezTo>
                      <a:pt x="111" y="10"/>
                      <a:pt x="116" y="8"/>
                      <a:pt x="121" y="7"/>
                    </a:cubicBezTo>
                    <a:cubicBezTo>
                      <a:pt x="113" y="5"/>
                      <a:pt x="113" y="5"/>
                      <a:pt x="106" y="6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7" name="Freeform 217">
                <a:extLst>
                  <a:ext uri="{FF2B5EF4-FFF2-40B4-BE49-F238E27FC236}">
                    <a16:creationId xmlns:a16="http://schemas.microsoft.com/office/drawing/2014/main" id="{51EC78BB-6EBB-4060-BB65-ABD40CB6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6 w 194"/>
                  <a:gd name="T13" fmla="*/ 5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4"/>
                      <a:pt x="186" y="345"/>
                      <a:pt x="185" y="347"/>
                    </a:cubicBezTo>
                    <a:cubicBezTo>
                      <a:pt x="187" y="347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9"/>
                      <a:pt x="118" y="9"/>
                      <a:pt x="123" y="7"/>
                    </a:cubicBezTo>
                    <a:cubicBezTo>
                      <a:pt x="117" y="5"/>
                      <a:pt x="115" y="5"/>
                      <a:pt x="106" y="5"/>
                    </a:cubicBezTo>
                    <a:cubicBezTo>
                      <a:pt x="105" y="4"/>
                      <a:pt x="104" y="3"/>
                      <a:pt x="104" y="2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8" name="Freeform 218">
                <a:extLst>
                  <a:ext uri="{FF2B5EF4-FFF2-40B4-BE49-F238E27FC236}">
                    <a16:creationId xmlns:a16="http://schemas.microsoft.com/office/drawing/2014/main" id="{D5C65B37-5F26-41BC-8F27-2F4DE725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28 w 194"/>
                  <a:gd name="T13" fmla="*/ 8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1" y="343"/>
                      <a:pt x="185" y="344"/>
                      <a:pt x="185" y="346"/>
                    </a:cubicBezTo>
                    <a:cubicBezTo>
                      <a:pt x="185" y="347"/>
                      <a:pt x="185" y="349"/>
                      <a:pt x="186" y="349"/>
                    </a:cubicBezTo>
                    <a:cubicBezTo>
                      <a:pt x="188" y="350"/>
                      <a:pt x="191" y="347"/>
                      <a:pt x="193" y="347"/>
                    </a:cubicBezTo>
                    <a:cubicBezTo>
                      <a:pt x="193" y="348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2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4" y="10"/>
                      <a:pt x="128" y="8"/>
                      <a:pt x="128" y="8"/>
                    </a:cubicBezTo>
                    <a:cubicBezTo>
                      <a:pt x="122" y="5"/>
                      <a:pt x="118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69" name="Freeform 219">
                <a:extLst>
                  <a:ext uri="{FF2B5EF4-FFF2-40B4-BE49-F238E27FC236}">
                    <a16:creationId xmlns:a16="http://schemas.microsoft.com/office/drawing/2014/main" id="{341AE815-D4D2-46BB-8CC2-0CDEE7E4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7 h 681"/>
                  <a:gd name="T2" fmla="*/ 107 w 194"/>
                  <a:gd name="T3" fmla="*/ 675 h 681"/>
                  <a:gd name="T4" fmla="*/ 112 w 194"/>
                  <a:gd name="T5" fmla="*/ 17 h 681"/>
                  <a:gd name="T6" fmla="*/ 98 w 194"/>
                  <a:gd name="T7" fmla="*/ 537 h 681"/>
                  <a:gd name="T8" fmla="*/ 101 w 194"/>
                  <a:gd name="T9" fmla="*/ 538 h 681"/>
                  <a:gd name="T10" fmla="*/ 112 w 194"/>
                  <a:gd name="T11" fmla="*/ 15 h 681"/>
                  <a:gd name="T12" fmla="*/ 131 w 194"/>
                  <a:gd name="T13" fmla="*/ 9 h 681"/>
                  <a:gd name="T14" fmla="*/ 154 w 194"/>
                  <a:gd name="T15" fmla="*/ 13 h 681"/>
                  <a:gd name="T16" fmla="*/ 173 w 194"/>
                  <a:gd name="T17" fmla="*/ 31 h 681"/>
                  <a:gd name="T18" fmla="*/ 185 w 194"/>
                  <a:gd name="T19" fmla="*/ 54 h 681"/>
                  <a:gd name="T20" fmla="*/ 188 w 194"/>
                  <a:gd name="T21" fmla="*/ 79 h 681"/>
                  <a:gd name="T22" fmla="*/ 182 w 194"/>
                  <a:gd name="T23" fmla="*/ 112 h 681"/>
                  <a:gd name="T24" fmla="*/ 173 w 194"/>
                  <a:gd name="T25" fmla="*/ 178 h 681"/>
                  <a:gd name="T26" fmla="*/ 163 w 194"/>
                  <a:gd name="T27" fmla="*/ 259 h 681"/>
                  <a:gd name="T28" fmla="*/ 155 w 194"/>
                  <a:gd name="T29" fmla="*/ 339 h 681"/>
                  <a:gd name="T30" fmla="*/ 150 w 194"/>
                  <a:gd name="T31" fmla="*/ 401 h 681"/>
                  <a:gd name="T32" fmla="*/ 151 w 194"/>
                  <a:gd name="T33" fmla="*/ 428 h 681"/>
                  <a:gd name="T34" fmla="*/ 151 w 194"/>
                  <a:gd name="T35" fmla="*/ 459 h 681"/>
                  <a:gd name="T36" fmla="*/ 148 w 194"/>
                  <a:gd name="T37" fmla="*/ 494 h 681"/>
                  <a:gd name="T38" fmla="*/ 137 w 194"/>
                  <a:gd name="T39" fmla="*/ 525 h 681"/>
                  <a:gd name="T40" fmla="*/ 114 w 194"/>
                  <a:gd name="T41" fmla="*/ 544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9 w 194"/>
                  <a:gd name="T53" fmla="*/ 548 h 681"/>
                  <a:gd name="T54" fmla="*/ 27 w 194"/>
                  <a:gd name="T55" fmla="*/ 456 h 681"/>
                  <a:gd name="T56" fmla="*/ 46 w 194"/>
                  <a:gd name="T57" fmla="*/ 331 h 681"/>
                  <a:gd name="T58" fmla="*/ 49 w 194"/>
                  <a:gd name="T59" fmla="*/ 350 h 681"/>
                  <a:gd name="T60" fmla="*/ 49 w 194"/>
                  <a:gd name="T61" fmla="*/ 377 h 681"/>
                  <a:gd name="T62" fmla="*/ 48 w 194"/>
                  <a:gd name="T63" fmla="*/ 404 h 681"/>
                  <a:gd name="T64" fmla="*/ 46 w 194"/>
                  <a:gd name="T65" fmla="*/ 427 h 681"/>
                  <a:gd name="T66" fmla="*/ 47 w 194"/>
                  <a:gd name="T67" fmla="*/ 447 h 681"/>
                  <a:gd name="T68" fmla="*/ 51 w 194"/>
                  <a:gd name="T69" fmla="*/ 473 h 681"/>
                  <a:gd name="T70" fmla="*/ 60 w 194"/>
                  <a:gd name="T71" fmla="*/ 499 h 681"/>
                  <a:gd name="T72" fmla="*/ 78 w 194"/>
                  <a:gd name="T73" fmla="*/ 521 h 681"/>
                  <a:gd name="T74" fmla="*/ 140 w 194"/>
                  <a:gd name="T75" fmla="*/ 33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103 w 194"/>
                  <a:gd name="T87" fmla="*/ 27 h 681"/>
                  <a:gd name="T88" fmla="*/ 78 w 194"/>
                  <a:gd name="T89" fmla="*/ 38 h 681"/>
                  <a:gd name="T90" fmla="*/ 54 w 194"/>
                  <a:gd name="T91" fmla="*/ 66 h 681"/>
                  <a:gd name="T92" fmla="*/ 33 w 194"/>
                  <a:gd name="T93" fmla="*/ 117 h 681"/>
                  <a:gd name="T94" fmla="*/ 18 w 194"/>
                  <a:gd name="T95" fmla="*/ 194 h 681"/>
                  <a:gd name="T96" fmla="*/ 11 w 194"/>
                  <a:gd name="T97" fmla="*/ 304 h 681"/>
                  <a:gd name="T98" fmla="*/ 11 w 194"/>
                  <a:gd name="T99" fmla="*/ 415 h 681"/>
                  <a:gd name="T100" fmla="*/ 14 w 194"/>
                  <a:gd name="T101" fmla="*/ 489 h 681"/>
                  <a:gd name="T102" fmla="*/ 19 w 194"/>
                  <a:gd name="T103" fmla="*/ 535 h 681"/>
                  <a:gd name="T104" fmla="*/ 24 w 194"/>
                  <a:gd name="T105" fmla="*/ 564 h 681"/>
                  <a:gd name="T106" fmla="*/ 30 w 194"/>
                  <a:gd name="T107" fmla="*/ 587 h 681"/>
                  <a:gd name="T108" fmla="*/ 37 w 194"/>
                  <a:gd name="T109" fmla="*/ 609 h 681"/>
                  <a:gd name="T110" fmla="*/ 48 w 194"/>
                  <a:gd name="T111" fmla="*/ 631 h 681"/>
                  <a:gd name="T112" fmla="*/ 63 w 194"/>
                  <a:gd name="T113" fmla="*/ 648 h 681"/>
                  <a:gd name="T114" fmla="*/ 177 w 194"/>
                  <a:gd name="T115" fmla="*/ 55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4"/>
                      <a:pt x="185" y="344"/>
                      <a:pt x="184" y="347"/>
                    </a:cubicBezTo>
                    <a:cubicBezTo>
                      <a:pt x="184" y="348"/>
                      <a:pt x="185" y="350"/>
                      <a:pt x="186" y="350"/>
                    </a:cubicBezTo>
                    <a:cubicBezTo>
                      <a:pt x="188" y="351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1"/>
                    </a:cubicBezTo>
                    <a:cubicBezTo>
                      <a:pt x="107" y="11"/>
                      <a:pt x="107" y="11"/>
                      <a:pt x="107" y="11"/>
                    </a:cubicBezTo>
                    <a:cubicBezTo>
                      <a:pt x="115" y="10"/>
                      <a:pt x="123" y="11"/>
                      <a:pt x="131" y="9"/>
                    </a:cubicBezTo>
                    <a:cubicBezTo>
                      <a:pt x="121" y="4"/>
                      <a:pt x="112" y="4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0" name="Freeform 220">
                <a:extLst>
                  <a:ext uri="{FF2B5EF4-FFF2-40B4-BE49-F238E27FC236}">
                    <a16:creationId xmlns:a16="http://schemas.microsoft.com/office/drawing/2014/main" id="{5DC8321C-7A33-4487-888D-2BA42C488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8"/>
                      <a:pt x="185" y="350"/>
                    </a:cubicBezTo>
                    <a:cubicBezTo>
                      <a:pt x="187" y="352"/>
                      <a:pt x="191" y="348"/>
                      <a:pt x="193" y="347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4" y="10"/>
                      <a:pt x="124" y="10"/>
                      <a:pt x="133" y="10"/>
                    </a:cubicBezTo>
                    <a:cubicBezTo>
                      <a:pt x="127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40"/>
                      <a:pt x="191" y="341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1" name="Freeform 221">
                <a:extLst>
                  <a:ext uri="{FF2B5EF4-FFF2-40B4-BE49-F238E27FC236}">
                    <a16:creationId xmlns:a16="http://schemas.microsoft.com/office/drawing/2014/main" id="{AC84BA07-A411-4A74-993F-41340930F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5 w 194"/>
                  <a:gd name="T13" fmla="*/ 5 h 681"/>
                  <a:gd name="T14" fmla="*/ 159 w 194"/>
                  <a:gd name="T15" fmla="*/ 17 h 681"/>
                  <a:gd name="T16" fmla="*/ 177 w 194"/>
                  <a:gd name="T17" fmla="*/ 36 h 681"/>
                  <a:gd name="T18" fmla="*/ 187 w 194"/>
                  <a:gd name="T19" fmla="*/ 60 h 681"/>
                  <a:gd name="T20" fmla="*/ 187 w 194"/>
                  <a:gd name="T21" fmla="*/ 84 h 681"/>
                  <a:gd name="T22" fmla="*/ 180 w 194"/>
                  <a:gd name="T23" fmla="*/ 126 h 681"/>
                  <a:gd name="T24" fmla="*/ 171 w 194"/>
                  <a:gd name="T25" fmla="*/ 198 h 681"/>
                  <a:gd name="T26" fmla="*/ 161 w 194"/>
                  <a:gd name="T27" fmla="*/ 280 h 681"/>
                  <a:gd name="T28" fmla="*/ 153 w 194"/>
                  <a:gd name="T29" fmla="*/ 357 h 681"/>
                  <a:gd name="T30" fmla="*/ 150 w 194"/>
                  <a:gd name="T31" fmla="*/ 411 h 681"/>
                  <a:gd name="T32" fmla="*/ 151 w 194"/>
                  <a:gd name="T33" fmla="*/ 435 h 681"/>
                  <a:gd name="T34" fmla="*/ 151 w 194"/>
                  <a:gd name="T35" fmla="*/ 468 h 681"/>
                  <a:gd name="T36" fmla="*/ 146 w 194"/>
                  <a:gd name="T37" fmla="*/ 502 h 681"/>
                  <a:gd name="T38" fmla="*/ 132 w 194"/>
                  <a:gd name="T39" fmla="*/ 531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1 w 194"/>
                  <a:gd name="T47" fmla="*/ 547 h 681"/>
                  <a:gd name="T48" fmla="*/ 100 w 194"/>
                  <a:gd name="T49" fmla="*/ 548 h 681"/>
                  <a:gd name="T50" fmla="*/ 99 w 194"/>
                  <a:gd name="T51" fmla="*/ 548 h 681"/>
                  <a:gd name="T52" fmla="*/ 72 w 194"/>
                  <a:gd name="T53" fmla="*/ 547 h 681"/>
                  <a:gd name="T54" fmla="*/ 38 w 194"/>
                  <a:gd name="T55" fmla="*/ 325 h 681"/>
                  <a:gd name="T56" fmla="*/ 47 w 194"/>
                  <a:gd name="T57" fmla="*/ 334 h 681"/>
                  <a:gd name="T58" fmla="*/ 50 w 194"/>
                  <a:gd name="T59" fmla="*/ 356 h 681"/>
                  <a:gd name="T60" fmla="*/ 49 w 194"/>
                  <a:gd name="T61" fmla="*/ 384 h 681"/>
                  <a:gd name="T62" fmla="*/ 47 w 194"/>
                  <a:gd name="T63" fmla="*/ 410 h 681"/>
                  <a:gd name="T64" fmla="*/ 46 w 194"/>
                  <a:gd name="T65" fmla="*/ 431 h 681"/>
                  <a:gd name="T66" fmla="*/ 48 w 194"/>
                  <a:gd name="T67" fmla="*/ 453 h 681"/>
                  <a:gd name="T68" fmla="*/ 53 w 194"/>
                  <a:gd name="T69" fmla="*/ 480 h 681"/>
                  <a:gd name="T70" fmla="*/ 63 w 194"/>
                  <a:gd name="T71" fmla="*/ 505 h 681"/>
                  <a:gd name="T72" fmla="*/ 95 w 194"/>
                  <a:gd name="T73" fmla="*/ 524 h 681"/>
                  <a:gd name="T74" fmla="*/ 135 w 194"/>
                  <a:gd name="T75" fmla="*/ 31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7 w 194"/>
                  <a:gd name="T87" fmla="*/ 28 h 681"/>
                  <a:gd name="T88" fmla="*/ 72 w 194"/>
                  <a:gd name="T89" fmla="*/ 43 h 681"/>
                  <a:gd name="T90" fmla="*/ 48 w 194"/>
                  <a:gd name="T91" fmla="*/ 76 h 681"/>
                  <a:gd name="T92" fmla="*/ 29 w 194"/>
                  <a:gd name="T93" fmla="*/ 133 h 681"/>
                  <a:gd name="T94" fmla="*/ 16 w 194"/>
                  <a:gd name="T95" fmla="*/ 219 h 681"/>
                  <a:gd name="T96" fmla="*/ 11 w 194"/>
                  <a:gd name="T97" fmla="*/ 336 h 681"/>
                  <a:gd name="T98" fmla="*/ 12 w 194"/>
                  <a:gd name="T99" fmla="*/ 437 h 681"/>
                  <a:gd name="T100" fmla="*/ 15 w 194"/>
                  <a:gd name="T101" fmla="*/ 502 h 681"/>
                  <a:gd name="T102" fmla="*/ 20 w 194"/>
                  <a:gd name="T103" fmla="*/ 543 h 681"/>
                  <a:gd name="T104" fmla="*/ 26 w 194"/>
                  <a:gd name="T105" fmla="*/ 570 h 681"/>
                  <a:gd name="T106" fmla="*/ 31 w 194"/>
                  <a:gd name="T107" fmla="*/ 592 h 681"/>
                  <a:gd name="T108" fmla="*/ 39 w 194"/>
                  <a:gd name="T109" fmla="*/ 615 h 681"/>
                  <a:gd name="T110" fmla="*/ 51 w 194"/>
                  <a:gd name="T111" fmla="*/ 635 h 681"/>
                  <a:gd name="T112" fmla="*/ 67 w 194"/>
                  <a:gd name="T113" fmla="*/ 652 h 681"/>
                  <a:gd name="T114" fmla="*/ 174 w 194"/>
                  <a:gd name="T115" fmla="*/ 399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1"/>
                    </a:moveTo>
                    <a:cubicBezTo>
                      <a:pt x="190" y="345"/>
                      <a:pt x="180" y="346"/>
                      <a:pt x="184" y="350"/>
                    </a:cubicBezTo>
                    <a:cubicBezTo>
                      <a:pt x="187" y="354"/>
                      <a:pt x="190" y="348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4"/>
                      <a:pt x="107" y="13"/>
                      <a:pt x="107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22" y="10"/>
                      <a:pt x="126" y="10"/>
                      <a:pt x="137" y="12"/>
                    </a:cubicBezTo>
                    <a:cubicBezTo>
                      <a:pt x="131" y="1"/>
                      <a:pt x="106" y="5"/>
                      <a:pt x="105" y="5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1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2" name="Freeform 222">
                <a:extLst>
                  <a:ext uri="{FF2B5EF4-FFF2-40B4-BE49-F238E27FC236}">
                    <a16:creationId xmlns:a16="http://schemas.microsoft.com/office/drawing/2014/main" id="{1A6854C2-7250-4247-8744-0F806873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52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79" y="349"/>
                      <a:pt x="184" y="352"/>
                    </a:cubicBezTo>
                    <a:cubicBezTo>
                      <a:pt x="188" y="354"/>
                      <a:pt x="190" y="349"/>
                      <a:pt x="193" y="348"/>
                    </a:cubicBezTo>
                    <a:cubicBezTo>
                      <a:pt x="193" y="349"/>
                      <a:pt x="193" y="350"/>
                      <a:pt x="193" y="352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3"/>
                      <a:pt x="107" y="12"/>
                    </a:cubicBezTo>
                    <a:cubicBezTo>
                      <a:pt x="119" y="11"/>
                      <a:pt x="132" y="14"/>
                      <a:pt x="144" y="13"/>
                    </a:cubicBezTo>
                    <a:cubicBezTo>
                      <a:pt x="128" y="1"/>
                      <a:pt x="107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3" name="Freeform 223">
                <a:extLst>
                  <a:ext uri="{FF2B5EF4-FFF2-40B4-BE49-F238E27FC236}">
                    <a16:creationId xmlns:a16="http://schemas.microsoft.com/office/drawing/2014/main" id="{97C3FFF8-8DC7-43CB-A19E-718C20D5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93 w 194"/>
                  <a:gd name="T1" fmla="*/ 349 h 681"/>
                  <a:gd name="T2" fmla="*/ 22 w 194"/>
                  <a:gd name="T3" fmla="*/ 592 h 681"/>
                  <a:gd name="T4" fmla="*/ 175 w 194"/>
                  <a:gd name="T5" fmla="*/ 103 h 681"/>
                  <a:gd name="T6" fmla="*/ 38 w 194"/>
                  <a:gd name="T7" fmla="*/ 430 h 681"/>
                  <a:gd name="T8" fmla="*/ 106 w 194"/>
                  <a:gd name="T9" fmla="*/ 537 h 681"/>
                  <a:gd name="T10" fmla="*/ 107 w 194"/>
                  <a:gd name="T11" fmla="*/ 16 h 681"/>
                  <a:gd name="T12" fmla="*/ 109 w 194"/>
                  <a:gd name="T13" fmla="*/ 2 h 681"/>
                  <a:gd name="T14" fmla="*/ 164 w 194"/>
                  <a:gd name="T15" fmla="*/ 21 h 681"/>
                  <a:gd name="T16" fmla="*/ 180 w 194"/>
                  <a:gd name="T17" fmla="*/ 42 h 681"/>
                  <a:gd name="T18" fmla="*/ 188 w 194"/>
                  <a:gd name="T19" fmla="*/ 66 h 681"/>
                  <a:gd name="T20" fmla="*/ 186 w 194"/>
                  <a:gd name="T21" fmla="*/ 91 h 681"/>
                  <a:gd name="T22" fmla="*/ 178 w 194"/>
                  <a:gd name="T23" fmla="*/ 142 h 681"/>
                  <a:gd name="T24" fmla="*/ 168 w 194"/>
                  <a:gd name="T25" fmla="*/ 218 h 681"/>
                  <a:gd name="T26" fmla="*/ 159 w 194"/>
                  <a:gd name="T27" fmla="*/ 301 h 681"/>
                  <a:gd name="T28" fmla="*/ 152 w 194"/>
                  <a:gd name="T29" fmla="*/ 373 h 681"/>
                  <a:gd name="T30" fmla="*/ 150 w 194"/>
                  <a:gd name="T31" fmla="*/ 416 h 681"/>
                  <a:gd name="T32" fmla="*/ 151 w 194"/>
                  <a:gd name="T33" fmla="*/ 443 h 681"/>
                  <a:gd name="T34" fmla="*/ 151 w 194"/>
                  <a:gd name="T35" fmla="*/ 477 h 681"/>
                  <a:gd name="T36" fmla="*/ 144 w 194"/>
                  <a:gd name="T37" fmla="*/ 510 h 681"/>
                  <a:gd name="T38" fmla="*/ 127 w 194"/>
                  <a:gd name="T39" fmla="*/ 536 h 681"/>
                  <a:gd name="T40" fmla="*/ 104 w 194"/>
                  <a:gd name="T41" fmla="*/ 547 h 681"/>
                  <a:gd name="T42" fmla="*/ 103 w 194"/>
                  <a:gd name="T43" fmla="*/ 547 h 681"/>
                  <a:gd name="T44" fmla="*/ 102 w 194"/>
                  <a:gd name="T45" fmla="*/ 547 h 681"/>
                  <a:gd name="T46" fmla="*/ 100 w 194"/>
                  <a:gd name="T47" fmla="*/ 547 h 681"/>
                  <a:gd name="T48" fmla="*/ 99 w 194"/>
                  <a:gd name="T49" fmla="*/ 548 h 681"/>
                  <a:gd name="T50" fmla="*/ 92 w 194"/>
                  <a:gd name="T51" fmla="*/ 548 h 681"/>
                  <a:gd name="T52" fmla="*/ 67 w 194"/>
                  <a:gd name="T53" fmla="*/ 545 h 681"/>
                  <a:gd name="T54" fmla="*/ 41 w 194"/>
                  <a:gd name="T55" fmla="*/ 325 h 681"/>
                  <a:gd name="T56" fmla="*/ 48 w 194"/>
                  <a:gd name="T57" fmla="*/ 339 h 681"/>
                  <a:gd name="T58" fmla="*/ 50 w 194"/>
                  <a:gd name="T59" fmla="*/ 363 h 681"/>
                  <a:gd name="T60" fmla="*/ 49 w 194"/>
                  <a:gd name="T61" fmla="*/ 391 h 681"/>
                  <a:gd name="T62" fmla="*/ 47 w 194"/>
                  <a:gd name="T63" fmla="*/ 416 h 681"/>
                  <a:gd name="T64" fmla="*/ 47 w 194"/>
                  <a:gd name="T65" fmla="*/ 436 h 681"/>
                  <a:gd name="T66" fmla="*/ 49 w 194"/>
                  <a:gd name="T67" fmla="*/ 459 h 681"/>
                  <a:gd name="T68" fmla="*/ 55 w 194"/>
                  <a:gd name="T69" fmla="*/ 487 h 681"/>
                  <a:gd name="T70" fmla="*/ 66 w 194"/>
                  <a:gd name="T71" fmla="*/ 510 h 681"/>
                  <a:gd name="T72" fmla="*/ 128 w 194"/>
                  <a:gd name="T73" fmla="*/ 397 h 681"/>
                  <a:gd name="T74" fmla="*/ 129 w 194"/>
                  <a:gd name="T75" fmla="*/ 29 h 681"/>
                  <a:gd name="T76" fmla="*/ 108 w 194"/>
                  <a:gd name="T77" fmla="*/ 27 h 681"/>
                  <a:gd name="T78" fmla="*/ 107 w 194"/>
                  <a:gd name="T79" fmla="*/ 27 h 681"/>
                  <a:gd name="T80" fmla="*/ 106 w 194"/>
                  <a:gd name="T81" fmla="*/ 27 h 681"/>
                  <a:gd name="T82" fmla="*/ 105 w 194"/>
                  <a:gd name="T83" fmla="*/ 27 h 681"/>
                  <a:gd name="T84" fmla="*/ 104 w 194"/>
                  <a:gd name="T85" fmla="*/ 27 h 681"/>
                  <a:gd name="T86" fmla="*/ 90 w 194"/>
                  <a:gd name="T87" fmla="*/ 31 h 681"/>
                  <a:gd name="T88" fmla="*/ 65 w 194"/>
                  <a:gd name="T89" fmla="*/ 49 h 681"/>
                  <a:gd name="T90" fmla="*/ 43 w 194"/>
                  <a:gd name="T91" fmla="*/ 88 h 681"/>
                  <a:gd name="T92" fmla="*/ 25 w 194"/>
                  <a:gd name="T93" fmla="*/ 152 h 681"/>
                  <a:gd name="T94" fmla="*/ 14 w 194"/>
                  <a:gd name="T95" fmla="*/ 245 h 681"/>
                  <a:gd name="T96" fmla="*/ 11 w 194"/>
                  <a:gd name="T97" fmla="*/ 365 h 681"/>
                  <a:gd name="T98" fmla="*/ 12 w 194"/>
                  <a:gd name="T99" fmla="*/ 456 h 681"/>
                  <a:gd name="T100" fmla="*/ 16 w 194"/>
                  <a:gd name="T101" fmla="*/ 515 h 681"/>
                  <a:gd name="T102" fmla="*/ 22 w 194"/>
                  <a:gd name="T103" fmla="*/ 551 h 681"/>
                  <a:gd name="T104" fmla="*/ 27 w 194"/>
                  <a:gd name="T105" fmla="*/ 576 h 681"/>
                  <a:gd name="T106" fmla="*/ 33 w 194"/>
                  <a:gd name="T107" fmla="*/ 598 h 681"/>
                  <a:gd name="T108" fmla="*/ 42 w 194"/>
                  <a:gd name="T109" fmla="*/ 620 h 681"/>
                  <a:gd name="T110" fmla="*/ 55 w 194"/>
                  <a:gd name="T111" fmla="*/ 640 h 681"/>
                  <a:gd name="T112" fmla="*/ 75 w 194"/>
                  <a:gd name="T113" fmla="*/ 657 h 681"/>
                  <a:gd name="T114" fmla="*/ 190 w 194"/>
                  <a:gd name="T115" fmla="*/ 338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90" y="345"/>
                      <a:pt x="180" y="345"/>
                      <a:pt x="183" y="350"/>
                    </a:cubicBezTo>
                    <a:cubicBezTo>
                      <a:pt x="184" y="351"/>
                      <a:pt x="186" y="352"/>
                      <a:pt x="187" y="352"/>
                    </a:cubicBezTo>
                    <a:cubicBezTo>
                      <a:pt x="189" y="352"/>
                      <a:pt x="191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20" y="11"/>
                      <a:pt x="129" y="10"/>
                      <a:pt x="148" y="16"/>
                    </a:cubicBezTo>
                    <a:cubicBezTo>
                      <a:pt x="138" y="0"/>
                      <a:pt x="105" y="4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1" y="339"/>
                      <a:pt x="191" y="340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4" name="Freeform 224">
                <a:extLst>
                  <a:ext uri="{FF2B5EF4-FFF2-40B4-BE49-F238E27FC236}">
                    <a16:creationId xmlns:a16="http://schemas.microsoft.com/office/drawing/2014/main" id="{9EAEB57A-B7E8-4540-BBAA-E98B4A54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5"/>
                <a:ext cx="265" cy="929"/>
              </a:xfrm>
              <a:custGeom>
                <a:avLst/>
                <a:gdLst>
                  <a:gd name="T0" fmla="*/ 188 w 194"/>
                  <a:gd name="T1" fmla="*/ 402 h 681"/>
                  <a:gd name="T2" fmla="*/ 3 w 194"/>
                  <a:gd name="T3" fmla="*/ 307 h 681"/>
                  <a:gd name="T4" fmla="*/ 142 w 194"/>
                  <a:gd name="T5" fmla="*/ 398 h 681"/>
                  <a:gd name="T6" fmla="*/ 41 w 194"/>
                  <a:gd name="T7" fmla="*/ 338 h 681"/>
                  <a:gd name="T8" fmla="*/ 142 w 194"/>
                  <a:gd name="T9" fmla="*/ 414 h 681"/>
                  <a:gd name="T10" fmla="*/ 107 w 194"/>
                  <a:gd name="T11" fmla="*/ 13 h 681"/>
                  <a:gd name="T12" fmla="*/ 148 w 194"/>
                  <a:gd name="T13" fmla="*/ 10 h 681"/>
                  <a:gd name="T14" fmla="*/ 169 w 194"/>
                  <a:gd name="T15" fmla="*/ 26 h 681"/>
                  <a:gd name="T16" fmla="*/ 183 w 194"/>
                  <a:gd name="T17" fmla="*/ 48 h 681"/>
                  <a:gd name="T18" fmla="*/ 188 w 194"/>
                  <a:gd name="T19" fmla="*/ 73 h 681"/>
                  <a:gd name="T20" fmla="*/ 184 w 194"/>
                  <a:gd name="T21" fmla="*/ 100 h 681"/>
                  <a:gd name="T22" fmla="*/ 176 w 194"/>
                  <a:gd name="T23" fmla="*/ 159 h 681"/>
                  <a:gd name="T24" fmla="*/ 166 w 194"/>
                  <a:gd name="T25" fmla="*/ 238 h 681"/>
                  <a:gd name="T26" fmla="*/ 157 w 194"/>
                  <a:gd name="T27" fmla="*/ 320 h 681"/>
                  <a:gd name="T28" fmla="*/ 151 w 194"/>
                  <a:gd name="T29" fmla="*/ 388 h 681"/>
                  <a:gd name="T30" fmla="*/ 150 w 194"/>
                  <a:gd name="T31" fmla="*/ 422 h 681"/>
                  <a:gd name="T32" fmla="*/ 151 w 194"/>
                  <a:gd name="T33" fmla="*/ 451 h 681"/>
                  <a:gd name="T34" fmla="*/ 150 w 194"/>
                  <a:gd name="T35" fmla="*/ 485 h 681"/>
                  <a:gd name="T36" fmla="*/ 141 w 194"/>
                  <a:gd name="T37" fmla="*/ 518 h 681"/>
                  <a:gd name="T38" fmla="*/ 120 w 194"/>
                  <a:gd name="T39" fmla="*/ 541 h 681"/>
                  <a:gd name="T40" fmla="*/ 103 w 194"/>
                  <a:gd name="T41" fmla="*/ 547 h 681"/>
                  <a:gd name="T42" fmla="*/ 102 w 194"/>
                  <a:gd name="T43" fmla="*/ 547 h 681"/>
                  <a:gd name="T44" fmla="*/ 101 w 194"/>
                  <a:gd name="T45" fmla="*/ 547 h 681"/>
                  <a:gd name="T46" fmla="*/ 100 w 194"/>
                  <a:gd name="T47" fmla="*/ 548 h 681"/>
                  <a:gd name="T48" fmla="*/ 99 w 194"/>
                  <a:gd name="T49" fmla="*/ 548 h 681"/>
                  <a:gd name="T50" fmla="*/ 85 w 194"/>
                  <a:gd name="T51" fmla="*/ 549 h 681"/>
                  <a:gd name="T52" fmla="*/ 62 w 194"/>
                  <a:gd name="T53" fmla="*/ 543 h 681"/>
                  <a:gd name="T54" fmla="*/ 43 w 194"/>
                  <a:gd name="T55" fmla="*/ 326 h 681"/>
                  <a:gd name="T56" fmla="*/ 49 w 194"/>
                  <a:gd name="T57" fmla="*/ 344 h 681"/>
                  <a:gd name="T58" fmla="*/ 50 w 194"/>
                  <a:gd name="T59" fmla="*/ 370 h 681"/>
                  <a:gd name="T60" fmla="*/ 48 w 194"/>
                  <a:gd name="T61" fmla="*/ 398 h 681"/>
                  <a:gd name="T62" fmla="*/ 47 w 194"/>
                  <a:gd name="T63" fmla="*/ 421 h 681"/>
                  <a:gd name="T64" fmla="*/ 47 w 194"/>
                  <a:gd name="T65" fmla="*/ 441 h 681"/>
                  <a:gd name="T66" fmla="*/ 50 w 194"/>
                  <a:gd name="T67" fmla="*/ 466 h 681"/>
                  <a:gd name="T68" fmla="*/ 57 w 194"/>
                  <a:gd name="T69" fmla="*/ 493 h 681"/>
                  <a:gd name="T70" fmla="*/ 69 w 194"/>
                  <a:gd name="T71" fmla="*/ 514 h 681"/>
                  <a:gd name="T72" fmla="*/ 162 w 194"/>
                  <a:gd name="T73" fmla="*/ 101 h 681"/>
                  <a:gd name="T74" fmla="*/ 122 w 194"/>
                  <a:gd name="T75" fmla="*/ 27 h 681"/>
                  <a:gd name="T76" fmla="*/ 107 w 194"/>
                  <a:gd name="T77" fmla="*/ 27 h 681"/>
                  <a:gd name="T78" fmla="*/ 106 w 194"/>
                  <a:gd name="T79" fmla="*/ 27 h 681"/>
                  <a:gd name="T80" fmla="*/ 105 w 194"/>
                  <a:gd name="T81" fmla="*/ 27 h 681"/>
                  <a:gd name="T82" fmla="*/ 104 w 194"/>
                  <a:gd name="T83" fmla="*/ 27 h 681"/>
                  <a:gd name="T84" fmla="*/ 103 w 194"/>
                  <a:gd name="T85" fmla="*/ 27 h 681"/>
                  <a:gd name="T86" fmla="*/ 84 w 194"/>
                  <a:gd name="T87" fmla="*/ 34 h 681"/>
                  <a:gd name="T88" fmla="*/ 59 w 194"/>
                  <a:gd name="T89" fmla="*/ 57 h 681"/>
                  <a:gd name="T90" fmla="*/ 38 w 194"/>
                  <a:gd name="T91" fmla="*/ 102 h 681"/>
                  <a:gd name="T92" fmla="*/ 21 w 194"/>
                  <a:gd name="T93" fmla="*/ 172 h 681"/>
                  <a:gd name="T94" fmla="*/ 12 w 194"/>
                  <a:gd name="T95" fmla="*/ 274 h 681"/>
                  <a:gd name="T96" fmla="*/ 11 w 194"/>
                  <a:gd name="T97" fmla="*/ 391 h 681"/>
                  <a:gd name="T98" fmla="*/ 13 w 194"/>
                  <a:gd name="T99" fmla="*/ 473 h 681"/>
                  <a:gd name="T100" fmla="*/ 17 w 194"/>
                  <a:gd name="T101" fmla="*/ 525 h 681"/>
                  <a:gd name="T102" fmla="*/ 23 w 194"/>
                  <a:gd name="T103" fmla="*/ 558 h 681"/>
                  <a:gd name="T104" fmla="*/ 28 w 194"/>
                  <a:gd name="T105" fmla="*/ 581 h 681"/>
                  <a:gd name="T106" fmla="*/ 34 w 194"/>
                  <a:gd name="T107" fmla="*/ 603 h 681"/>
                  <a:gd name="T108" fmla="*/ 45 w 194"/>
                  <a:gd name="T109" fmla="*/ 625 h 681"/>
                  <a:gd name="T110" fmla="*/ 59 w 194"/>
                  <a:gd name="T111" fmla="*/ 644 h 681"/>
                  <a:gd name="T112" fmla="*/ 101 w 194"/>
                  <a:gd name="T113" fmla="*/ 662 h 681"/>
                  <a:gd name="T114" fmla="*/ 191 w 194"/>
                  <a:gd name="T115" fmla="*/ 34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1">
                    <a:moveTo>
                      <a:pt x="191" y="340"/>
                    </a:moveTo>
                    <a:cubicBezTo>
                      <a:pt x="189" y="345"/>
                      <a:pt x="178" y="350"/>
                      <a:pt x="184" y="353"/>
                    </a:cubicBezTo>
                    <a:cubicBezTo>
                      <a:pt x="188" y="355"/>
                      <a:pt x="190" y="349"/>
                      <a:pt x="193" y="349"/>
                    </a:cubicBezTo>
                    <a:cubicBezTo>
                      <a:pt x="184" y="351"/>
                      <a:pt x="190" y="387"/>
                      <a:pt x="188" y="402"/>
                    </a:cubicBezTo>
                    <a:cubicBezTo>
                      <a:pt x="187" y="408"/>
                      <a:pt x="188" y="493"/>
                      <a:pt x="191" y="554"/>
                    </a:cubicBezTo>
                    <a:cubicBezTo>
                      <a:pt x="194" y="623"/>
                      <a:pt x="155" y="667"/>
                      <a:pt x="107" y="675"/>
                    </a:cubicBezTo>
                    <a:cubicBezTo>
                      <a:pt x="61" y="681"/>
                      <a:pt x="30" y="631"/>
                      <a:pt x="22" y="592"/>
                    </a:cubicBezTo>
                    <a:cubicBezTo>
                      <a:pt x="14" y="554"/>
                      <a:pt x="0" y="530"/>
                      <a:pt x="3" y="307"/>
                    </a:cubicBezTo>
                    <a:cubicBezTo>
                      <a:pt x="6" y="90"/>
                      <a:pt x="56" y="25"/>
                      <a:pt x="106" y="17"/>
                    </a:cubicBezTo>
                    <a:cubicBezTo>
                      <a:pt x="108" y="17"/>
                      <a:pt x="110" y="17"/>
                      <a:pt x="112" y="17"/>
                    </a:cubicBezTo>
                    <a:cubicBezTo>
                      <a:pt x="180" y="14"/>
                      <a:pt x="180" y="74"/>
                      <a:pt x="175" y="103"/>
                    </a:cubicBezTo>
                    <a:cubicBezTo>
                      <a:pt x="173" y="120"/>
                      <a:pt x="146" y="208"/>
                      <a:pt x="142" y="398"/>
                    </a:cubicBezTo>
                    <a:cubicBezTo>
                      <a:pt x="141" y="435"/>
                      <a:pt x="156" y="522"/>
                      <a:pt x="102" y="537"/>
                    </a:cubicBezTo>
                    <a:cubicBezTo>
                      <a:pt x="100" y="537"/>
                      <a:pt x="99" y="537"/>
                      <a:pt x="98" y="537"/>
                    </a:cubicBezTo>
                    <a:cubicBezTo>
                      <a:pt x="45" y="544"/>
                      <a:pt x="38" y="454"/>
                      <a:pt x="38" y="430"/>
                    </a:cubicBezTo>
                    <a:cubicBezTo>
                      <a:pt x="38" y="407"/>
                      <a:pt x="47" y="333"/>
                      <a:pt x="41" y="338"/>
                    </a:cubicBezTo>
                    <a:cubicBezTo>
                      <a:pt x="40" y="334"/>
                      <a:pt x="37" y="390"/>
                      <a:pt x="41" y="456"/>
                    </a:cubicBezTo>
                    <a:cubicBezTo>
                      <a:pt x="44" y="512"/>
                      <a:pt x="60" y="544"/>
                      <a:pt x="101" y="538"/>
                    </a:cubicBezTo>
                    <a:cubicBezTo>
                      <a:pt x="103" y="538"/>
                      <a:pt x="105" y="537"/>
                      <a:pt x="106" y="537"/>
                    </a:cubicBezTo>
                    <a:cubicBezTo>
                      <a:pt x="155" y="530"/>
                      <a:pt x="142" y="443"/>
                      <a:pt x="142" y="414"/>
                    </a:cubicBezTo>
                    <a:cubicBezTo>
                      <a:pt x="142" y="351"/>
                      <a:pt x="172" y="122"/>
                      <a:pt x="179" y="84"/>
                    </a:cubicBezTo>
                    <a:cubicBezTo>
                      <a:pt x="186" y="49"/>
                      <a:pt x="150" y="11"/>
                      <a:pt x="112" y="15"/>
                    </a:cubicBezTo>
                    <a:cubicBezTo>
                      <a:pt x="110" y="15"/>
                      <a:pt x="108" y="15"/>
                      <a:pt x="107" y="16"/>
                    </a:cubicBezTo>
                    <a:cubicBezTo>
                      <a:pt x="107" y="15"/>
                      <a:pt x="107" y="14"/>
                      <a:pt x="107" y="13"/>
                    </a:cubicBezTo>
                    <a:cubicBezTo>
                      <a:pt x="116" y="12"/>
                      <a:pt x="116" y="12"/>
                      <a:pt x="154" y="19"/>
                    </a:cubicBezTo>
                    <a:cubicBezTo>
                      <a:pt x="147" y="10"/>
                      <a:pt x="130" y="1"/>
                      <a:pt x="105" y="4"/>
                    </a:cubicBezTo>
                    <a:cubicBezTo>
                      <a:pt x="105" y="2"/>
                      <a:pt x="107" y="2"/>
                      <a:pt x="109" y="2"/>
                    </a:cubicBezTo>
                    <a:cubicBezTo>
                      <a:pt x="123" y="0"/>
                      <a:pt x="136" y="3"/>
                      <a:pt x="148" y="10"/>
                    </a:cubicBezTo>
                    <a:cubicBezTo>
                      <a:pt x="150" y="11"/>
                      <a:pt x="152" y="12"/>
                      <a:pt x="154" y="13"/>
                    </a:cubicBezTo>
                    <a:cubicBezTo>
                      <a:pt x="155" y="14"/>
                      <a:pt x="158" y="16"/>
                      <a:pt x="159" y="17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6" y="23"/>
                      <a:pt x="168" y="25"/>
                      <a:pt x="169" y="26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4" y="33"/>
                      <a:pt x="176" y="35"/>
                      <a:pt x="177" y="36"/>
                    </a:cubicBezTo>
                    <a:cubicBezTo>
                      <a:pt x="180" y="42"/>
                      <a:pt x="180" y="42"/>
                      <a:pt x="180" y="42"/>
                    </a:cubicBezTo>
                    <a:cubicBezTo>
                      <a:pt x="181" y="44"/>
                      <a:pt x="182" y="46"/>
                      <a:pt x="183" y="48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6" y="56"/>
                      <a:pt x="186" y="58"/>
                      <a:pt x="187" y="60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8"/>
                      <a:pt x="188" y="71"/>
                      <a:pt x="188" y="73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6" y="91"/>
                      <a:pt x="186" y="91"/>
                      <a:pt x="186" y="91"/>
                    </a:cubicBezTo>
                    <a:cubicBezTo>
                      <a:pt x="185" y="94"/>
                      <a:pt x="185" y="97"/>
                      <a:pt x="184" y="100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2" y="116"/>
                      <a:pt x="181" y="122"/>
                      <a:pt x="180" y="126"/>
                    </a:cubicBezTo>
                    <a:cubicBezTo>
                      <a:pt x="178" y="142"/>
                      <a:pt x="178" y="142"/>
                      <a:pt x="178" y="142"/>
                    </a:cubicBezTo>
                    <a:cubicBezTo>
                      <a:pt x="177" y="147"/>
                      <a:pt x="176" y="154"/>
                      <a:pt x="176" y="159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73" y="184"/>
                      <a:pt x="172" y="192"/>
                      <a:pt x="171" y="198"/>
                    </a:cubicBezTo>
                    <a:cubicBezTo>
                      <a:pt x="168" y="218"/>
                      <a:pt x="168" y="218"/>
                      <a:pt x="168" y="218"/>
                    </a:cubicBezTo>
                    <a:cubicBezTo>
                      <a:pt x="167" y="224"/>
                      <a:pt x="166" y="232"/>
                      <a:pt x="166" y="238"/>
                    </a:cubicBezTo>
                    <a:cubicBezTo>
                      <a:pt x="163" y="259"/>
                      <a:pt x="163" y="259"/>
                      <a:pt x="163" y="259"/>
                    </a:cubicBezTo>
                    <a:cubicBezTo>
                      <a:pt x="163" y="266"/>
                      <a:pt x="162" y="274"/>
                      <a:pt x="161" y="280"/>
                    </a:cubicBezTo>
                    <a:cubicBezTo>
                      <a:pt x="159" y="301"/>
                      <a:pt x="159" y="301"/>
                      <a:pt x="159" y="301"/>
                    </a:cubicBezTo>
                    <a:cubicBezTo>
                      <a:pt x="158" y="307"/>
                      <a:pt x="157" y="315"/>
                      <a:pt x="157" y="320"/>
                    </a:cubicBezTo>
                    <a:cubicBezTo>
                      <a:pt x="155" y="339"/>
                      <a:pt x="155" y="339"/>
                      <a:pt x="155" y="339"/>
                    </a:cubicBezTo>
                    <a:cubicBezTo>
                      <a:pt x="154" y="345"/>
                      <a:pt x="153" y="352"/>
                      <a:pt x="153" y="357"/>
                    </a:cubicBezTo>
                    <a:cubicBezTo>
                      <a:pt x="152" y="373"/>
                      <a:pt x="152" y="373"/>
                      <a:pt x="152" y="373"/>
                    </a:cubicBezTo>
                    <a:cubicBezTo>
                      <a:pt x="151" y="378"/>
                      <a:pt x="151" y="384"/>
                      <a:pt x="151" y="388"/>
                    </a:cubicBezTo>
                    <a:cubicBezTo>
                      <a:pt x="150" y="401"/>
                      <a:pt x="150" y="401"/>
                      <a:pt x="150" y="401"/>
                    </a:cubicBezTo>
                    <a:cubicBezTo>
                      <a:pt x="150" y="404"/>
                      <a:pt x="150" y="408"/>
                      <a:pt x="150" y="411"/>
                    </a:cubicBezTo>
                    <a:cubicBezTo>
                      <a:pt x="150" y="416"/>
                      <a:pt x="150" y="416"/>
                      <a:pt x="150" y="416"/>
                    </a:cubicBezTo>
                    <a:cubicBezTo>
                      <a:pt x="150" y="418"/>
                      <a:pt x="150" y="420"/>
                      <a:pt x="150" y="422"/>
                    </a:cubicBezTo>
                    <a:cubicBezTo>
                      <a:pt x="151" y="428"/>
                      <a:pt x="151" y="428"/>
                      <a:pt x="151" y="428"/>
                    </a:cubicBezTo>
                    <a:cubicBezTo>
                      <a:pt x="151" y="430"/>
                      <a:pt x="151" y="433"/>
                      <a:pt x="151" y="435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1" y="445"/>
                      <a:pt x="151" y="448"/>
                      <a:pt x="151" y="451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51" y="462"/>
                      <a:pt x="151" y="465"/>
                      <a:pt x="151" y="468"/>
                    </a:cubicBezTo>
                    <a:cubicBezTo>
                      <a:pt x="151" y="477"/>
                      <a:pt x="151" y="477"/>
                      <a:pt x="151" y="477"/>
                    </a:cubicBezTo>
                    <a:cubicBezTo>
                      <a:pt x="150" y="479"/>
                      <a:pt x="150" y="483"/>
                      <a:pt x="150" y="485"/>
                    </a:cubicBezTo>
                    <a:cubicBezTo>
                      <a:pt x="148" y="494"/>
                      <a:pt x="148" y="494"/>
                      <a:pt x="148" y="494"/>
                    </a:cubicBezTo>
                    <a:cubicBezTo>
                      <a:pt x="148" y="496"/>
                      <a:pt x="147" y="500"/>
                      <a:pt x="146" y="502"/>
                    </a:cubicBezTo>
                    <a:cubicBezTo>
                      <a:pt x="144" y="510"/>
                      <a:pt x="144" y="510"/>
                      <a:pt x="144" y="510"/>
                    </a:cubicBezTo>
                    <a:cubicBezTo>
                      <a:pt x="143" y="512"/>
                      <a:pt x="142" y="515"/>
                      <a:pt x="141" y="518"/>
                    </a:cubicBezTo>
                    <a:cubicBezTo>
                      <a:pt x="137" y="525"/>
                      <a:pt x="137" y="525"/>
                      <a:pt x="137" y="525"/>
                    </a:cubicBezTo>
                    <a:cubicBezTo>
                      <a:pt x="135" y="526"/>
                      <a:pt x="134" y="529"/>
                      <a:pt x="132" y="531"/>
                    </a:cubicBezTo>
                    <a:cubicBezTo>
                      <a:pt x="127" y="536"/>
                      <a:pt x="127" y="536"/>
                      <a:pt x="127" y="536"/>
                    </a:cubicBezTo>
                    <a:cubicBezTo>
                      <a:pt x="125" y="538"/>
                      <a:pt x="122" y="540"/>
                      <a:pt x="120" y="541"/>
                    </a:cubicBezTo>
                    <a:cubicBezTo>
                      <a:pt x="114" y="544"/>
                      <a:pt x="114" y="544"/>
                      <a:pt x="114" y="544"/>
                    </a:cubicBezTo>
                    <a:cubicBezTo>
                      <a:pt x="111" y="545"/>
                      <a:pt x="107" y="546"/>
                      <a:pt x="104" y="547"/>
                    </a:cubicBezTo>
                    <a:cubicBezTo>
                      <a:pt x="104" y="547"/>
                      <a:pt x="104" y="547"/>
                      <a:pt x="104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3" y="547"/>
                      <a:pt x="103" y="547"/>
                      <a:pt x="103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2" y="547"/>
                      <a:pt x="102" y="547"/>
                      <a:pt x="102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1" y="547"/>
                      <a:pt x="101" y="547"/>
                      <a:pt x="101" y="547"/>
                    </a:cubicBezTo>
                    <a:cubicBezTo>
                      <a:pt x="100" y="547"/>
                      <a:pt x="100" y="547"/>
                      <a:pt x="100" y="547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9" y="548"/>
                      <a:pt x="99" y="548"/>
                      <a:pt x="99" y="548"/>
                    </a:cubicBezTo>
                    <a:cubicBezTo>
                      <a:pt x="92" y="548"/>
                      <a:pt x="92" y="548"/>
                      <a:pt x="92" y="548"/>
                    </a:cubicBezTo>
                    <a:cubicBezTo>
                      <a:pt x="90" y="548"/>
                      <a:pt x="87" y="549"/>
                      <a:pt x="85" y="549"/>
                    </a:cubicBezTo>
                    <a:cubicBezTo>
                      <a:pt x="79" y="548"/>
                      <a:pt x="79" y="548"/>
                      <a:pt x="79" y="548"/>
                    </a:cubicBezTo>
                    <a:cubicBezTo>
                      <a:pt x="77" y="548"/>
                      <a:pt x="74" y="547"/>
                      <a:pt x="72" y="547"/>
                    </a:cubicBezTo>
                    <a:cubicBezTo>
                      <a:pt x="67" y="545"/>
                      <a:pt x="67" y="545"/>
                      <a:pt x="67" y="545"/>
                    </a:cubicBezTo>
                    <a:cubicBezTo>
                      <a:pt x="66" y="544"/>
                      <a:pt x="63" y="543"/>
                      <a:pt x="62" y="543"/>
                    </a:cubicBezTo>
                    <a:cubicBezTo>
                      <a:pt x="39" y="530"/>
                      <a:pt x="29" y="499"/>
                      <a:pt x="27" y="456"/>
                    </a:cubicBezTo>
                    <a:cubicBezTo>
                      <a:pt x="23" y="389"/>
                      <a:pt x="24" y="327"/>
                      <a:pt x="38" y="325"/>
                    </a:cubicBezTo>
                    <a:cubicBezTo>
                      <a:pt x="39" y="324"/>
                      <a:pt x="40" y="325"/>
                      <a:pt x="41" y="325"/>
                    </a:cubicBezTo>
                    <a:cubicBezTo>
                      <a:pt x="42" y="326"/>
                      <a:pt x="42" y="326"/>
                      <a:pt x="43" y="326"/>
                    </a:cubicBezTo>
                    <a:cubicBezTo>
                      <a:pt x="44" y="327"/>
                      <a:pt x="45" y="329"/>
                      <a:pt x="46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6"/>
                      <a:pt x="48" y="338"/>
                      <a:pt x="48" y="339"/>
                    </a:cubicBezTo>
                    <a:cubicBezTo>
                      <a:pt x="49" y="344"/>
                      <a:pt x="49" y="344"/>
                      <a:pt x="49" y="344"/>
                    </a:cubicBezTo>
                    <a:cubicBezTo>
                      <a:pt x="49" y="346"/>
                      <a:pt x="49" y="348"/>
                      <a:pt x="49" y="350"/>
                    </a:cubicBezTo>
                    <a:cubicBezTo>
                      <a:pt x="50" y="356"/>
                      <a:pt x="50" y="356"/>
                      <a:pt x="50" y="356"/>
                    </a:cubicBezTo>
                    <a:cubicBezTo>
                      <a:pt x="50" y="358"/>
                      <a:pt x="50" y="361"/>
                      <a:pt x="50" y="363"/>
                    </a:cubicBezTo>
                    <a:cubicBezTo>
                      <a:pt x="50" y="370"/>
                      <a:pt x="50" y="370"/>
                      <a:pt x="50" y="370"/>
                    </a:cubicBezTo>
                    <a:cubicBezTo>
                      <a:pt x="49" y="372"/>
                      <a:pt x="49" y="375"/>
                      <a:pt x="49" y="377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6"/>
                      <a:pt x="49" y="389"/>
                      <a:pt x="49" y="391"/>
                    </a:cubicBezTo>
                    <a:cubicBezTo>
                      <a:pt x="48" y="398"/>
                      <a:pt x="48" y="398"/>
                      <a:pt x="48" y="398"/>
                    </a:cubicBezTo>
                    <a:cubicBezTo>
                      <a:pt x="48" y="400"/>
                      <a:pt x="48" y="402"/>
                      <a:pt x="48" y="404"/>
                    </a:cubicBezTo>
                    <a:cubicBezTo>
                      <a:pt x="47" y="410"/>
                      <a:pt x="47" y="410"/>
                      <a:pt x="47" y="410"/>
                    </a:cubicBezTo>
                    <a:cubicBezTo>
                      <a:pt x="47" y="412"/>
                      <a:pt x="47" y="414"/>
                      <a:pt x="47" y="416"/>
                    </a:cubicBezTo>
                    <a:cubicBezTo>
                      <a:pt x="47" y="421"/>
                      <a:pt x="47" y="421"/>
                      <a:pt x="47" y="421"/>
                    </a:cubicBezTo>
                    <a:cubicBezTo>
                      <a:pt x="46" y="423"/>
                      <a:pt x="46" y="425"/>
                      <a:pt x="46" y="427"/>
                    </a:cubicBezTo>
                    <a:cubicBezTo>
                      <a:pt x="46" y="431"/>
                      <a:pt x="46" y="431"/>
                      <a:pt x="46" y="431"/>
                    </a:cubicBezTo>
                    <a:cubicBezTo>
                      <a:pt x="46" y="432"/>
                      <a:pt x="46" y="434"/>
                      <a:pt x="47" y="436"/>
                    </a:cubicBezTo>
                    <a:cubicBezTo>
                      <a:pt x="47" y="441"/>
                      <a:pt x="47" y="441"/>
                      <a:pt x="47" y="441"/>
                    </a:cubicBezTo>
                    <a:cubicBezTo>
                      <a:pt x="47" y="443"/>
                      <a:pt x="47" y="445"/>
                      <a:pt x="47" y="447"/>
                    </a:cubicBezTo>
                    <a:cubicBezTo>
                      <a:pt x="48" y="453"/>
                      <a:pt x="48" y="453"/>
                      <a:pt x="48" y="453"/>
                    </a:cubicBezTo>
                    <a:cubicBezTo>
                      <a:pt x="48" y="455"/>
                      <a:pt x="49" y="457"/>
                      <a:pt x="49" y="459"/>
                    </a:cubicBezTo>
                    <a:cubicBezTo>
                      <a:pt x="50" y="466"/>
                      <a:pt x="50" y="466"/>
                      <a:pt x="50" y="466"/>
                    </a:cubicBezTo>
                    <a:cubicBezTo>
                      <a:pt x="50" y="468"/>
                      <a:pt x="51" y="471"/>
                      <a:pt x="51" y="473"/>
                    </a:cubicBezTo>
                    <a:cubicBezTo>
                      <a:pt x="53" y="480"/>
                      <a:pt x="53" y="480"/>
                      <a:pt x="53" y="480"/>
                    </a:cubicBezTo>
                    <a:cubicBezTo>
                      <a:pt x="54" y="482"/>
                      <a:pt x="54" y="485"/>
                      <a:pt x="55" y="487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9" y="497"/>
                      <a:pt x="60" y="499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6"/>
                      <a:pt x="65" y="509"/>
                      <a:pt x="66" y="510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3" y="518"/>
                      <a:pt x="74" y="519"/>
                      <a:pt x="78" y="521"/>
                    </a:cubicBezTo>
                    <a:cubicBezTo>
                      <a:pt x="83" y="524"/>
                      <a:pt x="88" y="525"/>
                      <a:pt x="95" y="524"/>
                    </a:cubicBezTo>
                    <a:cubicBezTo>
                      <a:pt x="140" y="514"/>
                      <a:pt x="127" y="435"/>
                      <a:pt x="128" y="397"/>
                    </a:cubicBezTo>
                    <a:cubicBezTo>
                      <a:pt x="132" y="206"/>
                      <a:pt x="159" y="117"/>
                      <a:pt x="162" y="101"/>
                    </a:cubicBezTo>
                    <a:cubicBezTo>
                      <a:pt x="165" y="81"/>
                      <a:pt x="166" y="47"/>
                      <a:pt x="140" y="33"/>
                    </a:cubicBezTo>
                    <a:cubicBezTo>
                      <a:pt x="139" y="32"/>
                      <a:pt x="137" y="31"/>
                      <a:pt x="135" y="31"/>
                    </a:cubicBezTo>
                    <a:cubicBezTo>
                      <a:pt x="133" y="30"/>
                      <a:pt x="131" y="29"/>
                      <a:pt x="129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18" y="27"/>
                      <a:pt x="112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5" y="29"/>
                      <a:pt x="92" y="30"/>
                      <a:pt x="90" y="31"/>
                    </a:cubicBezTo>
                    <a:cubicBezTo>
                      <a:pt x="84" y="34"/>
                      <a:pt x="84" y="34"/>
                      <a:pt x="84" y="34"/>
                    </a:cubicBezTo>
                    <a:cubicBezTo>
                      <a:pt x="82" y="35"/>
                      <a:pt x="80" y="36"/>
                      <a:pt x="78" y="38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0" y="45"/>
                      <a:pt x="67" y="47"/>
                      <a:pt x="65" y="49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8" y="60"/>
                      <a:pt x="55" y="63"/>
                      <a:pt x="54" y="6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6" y="80"/>
                      <a:pt x="44" y="85"/>
                      <a:pt x="43" y="88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6" y="106"/>
                      <a:pt x="34" y="112"/>
                      <a:pt x="33" y="117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7" y="139"/>
                      <a:pt x="26" y="146"/>
                      <a:pt x="25" y="15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0" y="179"/>
                      <a:pt x="19" y="188"/>
                      <a:pt x="18" y="194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5" y="227"/>
                      <a:pt x="14" y="237"/>
                      <a:pt x="14" y="245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83"/>
                      <a:pt x="12" y="295"/>
                      <a:pt x="11" y="304"/>
                    </a:cubicBezTo>
                    <a:cubicBezTo>
                      <a:pt x="11" y="336"/>
                      <a:pt x="11" y="336"/>
                      <a:pt x="11" y="336"/>
                    </a:cubicBezTo>
                    <a:cubicBezTo>
                      <a:pt x="11" y="345"/>
                      <a:pt x="11" y="356"/>
                      <a:pt x="11" y="365"/>
                    </a:cubicBezTo>
                    <a:cubicBezTo>
                      <a:pt x="11" y="391"/>
                      <a:pt x="11" y="391"/>
                      <a:pt x="11" y="391"/>
                    </a:cubicBezTo>
                    <a:cubicBezTo>
                      <a:pt x="11" y="398"/>
                      <a:pt x="11" y="408"/>
                      <a:pt x="11" y="415"/>
                    </a:cubicBezTo>
                    <a:cubicBezTo>
                      <a:pt x="12" y="437"/>
                      <a:pt x="12" y="437"/>
                      <a:pt x="12" y="437"/>
                    </a:cubicBezTo>
                    <a:cubicBezTo>
                      <a:pt x="12" y="442"/>
                      <a:pt x="12" y="450"/>
                      <a:pt x="12" y="456"/>
                    </a:cubicBezTo>
                    <a:cubicBezTo>
                      <a:pt x="13" y="473"/>
                      <a:pt x="13" y="473"/>
                      <a:pt x="13" y="473"/>
                    </a:cubicBezTo>
                    <a:cubicBezTo>
                      <a:pt x="13" y="478"/>
                      <a:pt x="14" y="484"/>
                      <a:pt x="14" y="489"/>
                    </a:cubicBezTo>
                    <a:cubicBezTo>
                      <a:pt x="15" y="502"/>
                      <a:pt x="15" y="502"/>
                      <a:pt x="15" y="502"/>
                    </a:cubicBezTo>
                    <a:cubicBezTo>
                      <a:pt x="15" y="506"/>
                      <a:pt x="16" y="511"/>
                      <a:pt x="16" y="515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8" y="528"/>
                      <a:pt x="18" y="532"/>
                      <a:pt x="19" y="535"/>
                    </a:cubicBezTo>
                    <a:cubicBezTo>
                      <a:pt x="20" y="543"/>
                      <a:pt x="20" y="543"/>
                      <a:pt x="20" y="543"/>
                    </a:cubicBezTo>
                    <a:cubicBezTo>
                      <a:pt x="21" y="546"/>
                      <a:pt x="21" y="549"/>
                      <a:pt x="22" y="551"/>
                    </a:cubicBezTo>
                    <a:cubicBezTo>
                      <a:pt x="23" y="558"/>
                      <a:pt x="23" y="558"/>
                      <a:pt x="23" y="558"/>
                    </a:cubicBezTo>
                    <a:cubicBezTo>
                      <a:pt x="23" y="560"/>
                      <a:pt x="24" y="562"/>
                      <a:pt x="24" y="564"/>
                    </a:cubicBezTo>
                    <a:cubicBezTo>
                      <a:pt x="26" y="570"/>
                      <a:pt x="26" y="570"/>
                      <a:pt x="26" y="570"/>
                    </a:cubicBezTo>
                    <a:cubicBezTo>
                      <a:pt x="26" y="572"/>
                      <a:pt x="27" y="574"/>
                      <a:pt x="27" y="576"/>
                    </a:cubicBezTo>
                    <a:cubicBezTo>
                      <a:pt x="28" y="581"/>
                      <a:pt x="28" y="581"/>
                      <a:pt x="28" y="581"/>
                    </a:cubicBezTo>
                    <a:cubicBezTo>
                      <a:pt x="29" y="583"/>
                      <a:pt x="29" y="585"/>
                      <a:pt x="30" y="587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4"/>
                      <a:pt x="32" y="596"/>
                      <a:pt x="33" y="598"/>
                    </a:cubicBezTo>
                    <a:cubicBezTo>
                      <a:pt x="34" y="603"/>
                      <a:pt x="34" y="603"/>
                      <a:pt x="34" y="603"/>
                    </a:cubicBezTo>
                    <a:cubicBezTo>
                      <a:pt x="35" y="605"/>
                      <a:pt x="36" y="607"/>
                      <a:pt x="37" y="609"/>
                    </a:cubicBezTo>
                    <a:cubicBezTo>
                      <a:pt x="39" y="615"/>
                      <a:pt x="39" y="615"/>
                      <a:pt x="39" y="615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7"/>
                      <a:pt x="47" y="629"/>
                      <a:pt x="48" y="631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4" y="639"/>
                      <a:pt x="55" y="640"/>
                    </a:cubicBezTo>
                    <a:cubicBezTo>
                      <a:pt x="59" y="644"/>
                      <a:pt x="59" y="644"/>
                      <a:pt x="59" y="644"/>
                    </a:cubicBezTo>
                    <a:cubicBezTo>
                      <a:pt x="60" y="646"/>
                      <a:pt x="61" y="647"/>
                      <a:pt x="63" y="648"/>
                    </a:cubicBezTo>
                    <a:cubicBezTo>
                      <a:pt x="67" y="652"/>
                      <a:pt x="67" y="652"/>
                      <a:pt x="67" y="652"/>
                    </a:cubicBezTo>
                    <a:cubicBezTo>
                      <a:pt x="69" y="653"/>
                      <a:pt x="72" y="656"/>
                      <a:pt x="75" y="657"/>
                    </a:cubicBezTo>
                    <a:cubicBezTo>
                      <a:pt x="83" y="662"/>
                      <a:pt x="92" y="664"/>
                      <a:pt x="101" y="662"/>
                    </a:cubicBezTo>
                    <a:cubicBezTo>
                      <a:pt x="146" y="654"/>
                      <a:pt x="179" y="617"/>
                      <a:pt x="177" y="555"/>
                    </a:cubicBezTo>
                    <a:cubicBezTo>
                      <a:pt x="174" y="493"/>
                      <a:pt x="173" y="408"/>
                      <a:pt x="174" y="399"/>
                    </a:cubicBezTo>
                    <a:cubicBezTo>
                      <a:pt x="176" y="387"/>
                      <a:pt x="168" y="343"/>
                      <a:pt x="190" y="338"/>
                    </a:cubicBezTo>
                    <a:cubicBezTo>
                      <a:pt x="190" y="339"/>
                      <a:pt x="190" y="339"/>
                      <a:pt x="191" y="340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5" name="Freeform 225">
                <a:extLst>
                  <a:ext uri="{FF2B5EF4-FFF2-40B4-BE49-F238E27FC236}">
                    <a16:creationId xmlns:a16="http://schemas.microsoft.com/office/drawing/2014/main" id="{55A14871-088B-4B22-B26E-6FA0CFE9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93 w 194"/>
                  <a:gd name="T1" fmla="*/ 350 h 682"/>
                  <a:gd name="T2" fmla="*/ 22 w 194"/>
                  <a:gd name="T3" fmla="*/ 593 h 682"/>
                  <a:gd name="T4" fmla="*/ 175 w 194"/>
                  <a:gd name="T5" fmla="*/ 104 h 682"/>
                  <a:gd name="T6" fmla="*/ 38 w 194"/>
                  <a:gd name="T7" fmla="*/ 431 h 682"/>
                  <a:gd name="T8" fmla="*/ 106 w 194"/>
                  <a:gd name="T9" fmla="*/ 538 h 682"/>
                  <a:gd name="T10" fmla="*/ 107 w 194"/>
                  <a:gd name="T11" fmla="*/ 17 h 682"/>
                  <a:gd name="T12" fmla="*/ 109 w 194"/>
                  <a:gd name="T13" fmla="*/ 3 h 682"/>
                  <a:gd name="T14" fmla="*/ 164 w 194"/>
                  <a:gd name="T15" fmla="*/ 22 h 682"/>
                  <a:gd name="T16" fmla="*/ 180 w 194"/>
                  <a:gd name="T17" fmla="*/ 43 h 682"/>
                  <a:gd name="T18" fmla="*/ 188 w 194"/>
                  <a:gd name="T19" fmla="*/ 67 h 682"/>
                  <a:gd name="T20" fmla="*/ 186 w 194"/>
                  <a:gd name="T21" fmla="*/ 92 h 682"/>
                  <a:gd name="T22" fmla="*/ 178 w 194"/>
                  <a:gd name="T23" fmla="*/ 143 h 682"/>
                  <a:gd name="T24" fmla="*/ 168 w 194"/>
                  <a:gd name="T25" fmla="*/ 219 h 682"/>
                  <a:gd name="T26" fmla="*/ 159 w 194"/>
                  <a:gd name="T27" fmla="*/ 302 h 682"/>
                  <a:gd name="T28" fmla="*/ 152 w 194"/>
                  <a:gd name="T29" fmla="*/ 374 h 682"/>
                  <a:gd name="T30" fmla="*/ 150 w 194"/>
                  <a:gd name="T31" fmla="*/ 417 h 682"/>
                  <a:gd name="T32" fmla="*/ 151 w 194"/>
                  <a:gd name="T33" fmla="*/ 444 h 682"/>
                  <a:gd name="T34" fmla="*/ 151 w 194"/>
                  <a:gd name="T35" fmla="*/ 478 h 682"/>
                  <a:gd name="T36" fmla="*/ 144 w 194"/>
                  <a:gd name="T37" fmla="*/ 511 h 682"/>
                  <a:gd name="T38" fmla="*/ 127 w 194"/>
                  <a:gd name="T39" fmla="*/ 537 h 682"/>
                  <a:gd name="T40" fmla="*/ 104 w 194"/>
                  <a:gd name="T41" fmla="*/ 548 h 682"/>
                  <a:gd name="T42" fmla="*/ 103 w 194"/>
                  <a:gd name="T43" fmla="*/ 548 h 682"/>
                  <a:gd name="T44" fmla="*/ 102 w 194"/>
                  <a:gd name="T45" fmla="*/ 548 h 682"/>
                  <a:gd name="T46" fmla="*/ 100 w 194"/>
                  <a:gd name="T47" fmla="*/ 548 h 682"/>
                  <a:gd name="T48" fmla="*/ 99 w 194"/>
                  <a:gd name="T49" fmla="*/ 549 h 682"/>
                  <a:gd name="T50" fmla="*/ 92 w 194"/>
                  <a:gd name="T51" fmla="*/ 549 h 682"/>
                  <a:gd name="T52" fmla="*/ 67 w 194"/>
                  <a:gd name="T53" fmla="*/ 546 h 682"/>
                  <a:gd name="T54" fmla="*/ 41 w 194"/>
                  <a:gd name="T55" fmla="*/ 326 h 682"/>
                  <a:gd name="T56" fmla="*/ 48 w 194"/>
                  <a:gd name="T57" fmla="*/ 340 h 682"/>
                  <a:gd name="T58" fmla="*/ 50 w 194"/>
                  <a:gd name="T59" fmla="*/ 364 h 682"/>
                  <a:gd name="T60" fmla="*/ 49 w 194"/>
                  <a:gd name="T61" fmla="*/ 392 h 682"/>
                  <a:gd name="T62" fmla="*/ 47 w 194"/>
                  <a:gd name="T63" fmla="*/ 417 h 682"/>
                  <a:gd name="T64" fmla="*/ 47 w 194"/>
                  <a:gd name="T65" fmla="*/ 437 h 682"/>
                  <a:gd name="T66" fmla="*/ 49 w 194"/>
                  <a:gd name="T67" fmla="*/ 460 h 682"/>
                  <a:gd name="T68" fmla="*/ 55 w 194"/>
                  <a:gd name="T69" fmla="*/ 488 h 682"/>
                  <a:gd name="T70" fmla="*/ 66 w 194"/>
                  <a:gd name="T71" fmla="*/ 511 h 682"/>
                  <a:gd name="T72" fmla="*/ 128 w 194"/>
                  <a:gd name="T73" fmla="*/ 398 h 682"/>
                  <a:gd name="T74" fmla="*/ 129 w 194"/>
                  <a:gd name="T75" fmla="*/ 30 h 682"/>
                  <a:gd name="T76" fmla="*/ 108 w 194"/>
                  <a:gd name="T77" fmla="*/ 28 h 682"/>
                  <a:gd name="T78" fmla="*/ 107 w 194"/>
                  <a:gd name="T79" fmla="*/ 28 h 682"/>
                  <a:gd name="T80" fmla="*/ 106 w 194"/>
                  <a:gd name="T81" fmla="*/ 28 h 682"/>
                  <a:gd name="T82" fmla="*/ 105 w 194"/>
                  <a:gd name="T83" fmla="*/ 28 h 682"/>
                  <a:gd name="T84" fmla="*/ 104 w 194"/>
                  <a:gd name="T85" fmla="*/ 28 h 682"/>
                  <a:gd name="T86" fmla="*/ 90 w 194"/>
                  <a:gd name="T87" fmla="*/ 32 h 682"/>
                  <a:gd name="T88" fmla="*/ 65 w 194"/>
                  <a:gd name="T89" fmla="*/ 50 h 682"/>
                  <a:gd name="T90" fmla="*/ 43 w 194"/>
                  <a:gd name="T91" fmla="*/ 89 h 682"/>
                  <a:gd name="T92" fmla="*/ 25 w 194"/>
                  <a:gd name="T93" fmla="*/ 153 h 682"/>
                  <a:gd name="T94" fmla="*/ 14 w 194"/>
                  <a:gd name="T95" fmla="*/ 246 h 682"/>
                  <a:gd name="T96" fmla="*/ 11 w 194"/>
                  <a:gd name="T97" fmla="*/ 366 h 682"/>
                  <a:gd name="T98" fmla="*/ 12 w 194"/>
                  <a:gd name="T99" fmla="*/ 457 h 682"/>
                  <a:gd name="T100" fmla="*/ 16 w 194"/>
                  <a:gd name="T101" fmla="*/ 516 h 682"/>
                  <a:gd name="T102" fmla="*/ 22 w 194"/>
                  <a:gd name="T103" fmla="*/ 552 h 682"/>
                  <a:gd name="T104" fmla="*/ 27 w 194"/>
                  <a:gd name="T105" fmla="*/ 577 h 682"/>
                  <a:gd name="T106" fmla="*/ 33 w 194"/>
                  <a:gd name="T107" fmla="*/ 599 h 682"/>
                  <a:gd name="T108" fmla="*/ 42 w 194"/>
                  <a:gd name="T109" fmla="*/ 621 h 682"/>
                  <a:gd name="T110" fmla="*/ 55 w 194"/>
                  <a:gd name="T111" fmla="*/ 641 h 682"/>
                  <a:gd name="T112" fmla="*/ 75 w 194"/>
                  <a:gd name="T113" fmla="*/ 658 h 682"/>
                  <a:gd name="T114" fmla="*/ 190 w 194"/>
                  <a:gd name="T115" fmla="*/ 339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9" y="348"/>
                      <a:pt x="183" y="354"/>
                    </a:cubicBezTo>
                    <a:cubicBezTo>
                      <a:pt x="184" y="355"/>
                      <a:pt x="185" y="355"/>
                      <a:pt x="186" y="355"/>
                    </a:cubicBezTo>
                    <a:cubicBezTo>
                      <a:pt x="189" y="355"/>
                      <a:pt x="191" y="351"/>
                      <a:pt x="193" y="350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4"/>
                    </a:cubicBezTo>
                    <a:cubicBezTo>
                      <a:pt x="126" y="13"/>
                      <a:pt x="135" y="13"/>
                      <a:pt x="161" y="26"/>
                    </a:cubicBezTo>
                    <a:cubicBezTo>
                      <a:pt x="158" y="19"/>
                      <a:pt x="139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6" name="Freeform 226">
                <a:extLst>
                  <a:ext uri="{FF2B5EF4-FFF2-40B4-BE49-F238E27FC236}">
                    <a16:creationId xmlns:a16="http://schemas.microsoft.com/office/drawing/2014/main" id="{8672A150-FAB3-4A53-8D56-3E992F87E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4"/>
                <a:ext cx="265" cy="930"/>
              </a:xfrm>
              <a:custGeom>
                <a:avLst/>
                <a:gdLst>
                  <a:gd name="T0" fmla="*/ 188 w 194"/>
                  <a:gd name="T1" fmla="*/ 403 h 682"/>
                  <a:gd name="T2" fmla="*/ 3 w 194"/>
                  <a:gd name="T3" fmla="*/ 308 h 682"/>
                  <a:gd name="T4" fmla="*/ 142 w 194"/>
                  <a:gd name="T5" fmla="*/ 399 h 682"/>
                  <a:gd name="T6" fmla="*/ 41 w 194"/>
                  <a:gd name="T7" fmla="*/ 339 h 682"/>
                  <a:gd name="T8" fmla="*/ 142 w 194"/>
                  <a:gd name="T9" fmla="*/ 415 h 682"/>
                  <a:gd name="T10" fmla="*/ 107 w 194"/>
                  <a:gd name="T11" fmla="*/ 15 h 682"/>
                  <a:gd name="T12" fmla="*/ 148 w 194"/>
                  <a:gd name="T13" fmla="*/ 11 h 682"/>
                  <a:gd name="T14" fmla="*/ 169 w 194"/>
                  <a:gd name="T15" fmla="*/ 27 h 682"/>
                  <a:gd name="T16" fmla="*/ 183 w 194"/>
                  <a:gd name="T17" fmla="*/ 49 h 682"/>
                  <a:gd name="T18" fmla="*/ 188 w 194"/>
                  <a:gd name="T19" fmla="*/ 74 h 682"/>
                  <a:gd name="T20" fmla="*/ 184 w 194"/>
                  <a:gd name="T21" fmla="*/ 101 h 682"/>
                  <a:gd name="T22" fmla="*/ 176 w 194"/>
                  <a:gd name="T23" fmla="*/ 160 h 682"/>
                  <a:gd name="T24" fmla="*/ 166 w 194"/>
                  <a:gd name="T25" fmla="*/ 239 h 682"/>
                  <a:gd name="T26" fmla="*/ 157 w 194"/>
                  <a:gd name="T27" fmla="*/ 321 h 682"/>
                  <a:gd name="T28" fmla="*/ 151 w 194"/>
                  <a:gd name="T29" fmla="*/ 389 h 682"/>
                  <a:gd name="T30" fmla="*/ 150 w 194"/>
                  <a:gd name="T31" fmla="*/ 423 h 682"/>
                  <a:gd name="T32" fmla="*/ 151 w 194"/>
                  <a:gd name="T33" fmla="*/ 452 h 682"/>
                  <a:gd name="T34" fmla="*/ 150 w 194"/>
                  <a:gd name="T35" fmla="*/ 486 h 682"/>
                  <a:gd name="T36" fmla="*/ 141 w 194"/>
                  <a:gd name="T37" fmla="*/ 519 h 682"/>
                  <a:gd name="T38" fmla="*/ 120 w 194"/>
                  <a:gd name="T39" fmla="*/ 542 h 682"/>
                  <a:gd name="T40" fmla="*/ 103 w 194"/>
                  <a:gd name="T41" fmla="*/ 548 h 682"/>
                  <a:gd name="T42" fmla="*/ 102 w 194"/>
                  <a:gd name="T43" fmla="*/ 548 h 682"/>
                  <a:gd name="T44" fmla="*/ 101 w 194"/>
                  <a:gd name="T45" fmla="*/ 548 h 682"/>
                  <a:gd name="T46" fmla="*/ 100 w 194"/>
                  <a:gd name="T47" fmla="*/ 549 h 682"/>
                  <a:gd name="T48" fmla="*/ 99 w 194"/>
                  <a:gd name="T49" fmla="*/ 549 h 682"/>
                  <a:gd name="T50" fmla="*/ 85 w 194"/>
                  <a:gd name="T51" fmla="*/ 550 h 682"/>
                  <a:gd name="T52" fmla="*/ 62 w 194"/>
                  <a:gd name="T53" fmla="*/ 544 h 682"/>
                  <a:gd name="T54" fmla="*/ 43 w 194"/>
                  <a:gd name="T55" fmla="*/ 327 h 682"/>
                  <a:gd name="T56" fmla="*/ 49 w 194"/>
                  <a:gd name="T57" fmla="*/ 345 h 682"/>
                  <a:gd name="T58" fmla="*/ 50 w 194"/>
                  <a:gd name="T59" fmla="*/ 371 h 682"/>
                  <a:gd name="T60" fmla="*/ 48 w 194"/>
                  <a:gd name="T61" fmla="*/ 399 h 682"/>
                  <a:gd name="T62" fmla="*/ 47 w 194"/>
                  <a:gd name="T63" fmla="*/ 422 h 682"/>
                  <a:gd name="T64" fmla="*/ 47 w 194"/>
                  <a:gd name="T65" fmla="*/ 442 h 682"/>
                  <a:gd name="T66" fmla="*/ 50 w 194"/>
                  <a:gd name="T67" fmla="*/ 467 h 682"/>
                  <a:gd name="T68" fmla="*/ 57 w 194"/>
                  <a:gd name="T69" fmla="*/ 494 h 682"/>
                  <a:gd name="T70" fmla="*/ 69 w 194"/>
                  <a:gd name="T71" fmla="*/ 515 h 682"/>
                  <a:gd name="T72" fmla="*/ 162 w 194"/>
                  <a:gd name="T73" fmla="*/ 102 h 682"/>
                  <a:gd name="T74" fmla="*/ 122 w 194"/>
                  <a:gd name="T75" fmla="*/ 28 h 682"/>
                  <a:gd name="T76" fmla="*/ 107 w 194"/>
                  <a:gd name="T77" fmla="*/ 28 h 682"/>
                  <a:gd name="T78" fmla="*/ 106 w 194"/>
                  <a:gd name="T79" fmla="*/ 28 h 682"/>
                  <a:gd name="T80" fmla="*/ 105 w 194"/>
                  <a:gd name="T81" fmla="*/ 28 h 682"/>
                  <a:gd name="T82" fmla="*/ 104 w 194"/>
                  <a:gd name="T83" fmla="*/ 28 h 682"/>
                  <a:gd name="T84" fmla="*/ 103 w 194"/>
                  <a:gd name="T85" fmla="*/ 28 h 682"/>
                  <a:gd name="T86" fmla="*/ 84 w 194"/>
                  <a:gd name="T87" fmla="*/ 35 h 682"/>
                  <a:gd name="T88" fmla="*/ 59 w 194"/>
                  <a:gd name="T89" fmla="*/ 58 h 682"/>
                  <a:gd name="T90" fmla="*/ 38 w 194"/>
                  <a:gd name="T91" fmla="*/ 103 h 682"/>
                  <a:gd name="T92" fmla="*/ 21 w 194"/>
                  <a:gd name="T93" fmla="*/ 173 h 682"/>
                  <a:gd name="T94" fmla="*/ 12 w 194"/>
                  <a:gd name="T95" fmla="*/ 275 h 682"/>
                  <a:gd name="T96" fmla="*/ 11 w 194"/>
                  <a:gd name="T97" fmla="*/ 392 h 682"/>
                  <a:gd name="T98" fmla="*/ 13 w 194"/>
                  <a:gd name="T99" fmla="*/ 474 h 682"/>
                  <a:gd name="T100" fmla="*/ 17 w 194"/>
                  <a:gd name="T101" fmla="*/ 526 h 682"/>
                  <a:gd name="T102" fmla="*/ 23 w 194"/>
                  <a:gd name="T103" fmla="*/ 559 h 682"/>
                  <a:gd name="T104" fmla="*/ 28 w 194"/>
                  <a:gd name="T105" fmla="*/ 582 h 682"/>
                  <a:gd name="T106" fmla="*/ 34 w 194"/>
                  <a:gd name="T107" fmla="*/ 604 h 682"/>
                  <a:gd name="T108" fmla="*/ 45 w 194"/>
                  <a:gd name="T109" fmla="*/ 626 h 682"/>
                  <a:gd name="T110" fmla="*/ 59 w 194"/>
                  <a:gd name="T111" fmla="*/ 645 h 682"/>
                  <a:gd name="T112" fmla="*/ 101 w 194"/>
                  <a:gd name="T113" fmla="*/ 663 h 682"/>
                  <a:gd name="T114" fmla="*/ 191 w 194"/>
                  <a:gd name="T115" fmla="*/ 341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2">
                    <a:moveTo>
                      <a:pt x="191" y="341"/>
                    </a:moveTo>
                    <a:cubicBezTo>
                      <a:pt x="189" y="346"/>
                      <a:pt x="177" y="357"/>
                      <a:pt x="185" y="357"/>
                    </a:cubicBezTo>
                    <a:cubicBezTo>
                      <a:pt x="189" y="357"/>
                      <a:pt x="190" y="352"/>
                      <a:pt x="193" y="351"/>
                    </a:cubicBezTo>
                    <a:cubicBezTo>
                      <a:pt x="184" y="352"/>
                      <a:pt x="190" y="388"/>
                      <a:pt x="188" y="403"/>
                    </a:cubicBezTo>
                    <a:cubicBezTo>
                      <a:pt x="187" y="409"/>
                      <a:pt x="188" y="494"/>
                      <a:pt x="191" y="555"/>
                    </a:cubicBezTo>
                    <a:cubicBezTo>
                      <a:pt x="194" y="624"/>
                      <a:pt x="155" y="668"/>
                      <a:pt x="107" y="676"/>
                    </a:cubicBezTo>
                    <a:cubicBezTo>
                      <a:pt x="61" y="682"/>
                      <a:pt x="30" y="632"/>
                      <a:pt x="22" y="593"/>
                    </a:cubicBezTo>
                    <a:cubicBezTo>
                      <a:pt x="14" y="555"/>
                      <a:pt x="0" y="531"/>
                      <a:pt x="3" y="308"/>
                    </a:cubicBezTo>
                    <a:cubicBezTo>
                      <a:pt x="6" y="91"/>
                      <a:pt x="56" y="26"/>
                      <a:pt x="106" y="18"/>
                    </a:cubicBezTo>
                    <a:cubicBezTo>
                      <a:pt x="108" y="18"/>
                      <a:pt x="110" y="18"/>
                      <a:pt x="112" y="18"/>
                    </a:cubicBezTo>
                    <a:cubicBezTo>
                      <a:pt x="180" y="15"/>
                      <a:pt x="180" y="75"/>
                      <a:pt x="175" y="104"/>
                    </a:cubicBezTo>
                    <a:cubicBezTo>
                      <a:pt x="173" y="121"/>
                      <a:pt x="146" y="209"/>
                      <a:pt x="142" y="399"/>
                    </a:cubicBezTo>
                    <a:cubicBezTo>
                      <a:pt x="141" y="436"/>
                      <a:pt x="156" y="523"/>
                      <a:pt x="102" y="538"/>
                    </a:cubicBezTo>
                    <a:cubicBezTo>
                      <a:pt x="100" y="538"/>
                      <a:pt x="99" y="538"/>
                      <a:pt x="98" y="538"/>
                    </a:cubicBezTo>
                    <a:cubicBezTo>
                      <a:pt x="45" y="545"/>
                      <a:pt x="38" y="455"/>
                      <a:pt x="38" y="431"/>
                    </a:cubicBezTo>
                    <a:cubicBezTo>
                      <a:pt x="38" y="408"/>
                      <a:pt x="47" y="334"/>
                      <a:pt x="41" y="339"/>
                    </a:cubicBezTo>
                    <a:cubicBezTo>
                      <a:pt x="40" y="335"/>
                      <a:pt x="37" y="391"/>
                      <a:pt x="41" y="457"/>
                    </a:cubicBezTo>
                    <a:cubicBezTo>
                      <a:pt x="44" y="513"/>
                      <a:pt x="60" y="545"/>
                      <a:pt x="101" y="539"/>
                    </a:cubicBezTo>
                    <a:cubicBezTo>
                      <a:pt x="103" y="539"/>
                      <a:pt x="105" y="538"/>
                      <a:pt x="106" y="538"/>
                    </a:cubicBezTo>
                    <a:cubicBezTo>
                      <a:pt x="155" y="531"/>
                      <a:pt x="142" y="444"/>
                      <a:pt x="142" y="415"/>
                    </a:cubicBezTo>
                    <a:cubicBezTo>
                      <a:pt x="142" y="352"/>
                      <a:pt x="172" y="123"/>
                      <a:pt x="179" y="85"/>
                    </a:cubicBezTo>
                    <a:cubicBezTo>
                      <a:pt x="186" y="50"/>
                      <a:pt x="150" y="12"/>
                      <a:pt x="112" y="16"/>
                    </a:cubicBezTo>
                    <a:cubicBezTo>
                      <a:pt x="110" y="16"/>
                      <a:pt x="108" y="16"/>
                      <a:pt x="107" y="17"/>
                    </a:cubicBezTo>
                    <a:cubicBezTo>
                      <a:pt x="107" y="16"/>
                      <a:pt x="107" y="15"/>
                      <a:pt x="107" y="15"/>
                    </a:cubicBezTo>
                    <a:cubicBezTo>
                      <a:pt x="129" y="13"/>
                      <a:pt x="129" y="13"/>
                      <a:pt x="167" y="32"/>
                    </a:cubicBezTo>
                    <a:cubicBezTo>
                      <a:pt x="164" y="22"/>
                      <a:pt x="142" y="0"/>
                      <a:pt x="105" y="5"/>
                    </a:cubicBezTo>
                    <a:cubicBezTo>
                      <a:pt x="105" y="3"/>
                      <a:pt x="107" y="3"/>
                      <a:pt x="109" y="3"/>
                    </a:cubicBezTo>
                    <a:cubicBezTo>
                      <a:pt x="123" y="1"/>
                      <a:pt x="136" y="4"/>
                      <a:pt x="148" y="11"/>
                    </a:cubicBezTo>
                    <a:cubicBezTo>
                      <a:pt x="150" y="12"/>
                      <a:pt x="152" y="13"/>
                      <a:pt x="154" y="14"/>
                    </a:cubicBezTo>
                    <a:cubicBezTo>
                      <a:pt x="155" y="15"/>
                      <a:pt x="158" y="17"/>
                      <a:pt x="159" y="18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6" y="24"/>
                      <a:pt x="168" y="26"/>
                      <a:pt x="169" y="27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4"/>
                      <a:pt x="176" y="36"/>
                      <a:pt x="177" y="37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1" y="45"/>
                      <a:pt x="182" y="47"/>
                      <a:pt x="183" y="49"/>
                    </a:cubicBezTo>
                    <a:cubicBezTo>
                      <a:pt x="185" y="55"/>
                      <a:pt x="185" y="55"/>
                      <a:pt x="185" y="55"/>
                    </a:cubicBezTo>
                    <a:cubicBezTo>
                      <a:pt x="186" y="57"/>
                      <a:pt x="186" y="59"/>
                      <a:pt x="187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9"/>
                      <a:pt x="188" y="72"/>
                      <a:pt x="188" y="74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5" y="95"/>
                      <a:pt x="185" y="98"/>
                      <a:pt x="184" y="101"/>
                    </a:cubicBez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2" y="117"/>
                      <a:pt x="181" y="123"/>
                      <a:pt x="180" y="127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7" y="148"/>
                      <a:pt x="176" y="155"/>
                      <a:pt x="176" y="160"/>
                    </a:cubicBezTo>
                    <a:cubicBezTo>
                      <a:pt x="173" y="179"/>
                      <a:pt x="173" y="179"/>
                      <a:pt x="173" y="179"/>
                    </a:cubicBezTo>
                    <a:cubicBezTo>
                      <a:pt x="173" y="185"/>
                      <a:pt x="172" y="193"/>
                      <a:pt x="171" y="19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67" y="225"/>
                      <a:pt x="166" y="233"/>
                      <a:pt x="166" y="239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63" y="267"/>
                      <a:pt x="162" y="275"/>
                      <a:pt x="161" y="281"/>
                    </a:cubicBezTo>
                    <a:cubicBezTo>
                      <a:pt x="159" y="302"/>
                      <a:pt x="159" y="302"/>
                      <a:pt x="159" y="302"/>
                    </a:cubicBezTo>
                    <a:cubicBezTo>
                      <a:pt x="158" y="308"/>
                      <a:pt x="157" y="316"/>
                      <a:pt x="157" y="321"/>
                    </a:cubicBezTo>
                    <a:cubicBezTo>
                      <a:pt x="155" y="340"/>
                      <a:pt x="155" y="340"/>
                      <a:pt x="155" y="340"/>
                    </a:cubicBezTo>
                    <a:cubicBezTo>
                      <a:pt x="154" y="346"/>
                      <a:pt x="153" y="353"/>
                      <a:pt x="153" y="358"/>
                    </a:cubicBezTo>
                    <a:cubicBezTo>
                      <a:pt x="152" y="374"/>
                      <a:pt x="152" y="374"/>
                      <a:pt x="152" y="374"/>
                    </a:cubicBezTo>
                    <a:cubicBezTo>
                      <a:pt x="151" y="379"/>
                      <a:pt x="151" y="385"/>
                      <a:pt x="151" y="389"/>
                    </a:cubicBezTo>
                    <a:cubicBezTo>
                      <a:pt x="150" y="402"/>
                      <a:pt x="150" y="402"/>
                      <a:pt x="150" y="402"/>
                    </a:cubicBezTo>
                    <a:cubicBezTo>
                      <a:pt x="150" y="405"/>
                      <a:pt x="150" y="409"/>
                      <a:pt x="150" y="412"/>
                    </a:cubicBezTo>
                    <a:cubicBezTo>
                      <a:pt x="150" y="417"/>
                      <a:pt x="150" y="417"/>
                      <a:pt x="150" y="417"/>
                    </a:cubicBezTo>
                    <a:cubicBezTo>
                      <a:pt x="150" y="419"/>
                      <a:pt x="150" y="421"/>
                      <a:pt x="150" y="423"/>
                    </a:cubicBezTo>
                    <a:cubicBezTo>
                      <a:pt x="151" y="429"/>
                      <a:pt x="151" y="429"/>
                      <a:pt x="151" y="429"/>
                    </a:cubicBezTo>
                    <a:cubicBezTo>
                      <a:pt x="151" y="431"/>
                      <a:pt x="151" y="434"/>
                      <a:pt x="151" y="436"/>
                    </a:cubicBezTo>
                    <a:cubicBezTo>
                      <a:pt x="151" y="444"/>
                      <a:pt x="151" y="444"/>
                      <a:pt x="151" y="444"/>
                    </a:cubicBezTo>
                    <a:cubicBezTo>
                      <a:pt x="151" y="446"/>
                      <a:pt x="151" y="449"/>
                      <a:pt x="151" y="452"/>
                    </a:cubicBezTo>
                    <a:cubicBezTo>
                      <a:pt x="151" y="460"/>
                      <a:pt x="151" y="460"/>
                      <a:pt x="151" y="460"/>
                    </a:cubicBezTo>
                    <a:cubicBezTo>
                      <a:pt x="151" y="463"/>
                      <a:pt x="151" y="466"/>
                      <a:pt x="151" y="469"/>
                    </a:cubicBezTo>
                    <a:cubicBezTo>
                      <a:pt x="151" y="478"/>
                      <a:pt x="151" y="478"/>
                      <a:pt x="151" y="478"/>
                    </a:cubicBezTo>
                    <a:cubicBezTo>
                      <a:pt x="150" y="480"/>
                      <a:pt x="150" y="484"/>
                      <a:pt x="150" y="486"/>
                    </a:cubicBezTo>
                    <a:cubicBezTo>
                      <a:pt x="148" y="495"/>
                      <a:pt x="148" y="495"/>
                      <a:pt x="148" y="495"/>
                    </a:cubicBezTo>
                    <a:cubicBezTo>
                      <a:pt x="148" y="497"/>
                      <a:pt x="147" y="501"/>
                      <a:pt x="146" y="503"/>
                    </a:cubicBezTo>
                    <a:cubicBezTo>
                      <a:pt x="144" y="511"/>
                      <a:pt x="144" y="511"/>
                      <a:pt x="144" y="511"/>
                    </a:cubicBezTo>
                    <a:cubicBezTo>
                      <a:pt x="143" y="513"/>
                      <a:pt x="142" y="516"/>
                      <a:pt x="141" y="519"/>
                    </a:cubicBezTo>
                    <a:cubicBezTo>
                      <a:pt x="137" y="526"/>
                      <a:pt x="137" y="526"/>
                      <a:pt x="137" y="526"/>
                    </a:cubicBezTo>
                    <a:cubicBezTo>
                      <a:pt x="135" y="527"/>
                      <a:pt x="134" y="530"/>
                      <a:pt x="132" y="532"/>
                    </a:cubicBezTo>
                    <a:cubicBezTo>
                      <a:pt x="127" y="537"/>
                      <a:pt x="127" y="537"/>
                      <a:pt x="127" y="537"/>
                    </a:cubicBezTo>
                    <a:cubicBezTo>
                      <a:pt x="125" y="539"/>
                      <a:pt x="122" y="541"/>
                      <a:pt x="120" y="542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11" y="546"/>
                      <a:pt x="107" y="547"/>
                      <a:pt x="104" y="548"/>
                    </a:cubicBezTo>
                    <a:cubicBezTo>
                      <a:pt x="104" y="548"/>
                      <a:pt x="104" y="548"/>
                      <a:pt x="104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3" y="548"/>
                      <a:pt x="103" y="548"/>
                      <a:pt x="103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2" y="548"/>
                      <a:pt x="102" y="548"/>
                      <a:pt x="102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1" y="548"/>
                      <a:pt x="101" y="548"/>
                      <a:pt x="101" y="548"/>
                    </a:cubicBezTo>
                    <a:cubicBezTo>
                      <a:pt x="100" y="548"/>
                      <a:pt x="100" y="548"/>
                      <a:pt x="100" y="548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9" y="549"/>
                      <a:pt x="99" y="549"/>
                      <a:pt x="99" y="549"/>
                    </a:cubicBezTo>
                    <a:cubicBezTo>
                      <a:pt x="92" y="549"/>
                      <a:pt x="92" y="549"/>
                      <a:pt x="92" y="549"/>
                    </a:cubicBezTo>
                    <a:cubicBezTo>
                      <a:pt x="90" y="549"/>
                      <a:pt x="87" y="550"/>
                      <a:pt x="85" y="550"/>
                    </a:cubicBezTo>
                    <a:cubicBezTo>
                      <a:pt x="79" y="549"/>
                      <a:pt x="79" y="549"/>
                      <a:pt x="79" y="549"/>
                    </a:cubicBezTo>
                    <a:cubicBezTo>
                      <a:pt x="77" y="549"/>
                      <a:pt x="74" y="548"/>
                      <a:pt x="72" y="548"/>
                    </a:cubicBezTo>
                    <a:cubicBezTo>
                      <a:pt x="67" y="546"/>
                      <a:pt x="67" y="546"/>
                      <a:pt x="67" y="546"/>
                    </a:cubicBezTo>
                    <a:cubicBezTo>
                      <a:pt x="66" y="545"/>
                      <a:pt x="63" y="544"/>
                      <a:pt x="62" y="544"/>
                    </a:cubicBezTo>
                    <a:cubicBezTo>
                      <a:pt x="39" y="531"/>
                      <a:pt x="29" y="500"/>
                      <a:pt x="27" y="457"/>
                    </a:cubicBezTo>
                    <a:cubicBezTo>
                      <a:pt x="23" y="390"/>
                      <a:pt x="24" y="328"/>
                      <a:pt x="38" y="326"/>
                    </a:cubicBezTo>
                    <a:cubicBezTo>
                      <a:pt x="39" y="325"/>
                      <a:pt x="40" y="326"/>
                      <a:pt x="41" y="326"/>
                    </a:cubicBezTo>
                    <a:cubicBezTo>
                      <a:pt x="42" y="327"/>
                      <a:pt x="42" y="327"/>
                      <a:pt x="43" y="327"/>
                    </a:cubicBezTo>
                    <a:cubicBezTo>
                      <a:pt x="44" y="328"/>
                      <a:pt x="45" y="330"/>
                      <a:pt x="46" y="332"/>
                    </a:cubicBezTo>
                    <a:cubicBezTo>
                      <a:pt x="47" y="335"/>
                      <a:pt x="47" y="335"/>
                      <a:pt x="47" y="335"/>
                    </a:cubicBezTo>
                    <a:cubicBezTo>
                      <a:pt x="47" y="337"/>
                      <a:pt x="48" y="339"/>
                      <a:pt x="48" y="340"/>
                    </a:cubicBezTo>
                    <a:cubicBezTo>
                      <a:pt x="49" y="345"/>
                      <a:pt x="49" y="345"/>
                      <a:pt x="49" y="345"/>
                    </a:cubicBezTo>
                    <a:cubicBezTo>
                      <a:pt x="49" y="347"/>
                      <a:pt x="49" y="349"/>
                      <a:pt x="49" y="351"/>
                    </a:cubicBezTo>
                    <a:cubicBezTo>
                      <a:pt x="50" y="357"/>
                      <a:pt x="50" y="357"/>
                      <a:pt x="50" y="357"/>
                    </a:cubicBezTo>
                    <a:cubicBezTo>
                      <a:pt x="50" y="359"/>
                      <a:pt x="50" y="362"/>
                      <a:pt x="50" y="364"/>
                    </a:cubicBezTo>
                    <a:cubicBezTo>
                      <a:pt x="50" y="371"/>
                      <a:pt x="50" y="371"/>
                      <a:pt x="50" y="371"/>
                    </a:cubicBezTo>
                    <a:cubicBezTo>
                      <a:pt x="49" y="373"/>
                      <a:pt x="49" y="376"/>
                      <a:pt x="49" y="378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7"/>
                      <a:pt x="49" y="390"/>
                      <a:pt x="49" y="392"/>
                    </a:cubicBezTo>
                    <a:cubicBezTo>
                      <a:pt x="48" y="399"/>
                      <a:pt x="48" y="399"/>
                      <a:pt x="48" y="399"/>
                    </a:cubicBezTo>
                    <a:cubicBezTo>
                      <a:pt x="48" y="401"/>
                      <a:pt x="48" y="403"/>
                      <a:pt x="48" y="405"/>
                    </a:cubicBezTo>
                    <a:cubicBezTo>
                      <a:pt x="47" y="411"/>
                      <a:pt x="47" y="411"/>
                      <a:pt x="47" y="411"/>
                    </a:cubicBezTo>
                    <a:cubicBezTo>
                      <a:pt x="47" y="413"/>
                      <a:pt x="47" y="415"/>
                      <a:pt x="47" y="417"/>
                    </a:cubicBezTo>
                    <a:cubicBezTo>
                      <a:pt x="47" y="422"/>
                      <a:pt x="47" y="422"/>
                      <a:pt x="47" y="422"/>
                    </a:cubicBezTo>
                    <a:cubicBezTo>
                      <a:pt x="46" y="424"/>
                      <a:pt x="46" y="426"/>
                      <a:pt x="46" y="428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6" y="433"/>
                      <a:pt x="46" y="435"/>
                      <a:pt x="47" y="437"/>
                    </a:cubicBezTo>
                    <a:cubicBezTo>
                      <a:pt x="47" y="442"/>
                      <a:pt x="47" y="442"/>
                      <a:pt x="47" y="442"/>
                    </a:cubicBezTo>
                    <a:cubicBezTo>
                      <a:pt x="47" y="444"/>
                      <a:pt x="47" y="446"/>
                      <a:pt x="47" y="448"/>
                    </a:cubicBezTo>
                    <a:cubicBezTo>
                      <a:pt x="48" y="454"/>
                      <a:pt x="48" y="454"/>
                      <a:pt x="48" y="454"/>
                    </a:cubicBezTo>
                    <a:cubicBezTo>
                      <a:pt x="48" y="456"/>
                      <a:pt x="49" y="458"/>
                      <a:pt x="49" y="460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0" y="469"/>
                      <a:pt x="51" y="472"/>
                      <a:pt x="51" y="474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4" y="483"/>
                      <a:pt x="54" y="486"/>
                      <a:pt x="55" y="488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8" y="496"/>
                      <a:pt x="59" y="498"/>
                      <a:pt x="60" y="50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4" y="507"/>
                      <a:pt x="65" y="510"/>
                      <a:pt x="66" y="511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3" y="519"/>
                      <a:pt x="74" y="520"/>
                      <a:pt x="78" y="522"/>
                    </a:cubicBezTo>
                    <a:cubicBezTo>
                      <a:pt x="83" y="525"/>
                      <a:pt x="88" y="526"/>
                      <a:pt x="95" y="525"/>
                    </a:cubicBezTo>
                    <a:cubicBezTo>
                      <a:pt x="140" y="515"/>
                      <a:pt x="127" y="436"/>
                      <a:pt x="128" y="398"/>
                    </a:cubicBezTo>
                    <a:cubicBezTo>
                      <a:pt x="132" y="207"/>
                      <a:pt x="159" y="118"/>
                      <a:pt x="162" y="102"/>
                    </a:cubicBezTo>
                    <a:cubicBezTo>
                      <a:pt x="165" y="82"/>
                      <a:pt x="166" y="48"/>
                      <a:pt x="140" y="34"/>
                    </a:cubicBezTo>
                    <a:cubicBezTo>
                      <a:pt x="139" y="33"/>
                      <a:pt x="137" y="32"/>
                      <a:pt x="135" y="32"/>
                    </a:cubicBezTo>
                    <a:cubicBezTo>
                      <a:pt x="133" y="31"/>
                      <a:pt x="131" y="30"/>
                      <a:pt x="129" y="30"/>
                    </a:cubicBezTo>
                    <a:cubicBezTo>
                      <a:pt x="122" y="28"/>
                      <a:pt x="122" y="28"/>
                      <a:pt x="122" y="28"/>
                    </a:cubicBezTo>
                    <a:cubicBezTo>
                      <a:pt x="118" y="28"/>
                      <a:pt x="112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5" y="30"/>
                      <a:pt x="92" y="31"/>
                      <a:pt x="90" y="32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2" y="36"/>
                      <a:pt x="80" y="37"/>
                      <a:pt x="78" y="39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6"/>
                      <a:pt x="67" y="48"/>
                      <a:pt x="65" y="50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61"/>
                      <a:pt x="55" y="64"/>
                      <a:pt x="54" y="6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6" y="81"/>
                      <a:pt x="44" y="86"/>
                      <a:pt x="43" y="89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6" y="107"/>
                      <a:pt x="34" y="113"/>
                      <a:pt x="33" y="118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7" y="140"/>
                      <a:pt x="26" y="147"/>
                      <a:pt x="25" y="15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0" y="180"/>
                      <a:pt x="19" y="189"/>
                      <a:pt x="18" y="195"/>
                    </a:cubicBezTo>
                    <a:cubicBezTo>
                      <a:pt x="16" y="220"/>
                      <a:pt x="16" y="220"/>
                      <a:pt x="16" y="220"/>
                    </a:cubicBezTo>
                    <a:cubicBezTo>
                      <a:pt x="15" y="228"/>
                      <a:pt x="14" y="238"/>
                      <a:pt x="14" y="246"/>
                    </a:cubicBezTo>
                    <a:cubicBezTo>
                      <a:pt x="12" y="275"/>
                      <a:pt x="12" y="275"/>
                      <a:pt x="12" y="275"/>
                    </a:cubicBezTo>
                    <a:cubicBezTo>
                      <a:pt x="12" y="284"/>
                      <a:pt x="12" y="296"/>
                      <a:pt x="11" y="305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46"/>
                      <a:pt x="11" y="357"/>
                      <a:pt x="11" y="366"/>
                    </a:cubicBezTo>
                    <a:cubicBezTo>
                      <a:pt x="11" y="392"/>
                      <a:pt x="11" y="392"/>
                      <a:pt x="11" y="392"/>
                    </a:cubicBezTo>
                    <a:cubicBezTo>
                      <a:pt x="11" y="399"/>
                      <a:pt x="11" y="409"/>
                      <a:pt x="11" y="416"/>
                    </a:cubicBezTo>
                    <a:cubicBezTo>
                      <a:pt x="12" y="438"/>
                      <a:pt x="12" y="438"/>
                      <a:pt x="12" y="438"/>
                    </a:cubicBezTo>
                    <a:cubicBezTo>
                      <a:pt x="12" y="443"/>
                      <a:pt x="12" y="451"/>
                      <a:pt x="12" y="457"/>
                    </a:cubicBezTo>
                    <a:cubicBezTo>
                      <a:pt x="13" y="474"/>
                      <a:pt x="13" y="474"/>
                      <a:pt x="13" y="474"/>
                    </a:cubicBezTo>
                    <a:cubicBezTo>
                      <a:pt x="13" y="479"/>
                      <a:pt x="14" y="485"/>
                      <a:pt x="14" y="490"/>
                    </a:cubicBezTo>
                    <a:cubicBezTo>
                      <a:pt x="15" y="503"/>
                      <a:pt x="15" y="503"/>
                      <a:pt x="15" y="503"/>
                    </a:cubicBezTo>
                    <a:cubicBezTo>
                      <a:pt x="15" y="507"/>
                      <a:pt x="16" y="512"/>
                      <a:pt x="16" y="516"/>
                    </a:cubicBezTo>
                    <a:cubicBezTo>
                      <a:pt x="17" y="526"/>
                      <a:pt x="17" y="526"/>
                      <a:pt x="17" y="526"/>
                    </a:cubicBezTo>
                    <a:cubicBezTo>
                      <a:pt x="18" y="529"/>
                      <a:pt x="18" y="533"/>
                      <a:pt x="19" y="536"/>
                    </a:cubicBezTo>
                    <a:cubicBezTo>
                      <a:pt x="20" y="544"/>
                      <a:pt x="20" y="544"/>
                      <a:pt x="20" y="544"/>
                    </a:cubicBezTo>
                    <a:cubicBezTo>
                      <a:pt x="21" y="547"/>
                      <a:pt x="21" y="550"/>
                      <a:pt x="22" y="552"/>
                    </a:cubicBezTo>
                    <a:cubicBezTo>
                      <a:pt x="23" y="559"/>
                      <a:pt x="23" y="559"/>
                      <a:pt x="23" y="559"/>
                    </a:cubicBezTo>
                    <a:cubicBezTo>
                      <a:pt x="23" y="561"/>
                      <a:pt x="24" y="563"/>
                      <a:pt x="24" y="565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9" y="584"/>
                      <a:pt x="29" y="586"/>
                      <a:pt x="30" y="588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1" y="595"/>
                      <a:pt x="32" y="597"/>
                      <a:pt x="33" y="599"/>
                    </a:cubicBezTo>
                    <a:cubicBezTo>
                      <a:pt x="34" y="604"/>
                      <a:pt x="34" y="604"/>
                      <a:pt x="34" y="604"/>
                    </a:cubicBezTo>
                    <a:cubicBezTo>
                      <a:pt x="35" y="606"/>
                      <a:pt x="36" y="608"/>
                      <a:pt x="37" y="610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1" y="619"/>
                      <a:pt x="42" y="621"/>
                    </a:cubicBezTo>
                    <a:cubicBezTo>
                      <a:pt x="45" y="626"/>
                      <a:pt x="45" y="626"/>
                      <a:pt x="45" y="626"/>
                    </a:cubicBezTo>
                    <a:cubicBezTo>
                      <a:pt x="46" y="628"/>
                      <a:pt x="47" y="630"/>
                      <a:pt x="48" y="632"/>
                    </a:cubicBezTo>
                    <a:cubicBezTo>
                      <a:pt x="51" y="636"/>
                      <a:pt x="51" y="636"/>
                      <a:pt x="51" y="636"/>
                    </a:cubicBezTo>
                    <a:cubicBezTo>
                      <a:pt x="52" y="638"/>
                      <a:pt x="54" y="640"/>
                      <a:pt x="55" y="641"/>
                    </a:cubicBezTo>
                    <a:cubicBezTo>
                      <a:pt x="59" y="645"/>
                      <a:pt x="59" y="645"/>
                      <a:pt x="59" y="645"/>
                    </a:cubicBezTo>
                    <a:cubicBezTo>
                      <a:pt x="60" y="647"/>
                      <a:pt x="61" y="648"/>
                      <a:pt x="63" y="649"/>
                    </a:cubicBezTo>
                    <a:cubicBezTo>
                      <a:pt x="67" y="653"/>
                      <a:pt x="67" y="653"/>
                      <a:pt x="67" y="653"/>
                    </a:cubicBezTo>
                    <a:cubicBezTo>
                      <a:pt x="69" y="654"/>
                      <a:pt x="72" y="657"/>
                      <a:pt x="75" y="658"/>
                    </a:cubicBezTo>
                    <a:cubicBezTo>
                      <a:pt x="83" y="663"/>
                      <a:pt x="92" y="665"/>
                      <a:pt x="101" y="663"/>
                    </a:cubicBezTo>
                    <a:cubicBezTo>
                      <a:pt x="146" y="655"/>
                      <a:pt x="179" y="618"/>
                      <a:pt x="177" y="556"/>
                    </a:cubicBezTo>
                    <a:cubicBezTo>
                      <a:pt x="174" y="494"/>
                      <a:pt x="173" y="409"/>
                      <a:pt x="174" y="400"/>
                    </a:cubicBezTo>
                    <a:cubicBezTo>
                      <a:pt x="176" y="388"/>
                      <a:pt x="168" y="344"/>
                      <a:pt x="190" y="339"/>
                    </a:cubicBezTo>
                    <a:cubicBezTo>
                      <a:pt x="190" y="340"/>
                      <a:pt x="190" y="340"/>
                      <a:pt x="191" y="341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7" name="Freeform 227">
                <a:extLst>
                  <a:ext uri="{FF2B5EF4-FFF2-40B4-BE49-F238E27FC236}">
                    <a16:creationId xmlns:a16="http://schemas.microsoft.com/office/drawing/2014/main" id="{49411477-0D38-4630-83EA-A57F6AB6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3"/>
                <a:ext cx="265" cy="931"/>
              </a:xfrm>
              <a:custGeom>
                <a:avLst/>
                <a:gdLst>
                  <a:gd name="T0" fmla="*/ 193 w 194"/>
                  <a:gd name="T1" fmla="*/ 352 h 683"/>
                  <a:gd name="T2" fmla="*/ 22 w 194"/>
                  <a:gd name="T3" fmla="*/ 594 h 683"/>
                  <a:gd name="T4" fmla="*/ 175 w 194"/>
                  <a:gd name="T5" fmla="*/ 105 h 683"/>
                  <a:gd name="T6" fmla="*/ 38 w 194"/>
                  <a:gd name="T7" fmla="*/ 432 h 683"/>
                  <a:gd name="T8" fmla="*/ 106 w 194"/>
                  <a:gd name="T9" fmla="*/ 539 h 683"/>
                  <a:gd name="T10" fmla="*/ 107 w 194"/>
                  <a:gd name="T11" fmla="*/ 18 h 683"/>
                  <a:gd name="T12" fmla="*/ 109 w 194"/>
                  <a:gd name="T13" fmla="*/ 4 h 683"/>
                  <a:gd name="T14" fmla="*/ 164 w 194"/>
                  <a:gd name="T15" fmla="*/ 23 h 683"/>
                  <a:gd name="T16" fmla="*/ 180 w 194"/>
                  <a:gd name="T17" fmla="*/ 44 h 683"/>
                  <a:gd name="T18" fmla="*/ 188 w 194"/>
                  <a:gd name="T19" fmla="*/ 68 h 683"/>
                  <a:gd name="T20" fmla="*/ 186 w 194"/>
                  <a:gd name="T21" fmla="*/ 93 h 683"/>
                  <a:gd name="T22" fmla="*/ 178 w 194"/>
                  <a:gd name="T23" fmla="*/ 144 h 683"/>
                  <a:gd name="T24" fmla="*/ 168 w 194"/>
                  <a:gd name="T25" fmla="*/ 220 h 683"/>
                  <a:gd name="T26" fmla="*/ 159 w 194"/>
                  <a:gd name="T27" fmla="*/ 303 h 683"/>
                  <a:gd name="T28" fmla="*/ 152 w 194"/>
                  <a:gd name="T29" fmla="*/ 375 h 683"/>
                  <a:gd name="T30" fmla="*/ 150 w 194"/>
                  <a:gd name="T31" fmla="*/ 418 h 683"/>
                  <a:gd name="T32" fmla="*/ 151 w 194"/>
                  <a:gd name="T33" fmla="*/ 445 h 683"/>
                  <a:gd name="T34" fmla="*/ 151 w 194"/>
                  <a:gd name="T35" fmla="*/ 479 h 683"/>
                  <a:gd name="T36" fmla="*/ 144 w 194"/>
                  <a:gd name="T37" fmla="*/ 512 h 683"/>
                  <a:gd name="T38" fmla="*/ 127 w 194"/>
                  <a:gd name="T39" fmla="*/ 538 h 683"/>
                  <a:gd name="T40" fmla="*/ 104 w 194"/>
                  <a:gd name="T41" fmla="*/ 549 h 683"/>
                  <a:gd name="T42" fmla="*/ 103 w 194"/>
                  <a:gd name="T43" fmla="*/ 549 h 683"/>
                  <a:gd name="T44" fmla="*/ 102 w 194"/>
                  <a:gd name="T45" fmla="*/ 549 h 683"/>
                  <a:gd name="T46" fmla="*/ 100 w 194"/>
                  <a:gd name="T47" fmla="*/ 549 h 683"/>
                  <a:gd name="T48" fmla="*/ 99 w 194"/>
                  <a:gd name="T49" fmla="*/ 550 h 683"/>
                  <a:gd name="T50" fmla="*/ 92 w 194"/>
                  <a:gd name="T51" fmla="*/ 550 h 683"/>
                  <a:gd name="T52" fmla="*/ 67 w 194"/>
                  <a:gd name="T53" fmla="*/ 547 h 683"/>
                  <a:gd name="T54" fmla="*/ 41 w 194"/>
                  <a:gd name="T55" fmla="*/ 327 h 683"/>
                  <a:gd name="T56" fmla="*/ 48 w 194"/>
                  <a:gd name="T57" fmla="*/ 341 h 683"/>
                  <a:gd name="T58" fmla="*/ 50 w 194"/>
                  <a:gd name="T59" fmla="*/ 365 h 683"/>
                  <a:gd name="T60" fmla="*/ 49 w 194"/>
                  <a:gd name="T61" fmla="*/ 393 h 683"/>
                  <a:gd name="T62" fmla="*/ 47 w 194"/>
                  <a:gd name="T63" fmla="*/ 418 h 683"/>
                  <a:gd name="T64" fmla="*/ 47 w 194"/>
                  <a:gd name="T65" fmla="*/ 438 h 683"/>
                  <a:gd name="T66" fmla="*/ 49 w 194"/>
                  <a:gd name="T67" fmla="*/ 461 h 683"/>
                  <a:gd name="T68" fmla="*/ 55 w 194"/>
                  <a:gd name="T69" fmla="*/ 489 h 683"/>
                  <a:gd name="T70" fmla="*/ 66 w 194"/>
                  <a:gd name="T71" fmla="*/ 512 h 683"/>
                  <a:gd name="T72" fmla="*/ 128 w 194"/>
                  <a:gd name="T73" fmla="*/ 399 h 683"/>
                  <a:gd name="T74" fmla="*/ 129 w 194"/>
                  <a:gd name="T75" fmla="*/ 31 h 683"/>
                  <a:gd name="T76" fmla="*/ 108 w 194"/>
                  <a:gd name="T77" fmla="*/ 29 h 683"/>
                  <a:gd name="T78" fmla="*/ 107 w 194"/>
                  <a:gd name="T79" fmla="*/ 29 h 683"/>
                  <a:gd name="T80" fmla="*/ 106 w 194"/>
                  <a:gd name="T81" fmla="*/ 29 h 683"/>
                  <a:gd name="T82" fmla="*/ 105 w 194"/>
                  <a:gd name="T83" fmla="*/ 29 h 683"/>
                  <a:gd name="T84" fmla="*/ 104 w 194"/>
                  <a:gd name="T85" fmla="*/ 29 h 683"/>
                  <a:gd name="T86" fmla="*/ 90 w 194"/>
                  <a:gd name="T87" fmla="*/ 33 h 683"/>
                  <a:gd name="T88" fmla="*/ 65 w 194"/>
                  <a:gd name="T89" fmla="*/ 51 h 683"/>
                  <a:gd name="T90" fmla="*/ 43 w 194"/>
                  <a:gd name="T91" fmla="*/ 90 h 683"/>
                  <a:gd name="T92" fmla="*/ 25 w 194"/>
                  <a:gd name="T93" fmla="*/ 154 h 683"/>
                  <a:gd name="T94" fmla="*/ 14 w 194"/>
                  <a:gd name="T95" fmla="*/ 247 h 683"/>
                  <a:gd name="T96" fmla="*/ 11 w 194"/>
                  <a:gd name="T97" fmla="*/ 367 h 683"/>
                  <a:gd name="T98" fmla="*/ 12 w 194"/>
                  <a:gd name="T99" fmla="*/ 458 h 683"/>
                  <a:gd name="T100" fmla="*/ 16 w 194"/>
                  <a:gd name="T101" fmla="*/ 517 h 683"/>
                  <a:gd name="T102" fmla="*/ 22 w 194"/>
                  <a:gd name="T103" fmla="*/ 553 h 683"/>
                  <a:gd name="T104" fmla="*/ 27 w 194"/>
                  <a:gd name="T105" fmla="*/ 578 h 683"/>
                  <a:gd name="T106" fmla="*/ 33 w 194"/>
                  <a:gd name="T107" fmla="*/ 600 h 683"/>
                  <a:gd name="T108" fmla="*/ 42 w 194"/>
                  <a:gd name="T109" fmla="*/ 622 h 683"/>
                  <a:gd name="T110" fmla="*/ 55 w 194"/>
                  <a:gd name="T111" fmla="*/ 642 h 683"/>
                  <a:gd name="T112" fmla="*/ 75 w 194"/>
                  <a:gd name="T113" fmla="*/ 659 h 683"/>
                  <a:gd name="T114" fmla="*/ 190 w 194"/>
                  <a:gd name="T115" fmla="*/ 34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3">
                    <a:moveTo>
                      <a:pt x="191" y="342"/>
                    </a:moveTo>
                    <a:cubicBezTo>
                      <a:pt x="189" y="348"/>
                      <a:pt x="176" y="353"/>
                      <a:pt x="183" y="359"/>
                    </a:cubicBezTo>
                    <a:cubicBezTo>
                      <a:pt x="184" y="360"/>
                      <a:pt x="186" y="359"/>
                      <a:pt x="187" y="358"/>
                    </a:cubicBezTo>
                    <a:cubicBezTo>
                      <a:pt x="189" y="357"/>
                      <a:pt x="190" y="353"/>
                      <a:pt x="193" y="352"/>
                    </a:cubicBezTo>
                    <a:cubicBezTo>
                      <a:pt x="184" y="353"/>
                      <a:pt x="190" y="389"/>
                      <a:pt x="188" y="404"/>
                    </a:cubicBezTo>
                    <a:cubicBezTo>
                      <a:pt x="187" y="410"/>
                      <a:pt x="188" y="495"/>
                      <a:pt x="191" y="556"/>
                    </a:cubicBezTo>
                    <a:cubicBezTo>
                      <a:pt x="194" y="625"/>
                      <a:pt x="155" y="669"/>
                      <a:pt x="107" y="677"/>
                    </a:cubicBezTo>
                    <a:cubicBezTo>
                      <a:pt x="61" y="683"/>
                      <a:pt x="30" y="633"/>
                      <a:pt x="22" y="594"/>
                    </a:cubicBezTo>
                    <a:cubicBezTo>
                      <a:pt x="14" y="556"/>
                      <a:pt x="0" y="532"/>
                      <a:pt x="3" y="309"/>
                    </a:cubicBezTo>
                    <a:cubicBezTo>
                      <a:pt x="6" y="92"/>
                      <a:pt x="56" y="27"/>
                      <a:pt x="106" y="19"/>
                    </a:cubicBezTo>
                    <a:cubicBezTo>
                      <a:pt x="108" y="19"/>
                      <a:pt x="110" y="19"/>
                      <a:pt x="112" y="19"/>
                    </a:cubicBezTo>
                    <a:cubicBezTo>
                      <a:pt x="180" y="16"/>
                      <a:pt x="180" y="76"/>
                      <a:pt x="175" y="105"/>
                    </a:cubicBezTo>
                    <a:cubicBezTo>
                      <a:pt x="173" y="122"/>
                      <a:pt x="146" y="210"/>
                      <a:pt x="142" y="400"/>
                    </a:cubicBezTo>
                    <a:cubicBezTo>
                      <a:pt x="141" y="437"/>
                      <a:pt x="156" y="524"/>
                      <a:pt x="102" y="539"/>
                    </a:cubicBezTo>
                    <a:cubicBezTo>
                      <a:pt x="100" y="539"/>
                      <a:pt x="99" y="539"/>
                      <a:pt x="98" y="539"/>
                    </a:cubicBezTo>
                    <a:cubicBezTo>
                      <a:pt x="45" y="546"/>
                      <a:pt x="38" y="456"/>
                      <a:pt x="38" y="432"/>
                    </a:cubicBezTo>
                    <a:cubicBezTo>
                      <a:pt x="38" y="409"/>
                      <a:pt x="47" y="335"/>
                      <a:pt x="41" y="340"/>
                    </a:cubicBezTo>
                    <a:cubicBezTo>
                      <a:pt x="40" y="336"/>
                      <a:pt x="37" y="392"/>
                      <a:pt x="41" y="458"/>
                    </a:cubicBezTo>
                    <a:cubicBezTo>
                      <a:pt x="44" y="514"/>
                      <a:pt x="60" y="546"/>
                      <a:pt x="101" y="540"/>
                    </a:cubicBezTo>
                    <a:cubicBezTo>
                      <a:pt x="103" y="540"/>
                      <a:pt x="105" y="539"/>
                      <a:pt x="106" y="539"/>
                    </a:cubicBezTo>
                    <a:cubicBezTo>
                      <a:pt x="155" y="532"/>
                      <a:pt x="142" y="445"/>
                      <a:pt x="142" y="416"/>
                    </a:cubicBezTo>
                    <a:cubicBezTo>
                      <a:pt x="142" y="353"/>
                      <a:pt x="172" y="124"/>
                      <a:pt x="179" y="86"/>
                    </a:cubicBezTo>
                    <a:cubicBezTo>
                      <a:pt x="186" y="51"/>
                      <a:pt x="150" y="13"/>
                      <a:pt x="112" y="17"/>
                    </a:cubicBezTo>
                    <a:cubicBezTo>
                      <a:pt x="110" y="17"/>
                      <a:pt x="108" y="17"/>
                      <a:pt x="107" y="18"/>
                    </a:cubicBezTo>
                    <a:cubicBezTo>
                      <a:pt x="107" y="17"/>
                      <a:pt x="107" y="17"/>
                      <a:pt x="107" y="16"/>
                    </a:cubicBezTo>
                    <a:cubicBezTo>
                      <a:pt x="126" y="14"/>
                      <a:pt x="126" y="14"/>
                      <a:pt x="173" y="41"/>
                    </a:cubicBezTo>
                    <a:cubicBezTo>
                      <a:pt x="172" y="32"/>
                      <a:pt x="149" y="0"/>
                      <a:pt x="105" y="6"/>
                    </a:cubicBezTo>
                    <a:cubicBezTo>
                      <a:pt x="105" y="4"/>
                      <a:pt x="107" y="4"/>
                      <a:pt x="109" y="4"/>
                    </a:cubicBezTo>
                    <a:cubicBezTo>
                      <a:pt x="123" y="2"/>
                      <a:pt x="136" y="5"/>
                      <a:pt x="148" y="12"/>
                    </a:cubicBezTo>
                    <a:cubicBezTo>
                      <a:pt x="150" y="13"/>
                      <a:pt x="152" y="14"/>
                      <a:pt x="154" y="15"/>
                    </a:cubicBezTo>
                    <a:cubicBezTo>
                      <a:pt x="155" y="16"/>
                      <a:pt x="158" y="18"/>
                      <a:pt x="159" y="19"/>
                    </a:cubicBezTo>
                    <a:cubicBezTo>
                      <a:pt x="164" y="23"/>
                      <a:pt x="164" y="23"/>
                      <a:pt x="164" y="23"/>
                    </a:cubicBezTo>
                    <a:cubicBezTo>
                      <a:pt x="166" y="25"/>
                      <a:pt x="168" y="27"/>
                      <a:pt x="169" y="28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4" y="35"/>
                      <a:pt x="176" y="37"/>
                      <a:pt x="177" y="38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6"/>
                      <a:pt x="182" y="48"/>
                      <a:pt x="183" y="50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86" y="58"/>
                      <a:pt x="186" y="60"/>
                      <a:pt x="187" y="62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70"/>
                      <a:pt x="188" y="73"/>
                      <a:pt x="188" y="75"/>
                    </a:cubicBezTo>
                    <a:cubicBezTo>
                      <a:pt x="188" y="81"/>
                      <a:pt x="188" y="81"/>
                      <a:pt x="188" y="81"/>
                    </a:cubicBezTo>
                    <a:cubicBezTo>
                      <a:pt x="187" y="86"/>
                      <a:pt x="187" y="86"/>
                      <a:pt x="187" y="86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5" y="96"/>
                      <a:pt x="185" y="99"/>
                      <a:pt x="184" y="102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8"/>
                      <a:pt x="181" y="124"/>
                      <a:pt x="180" y="128"/>
                    </a:cubicBezTo>
                    <a:cubicBezTo>
                      <a:pt x="178" y="144"/>
                      <a:pt x="178" y="144"/>
                      <a:pt x="178" y="144"/>
                    </a:cubicBezTo>
                    <a:cubicBezTo>
                      <a:pt x="177" y="149"/>
                      <a:pt x="176" y="156"/>
                      <a:pt x="176" y="161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3" y="186"/>
                      <a:pt x="172" y="194"/>
                      <a:pt x="171" y="200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7" y="226"/>
                      <a:pt x="166" y="234"/>
                      <a:pt x="166" y="240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63" y="268"/>
                      <a:pt x="162" y="276"/>
                      <a:pt x="161" y="282"/>
                    </a:cubicBez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58" y="309"/>
                      <a:pt x="157" y="317"/>
                      <a:pt x="157" y="322"/>
                    </a:cubicBezTo>
                    <a:cubicBezTo>
                      <a:pt x="155" y="341"/>
                      <a:pt x="155" y="341"/>
                      <a:pt x="155" y="341"/>
                    </a:cubicBezTo>
                    <a:cubicBezTo>
                      <a:pt x="154" y="347"/>
                      <a:pt x="153" y="354"/>
                      <a:pt x="153" y="359"/>
                    </a:cubicBezTo>
                    <a:cubicBezTo>
                      <a:pt x="152" y="375"/>
                      <a:pt x="152" y="375"/>
                      <a:pt x="152" y="375"/>
                    </a:cubicBezTo>
                    <a:cubicBezTo>
                      <a:pt x="151" y="380"/>
                      <a:pt x="151" y="386"/>
                      <a:pt x="151" y="390"/>
                    </a:cubicBezTo>
                    <a:cubicBezTo>
                      <a:pt x="150" y="403"/>
                      <a:pt x="150" y="403"/>
                      <a:pt x="150" y="403"/>
                    </a:cubicBezTo>
                    <a:cubicBezTo>
                      <a:pt x="150" y="406"/>
                      <a:pt x="150" y="410"/>
                      <a:pt x="150" y="413"/>
                    </a:cubicBezTo>
                    <a:cubicBezTo>
                      <a:pt x="150" y="418"/>
                      <a:pt x="150" y="418"/>
                      <a:pt x="150" y="418"/>
                    </a:cubicBezTo>
                    <a:cubicBezTo>
                      <a:pt x="150" y="420"/>
                      <a:pt x="150" y="422"/>
                      <a:pt x="150" y="424"/>
                    </a:cubicBezTo>
                    <a:cubicBezTo>
                      <a:pt x="151" y="430"/>
                      <a:pt x="151" y="430"/>
                      <a:pt x="151" y="430"/>
                    </a:cubicBezTo>
                    <a:cubicBezTo>
                      <a:pt x="151" y="432"/>
                      <a:pt x="151" y="435"/>
                      <a:pt x="151" y="437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1" y="450"/>
                      <a:pt x="151" y="453"/>
                    </a:cubicBezTo>
                    <a:cubicBezTo>
                      <a:pt x="151" y="461"/>
                      <a:pt x="151" y="461"/>
                      <a:pt x="151" y="461"/>
                    </a:cubicBezTo>
                    <a:cubicBezTo>
                      <a:pt x="151" y="464"/>
                      <a:pt x="151" y="467"/>
                      <a:pt x="151" y="470"/>
                    </a:cubicBezTo>
                    <a:cubicBezTo>
                      <a:pt x="151" y="479"/>
                      <a:pt x="151" y="479"/>
                      <a:pt x="151" y="479"/>
                    </a:cubicBezTo>
                    <a:cubicBezTo>
                      <a:pt x="150" y="481"/>
                      <a:pt x="150" y="485"/>
                      <a:pt x="150" y="487"/>
                    </a:cubicBezTo>
                    <a:cubicBezTo>
                      <a:pt x="148" y="496"/>
                      <a:pt x="148" y="496"/>
                      <a:pt x="148" y="496"/>
                    </a:cubicBezTo>
                    <a:cubicBezTo>
                      <a:pt x="148" y="498"/>
                      <a:pt x="147" y="502"/>
                      <a:pt x="146" y="504"/>
                    </a:cubicBezTo>
                    <a:cubicBezTo>
                      <a:pt x="144" y="512"/>
                      <a:pt x="144" y="512"/>
                      <a:pt x="144" y="512"/>
                    </a:cubicBezTo>
                    <a:cubicBezTo>
                      <a:pt x="143" y="514"/>
                      <a:pt x="142" y="517"/>
                      <a:pt x="141" y="520"/>
                    </a:cubicBezTo>
                    <a:cubicBezTo>
                      <a:pt x="137" y="527"/>
                      <a:pt x="137" y="527"/>
                      <a:pt x="137" y="527"/>
                    </a:cubicBezTo>
                    <a:cubicBezTo>
                      <a:pt x="135" y="528"/>
                      <a:pt x="134" y="531"/>
                      <a:pt x="132" y="533"/>
                    </a:cubicBezTo>
                    <a:cubicBezTo>
                      <a:pt x="127" y="538"/>
                      <a:pt x="127" y="538"/>
                      <a:pt x="127" y="538"/>
                    </a:cubicBezTo>
                    <a:cubicBezTo>
                      <a:pt x="125" y="540"/>
                      <a:pt x="122" y="542"/>
                      <a:pt x="120" y="543"/>
                    </a:cubicBezTo>
                    <a:cubicBezTo>
                      <a:pt x="114" y="546"/>
                      <a:pt x="114" y="546"/>
                      <a:pt x="114" y="546"/>
                    </a:cubicBezTo>
                    <a:cubicBezTo>
                      <a:pt x="111" y="547"/>
                      <a:pt x="107" y="548"/>
                      <a:pt x="104" y="549"/>
                    </a:cubicBezTo>
                    <a:cubicBezTo>
                      <a:pt x="104" y="549"/>
                      <a:pt x="104" y="549"/>
                      <a:pt x="104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3" y="549"/>
                      <a:pt x="103" y="549"/>
                      <a:pt x="103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2" y="549"/>
                      <a:pt x="102" y="549"/>
                      <a:pt x="102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1" y="549"/>
                      <a:pt x="101" y="549"/>
                      <a:pt x="101" y="549"/>
                    </a:cubicBezTo>
                    <a:cubicBezTo>
                      <a:pt x="100" y="549"/>
                      <a:pt x="100" y="549"/>
                      <a:pt x="100" y="549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92" y="550"/>
                      <a:pt x="92" y="550"/>
                      <a:pt x="92" y="550"/>
                    </a:cubicBezTo>
                    <a:cubicBezTo>
                      <a:pt x="90" y="550"/>
                      <a:pt x="87" y="551"/>
                      <a:pt x="85" y="551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7" y="550"/>
                      <a:pt x="74" y="549"/>
                      <a:pt x="72" y="549"/>
                    </a:cubicBezTo>
                    <a:cubicBezTo>
                      <a:pt x="67" y="547"/>
                      <a:pt x="67" y="547"/>
                      <a:pt x="67" y="547"/>
                    </a:cubicBezTo>
                    <a:cubicBezTo>
                      <a:pt x="66" y="546"/>
                      <a:pt x="63" y="545"/>
                      <a:pt x="62" y="545"/>
                    </a:cubicBezTo>
                    <a:cubicBezTo>
                      <a:pt x="39" y="532"/>
                      <a:pt x="29" y="501"/>
                      <a:pt x="27" y="458"/>
                    </a:cubicBezTo>
                    <a:cubicBezTo>
                      <a:pt x="23" y="391"/>
                      <a:pt x="24" y="329"/>
                      <a:pt x="38" y="327"/>
                    </a:cubicBezTo>
                    <a:cubicBezTo>
                      <a:pt x="39" y="326"/>
                      <a:pt x="40" y="327"/>
                      <a:pt x="41" y="327"/>
                    </a:cubicBezTo>
                    <a:cubicBezTo>
                      <a:pt x="42" y="328"/>
                      <a:pt x="42" y="328"/>
                      <a:pt x="43" y="328"/>
                    </a:cubicBezTo>
                    <a:cubicBezTo>
                      <a:pt x="44" y="329"/>
                      <a:pt x="45" y="331"/>
                      <a:pt x="46" y="333"/>
                    </a:cubicBezTo>
                    <a:cubicBezTo>
                      <a:pt x="47" y="336"/>
                      <a:pt x="47" y="336"/>
                      <a:pt x="47" y="336"/>
                    </a:cubicBezTo>
                    <a:cubicBezTo>
                      <a:pt x="47" y="338"/>
                      <a:pt x="48" y="340"/>
                      <a:pt x="48" y="341"/>
                    </a:cubicBezTo>
                    <a:cubicBezTo>
                      <a:pt x="49" y="346"/>
                      <a:pt x="49" y="346"/>
                      <a:pt x="49" y="346"/>
                    </a:cubicBezTo>
                    <a:cubicBezTo>
                      <a:pt x="49" y="348"/>
                      <a:pt x="49" y="350"/>
                      <a:pt x="49" y="352"/>
                    </a:cubicBezTo>
                    <a:cubicBezTo>
                      <a:pt x="50" y="358"/>
                      <a:pt x="50" y="358"/>
                      <a:pt x="50" y="358"/>
                    </a:cubicBezTo>
                    <a:cubicBezTo>
                      <a:pt x="50" y="360"/>
                      <a:pt x="50" y="363"/>
                      <a:pt x="50" y="365"/>
                    </a:cubicBezTo>
                    <a:cubicBezTo>
                      <a:pt x="50" y="372"/>
                      <a:pt x="50" y="372"/>
                      <a:pt x="50" y="372"/>
                    </a:cubicBezTo>
                    <a:cubicBezTo>
                      <a:pt x="49" y="374"/>
                      <a:pt x="49" y="377"/>
                      <a:pt x="49" y="379"/>
                    </a:cubicBezTo>
                    <a:cubicBezTo>
                      <a:pt x="49" y="386"/>
                      <a:pt x="49" y="386"/>
                      <a:pt x="49" y="386"/>
                    </a:cubicBezTo>
                    <a:cubicBezTo>
                      <a:pt x="49" y="388"/>
                      <a:pt x="49" y="391"/>
                      <a:pt x="49" y="393"/>
                    </a:cubicBezTo>
                    <a:cubicBezTo>
                      <a:pt x="48" y="400"/>
                      <a:pt x="48" y="400"/>
                      <a:pt x="48" y="400"/>
                    </a:cubicBezTo>
                    <a:cubicBezTo>
                      <a:pt x="48" y="402"/>
                      <a:pt x="48" y="404"/>
                      <a:pt x="48" y="406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7" y="414"/>
                      <a:pt x="47" y="416"/>
                      <a:pt x="47" y="418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6" y="425"/>
                      <a:pt x="46" y="427"/>
                      <a:pt x="46" y="429"/>
                    </a:cubicBezTo>
                    <a:cubicBezTo>
                      <a:pt x="46" y="433"/>
                      <a:pt x="46" y="433"/>
                      <a:pt x="46" y="433"/>
                    </a:cubicBezTo>
                    <a:cubicBezTo>
                      <a:pt x="46" y="434"/>
                      <a:pt x="46" y="436"/>
                      <a:pt x="47" y="438"/>
                    </a:cubicBezTo>
                    <a:cubicBezTo>
                      <a:pt x="47" y="443"/>
                      <a:pt x="47" y="443"/>
                      <a:pt x="47" y="443"/>
                    </a:cubicBezTo>
                    <a:cubicBezTo>
                      <a:pt x="47" y="445"/>
                      <a:pt x="47" y="447"/>
                      <a:pt x="47" y="449"/>
                    </a:cubicBezTo>
                    <a:cubicBezTo>
                      <a:pt x="48" y="455"/>
                      <a:pt x="48" y="455"/>
                      <a:pt x="48" y="455"/>
                    </a:cubicBezTo>
                    <a:cubicBezTo>
                      <a:pt x="48" y="457"/>
                      <a:pt x="49" y="459"/>
                      <a:pt x="49" y="461"/>
                    </a:cubicBezTo>
                    <a:cubicBezTo>
                      <a:pt x="50" y="468"/>
                      <a:pt x="50" y="468"/>
                      <a:pt x="50" y="468"/>
                    </a:cubicBezTo>
                    <a:cubicBezTo>
                      <a:pt x="50" y="470"/>
                      <a:pt x="51" y="473"/>
                      <a:pt x="51" y="475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4" y="484"/>
                      <a:pt x="54" y="487"/>
                      <a:pt x="55" y="489"/>
                    </a:cubicBezTo>
                    <a:cubicBezTo>
                      <a:pt x="57" y="495"/>
                      <a:pt x="57" y="495"/>
                      <a:pt x="57" y="495"/>
                    </a:cubicBezTo>
                    <a:cubicBezTo>
                      <a:pt x="58" y="497"/>
                      <a:pt x="59" y="499"/>
                      <a:pt x="60" y="501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4" y="508"/>
                      <a:pt x="65" y="511"/>
                      <a:pt x="66" y="512"/>
                    </a:cubicBezTo>
                    <a:cubicBezTo>
                      <a:pt x="69" y="516"/>
                      <a:pt x="69" y="516"/>
                      <a:pt x="69" y="516"/>
                    </a:cubicBezTo>
                    <a:cubicBezTo>
                      <a:pt x="73" y="520"/>
                      <a:pt x="74" y="521"/>
                      <a:pt x="78" y="523"/>
                    </a:cubicBezTo>
                    <a:cubicBezTo>
                      <a:pt x="83" y="526"/>
                      <a:pt x="88" y="527"/>
                      <a:pt x="95" y="526"/>
                    </a:cubicBezTo>
                    <a:cubicBezTo>
                      <a:pt x="140" y="516"/>
                      <a:pt x="127" y="437"/>
                      <a:pt x="128" y="399"/>
                    </a:cubicBezTo>
                    <a:cubicBezTo>
                      <a:pt x="132" y="208"/>
                      <a:pt x="159" y="119"/>
                      <a:pt x="162" y="103"/>
                    </a:cubicBezTo>
                    <a:cubicBezTo>
                      <a:pt x="165" y="83"/>
                      <a:pt x="166" y="49"/>
                      <a:pt x="140" y="35"/>
                    </a:cubicBezTo>
                    <a:cubicBezTo>
                      <a:pt x="139" y="34"/>
                      <a:pt x="137" y="33"/>
                      <a:pt x="135" y="33"/>
                    </a:cubicBezTo>
                    <a:cubicBezTo>
                      <a:pt x="133" y="32"/>
                      <a:pt x="131" y="31"/>
                      <a:pt x="129" y="31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18" y="29"/>
                      <a:pt x="112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31"/>
                      <a:pt x="92" y="32"/>
                      <a:pt x="90" y="33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2" y="37"/>
                      <a:pt x="80" y="38"/>
                      <a:pt x="78" y="40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0" y="47"/>
                      <a:pt x="67" y="49"/>
                      <a:pt x="65" y="51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8" y="62"/>
                      <a:pt x="55" y="65"/>
                      <a:pt x="54" y="6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2"/>
                      <a:pt x="44" y="87"/>
                      <a:pt x="43" y="90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8"/>
                      <a:pt x="34" y="114"/>
                      <a:pt x="33" y="119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7" y="141"/>
                      <a:pt x="26" y="148"/>
                      <a:pt x="25" y="154"/>
                    </a:cubicBezTo>
                    <a:cubicBezTo>
                      <a:pt x="21" y="174"/>
                      <a:pt x="21" y="174"/>
                      <a:pt x="21" y="174"/>
                    </a:cubicBezTo>
                    <a:cubicBezTo>
                      <a:pt x="20" y="181"/>
                      <a:pt x="19" y="190"/>
                      <a:pt x="18" y="196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15" y="229"/>
                      <a:pt x="14" y="239"/>
                      <a:pt x="14" y="247"/>
                    </a:cubicBezTo>
                    <a:cubicBezTo>
                      <a:pt x="12" y="276"/>
                      <a:pt x="12" y="276"/>
                      <a:pt x="12" y="276"/>
                    </a:cubicBezTo>
                    <a:cubicBezTo>
                      <a:pt x="12" y="285"/>
                      <a:pt x="12" y="297"/>
                      <a:pt x="11" y="306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47"/>
                      <a:pt x="11" y="358"/>
                      <a:pt x="11" y="367"/>
                    </a:cubicBezTo>
                    <a:cubicBezTo>
                      <a:pt x="11" y="393"/>
                      <a:pt x="11" y="393"/>
                      <a:pt x="11" y="393"/>
                    </a:cubicBezTo>
                    <a:cubicBezTo>
                      <a:pt x="11" y="400"/>
                      <a:pt x="11" y="410"/>
                      <a:pt x="11" y="417"/>
                    </a:cubicBezTo>
                    <a:cubicBezTo>
                      <a:pt x="12" y="439"/>
                      <a:pt x="12" y="439"/>
                      <a:pt x="12" y="439"/>
                    </a:cubicBezTo>
                    <a:cubicBezTo>
                      <a:pt x="12" y="444"/>
                      <a:pt x="12" y="452"/>
                      <a:pt x="12" y="458"/>
                    </a:cubicBezTo>
                    <a:cubicBezTo>
                      <a:pt x="13" y="475"/>
                      <a:pt x="13" y="475"/>
                      <a:pt x="13" y="475"/>
                    </a:cubicBezTo>
                    <a:cubicBezTo>
                      <a:pt x="13" y="480"/>
                      <a:pt x="14" y="486"/>
                      <a:pt x="14" y="491"/>
                    </a:cubicBezTo>
                    <a:cubicBezTo>
                      <a:pt x="15" y="504"/>
                      <a:pt x="15" y="504"/>
                      <a:pt x="15" y="504"/>
                    </a:cubicBezTo>
                    <a:cubicBezTo>
                      <a:pt x="15" y="508"/>
                      <a:pt x="16" y="513"/>
                      <a:pt x="16" y="51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8" y="530"/>
                      <a:pt x="18" y="534"/>
                      <a:pt x="19" y="537"/>
                    </a:cubicBezTo>
                    <a:cubicBezTo>
                      <a:pt x="20" y="545"/>
                      <a:pt x="20" y="545"/>
                      <a:pt x="20" y="545"/>
                    </a:cubicBezTo>
                    <a:cubicBezTo>
                      <a:pt x="21" y="548"/>
                      <a:pt x="21" y="551"/>
                      <a:pt x="22" y="553"/>
                    </a:cubicBezTo>
                    <a:cubicBezTo>
                      <a:pt x="23" y="560"/>
                      <a:pt x="23" y="560"/>
                      <a:pt x="23" y="560"/>
                    </a:cubicBezTo>
                    <a:cubicBezTo>
                      <a:pt x="23" y="562"/>
                      <a:pt x="24" y="564"/>
                      <a:pt x="24" y="566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6" y="574"/>
                      <a:pt x="27" y="576"/>
                      <a:pt x="27" y="578"/>
                    </a:cubicBezTo>
                    <a:cubicBezTo>
                      <a:pt x="28" y="583"/>
                      <a:pt x="28" y="583"/>
                      <a:pt x="28" y="583"/>
                    </a:cubicBezTo>
                    <a:cubicBezTo>
                      <a:pt x="29" y="585"/>
                      <a:pt x="29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1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9" y="617"/>
                      <a:pt x="39" y="617"/>
                      <a:pt x="39" y="617"/>
                    </a:cubicBezTo>
                    <a:cubicBezTo>
                      <a:pt x="40" y="618"/>
                      <a:pt x="41" y="620"/>
                      <a:pt x="42" y="622"/>
                    </a:cubicBezTo>
                    <a:cubicBezTo>
                      <a:pt x="45" y="627"/>
                      <a:pt x="45" y="627"/>
                      <a:pt x="45" y="627"/>
                    </a:cubicBezTo>
                    <a:cubicBezTo>
                      <a:pt x="46" y="629"/>
                      <a:pt x="47" y="631"/>
                      <a:pt x="48" y="633"/>
                    </a:cubicBezTo>
                    <a:cubicBezTo>
                      <a:pt x="51" y="637"/>
                      <a:pt x="51" y="637"/>
                      <a:pt x="51" y="637"/>
                    </a:cubicBezTo>
                    <a:cubicBezTo>
                      <a:pt x="52" y="639"/>
                      <a:pt x="54" y="641"/>
                      <a:pt x="55" y="642"/>
                    </a:cubicBezTo>
                    <a:cubicBezTo>
                      <a:pt x="59" y="646"/>
                      <a:pt x="59" y="646"/>
                      <a:pt x="59" y="646"/>
                    </a:cubicBezTo>
                    <a:cubicBezTo>
                      <a:pt x="60" y="648"/>
                      <a:pt x="61" y="649"/>
                      <a:pt x="63" y="650"/>
                    </a:cubicBezTo>
                    <a:cubicBezTo>
                      <a:pt x="67" y="654"/>
                      <a:pt x="67" y="654"/>
                      <a:pt x="67" y="654"/>
                    </a:cubicBezTo>
                    <a:cubicBezTo>
                      <a:pt x="69" y="655"/>
                      <a:pt x="72" y="658"/>
                      <a:pt x="75" y="659"/>
                    </a:cubicBezTo>
                    <a:cubicBezTo>
                      <a:pt x="83" y="664"/>
                      <a:pt x="92" y="666"/>
                      <a:pt x="101" y="664"/>
                    </a:cubicBezTo>
                    <a:cubicBezTo>
                      <a:pt x="146" y="656"/>
                      <a:pt x="179" y="619"/>
                      <a:pt x="177" y="557"/>
                    </a:cubicBezTo>
                    <a:cubicBezTo>
                      <a:pt x="174" y="495"/>
                      <a:pt x="173" y="410"/>
                      <a:pt x="174" y="401"/>
                    </a:cubicBezTo>
                    <a:cubicBezTo>
                      <a:pt x="176" y="389"/>
                      <a:pt x="168" y="345"/>
                      <a:pt x="190" y="340"/>
                    </a:cubicBezTo>
                    <a:cubicBezTo>
                      <a:pt x="190" y="341"/>
                      <a:pt x="190" y="341"/>
                      <a:pt x="191" y="342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8" name="Freeform 228">
                <a:extLst>
                  <a:ext uri="{FF2B5EF4-FFF2-40B4-BE49-F238E27FC236}">
                    <a16:creationId xmlns:a16="http://schemas.microsoft.com/office/drawing/2014/main" id="{EB680A3A-66D8-41A3-A591-7C05BEAD4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1"/>
                <a:ext cx="265" cy="933"/>
              </a:xfrm>
              <a:custGeom>
                <a:avLst/>
                <a:gdLst>
                  <a:gd name="T0" fmla="*/ 188 w 194"/>
                  <a:gd name="T1" fmla="*/ 405 h 684"/>
                  <a:gd name="T2" fmla="*/ 3 w 194"/>
                  <a:gd name="T3" fmla="*/ 310 h 684"/>
                  <a:gd name="T4" fmla="*/ 142 w 194"/>
                  <a:gd name="T5" fmla="*/ 401 h 684"/>
                  <a:gd name="T6" fmla="*/ 41 w 194"/>
                  <a:gd name="T7" fmla="*/ 341 h 684"/>
                  <a:gd name="T8" fmla="*/ 142 w 194"/>
                  <a:gd name="T9" fmla="*/ 417 h 684"/>
                  <a:gd name="T10" fmla="*/ 107 w 194"/>
                  <a:gd name="T11" fmla="*/ 18 h 684"/>
                  <a:gd name="T12" fmla="*/ 148 w 194"/>
                  <a:gd name="T13" fmla="*/ 13 h 684"/>
                  <a:gd name="T14" fmla="*/ 169 w 194"/>
                  <a:gd name="T15" fmla="*/ 29 h 684"/>
                  <a:gd name="T16" fmla="*/ 183 w 194"/>
                  <a:gd name="T17" fmla="*/ 51 h 684"/>
                  <a:gd name="T18" fmla="*/ 188 w 194"/>
                  <a:gd name="T19" fmla="*/ 76 h 684"/>
                  <a:gd name="T20" fmla="*/ 184 w 194"/>
                  <a:gd name="T21" fmla="*/ 103 h 684"/>
                  <a:gd name="T22" fmla="*/ 176 w 194"/>
                  <a:gd name="T23" fmla="*/ 162 h 684"/>
                  <a:gd name="T24" fmla="*/ 166 w 194"/>
                  <a:gd name="T25" fmla="*/ 241 h 684"/>
                  <a:gd name="T26" fmla="*/ 157 w 194"/>
                  <a:gd name="T27" fmla="*/ 323 h 684"/>
                  <a:gd name="T28" fmla="*/ 151 w 194"/>
                  <a:gd name="T29" fmla="*/ 391 h 684"/>
                  <a:gd name="T30" fmla="*/ 150 w 194"/>
                  <a:gd name="T31" fmla="*/ 425 h 684"/>
                  <a:gd name="T32" fmla="*/ 151 w 194"/>
                  <a:gd name="T33" fmla="*/ 454 h 684"/>
                  <a:gd name="T34" fmla="*/ 150 w 194"/>
                  <a:gd name="T35" fmla="*/ 488 h 684"/>
                  <a:gd name="T36" fmla="*/ 141 w 194"/>
                  <a:gd name="T37" fmla="*/ 521 h 684"/>
                  <a:gd name="T38" fmla="*/ 120 w 194"/>
                  <a:gd name="T39" fmla="*/ 544 h 684"/>
                  <a:gd name="T40" fmla="*/ 103 w 194"/>
                  <a:gd name="T41" fmla="*/ 550 h 684"/>
                  <a:gd name="T42" fmla="*/ 102 w 194"/>
                  <a:gd name="T43" fmla="*/ 550 h 684"/>
                  <a:gd name="T44" fmla="*/ 101 w 194"/>
                  <a:gd name="T45" fmla="*/ 550 h 684"/>
                  <a:gd name="T46" fmla="*/ 100 w 194"/>
                  <a:gd name="T47" fmla="*/ 551 h 684"/>
                  <a:gd name="T48" fmla="*/ 99 w 194"/>
                  <a:gd name="T49" fmla="*/ 551 h 684"/>
                  <a:gd name="T50" fmla="*/ 85 w 194"/>
                  <a:gd name="T51" fmla="*/ 552 h 684"/>
                  <a:gd name="T52" fmla="*/ 62 w 194"/>
                  <a:gd name="T53" fmla="*/ 546 h 684"/>
                  <a:gd name="T54" fmla="*/ 43 w 194"/>
                  <a:gd name="T55" fmla="*/ 329 h 684"/>
                  <a:gd name="T56" fmla="*/ 49 w 194"/>
                  <a:gd name="T57" fmla="*/ 347 h 684"/>
                  <a:gd name="T58" fmla="*/ 50 w 194"/>
                  <a:gd name="T59" fmla="*/ 373 h 684"/>
                  <a:gd name="T60" fmla="*/ 48 w 194"/>
                  <a:gd name="T61" fmla="*/ 401 h 684"/>
                  <a:gd name="T62" fmla="*/ 47 w 194"/>
                  <a:gd name="T63" fmla="*/ 424 h 684"/>
                  <a:gd name="T64" fmla="*/ 47 w 194"/>
                  <a:gd name="T65" fmla="*/ 444 h 684"/>
                  <a:gd name="T66" fmla="*/ 50 w 194"/>
                  <a:gd name="T67" fmla="*/ 469 h 684"/>
                  <a:gd name="T68" fmla="*/ 57 w 194"/>
                  <a:gd name="T69" fmla="*/ 496 h 684"/>
                  <a:gd name="T70" fmla="*/ 69 w 194"/>
                  <a:gd name="T71" fmla="*/ 517 h 684"/>
                  <a:gd name="T72" fmla="*/ 162 w 194"/>
                  <a:gd name="T73" fmla="*/ 104 h 684"/>
                  <a:gd name="T74" fmla="*/ 122 w 194"/>
                  <a:gd name="T75" fmla="*/ 30 h 684"/>
                  <a:gd name="T76" fmla="*/ 107 w 194"/>
                  <a:gd name="T77" fmla="*/ 30 h 684"/>
                  <a:gd name="T78" fmla="*/ 106 w 194"/>
                  <a:gd name="T79" fmla="*/ 30 h 684"/>
                  <a:gd name="T80" fmla="*/ 105 w 194"/>
                  <a:gd name="T81" fmla="*/ 30 h 684"/>
                  <a:gd name="T82" fmla="*/ 104 w 194"/>
                  <a:gd name="T83" fmla="*/ 30 h 684"/>
                  <a:gd name="T84" fmla="*/ 103 w 194"/>
                  <a:gd name="T85" fmla="*/ 30 h 684"/>
                  <a:gd name="T86" fmla="*/ 84 w 194"/>
                  <a:gd name="T87" fmla="*/ 37 h 684"/>
                  <a:gd name="T88" fmla="*/ 59 w 194"/>
                  <a:gd name="T89" fmla="*/ 60 h 684"/>
                  <a:gd name="T90" fmla="*/ 38 w 194"/>
                  <a:gd name="T91" fmla="*/ 105 h 684"/>
                  <a:gd name="T92" fmla="*/ 21 w 194"/>
                  <a:gd name="T93" fmla="*/ 175 h 684"/>
                  <a:gd name="T94" fmla="*/ 12 w 194"/>
                  <a:gd name="T95" fmla="*/ 277 h 684"/>
                  <a:gd name="T96" fmla="*/ 11 w 194"/>
                  <a:gd name="T97" fmla="*/ 394 h 684"/>
                  <a:gd name="T98" fmla="*/ 13 w 194"/>
                  <a:gd name="T99" fmla="*/ 476 h 684"/>
                  <a:gd name="T100" fmla="*/ 17 w 194"/>
                  <a:gd name="T101" fmla="*/ 528 h 684"/>
                  <a:gd name="T102" fmla="*/ 23 w 194"/>
                  <a:gd name="T103" fmla="*/ 561 h 684"/>
                  <a:gd name="T104" fmla="*/ 28 w 194"/>
                  <a:gd name="T105" fmla="*/ 584 h 684"/>
                  <a:gd name="T106" fmla="*/ 34 w 194"/>
                  <a:gd name="T107" fmla="*/ 606 h 684"/>
                  <a:gd name="T108" fmla="*/ 45 w 194"/>
                  <a:gd name="T109" fmla="*/ 628 h 684"/>
                  <a:gd name="T110" fmla="*/ 59 w 194"/>
                  <a:gd name="T111" fmla="*/ 647 h 684"/>
                  <a:gd name="T112" fmla="*/ 101 w 194"/>
                  <a:gd name="T113" fmla="*/ 665 h 684"/>
                  <a:gd name="T114" fmla="*/ 191 w 194"/>
                  <a:gd name="T115" fmla="*/ 342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4">
                    <a:moveTo>
                      <a:pt x="191" y="342"/>
                    </a:moveTo>
                    <a:cubicBezTo>
                      <a:pt x="189" y="350"/>
                      <a:pt x="174" y="364"/>
                      <a:pt x="185" y="364"/>
                    </a:cubicBezTo>
                    <a:cubicBezTo>
                      <a:pt x="191" y="364"/>
                      <a:pt x="187" y="354"/>
                      <a:pt x="193" y="354"/>
                    </a:cubicBezTo>
                    <a:cubicBezTo>
                      <a:pt x="184" y="354"/>
                      <a:pt x="190" y="390"/>
                      <a:pt x="188" y="405"/>
                    </a:cubicBezTo>
                    <a:cubicBezTo>
                      <a:pt x="187" y="411"/>
                      <a:pt x="188" y="496"/>
                      <a:pt x="191" y="557"/>
                    </a:cubicBezTo>
                    <a:cubicBezTo>
                      <a:pt x="194" y="626"/>
                      <a:pt x="155" y="670"/>
                      <a:pt x="107" y="678"/>
                    </a:cubicBezTo>
                    <a:cubicBezTo>
                      <a:pt x="61" y="684"/>
                      <a:pt x="30" y="634"/>
                      <a:pt x="22" y="595"/>
                    </a:cubicBezTo>
                    <a:cubicBezTo>
                      <a:pt x="14" y="557"/>
                      <a:pt x="0" y="533"/>
                      <a:pt x="3" y="310"/>
                    </a:cubicBezTo>
                    <a:cubicBezTo>
                      <a:pt x="6" y="93"/>
                      <a:pt x="56" y="28"/>
                      <a:pt x="106" y="20"/>
                    </a:cubicBezTo>
                    <a:cubicBezTo>
                      <a:pt x="108" y="20"/>
                      <a:pt x="110" y="20"/>
                      <a:pt x="112" y="20"/>
                    </a:cubicBezTo>
                    <a:cubicBezTo>
                      <a:pt x="180" y="17"/>
                      <a:pt x="180" y="77"/>
                      <a:pt x="175" y="106"/>
                    </a:cubicBezTo>
                    <a:cubicBezTo>
                      <a:pt x="173" y="123"/>
                      <a:pt x="146" y="211"/>
                      <a:pt x="142" y="401"/>
                    </a:cubicBezTo>
                    <a:cubicBezTo>
                      <a:pt x="141" y="438"/>
                      <a:pt x="156" y="525"/>
                      <a:pt x="102" y="540"/>
                    </a:cubicBezTo>
                    <a:cubicBezTo>
                      <a:pt x="100" y="540"/>
                      <a:pt x="99" y="540"/>
                      <a:pt x="98" y="540"/>
                    </a:cubicBezTo>
                    <a:cubicBezTo>
                      <a:pt x="45" y="547"/>
                      <a:pt x="38" y="457"/>
                      <a:pt x="38" y="433"/>
                    </a:cubicBezTo>
                    <a:cubicBezTo>
                      <a:pt x="38" y="410"/>
                      <a:pt x="47" y="336"/>
                      <a:pt x="41" y="341"/>
                    </a:cubicBezTo>
                    <a:cubicBezTo>
                      <a:pt x="40" y="337"/>
                      <a:pt x="37" y="393"/>
                      <a:pt x="41" y="459"/>
                    </a:cubicBezTo>
                    <a:cubicBezTo>
                      <a:pt x="44" y="515"/>
                      <a:pt x="60" y="547"/>
                      <a:pt x="101" y="541"/>
                    </a:cubicBezTo>
                    <a:cubicBezTo>
                      <a:pt x="103" y="541"/>
                      <a:pt x="105" y="540"/>
                      <a:pt x="106" y="540"/>
                    </a:cubicBezTo>
                    <a:cubicBezTo>
                      <a:pt x="155" y="533"/>
                      <a:pt x="142" y="446"/>
                      <a:pt x="142" y="417"/>
                    </a:cubicBezTo>
                    <a:cubicBezTo>
                      <a:pt x="142" y="354"/>
                      <a:pt x="172" y="125"/>
                      <a:pt x="179" y="87"/>
                    </a:cubicBezTo>
                    <a:cubicBezTo>
                      <a:pt x="186" y="52"/>
                      <a:pt x="150" y="14"/>
                      <a:pt x="112" y="18"/>
                    </a:cubicBezTo>
                    <a:cubicBezTo>
                      <a:pt x="110" y="18"/>
                      <a:pt x="108" y="18"/>
                      <a:pt x="107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43" y="14"/>
                      <a:pt x="157" y="30"/>
                      <a:pt x="177" y="52"/>
                    </a:cubicBezTo>
                    <a:cubicBezTo>
                      <a:pt x="179" y="41"/>
                      <a:pt x="154" y="0"/>
                      <a:pt x="105" y="6"/>
                    </a:cubicBezTo>
                    <a:cubicBezTo>
                      <a:pt x="105" y="5"/>
                      <a:pt x="107" y="5"/>
                      <a:pt x="109" y="5"/>
                    </a:cubicBezTo>
                    <a:cubicBezTo>
                      <a:pt x="123" y="3"/>
                      <a:pt x="136" y="6"/>
                      <a:pt x="148" y="13"/>
                    </a:cubicBezTo>
                    <a:cubicBezTo>
                      <a:pt x="150" y="14"/>
                      <a:pt x="152" y="15"/>
                      <a:pt x="154" y="16"/>
                    </a:cubicBezTo>
                    <a:cubicBezTo>
                      <a:pt x="155" y="17"/>
                      <a:pt x="158" y="19"/>
                      <a:pt x="159" y="20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6" y="26"/>
                      <a:pt x="168" y="28"/>
                      <a:pt x="169" y="29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4" y="36"/>
                      <a:pt x="176" y="38"/>
                      <a:pt x="177" y="39"/>
                    </a:cubicBezTo>
                    <a:cubicBezTo>
                      <a:pt x="180" y="45"/>
                      <a:pt x="180" y="45"/>
                      <a:pt x="180" y="45"/>
                    </a:cubicBezTo>
                    <a:cubicBezTo>
                      <a:pt x="181" y="47"/>
                      <a:pt x="182" y="49"/>
                      <a:pt x="183" y="51"/>
                    </a:cubicBezTo>
                    <a:cubicBezTo>
                      <a:pt x="185" y="57"/>
                      <a:pt x="185" y="57"/>
                      <a:pt x="185" y="57"/>
                    </a:cubicBezTo>
                    <a:cubicBezTo>
                      <a:pt x="186" y="59"/>
                      <a:pt x="186" y="61"/>
                      <a:pt x="187" y="63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1"/>
                      <a:pt x="188" y="74"/>
                      <a:pt x="188" y="76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5" y="97"/>
                      <a:pt x="185" y="100"/>
                      <a:pt x="184" y="103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9"/>
                      <a:pt x="181" y="125"/>
                      <a:pt x="180" y="129"/>
                    </a:cubicBezTo>
                    <a:cubicBezTo>
                      <a:pt x="178" y="145"/>
                      <a:pt x="178" y="145"/>
                      <a:pt x="178" y="145"/>
                    </a:cubicBezTo>
                    <a:cubicBezTo>
                      <a:pt x="177" y="150"/>
                      <a:pt x="176" y="157"/>
                      <a:pt x="176" y="162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3" y="187"/>
                      <a:pt x="172" y="195"/>
                      <a:pt x="171" y="201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7" y="227"/>
                      <a:pt x="166" y="235"/>
                      <a:pt x="166" y="241"/>
                    </a:cubicBezTo>
                    <a:cubicBezTo>
                      <a:pt x="163" y="262"/>
                      <a:pt x="163" y="262"/>
                      <a:pt x="163" y="262"/>
                    </a:cubicBezTo>
                    <a:cubicBezTo>
                      <a:pt x="163" y="269"/>
                      <a:pt x="162" y="277"/>
                      <a:pt x="161" y="283"/>
                    </a:cubicBezTo>
                    <a:cubicBezTo>
                      <a:pt x="159" y="304"/>
                      <a:pt x="159" y="304"/>
                      <a:pt x="159" y="304"/>
                    </a:cubicBezTo>
                    <a:cubicBezTo>
                      <a:pt x="158" y="310"/>
                      <a:pt x="157" y="318"/>
                      <a:pt x="157" y="323"/>
                    </a:cubicBezTo>
                    <a:cubicBezTo>
                      <a:pt x="155" y="342"/>
                      <a:pt x="155" y="342"/>
                      <a:pt x="155" y="342"/>
                    </a:cubicBezTo>
                    <a:cubicBezTo>
                      <a:pt x="154" y="348"/>
                      <a:pt x="153" y="355"/>
                      <a:pt x="153" y="360"/>
                    </a:cubicBezTo>
                    <a:cubicBezTo>
                      <a:pt x="152" y="376"/>
                      <a:pt x="152" y="376"/>
                      <a:pt x="152" y="376"/>
                    </a:cubicBezTo>
                    <a:cubicBezTo>
                      <a:pt x="151" y="381"/>
                      <a:pt x="151" y="387"/>
                      <a:pt x="151" y="391"/>
                    </a:cubicBezTo>
                    <a:cubicBezTo>
                      <a:pt x="150" y="404"/>
                      <a:pt x="150" y="404"/>
                      <a:pt x="150" y="404"/>
                    </a:cubicBezTo>
                    <a:cubicBezTo>
                      <a:pt x="150" y="407"/>
                      <a:pt x="150" y="411"/>
                      <a:pt x="150" y="414"/>
                    </a:cubicBezTo>
                    <a:cubicBezTo>
                      <a:pt x="150" y="419"/>
                      <a:pt x="150" y="419"/>
                      <a:pt x="150" y="419"/>
                    </a:cubicBezTo>
                    <a:cubicBezTo>
                      <a:pt x="150" y="421"/>
                      <a:pt x="150" y="423"/>
                      <a:pt x="150" y="425"/>
                    </a:cubicBezTo>
                    <a:cubicBezTo>
                      <a:pt x="151" y="431"/>
                      <a:pt x="151" y="431"/>
                      <a:pt x="151" y="431"/>
                    </a:cubicBezTo>
                    <a:cubicBezTo>
                      <a:pt x="151" y="433"/>
                      <a:pt x="151" y="436"/>
                      <a:pt x="151" y="438"/>
                    </a:cubicBezTo>
                    <a:cubicBezTo>
                      <a:pt x="151" y="446"/>
                      <a:pt x="151" y="446"/>
                      <a:pt x="151" y="446"/>
                    </a:cubicBezTo>
                    <a:cubicBezTo>
                      <a:pt x="151" y="448"/>
                      <a:pt x="151" y="451"/>
                      <a:pt x="151" y="454"/>
                    </a:cubicBezTo>
                    <a:cubicBezTo>
                      <a:pt x="151" y="462"/>
                      <a:pt x="151" y="462"/>
                      <a:pt x="151" y="462"/>
                    </a:cubicBezTo>
                    <a:cubicBezTo>
                      <a:pt x="151" y="465"/>
                      <a:pt x="151" y="468"/>
                      <a:pt x="151" y="471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50" y="482"/>
                      <a:pt x="150" y="486"/>
                      <a:pt x="150" y="488"/>
                    </a:cubicBezTo>
                    <a:cubicBezTo>
                      <a:pt x="148" y="497"/>
                      <a:pt x="148" y="497"/>
                      <a:pt x="148" y="497"/>
                    </a:cubicBezTo>
                    <a:cubicBezTo>
                      <a:pt x="148" y="499"/>
                      <a:pt x="147" y="503"/>
                      <a:pt x="146" y="505"/>
                    </a:cubicBezTo>
                    <a:cubicBezTo>
                      <a:pt x="144" y="513"/>
                      <a:pt x="144" y="513"/>
                      <a:pt x="144" y="513"/>
                    </a:cubicBezTo>
                    <a:cubicBezTo>
                      <a:pt x="143" y="515"/>
                      <a:pt x="142" y="518"/>
                      <a:pt x="141" y="521"/>
                    </a:cubicBezTo>
                    <a:cubicBezTo>
                      <a:pt x="137" y="528"/>
                      <a:pt x="137" y="528"/>
                      <a:pt x="137" y="528"/>
                    </a:cubicBezTo>
                    <a:cubicBezTo>
                      <a:pt x="135" y="529"/>
                      <a:pt x="134" y="532"/>
                      <a:pt x="132" y="534"/>
                    </a:cubicBezTo>
                    <a:cubicBezTo>
                      <a:pt x="127" y="539"/>
                      <a:pt x="127" y="539"/>
                      <a:pt x="127" y="539"/>
                    </a:cubicBezTo>
                    <a:cubicBezTo>
                      <a:pt x="125" y="541"/>
                      <a:pt x="122" y="543"/>
                      <a:pt x="120" y="544"/>
                    </a:cubicBezTo>
                    <a:cubicBezTo>
                      <a:pt x="114" y="547"/>
                      <a:pt x="114" y="547"/>
                      <a:pt x="114" y="547"/>
                    </a:cubicBezTo>
                    <a:cubicBezTo>
                      <a:pt x="111" y="548"/>
                      <a:pt x="107" y="549"/>
                      <a:pt x="104" y="550"/>
                    </a:cubicBezTo>
                    <a:cubicBezTo>
                      <a:pt x="104" y="550"/>
                      <a:pt x="104" y="550"/>
                      <a:pt x="104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3" y="550"/>
                      <a:pt x="103" y="550"/>
                      <a:pt x="103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2" y="550"/>
                      <a:pt x="102" y="550"/>
                      <a:pt x="102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1" y="550"/>
                      <a:pt x="101" y="550"/>
                      <a:pt x="101" y="550"/>
                    </a:cubicBezTo>
                    <a:cubicBezTo>
                      <a:pt x="100" y="550"/>
                      <a:pt x="100" y="550"/>
                      <a:pt x="100" y="550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9" y="551"/>
                      <a:pt x="99" y="551"/>
                      <a:pt x="99" y="551"/>
                    </a:cubicBezTo>
                    <a:cubicBezTo>
                      <a:pt x="92" y="551"/>
                      <a:pt x="92" y="551"/>
                      <a:pt x="92" y="551"/>
                    </a:cubicBezTo>
                    <a:cubicBezTo>
                      <a:pt x="90" y="551"/>
                      <a:pt x="87" y="552"/>
                      <a:pt x="85" y="552"/>
                    </a:cubicBezTo>
                    <a:cubicBezTo>
                      <a:pt x="79" y="551"/>
                      <a:pt x="79" y="551"/>
                      <a:pt x="79" y="551"/>
                    </a:cubicBezTo>
                    <a:cubicBezTo>
                      <a:pt x="77" y="551"/>
                      <a:pt x="74" y="550"/>
                      <a:pt x="72" y="550"/>
                    </a:cubicBezTo>
                    <a:cubicBezTo>
                      <a:pt x="67" y="548"/>
                      <a:pt x="67" y="548"/>
                      <a:pt x="67" y="548"/>
                    </a:cubicBezTo>
                    <a:cubicBezTo>
                      <a:pt x="66" y="547"/>
                      <a:pt x="63" y="546"/>
                      <a:pt x="62" y="546"/>
                    </a:cubicBezTo>
                    <a:cubicBezTo>
                      <a:pt x="39" y="533"/>
                      <a:pt x="29" y="502"/>
                      <a:pt x="27" y="459"/>
                    </a:cubicBezTo>
                    <a:cubicBezTo>
                      <a:pt x="23" y="392"/>
                      <a:pt x="24" y="330"/>
                      <a:pt x="38" y="328"/>
                    </a:cubicBezTo>
                    <a:cubicBezTo>
                      <a:pt x="39" y="327"/>
                      <a:pt x="40" y="328"/>
                      <a:pt x="41" y="328"/>
                    </a:cubicBezTo>
                    <a:cubicBezTo>
                      <a:pt x="42" y="329"/>
                      <a:pt x="42" y="329"/>
                      <a:pt x="43" y="329"/>
                    </a:cubicBezTo>
                    <a:cubicBezTo>
                      <a:pt x="44" y="330"/>
                      <a:pt x="45" y="332"/>
                      <a:pt x="46" y="334"/>
                    </a:cubicBezTo>
                    <a:cubicBezTo>
                      <a:pt x="47" y="337"/>
                      <a:pt x="47" y="337"/>
                      <a:pt x="47" y="337"/>
                    </a:cubicBezTo>
                    <a:cubicBezTo>
                      <a:pt x="47" y="339"/>
                      <a:pt x="48" y="341"/>
                      <a:pt x="48" y="342"/>
                    </a:cubicBezTo>
                    <a:cubicBezTo>
                      <a:pt x="49" y="347"/>
                      <a:pt x="49" y="347"/>
                      <a:pt x="49" y="347"/>
                    </a:cubicBezTo>
                    <a:cubicBezTo>
                      <a:pt x="49" y="349"/>
                      <a:pt x="49" y="351"/>
                      <a:pt x="49" y="353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61"/>
                      <a:pt x="50" y="364"/>
                      <a:pt x="50" y="366"/>
                    </a:cubicBezTo>
                    <a:cubicBezTo>
                      <a:pt x="50" y="373"/>
                      <a:pt x="50" y="373"/>
                      <a:pt x="50" y="373"/>
                    </a:cubicBezTo>
                    <a:cubicBezTo>
                      <a:pt x="49" y="375"/>
                      <a:pt x="49" y="378"/>
                      <a:pt x="49" y="380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9" y="389"/>
                      <a:pt x="49" y="392"/>
                      <a:pt x="49" y="394"/>
                    </a:cubicBezTo>
                    <a:cubicBezTo>
                      <a:pt x="48" y="401"/>
                      <a:pt x="48" y="401"/>
                      <a:pt x="48" y="401"/>
                    </a:cubicBezTo>
                    <a:cubicBezTo>
                      <a:pt x="48" y="403"/>
                      <a:pt x="48" y="405"/>
                      <a:pt x="48" y="407"/>
                    </a:cubicBezTo>
                    <a:cubicBezTo>
                      <a:pt x="47" y="413"/>
                      <a:pt x="47" y="413"/>
                      <a:pt x="47" y="413"/>
                    </a:cubicBezTo>
                    <a:cubicBezTo>
                      <a:pt x="47" y="415"/>
                      <a:pt x="47" y="417"/>
                      <a:pt x="47" y="419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6"/>
                      <a:pt x="46" y="428"/>
                      <a:pt x="46" y="430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6" y="435"/>
                      <a:pt x="46" y="437"/>
                      <a:pt x="47" y="439"/>
                    </a:cubicBezTo>
                    <a:cubicBezTo>
                      <a:pt x="47" y="444"/>
                      <a:pt x="47" y="444"/>
                      <a:pt x="47" y="444"/>
                    </a:cubicBezTo>
                    <a:cubicBezTo>
                      <a:pt x="47" y="446"/>
                      <a:pt x="47" y="448"/>
                      <a:pt x="47" y="450"/>
                    </a:cubicBezTo>
                    <a:cubicBezTo>
                      <a:pt x="48" y="456"/>
                      <a:pt x="48" y="456"/>
                      <a:pt x="48" y="456"/>
                    </a:cubicBezTo>
                    <a:cubicBezTo>
                      <a:pt x="48" y="458"/>
                      <a:pt x="49" y="460"/>
                      <a:pt x="49" y="462"/>
                    </a:cubicBezTo>
                    <a:cubicBezTo>
                      <a:pt x="50" y="469"/>
                      <a:pt x="50" y="469"/>
                      <a:pt x="50" y="469"/>
                    </a:cubicBezTo>
                    <a:cubicBezTo>
                      <a:pt x="50" y="471"/>
                      <a:pt x="51" y="474"/>
                      <a:pt x="51" y="476"/>
                    </a:cubicBezTo>
                    <a:cubicBezTo>
                      <a:pt x="53" y="483"/>
                      <a:pt x="53" y="483"/>
                      <a:pt x="53" y="483"/>
                    </a:cubicBezTo>
                    <a:cubicBezTo>
                      <a:pt x="54" y="485"/>
                      <a:pt x="54" y="488"/>
                      <a:pt x="55" y="490"/>
                    </a:cubicBezTo>
                    <a:cubicBezTo>
                      <a:pt x="57" y="496"/>
                      <a:pt x="57" y="496"/>
                      <a:pt x="57" y="496"/>
                    </a:cubicBezTo>
                    <a:cubicBezTo>
                      <a:pt x="58" y="498"/>
                      <a:pt x="59" y="500"/>
                      <a:pt x="60" y="502"/>
                    </a:cubicBezTo>
                    <a:cubicBezTo>
                      <a:pt x="63" y="508"/>
                      <a:pt x="63" y="508"/>
                      <a:pt x="63" y="508"/>
                    </a:cubicBezTo>
                    <a:cubicBezTo>
                      <a:pt x="64" y="509"/>
                      <a:pt x="65" y="512"/>
                      <a:pt x="66" y="513"/>
                    </a:cubicBezTo>
                    <a:cubicBezTo>
                      <a:pt x="69" y="517"/>
                      <a:pt x="69" y="517"/>
                      <a:pt x="69" y="517"/>
                    </a:cubicBezTo>
                    <a:cubicBezTo>
                      <a:pt x="73" y="521"/>
                      <a:pt x="74" y="522"/>
                      <a:pt x="78" y="524"/>
                    </a:cubicBezTo>
                    <a:cubicBezTo>
                      <a:pt x="83" y="527"/>
                      <a:pt x="88" y="528"/>
                      <a:pt x="95" y="527"/>
                    </a:cubicBezTo>
                    <a:cubicBezTo>
                      <a:pt x="140" y="517"/>
                      <a:pt x="127" y="438"/>
                      <a:pt x="128" y="400"/>
                    </a:cubicBezTo>
                    <a:cubicBezTo>
                      <a:pt x="132" y="209"/>
                      <a:pt x="159" y="120"/>
                      <a:pt x="162" y="104"/>
                    </a:cubicBezTo>
                    <a:cubicBezTo>
                      <a:pt x="165" y="84"/>
                      <a:pt x="166" y="50"/>
                      <a:pt x="140" y="36"/>
                    </a:cubicBezTo>
                    <a:cubicBezTo>
                      <a:pt x="139" y="35"/>
                      <a:pt x="137" y="34"/>
                      <a:pt x="135" y="34"/>
                    </a:cubicBezTo>
                    <a:cubicBezTo>
                      <a:pt x="133" y="33"/>
                      <a:pt x="131" y="32"/>
                      <a:pt x="129" y="32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8" y="30"/>
                      <a:pt x="112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5" y="32"/>
                      <a:pt x="92" y="33"/>
                      <a:pt x="90" y="34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2" y="38"/>
                      <a:pt x="80" y="39"/>
                      <a:pt x="78" y="41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0" y="48"/>
                      <a:pt x="67" y="50"/>
                      <a:pt x="65" y="52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8" y="63"/>
                      <a:pt x="55" y="66"/>
                      <a:pt x="54" y="69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46" y="83"/>
                      <a:pt x="44" y="88"/>
                      <a:pt x="43" y="91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6" y="109"/>
                      <a:pt x="34" y="115"/>
                      <a:pt x="33" y="120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7" y="142"/>
                      <a:pt x="26" y="149"/>
                      <a:pt x="25" y="15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0" y="182"/>
                      <a:pt x="19" y="191"/>
                      <a:pt x="18" y="197"/>
                    </a:cubicBezTo>
                    <a:cubicBezTo>
                      <a:pt x="16" y="222"/>
                      <a:pt x="16" y="222"/>
                      <a:pt x="16" y="222"/>
                    </a:cubicBezTo>
                    <a:cubicBezTo>
                      <a:pt x="15" y="230"/>
                      <a:pt x="14" y="240"/>
                      <a:pt x="14" y="248"/>
                    </a:cubicBez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6"/>
                      <a:pt x="12" y="298"/>
                      <a:pt x="11" y="30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48"/>
                      <a:pt x="11" y="359"/>
                      <a:pt x="11" y="368"/>
                    </a:cubicBezTo>
                    <a:cubicBezTo>
                      <a:pt x="11" y="394"/>
                      <a:pt x="11" y="394"/>
                      <a:pt x="11" y="394"/>
                    </a:cubicBezTo>
                    <a:cubicBezTo>
                      <a:pt x="11" y="401"/>
                      <a:pt x="11" y="411"/>
                      <a:pt x="11" y="418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2" y="445"/>
                      <a:pt x="12" y="453"/>
                      <a:pt x="12" y="459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81"/>
                      <a:pt x="14" y="487"/>
                      <a:pt x="14" y="492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9"/>
                      <a:pt x="16" y="514"/>
                      <a:pt x="16" y="51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8" y="531"/>
                      <a:pt x="18" y="535"/>
                      <a:pt x="19" y="538"/>
                    </a:cubicBezTo>
                    <a:cubicBezTo>
                      <a:pt x="20" y="546"/>
                      <a:pt x="20" y="546"/>
                      <a:pt x="20" y="546"/>
                    </a:cubicBezTo>
                    <a:cubicBezTo>
                      <a:pt x="21" y="549"/>
                      <a:pt x="21" y="552"/>
                      <a:pt x="22" y="554"/>
                    </a:cubicBezTo>
                    <a:cubicBezTo>
                      <a:pt x="23" y="561"/>
                      <a:pt x="23" y="561"/>
                      <a:pt x="23" y="561"/>
                    </a:cubicBezTo>
                    <a:cubicBezTo>
                      <a:pt x="23" y="563"/>
                      <a:pt x="24" y="565"/>
                      <a:pt x="24" y="567"/>
                    </a:cubicBezTo>
                    <a:cubicBezTo>
                      <a:pt x="26" y="573"/>
                      <a:pt x="26" y="573"/>
                      <a:pt x="26" y="573"/>
                    </a:cubicBezTo>
                    <a:cubicBezTo>
                      <a:pt x="26" y="575"/>
                      <a:pt x="27" y="577"/>
                      <a:pt x="27" y="579"/>
                    </a:cubicBezTo>
                    <a:cubicBezTo>
                      <a:pt x="28" y="584"/>
                      <a:pt x="28" y="584"/>
                      <a:pt x="28" y="584"/>
                    </a:cubicBezTo>
                    <a:cubicBezTo>
                      <a:pt x="29" y="586"/>
                      <a:pt x="29" y="588"/>
                      <a:pt x="30" y="590"/>
                    </a:cubicBezTo>
                    <a:cubicBezTo>
                      <a:pt x="31" y="595"/>
                      <a:pt x="31" y="595"/>
                      <a:pt x="31" y="595"/>
                    </a:cubicBezTo>
                    <a:cubicBezTo>
                      <a:pt x="31" y="597"/>
                      <a:pt x="32" y="599"/>
                      <a:pt x="33" y="601"/>
                    </a:cubicBezTo>
                    <a:cubicBezTo>
                      <a:pt x="34" y="606"/>
                      <a:pt x="34" y="606"/>
                      <a:pt x="34" y="606"/>
                    </a:cubicBezTo>
                    <a:cubicBezTo>
                      <a:pt x="35" y="608"/>
                      <a:pt x="36" y="610"/>
                      <a:pt x="37" y="612"/>
                    </a:cubicBezTo>
                    <a:cubicBezTo>
                      <a:pt x="39" y="618"/>
                      <a:pt x="39" y="618"/>
                      <a:pt x="39" y="618"/>
                    </a:cubicBezTo>
                    <a:cubicBezTo>
                      <a:pt x="40" y="619"/>
                      <a:pt x="41" y="621"/>
                      <a:pt x="42" y="623"/>
                    </a:cubicBezTo>
                    <a:cubicBezTo>
                      <a:pt x="45" y="628"/>
                      <a:pt x="45" y="628"/>
                      <a:pt x="45" y="628"/>
                    </a:cubicBezTo>
                    <a:cubicBezTo>
                      <a:pt x="46" y="630"/>
                      <a:pt x="47" y="632"/>
                      <a:pt x="48" y="634"/>
                    </a:cubicBezTo>
                    <a:cubicBezTo>
                      <a:pt x="51" y="638"/>
                      <a:pt x="51" y="638"/>
                      <a:pt x="51" y="638"/>
                    </a:cubicBezTo>
                    <a:cubicBezTo>
                      <a:pt x="52" y="640"/>
                      <a:pt x="54" y="642"/>
                      <a:pt x="55" y="643"/>
                    </a:cubicBezTo>
                    <a:cubicBezTo>
                      <a:pt x="59" y="647"/>
                      <a:pt x="59" y="647"/>
                      <a:pt x="59" y="647"/>
                    </a:cubicBezTo>
                    <a:cubicBezTo>
                      <a:pt x="60" y="649"/>
                      <a:pt x="61" y="650"/>
                      <a:pt x="63" y="651"/>
                    </a:cubicBezTo>
                    <a:cubicBezTo>
                      <a:pt x="67" y="655"/>
                      <a:pt x="67" y="655"/>
                      <a:pt x="67" y="655"/>
                    </a:cubicBezTo>
                    <a:cubicBezTo>
                      <a:pt x="69" y="656"/>
                      <a:pt x="72" y="659"/>
                      <a:pt x="75" y="660"/>
                    </a:cubicBezTo>
                    <a:cubicBezTo>
                      <a:pt x="83" y="665"/>
                      <a:pt x="92" y="667"/>
                      <a:pt x="101" y="665"/>
                    </a:cubicBezTo>
                    <a:cubicBezTo>
                      <a:pt x="146" y="657"/>
                      <a:pt x="179" y="620"/>
                      <a:pt x="177" y="558"/>
                    </a:cubicBezTo>
                    <a:cubicBezTo>
                      <a:pt x="174" y="496"/>
                      <a:pt x="173" y="411"/>
                      <a:pt x="174" y="402"/>
                    </a:cubicBezTo>
                    <a:cubicBezTo>
                      <a:pt x="176" y="390"/>
                      <a:pt x="168" y="346"/>
                      <a:pt x="190" y="341"/>
                    </a:cubicBezTo>
                    <a:cubicBezTo>
                      <a:pt x="190" y="342"/>
                      <a:pt x="190" y="342"/>
                      <a:pt x="191" y="342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79" name="Freeform 229">
                <a:extLst>
                  <a:ext uri="{FF2B5EF4-FFF2-40B4-BE49-F238E27FC236}">
                    <a16:creationId xmlns:a16="http://schemas.microsoft.com/office/drawing/2014/main" id="{BC5CF170-4ADB-42B4-AF49-97D9AD7E4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550"/>
                <a:ext cx="265" cy="934"/>
              </a:xfrm>
              <a:custGeom>
                <a:avLst/>
                <a:gdLst>
                  <a:gd name="T0" fmla="*/ 188 w 194"/>
                  <a:gd name="T1" fmla="*/ 406 h 685"/>
                  <a:gd name="T2" fmla="*/ 3 w 194"/>
                  <a:gd name="T3" fmla="*/ 311 h 685"/>
                  <a:gd name="T4" fmla="*/ 142 w 194"/>
                  <a:gd name="T5" fmla="*/ 402 h 685"/>
                  <a:gd name="T6" fmla="*/ 41 w 194"/>
                  <a:gd name="T7" fmla="*/ 342 h 685"/>
                  <a:gd name="T8" fmla="*/ 142 w 194"/>
                  <a:gd name="T9" fmla="*/ 418 h 685"/>
                  <a:gd name="T10" fmla="*/ 107 w 194"/>
                  <a:gd name="T11" fmla="*/ 20 h 685"/>
                  <a:gd name="T12" fmla="*/ 148 w 194"/>
                  <a:gd name="T13" fmla="*/ 14 h 685"/>
                  <a:gd name="T14" fmla="*/ 169 w 194"/>
                  <a:gd name="T15" fmla="*/ 30 h 685"/>
                  <a:gd name="T16" fmla="*/ 183 w 194"/>
                  <a:gd name="T17" fmla="*/ 52 h 685"/>
                  <a:gd name="T18" fmla="*/ 188 w 194"/>
                  <a:gd name="T19" fmla="*/ 77 h 685"/>
                  <a:gd name="T20" fmla="*/ 184 w 194"/>
                  <a:gd name="T21" fmla="*/ 104 h 685"/>
                  <a:gd name="T22" fmla="*/ 176 w 194"/>
                  <a:gd name="T23" fmla="*/ 163 h 685"/>
                  <a:gd name="T24" fmla="*/ 166 w 194"/>
                  <a:gd name="T25" fmla="*/ 242 h 685"/>
                  <a:gd name="T26" fmla="*/ 157 w 194"/>
                  <a:gd name="T27" fmla="*/ 324 h 685"/>
                  <a:gd name="T28" fmla="*/ 151 w 194"/>
                  <a:gd name="T29" fmla="*/ 392 h 685"/>
                  <a:gd name="T30" fmla="*/ 150 w 194"/>
                  <a:gd name="T31" fmla="*/ 426 h 685"/>
                  <a:gd name="T32" fmla="*/ 151 w 194"/>
                  <a:gd name="T33" fmla="*/ 455 h 685"/>
                  <a:gd name="T34" fmla="*/ 150 w 194"/>
                  <a:gd name="T35" fmla="*/ 489 h 685"/>
                  <a:gd name="T36" fmla="*/ 141 w 194"/>
                  <a:gd name="T37" fmla="*/ 522 h 685"/>
                  <a:gd name="T38" fmla="*/ 120 w 194"/>
                  <a:gd name="T39" fmla="*/ 545 h 685"/>
                  <a:gd name="T40" fmla="*/ 103 w 194"/>
                  <a:gd name="T41" fmla="*/ 551 h 685"/>
                  <a:gd name="T42" fmla="*/ 102 w 194"/>
                  <a:gd name="T43" fmla="*/ 551 h 685"/>
                  <a:gd name="T44" fmla="*/ 101 w 194"/>
                  <a:gd name="T45" fmla="*/ 551 h 685"/>
                  <a:gd name="T46" fmla="*/ 100 w 194"/>
                  <a:gd name="T47" fmla="*/ 552 h 685"/>
                  <a:gd name="T48" fmla="*/ 99 w 194"/>
                  <a:gd name="T49" fmla="*/ 552 h 685"/>
                  <a:gd name="T50" fmla="*/ 85 w 194"/>
                  <a:gd name="T51" fmla="*/ 553 h 685"/>
                  <a:gd name="T52" fmla="*/ 62 w 194"/>
                  <a:gd name="T53" fmla="*/ 547 h 685"/>
                  <a:gd name="T54" fmla="*/ 43 w 194"/>
                  <a:gd name="T55" fmla="*/ 330 h 685"/>
                  <a:gd name="T56" fmla="*/ 49 w 194"/>
                  <a:gd name="T57" fmla="*/ 348 h 685"/>
                  <a:gd name="T58" fmla="*/ 50 w 194"/>
                  <a:gd name="T59" fmla="*/ 374 h 685"/>
                  <a:gd name="T60" fmla="*/ 48 w 194"/>
                  <a:gd name="T61" fmla="*/ 402 h 685"/>
                  <a:gd name="T62" fmla="*/ 47 w 194"/>
                  <a:gd name="T63" fmla="*/ 425 h 685"/>
                  <a:gd name="T64" fmla="*/ 47 w 194"/>
                  <a:gd name="T65" fmla="*/ 445 h 685"/>
                  <a:gd name="T66" fmla="*/ 50 w 194"/>
                  <a:gd name="T67" fmla="*/ 470 h 685"/>
                  <a:gd name="T68" fmla="*/ 57 w 194"/>
                  <a:gd name="T69" fmla="*/ 497 h 685"/>
                  <a:gd name="T70" fmla="*/ 69 w 194"/>
                  <a:gd name="T71" fmla="*/ 518 h 685"/>
                  <a:gd name="T72" fmla="*/ 162 w 194"/>
                  <a:gd name="T73" fmla="*/ 105 h 685"/>
                  <a:gd name="T74" fmla="*/ 122 w 194"/>
                  <a:gd name="T75" fmla="*/ 31 h 685"/>
                  <a:gd name="T76" fmla="*/ 107 w 194"/>
                  <a:gd name="T77" fmla="*/ 31 h 685"/>
                  <a:gd name="T78" fmla="*/ 106 w 194"/>
                  <a:gd name="T79" fmla="*/ 31 h 685"/>
                  <a:gd name="T80" fmla="*/ 105 w 194"/>
                  <a:gd name="T81" fmla="*/ 31 h 685"/>
                  <a:gd name="T82" fmla="*/ 104 w 194"/>
                  <a:gd name="T83" fmla="*/ 31 h 685"/>
                  <a:gd name="T84" fmla="*/ 103 w 194"/>
                  <a:gd name="T85" fmla="*/ 31 h 685"/>
                  <a:gd name="T86" fmla="*/ 84 w 194"/>
                  <a:gd name="T87" fmla="*/ 38 h 685"/>
                  <a:gd name="T88" fmla="*/ 59 w 194"/>
                  <a:gd name="T89" fmla="*/ 61 h 685"/>
                  <a:gd name="T90" fmla="*/ 38 w 194"/>
                  <a:gd name="T91" fmla="*/ 106 h 685"/>
                  <a:gd name="T92" fmla="*/ 21 w 194"/>
                  <a:gd name="T93" fmla="*/ 176 h 685"/>
                  <a:gd name="T94" fmla="*/ 12 w 194"/>
                  <a:gd name="T95" fmla="*/ 278 h 685"/>
                  <a:gd name="T96" fmla="*/ 11 w 194"/>
                  <a:gd name="T97" fmla="*/ 395 h 685"/>
                  <a:gd name="T98" fmla="*/ 13 w 194"/>
                  <a:gd name="T99" fmla="*/ 477 h 685"/>
                  <a:gd name="T100" fmla="*/ 17 w 194"/>
                  <a:gd name="T101" fmla="*/ 529 h 685"/>
                  <a:gd name="T102" fmla="*/ 23 w 194"/>
                  <a:gd name="T103" fmla="*/ 562 h 685"/>
                  <a:gd name="T104" fmla="*/ 28 w 194"/>
                  <a:gd name="T105" fmla="*/ 585 h 685"/>
                  <a:gd name="T106" fmla="*/ 34 w 194"/>
                  <a:gd name="T107" fmla="*/ 607 h 685"/>
                  <a:gd name="T108" fmla="*/ 45 w 194"/>
                  <a:gd name="T109" fmla="*/ 629 h 685"/>
                  <a:gd name="T110" fmla="*/ 59 w 194"/>
                  <a:gd name="T111" fmla="*/ 648 h 685"/>
                  <a:gd name="T112" fmla="*/ 101 w 194"/>
                  <a:gd name="T113" fmla="*/ 666 h 685"/>
                  <a:gd name="T114" fmla="*/ 190 w 194"/>
                  <a:gd name="T115" fmla="*/ 343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4" h="685">
                    <a:moveTo>
                      <a:pt x="190" y="343"/>
                    </a:moveTo>
                    <a:cubicBezTo>
                      <a:pt x="184" y="369"/>
                      <a:pt x="184" y="369"/>
                      <a:pt x="185" y="369"/>
                    </a:cubicBezTo>
                    <a:cubicBezTo>
                      <a:pt x="192" y="371"/>
                      <a:pt x="186" y="356"/>
                      <a:pt x="193" y="355"/>
                    </a:cubicBezTo>
                    <a:cubicBezTo>
                      <a:pt x="184" y="355"/>
                      <a:pt x="190" y="391"/>
                      <a:pt x="188" y="406"/>
                    </a:cubicBezTo>
                    <a:cubicBezTo>
                      <a:pt x="187" y="412"/>
                      <a:pt x="188" y="497"/>
                      <a:pt x="191" y="558"/>
                    </a:cubicBezTo>
                    <a:cubicBezTo>
                      <a:pt x="194" y="627"/>
                      <a:pt x="155" y="671"/>
                      <a:pt x="107" y="679"/>
                    </a:cubicBezTo>
                    <a:cubicBezTo>
                      <a:pt x="61" y="685"/>
                      <a:pt x="30" y="635"/>
                      <a:pt x="22" y="596"/>
                    </a:cubicBezTo>
                    <a:cubicBezTo>
                      <a:pt x="14" y="558"/>
                      <a:pt x="0" y="534"/>
                      <a:pt x="3" y="311"/>
                    </a:cubicBezTo>
                    <a:cubicBezTo>
                      <a:pt x="6" y="94"/>
                      <a:pt x="56" y="29"/>
                      <a:pt x="106" y="21"/>
                    </a:cubicBezTo>
                    <a:cubicBezTo>
                      <a:pt x="108" y="21"/>
                      <a:pt x="110" y="21"/>
                      <a:pt x="112" y="21"/>
                    </a:cubicBezTo>
                    <a:cubicBezTo>
                      <a:pt x="180" y="18"/>
                      <a:pt x="180" y="78"/>
                      <a:pt x="175" y="107"/>
                    </a:cubicBezTo>
                    <a:cubicBezTo>
                      <a:pt x="173" y="124"/>
                      <a:pt x="146" y="212"/>
                      <a:pt x="142" y="402"/>
                    </a:cubicBezTo>
                    <a:cubicBezTo>
                      <a:pt x="141" y="439"/>
                      <a:pt x="156" y="526"/>
                      <a:pt x="102" y="541"/>
                    </a:cubicBezTo>
                    <a:cubicBezTo>
                      <a:pt x="100" y="541"/>
                      <a:pt x="99" y="541"/>
                      <a:pt x="98" y="541"/>
                    </a:cubicBezTo>
                    <a:cubicBezTo>
                      <a:pt x="45" y="548"/>
                      <a:pt x="38" y="458"/>
                      <a:pt x="38" y="434"/>
                    </a:cubicBezTo>
                    <a:cubicBezTo>
                      <a:pt x="38" y="411"/>
                      <a:pt x="47" y="337"/>
                      <a:pt x="41" y="342"/>
                    </a:cubicBezTo>
                    <a:cubicBezTo>
                      <a:pt x="40" y="338"/>
                      <a:pt x="37" y="394"/>
                      <a:pt x="41" y="460"/>
                    </a:cubicBezTo>
                    <a:cubicBezTo>
                      <a:pt x="44" y="516"/>
                      <a:pt x="60" y="548"/>
                      <a:pt x="101" y="542"/>
                    </a:cubicBezTo>
                    <a:cubicBezTo>
                      <a:pt x="103" y="542"/>
                      <a:pt x="105" y="541"/>
                      <a:pt x="106" y="541"/>
                    </a:cubicBezTo>
                    <a:cubicBezTo>
                      <a:pt x="155" y="534"/>
                      <a:pt x="142" y="447"/>
                      <a:pt x="142" y="418"/>
                    </a:cubicBezTo>
                    <a:cubicBezTo>
                      <a:pt x="142" y="355"/>
                      <a:pt x="172" y="126"/>
                      <a:pt x="179" y="88"/>
                    </a:cubicBezTo>
                    <a:cubicBezTo>
                      <a:pt x="186" y="53"/>
                      <a:pt x="150" y="15"/>
                      <a:pt x="112" y="19"/>
                    </a:cubicBezTo>
                    <a:cubicBezTo>
                      <a:pt x="110" y="19"/>
                      <a:pt x="108" y="19"/>
                      <a:pt x="107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53" y="14"/>
                      <a:pt x="173" y="49"/>
                      <a:pt x="180" y="65"/>
                    </a:cubicBezTo>
                    <a:cubicBezTo>
                      <a:pt x="187" y="52"/>
                      <a:pt x="162" y="0"/>
                      <a:pt x="105" y="7"/>
                    </a:cubicBezTo>
                    <a:cubicBezTo>
                      <a:pt x="105" y="6"/>
                      <a:pt x="107" y="6"/>
                      <a:pt x="109" y="6"/>
                    </a:cubicBezTo>
                    <a:cubicBezTo>
                      <a:pt x="123" y="4"/>
                      <a:pt x="136" y="7"/>
                      <a:pt x="148" y="14"/>
                    </a:cubicBezTo>
                    <a:cubicBezTo>
                      <a:pt x="150" y="15"/>
                      <a:pt x="152" y="16"/>
                      <a:pt x="154" y="17"/>
                    </a:cubicBezTo>
                    <a:cubicBezTo>
                      <a:pt x="155" y="18"/>
                      <a:pt x="158" y="20"/>
                      <a:pt x="159" y="21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6" y="27"/>
                      <a:pt x="168" y="29"/>
                      <a:pt x="169" y="30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7"/>
                      <a:pt x="176" y="39"/>
                      <a:pt x="177" y="40"/>
                    </a:cubicBezTo>
                    <a:cubicBezTo>
                      <a:pt x="180" y="46"/>
                      <a:pt x="180" y="46"/>
                      <a:pt x="180" y="46"/>
                    </a:cubicBezTo>
                    <a:cubicBezTo>
                      <a:pt x="181" y="48"/>
                      <a:pt x="182" y="50"/>
                      <a:pt x="183" y="52"/>
                    </a:cubicBezTo>
                    <a:cubicBezTo>
                      <a:pt x="185" y="58"/>
                      <a:pt x="185" y="58"/>
                      <a:pt x="185" y="58"/>
                    </a:cubicBezTo>
                    <a:cubicBezTo>
                      <a:pt x="186" y="60"/>
                      <a:pt x="186" y="62"/>
                      <a:pt x="187" y="64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2"/>
                      <a:pt x="188" y="75"/>
                      <a:pt x="188" y="77"/>
                    </a:cubicBezTo>
                    <a:cubicBezTo>
                      <a:pt x="188" y="83"/>
                      <a:pt x="188" y="83"/>
                      <a:pt x="188" y="83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5" y="98"/>
                      <a:pt x="185" y="101"/>
                      <a:pt x="184" y="104"/>
                    </a:cubicBezTo>
                    <a:cubicBezTo>
                      <a:pt x="182" y="116"/>
                      <a:pt x="182" y="116"/>
                      <a:pt x="182" y="116"/>
                    </a:cubicBezTo>
                    <a:cubicBezTo>
                      <a:pt x="182" y="120"/>
                      <a:pt x="181" y="126"/>
                      <a:pt x="180" y="130"/>
                    </a:cubicBezTo>
                    <a:cubicBezTo>
                      <a:pt x="178" y="146"/>
                      <a:pt x="178" y="146"/>
                      <a:pt x="178" y="146"/>
                    </a:cubicBezTo>
                    <a:cubicBezTo>
                      <a:pt x="177" y="151"/>
                      <a:pt x="176" y="158"/>
                      <a:pt x="176" y="163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3" y="188"/>
                      <a:pt x="172" y="196"/>
                      <a:pt x="171" y="202"/>
                    </a:cubicBezTo>
                    <a:cubicBezTo>
                      <a:pt x="168" y="222"/>
                      <a:pt x="168" y="222"/>
                      <a:pt x="168" y="222"/>
                    </a:cubicBezTo>
                    <a:cubicBezTo>
                      <a:pt x="167" y="228"/>
                      <a:pt x="166" y="236"/>
                      <a:pt x="166" y="242"/>
                    </a:cubicBezTo>
                    <a:cubicBezTo>
                      <a:pt x="163" y="263"/>
                      <a:pt x="163" y="263"/>
                      <a:pt x="163" y="263"/>
                    </a:cubicBezTo>
                    <a:cubicBezTo>
                      <a:pt x="163" y="270"/>
                      <a:pt x="162" y="278"/>
                      <a:pt x="161" y="284"/>
                    </a:cubicBezTo>
                    <a:cubicBezTo>
                      <a:pt x="159" y="305"/>
                      <a:pt x="159" y="305"/>
                      <a:pt x="159" y="305"/>
                    </a:cubicBezTo>
                    <a:cubicBezTo>
                      <a:pt x="158" y="311"/>
                      <a:pt x="157" y="319"/>
                      <a:pt x="157" y="324"/>
                    </a:cubicBezTo>
                    <a:cubicBezTo>
                      <a:pt x="155" y="343"/>
                      <a:pt x="155" y="343"/>
                      <a:pt x="155" y="343"/>
                    </a:cubicBezTo>
                    <a:cubicBezTo>
                      <a:pt x="154" y="349"/>
                      <a:pt x="153" y="356"/>
                      <a:pt x="153" y="361"/>
                    </a:cubicBezTo>
                    <a:cubicBezTo>
                      <a:pt x="152" y="377"/>
                      <a:pt x="152" y="377"/>
                      <a:pt x="152" y="377"/>
                    </a:cubicBezTo>
                    <a:cubicBezTo>
                      <a:pt x="151" y="382"/>
                      <a:pt x="151" y="388"/>
                      <a:pt x="151" y="392"/>
                    </a:cubicBezTo>
                    <a:cubicBezTo>
                      <a:pt x="150" y="405"/>
                      <a:pt x="150" y="405"/>
                      <a:pt x="150" y="405"/>
                    </a:cubicBezTo>
                    <a:cubicBezTo>
                      <a:pt x="150" y="408"/>
                      <a:pt x="150" y="412"/>
                      <a:pt x="150" y="415"/>
                    </a:cubicBezTo>
                    <a:cubicBezTo>
                      <a:pt x="150" y="420"/>
                      <a:pt x="150" y="420"/>
                      <a:pt x="150" y="420"/>
                    </a:cubicBezTo>
                    <a:cubicBezTo>
                      <a:pt x="150" y="422"/>
                      <a:pt x="150" y="424"/>
                      <a:pt x="150" y="426"/>
                    </a:cubicBezTo>
                    <a:cubicBezTo>
                      <a:pt x="151" y="432"/>
                      <a:pt x="151" y="432"/>
                      <a:pt x="151" y="432"/>
                    </a:cubicBezTo>
                    <a:cubicBezTo>
                      <a:pt x="151" y="434"/>
                      <a:pt x="151" y="437"/>
                      <a:pt x="151" y="439"/>
                    </a:cubicBezTo>
                    <a:cubicBezTo>
                      <a:pt x="151" y="447"/>
                      <a:pt x="151" y="447"/>
                      <a:pt x="151" y="447"/>
                    </a:cubicBezTo>
                    <a:cubicBezTo>
                      <a:pt x="151" y="449"/>
                      <a:pt x="151" y="452"/>
                      <a:pt x="151" y="455"/>
                    </a:cubicBezTo>
                    <a:cubicBezTo>
                      <a:pt x="151" y="463"/>
                      <a:pt x="151" y="463"/>
                      <a:pt x="151" y="463"/>
                    </a:cubicBezTo>
                    <a:cubicBezTo>
                      <a:pt x="151" y="466"/>
                      <a:pt x="151" y="469"/>
                      <a:pt x="151" y="472"/>
                    </a:cubicBezTo>
                    <a:cubicBezTo>
                      <a:pt x="151" y="481"/>
                      <a:pt x="151" y="481"/>
                      <a:pt x="151" y="481"/>
                    </a:cubicBezTo>
                    <a:cubicBezTo>
                      <a:pt x="150" y="483"/>
                      <a:pt x="150" y="487"/>
                      <a:pt x="150" y="489"/>
                    </a:cubicBezTo>
                    <a:cubicBezTo>
                      <a:pt x="148" y="498"/>
                      <a:pt x="148" y="498"/>
                      <a:pt x="148" y="498"/>
                    </a:cubicBezTo>
                    <a:cubicBezTo>
                      <a:pt x="148" y="500"/>
                      <a:pt x="147" y="504"/>
                      <a:pt x="146" y="506"/>
                    </a:cubicBezTo>
                    <a:cubicBezTo>
                      <a:pt x="144" y="514"/>
                      <a:pt x="144" y="514"/>
                      <a:pt x="144" y="514"/>
                    </a:cubicBezTo>
                    <a:cubicBezTo>
                      <a:pt x="143" y="516"/>
                      <a:pt x="142" y="519"/>
                      <a:pt x="141" y="522"/>
                    </a:cubicBezTo>
                    <a:cubicBezTo>
                      <a:pt x="137" y="529"/>
                      <a:pt x="137" y="529"/>
                      <a:pt x="137" y="529"/>
                    </a:cubicBezTo>
                    <a:cubicBezTo>
                      <a:pt x="135" y="530"/>
                      <a:pt x="134" y="533"/>
                      <a:pt x="132" y="535"/>
                    </a:cubicBezTo>
                    <a:cubicBezTo>
                      <a:pt x="127" y="540"/>
                      <a:pt x="127" y="540"/>
                      <a:pt x="127" y="540"/>
                    </a:cubicBezTo>
                    <a:cubicBezTo>
                      <a:pt x="125" y="542"/>
                      <a:pt x="122" y="544"/>
                      <a:pt x="120" y="545"/>
                    </a:cubicBezTo>
                    <a:cubicBezTo>
                      <a:pt x="114" y="548"/>
                      <a:pt x="114" y="548"/>
                      <a:pt x="114" y="548"/>
                    </a:cubicBezTo>
                    <a:cubicBezTo>
                      <a:pt x="111" y="549"/>
                      <a:pt x="107" y="550"/>
                      <a:pt x="104" y="551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3" y="551"/>
                      <a:pt x="103" y="551"/>
                      <a:pt x="103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2" y="551"/>
                      <a:pt x="102" y="551"/>
                      <a:pt x="102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1" y="551"/>
                      <a:pt x="101" y="551"/>
                      <a:pt x="101" y="551"/>
                    </a:cubicBezTo>
                    <a:cubicBezTo>
                      <a:pt x="100" y="551"/>
                      <a:pt x="100" y="551"/>
                      <a:pt x="100" y="551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100" y="552"/>
                      <a:pt x="100" y="552"/>
                      <a:pt x="100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9" y="552"/>
                      <a:pt x="99" y="552"/>
                      <a:pt x="99" y="552"/>
                    </a:cubicBezTo>
                    <a:cubicBezTo>
                      <a:pt x="92" y="552"/>
                      <a:pt x="92" y="552"/>
                      <a:pt x="92" y="552"/>
                    </a:cubicBezTo>
                    <a:cubicBezTo>
                      <a:pt x="90" y="552"/>
                      <a:pt x="87" y="553"/>
                      <a:pt x="85" y="553"/>
                    </a:cubicBezTo>
                    <a:cubicBezTo>
                      <a:pt x="79" y="552"/>
                      <a:pt x="79" y="552"/>
                      <a:pt x="79" y="552"/>
                    </a:cubicBezTo>
                    <a:cubicBezTo>
                      <a:pt x="77" y="552"/>
                      <a:pt x="74" y="551"/>
                      <a:pt x="72" y="551"/>
                    </a:cubicBezTo>
                    <a:cubicBezTo>
                      <a:pt x="67" y="549"/>
                      <a:pt x="67" y="549"/>
                      <a:pt x="67" y="549"/>
                    </a:cubicBezTo>
                    <a:cubicBezTo>
                      <a:pt x="66" y="548"/>
                      <a:pt x="63" y="547"/>
                      <a:pt x="62" y="547"/>
                    </a:cubicBezTo>
                    <a:cubicBezTo>
                      <a:pt x="39" y="534"/>
                      <a:pt x="29" y="503"/>
                      <a:pt x="27" y="460"/>
                    </a:cubicBezTo>
                    <a:cubicBezTo>
                      <a:pt x="23" y="393"/>
                      <a:pt x="24" y="331"/>
                      <a:pt x="38" y="329"/>
                    </a:cubicBezTo>
                    <a:cubicBezTo>
                      <a:pt x="39" y="328"/>
                      <a:pt x="40" y="329"/>
                      <a:pt x="41" y="329"/>
                    </a:cubicBezTo>
                    <a:cubicBezTo>
                      <a:pt x="42" y="330"/>
                      <a:pt x="42" y="330"/>
                      <a:pt x="43" y="330"/>
                    </a:cubicBezTo>
                    <a:cubicBezTo>
                      <a:pt x="44" y="331"/>
                      <a:pt x="45" y="333"/>
                      <a:pt x="46" y="335"/>
                    </a:cubicBezTo>
                    <a:cubicBezTo>
                      <a:pt x="47" y="338"/>
                      <a:pt x="47" y="338"/>
                      <a:pt x="47" y="338"/>
                    </a:cubicBezTo>
                    <a:cubicBezTo>
                      <a:pt x="47" y="340"/>
                      <a:pt x="48" y="342"/>
                      <a:pt x="48" y="343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49" y="350"/>
                      <a:pt x="49" y="352"/>
                      <a:pt x="49" y="354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62"/>
                      <a:pt x="50" y="365"/>
                      <a:pt x="50" y="367"/>
                    </a:cubicBezTo>
                    <a:cubicBezTo>
                      <a:pt x="50" y="374"/>
                      <a:pt x="50" y="374"/>
                      <a:pt x="50" y="374"/>
                    </a:cubicBezTo>
                    <a:cubicBezTo>
                      <a:pt x="49" y="376"/>
                      <a:pt x="49" y="379"/>
                      <a:pt x="49" y="381"/>
                    </a:cubicBezTo>
                    <a:cubicBezTo>
                      <a:pt x="49" y="388"/>
                      <a:pt x="49" y="388"/>
                      <a:pt x="49" y="388"/>
                    </a:cubicBezTo>
                    <a:cubicBezTo>
                      <a:pt x="49" y="390"/>
                      <a:pt x="49" y="393"/>
                      <a:pt x="49" y="395"/>
                    </a:cubicBezTo>
                    <a:cubicBezTo>
                      <a:pt x="48" y="402"/>
                      <a:pt x="48" y="402"/>
                      <a:pt x="48" y="402"/>
                    </a:cubicBezTo>
                    <a:cubicBezTo>
                      <a:pt x="48" y="404"/>
                      <a:pt x="48" y="406"/>
                      <a:pt x="48" y="408"/>
                    </a:cubicBezTo>
                    <a:cubicBezTo>
                      <a:pt x="47" y="414"/>
                      <a:pt x="47" y="414"/>
                      <a:pt x="47" y="414"/>
                    </a:cubicBezTo>
                    <a:cubicBezTo>
                      <a:pt x="47" y="416"/>
                      <a:pt x="47" y="418"/>
                      <a:pt x="47" y="420"/>
                    </a:cubicBezTo>
                    <a:cubicBezTo>
                      <a:pt x="47" y="425"/>
                      <a:pt x="47" y="425"/>
                      <a:pt x="47" y="425"/>
                    </a:cubicBezTo>
                    <a:cubicBezTo>
                      <a:pt x="46" y="427"/>
                      <a:pt x="46" y="429"/>
                      <a:pt x="46" y="431"/>
                    </a:cubicBezTo>
                    <a:cubicBezTo>
                      <a:pt x="46" y="435"/>
                      <a:pt x="46" y="435"/>
                      <a:pt x="46" y="435"/>
                    </a:cubicBezTo>
                    <a:cubicBezTo>
                      <a:pt x="46" y="436"/>
                      <a:pt x="46" y="438"/>
                      <a:pt x="47" y="440"/>
                    </a:cubicBezTo>
                    <a:cubicBezTo>
                      <a:pt x="47" y="445"/>
                      <a:pt x="47" y="445"/>
                      <a:pt x="47" y="445"/>
                    </a:cubicBezTo>
                    <a:cubicBezTo>
                      <a:pt x="47" y="447"/>
                      <a:pt x="47" y="449"/>
                      <a:pt x="47" y="451"/>
                    </a:cubicBezTo>
                    <a:cubicBezTo>
                      <a:pt x="48" y="457"/>
                      <a:pt x="48" y="457"/>
                      <a:pt x="48" y="457"/>
                    </a:cubicBezTo>
                    <a:cubicBezTo>
                      <a:pt x="48" y="459"/>
                      <a:pt x="49" y="461"/>
                      <a:pt x="49" y="463"/>
                    </a:cubicBezTo>
                    <a:cubicBezTo>
                      <a:pt x="50" y="470"/>
                      <a:pt x="50" y="470"/>
                      <a:pt x="50" y="470"/>
                    </a:cubicBezTo>
                    <a:cubicBezTo>
                      <a:pt x="50" y="472"/>
                      <a:pt x="51" y="475"/>
                      <a:pt x="51" y="477"/>
                    </a:cubicBezTo>
                    <a:cubicBezTo>
                      <a:pt x="53" y="484"/>
                      <a:pt x="53" y="484"/>
                      <a:pt x="53" y="484"/>
                    </a:cubicBezTo>
                    <a:cubicBezTo>
                      <a:pt x="54" y="486"/>
                      <a:pt x="54" y="489"/>
                      <a:pt x="55" y="491"/>
                    </a:cubicBezTo>
                    <a:cubicBezTo>
                      <a:pt x="57" y="497"/>
                      <a:pt x="57" y="497"/>
                      <a:pt x="57" y="497"/>
                    </a:cubicBezTo>
                    <a:cubicBezTo>
                      <a:pt x="58" y="499"/>
                      <a:pt x="59" y="501"/>
                      <a:pt x="60" y="503"/>
                    </a:cubicBezTo>
                    <a:cubicBezTo>
                      <a:pt x="63" y="509"/>
                      <a:pt x="63" y="509"/>
                      <a:pt x="63" y="509"/>
                    </a:cubicBezTo>
                    <a:cubicBezTo>
                      <a:pt x="64" y="510"/>
                      <a:pt x="65" y="513"/>
                      <a:pt x="66" y="514"/>
                    </a:cubicBezTo>
                    <a:cubicBezTo>
                      <a:pt x="69" y="518"/>
                      <a:pt x="69" y="518"/>
                      <a:pt x="69" y="518"/>
                    </a:cubicBezTo>
                    <a:cubicBezTo>
                      <a:pt x="73" y="522"/>
                      <a:pt x="74" y="523"/>
                      <a:pt x="78" y="525"/>
                    </a:cubicBezTo>
                    <a:cubicBezTo>
                      <a:pt x="83" y="528"/>
                      <a:pt x="88" y="529"/>
                      <a:pt x="95" y="528"/>
                    </a:cubicBezTo>
                    <a:cubicBezTo>
                      <a:pt x="140" y="518"/>
                      <a:pt x="127" y="439"/>
                      <a:pt x="128" y="401"/>
                    </a:cubicBezTo>
                    <a:cubicBezTo>
                      <a:pt x="132" y="210"/>
                      <a:pt x="159" y="121"/>
                      <a:pt x="162" y="105"/>
                    </a:cubicBezTo>
                    <a:cubicBezTo>
                      <a:pt x="165" y="85"/>
                      <a:pt x="166" y="51"/>
                      <a:pt x="140" y="37"/>
                    </a:cubicBezTo>
                    <a:cubicBezTo>
                      <a:pt x="139" y="36"/>
                      <a:pt x="137" y="35"/>
                      <a:pt x="135" y="35"/>
                    </a:cubicBezTo>
                    <a:cubicBezTo>
                      <a:pt x="133" y="34"/>
                      <a:pt x="131" y="33"/>
                      <a:pt x="129" y="33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18" y="31"/>
                      <a:pt x="112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33"/>
                      <a:pt x="92" y="34"/>
                      <a:pt x="90" y="35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2" y="39"/>
                      <a:pt x="80" y="40"/>
                      <a:pt x="78" y="42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9"/>
                      <a:pt x="67" y="51"/>
                      <a:pt x="65" y="53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64"/>
                      <a:pt x="55" y="67"/>
                      <a:pt x="54" y="70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6" y="84"/>
                      <a:pt x="44" y="89"/>
                      <a:pt x="43" y="92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6" y="110"/>
                      <a:pt x="34" y="116"/>
                      <a:pt x="33" y="121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27" y="143"/>
                      <a:pt x="26" y="150"/>
                      <a:pt x="25" y="156"/>
                    </a:cubicBezTo>
                    <a:cubicBezTo>
                      <a:pt x="21" y="176"/>
                      <a:pt x="21" y="176"/>
                      <a:pt x="21" y="176"/>
                    </a:cubicBezTo>
                    <a:cubicBezTo>
                      <a:pt x="20" y="183"/>
                      <a:pt x="19" y="192"/>
                      <a:pt x="18" y="198"/>
                    </a:cubicBezTo>
                    <a:cubicBezTo>
                      <a:pt x="16" y="223"/>
                      <a:pt x="16" y="223"/>
                      <a:pt x="16" y="223"/>
                    </a:cubicBezTo>
                    <a:cubicBezTo>
                      <a:pt x="15" y="231"/>
                      <a:pt x="14" y="241"/>
                      <a:pt x="14" y="249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2" y="287"/>
                      <a:pt x="12" y="299"/>
                      <a:pt x="11" y="308"/>
                    </a:cubicBezTo>
                    <a:cubicBezTo>
                      <a:pt x="11" y="340"/>
                      <a:pt x="11" y="340"/>
                      <a:pt x="11" y="340"/>
                    </a:cubicBezTo>
                    <a:cubicBezTo>
                      <a:pt x="11" y="349"/>
                      <a:pt x="11" y="360"/>
                      <a:pt x="11" y="369"/>
                    </a:cubicBezTo>
                    <a:cubicBezTo>
                      <a:pt x="11" y="395"/>
                      <a:pt x="11" y="395"/>
                      <a:pt x="11" y="395"/>
                    </a:cubicBezTo>
                    <a:cubicBezTo>
                      <a:pt x="11" y="402"/>
                      <a:pt x="11" y="412"/>
                      <a:pt x="11" y="419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12" y="446"/>
                      <a:pt x="12" y="454"/>
                      <a:pt x="12" y="460"/>
                    </a:cubicBezTo>
                    <a:cubicBezTo>
                      <a:pt x="13" y="477"/>
                      <a:pt x="13" y="477"/>
                      <a:pt x="13" y="477"/>
                    </a:cubicBezTo>
                    <a:cubicBezTo>
                      <a:pt x="13" y="482"/>
                      <a:pt x="14" y="488"/>
                      <a:pt x="14" y="493"/>
                    </a:cubicBezTo>
                    <a:cubicBezTo>
                      <a:pt x="15" y="506"/>
                      <a:pt x="15" y="506"/>
                      <a:pt x="15" y="506"/>
                    </a:cubicBezTo>
                    <a:cubicBezTo>
                      <a:pt x="15" y="510"/>
                      <a:pt x="16" y="515"/>
                      <a:pt x="16" y="519"/>
                    </a:cubicBezTo>
                    <a:cubicBezTo>
                      <a:pt x="17" y="529"/>
                      <a:pt x="17" y="529"/>
                      <a:pt x="17" y="529"/>
                    </a:cubicBezTo>
                    <a:cubicBezTo>
                      <a:pt x="18" y="532"/>
                      <a:pt x="18" y="536"/>
                      <a:pt x="19" y="539"/>
                    </a:cubicBezTo>
                    <a:cubicBezTo>
                      <a:pt x="20" y="547"/>
                      <a:pt x="20" y="547"/>
                      <a:pt x="20" y="547"/>
                    </a:cubicBezTo>
                    <a:cubicBezTo>
                      <a:pt x="21" y="550"/>
                      <a:pt x="21" y="553"/>
                      <a:pt x="22" y="555"/>
                    </a:cubicBezTo>
                    <a:cubicBezTo>
                      <a:pt x="23" y="562"/>
                      <a:pt x="23" y="562"/>
                      <a:pt x="23" y="562"/>
                    </a:cubicBezTo>
                    <a:cubicBezTo>
                      <a:pt x="23" y="564"/>
                      <a:pt x="24" y="566"/>
                      <a:pt x="24" y="568"/>
                    </a:cubicBezTo>
                    <a:cubicBezTo>
                      <a:pt x="26" y="574"/>
                      <a:pt x="26" y="574"/>
                      <a:pt x="26" y="574"/>
                    </a:cubicBezTo>
                    <a:cubicBezTo>
                      <a:pt x="26" y="576"/>
                      <a:pt x="27" y="578"/>
                      <a:pt x="27" y="580"/>
                    </a:cubicBezTo>
                    <a:cubicBezTo>
                      <a:pt x="28" y="585"/>
                      <a:pt x="28" y="585"/>
                      <a:pt x="28" y="585"/>
                    </a:cubicBezTo>
                    <a:cubicBezTo>
                      <a:pt x="29" y="587"/>
                      <a:pt x="29" y="589"/>
                      <a:pt x="30" y="591"/>
                    </a:cubicBezTo>
                    <a:cubicBezTo>
                      <a:pt x="31" y="596"/>
                      <a:pt x="31" y="596"/>
                      <a:pt x="31" y="596"/>
                    </a:cubicBezTo>
                    <a:cubicBezTo>
                      <a:pt x="31" y="598"/>
                      <a:pt x="32" y="600"/>
                      <a:pt x="33" y="602"/>
                    </a:cubicBezTo>
                    <a:cubicBezTo>
                      <a:pt x="34" y="607"/>
                      <a:pt x="34" y="607"/>
                      <a:pt x="34" y="607"/>
                    </a:cubicBezTo>
                    <a:cubicBezTo>
                      <a:pt x="35" y="609"/>
                      <a:pt x="36" y="611"/>
                      <a:pt x="37" y="613"/>
                    </a:cubicBezTo>
                    <a:cubicBezTo>
                      <a:pt x="39" y="619"/>
                      <a:pt x="39" y="619"/>
                      <a:pt x="39" y="619"/>
                    </a:cubicBezTo>
                    <a:cubicBezTo>
                      <a:pt x="40" y="620"/>
                      <a:pt x="41" y="622"/>
                      <a:pt x="42" y="624"/>
                    </a:cubicBezTo>
                    <a:cubicBezTo>
                      <a:pt x="45" y="629"/>
                      <a:pt x="45" y="629"/>
                      <a:pt x="45" y="629"/>
                    </a:cubicBezTo>
                    <a:cubicBezTo>
                      <a:pt x="46" y="631"/>
                      <a:pt x="47" y="633"/>
                      <a:pt x="48" y="635"/>
                    </a:cubicBezTo>
                    <a:cubicBezTo>
                      <a:pt x="51" y="639"/>
                      <a:pt x="51" y="639"/>
                      <a:pt x="51" y="639"/>
                    </a:cubicBezTo>
                    <a:cubicBezTo>
                      <a:pt x="52" y="641"/>
                      <a:pt x="54" y="643"/>
                      <a:pt x="55" y="644"/>
                    </a:cubicBezTo>
                    <a:cubicBezTo>
                      <a:pt x="59" y="648"/>
                      <a:pt x="59" y="648"/>
                      <a:pt x="59" y="648"/>
                    </a:cubicBezTo>
                    <a:cubicBezTo>
                      <a:pt x="60" y="650"/>
                      <a:pt x="61" y="651"/>
                      <a:pt x="63" y="652"/>
                    </a:cubicBezTo>
                    <a:cubicBezTo>
                      <a:pt x="67" y="656"/>
                      <a:pt x="67" y="656"/>
                      <a:pt x="67" y="656"/>
                    </a:cubicBezTo>
                    <a:cubicBezTo>
                      <a:pt x="69" y="657"/>
                      <a:pt x="72" y="660"/>
                      <a:pt x="75" y="661"/>
                    </a:cubicBezTo>
                    <a:cubicBezTo>
                      <a:pt x="83" y="666"/>
                      <a:pt x="92" y="668"/>
                      <a:pt x="101" y="666"/>
                    </a:cubicBezTo>
                    <a:cubicBezTo>
                      <a:pt x="146" y="658"/>
                      <a:pt x="179" y="621"/>
                      <a:pt x="177" y="559"/>
                    </a:cubicBezTo>
                    <a:cubicBezTo>
                      <a:pt x="174" y="497"/>
                      <a:pt x="173" y="412"/>
                      <a:pt x="174" y="403"/>
                    </a:cubicBezTo>
                    <a:cubicBezTo>
                      <a:pt x="176" y="391"/>
                      <a:pt x="168" y="347"/>
                      <a:pt x="190" y="342"/>
                    </a:cubicBezTo>
                    <a:cubicBezTo>
                      <a:pt x="190" y="343"/>
                      <a:pt x="190" y="343"/>
                      <a:pt x="190" y="34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0" name="Freeform 230">
                <a:extLst>
                  <a:ext uri="{FF2B5EF4-FFF2-40B4-BE49-F238E27FC236}">
                    <a16:creationId xmlns:a16="http://schemas.microsoft.com/office/drawing/2014/main" id="{AB08570C-F591-4047-82B0-C2949190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538"/>
                <a:ext cx="317" cy="969"/>
              </a:xfrm>
              <a:custGeom>
                <a:avLst/>
                <a:gdLst>
                  <a:gd name="T0" fmla="*/ 227 w 232"/>
                  <a:gd name="T1" fmla="*/ 585 h 711"/>
                  <a:gd name="T2" fmla="*/ 216 w 232"/>
                  <a:gd name="T3" fmla="*/ 90 h 711"/>
                  <a:gd name="T4" fmla="*/ 87 w 232"/>
                  <a:gd name="T5" fmla="*/ 364 h 711"/>
                  <a:gd name="T6" fmla="*/ 187 w 232"/>
                  <a:gd name="T7" fmla="*/ 490 h 711"/>
                  <a:gd name="T8" fmla="*/ 146 w 232"/>
                  <a:gd name="T9" fmla="*/ 16 h 711"/>
                  <a:gd name="T10" fmla="*/ 201 w 232"/>
                  <a:gd name="T11" fmla="*/ 30 h 711"/>
                  <a:gd name="T12" fmla="*/ 219 w 232"/>
                  <a:gd name="T13" fmla="*/ 49 h 711"/>
                  <a:gd name="T14" fmla="*/ 229 w 232"/>
                  <a:gd name="T15" fmla="*/ 73 h 711"/>
                  <a:gd name="T16" fmla="*/ 229 w 232"/>
                  <a:gd name="T17" fmla="*/ 97 h 711"/>
                  <a:gd name="T18" fmla="*/ 222 w 232"/>
                  <a:gd name="T19" fmla="*/ 139 h 711"/>
                  <a:gd name="T20" fmla="*/ 213 w 232"/>
                  <a:gd name="T21" fmla="*/ 211 h 711"/>
                  <a:gd name="T22" fmla="*/ 203 w 232"/>
                  <a:gd name="T23" fmla="*/ 293 h 711"/>
                  <a:gd name="T24" fmla="*/ 195 w 232"/>
                  <a:gd name="T25" fmla="*/ 370 h 711"/>
                  <a:gd name="T26" fmla="*/ 192 w 232"/>
                  <a:gd name="T27" fmla="*/ 424 h 711"/>
                  <a:gd name="T28" fmla="*/ 193 w 232"/>
                  <a:gd name="T29" fmla="*/ 448 h 711"/>
                  <a:gd name="T30" fmla="*/ 193 w 232"/>
                  <a:gd name="T31" fmla="*/ 481 h 711"/>
                  <a:gd name="T32" fmla="*/ 188 w 232"/>
                  <a:gd name="T33" fmla="*/ 515 h 711"/>
                  <a:gd name="T34" fmla="*/ 174 w 232"/>
                  <a:gd name="T35" fmla="*/ 544 h 711"/>
                  <a:gd name="T36" fmla="*/ 146 w 232"/>
                  <a:gd name="T37" fmla="*/ 560 h 711"/>
                  <a:gd name="T38" fmla="*/ 145 w 232"/>
                  <a:gd name="T39" fmla="*/ 560 h 711"/>
                  <a:gd name="T40" fmla="*/ 144 w 232"/>
                  <a:gd name="T41" fmla="*/ 560 h 711"/>
                  <a:gd name="T42" fmla="*/ 143 w 232"/>
                  <a:gd name="T43" fmla="*/ 560 h 711"/>
                  <a:gd name="T44" fmla="*/ 142 w 232"/>
                  <a:gd name="T45" fmla="*/ 561 h 711"/>
                  <a:gd name="T46" fmla="*/ 141 w 232"/>
                  <a:gd name="T47" fmla="*/ 561 h 711"/>
                  <a:gd name="T48" fmla="*/ 114 w 232"/>
                  <a:gd name="T49" fmla="*/ 560 h 711"/>
                  <a:gd name="T50" fmla="*/ 80 w 232"/>
                  <a:gd name="T51" fmla="*/ 338 h 711"/>
                  <a:gd name="T52" fmla="*/ 89 w 232"/>
                  <a:gd name="T53" fmla="*/ 347 h 711"/>
                  <a:gd name="T54" fmla="*/ 92 w 232"/>
                  <a:gd name="T55" fmla="*/ 369 h 711"/>
                  <a:gd name="T56" fmla="*/ 91 w 232"/>
                  <a:gd name="T57" fmla="*/ 397 h 711"/>
                  <a:gd name="T58" fmla="*/ 89 w 232"/>
                  <a:gd name="T59" fmla="*/ 423 h 711"/>
                  <a:gd name="T60" fmla="*/ 88 w 232"/>
                  <a:gd name="T61" fmla="*/ 444 h 711"/>
                  <a:gd name="T62" fmla="*/ 90 w 232"/>
                  <a:gd name="T63" fmla="*/ 466 h 711"/>
                  <a:gd name="T64" fmla="*/ 95 w 232"/>
                  <a:gd name="T65" fmla="*/ 493 h 711"/>
                  <a:gd name="T66" fmla="*/ 105 w 232"/>
                  <a:gd name="T67" fmla="*/ 518 h 711"/>
                  <a:gd name="T68" fmla="*/ 137 w 232"/>
                  <a:gd name="T69" fmla="*/ 537 h 711"/>
                  <a:gd name="T70" fmla="*/ 177 w 232"/>
                  <a:gd name="T71" fmla="*/ 44 h 711"/>
                  <a:gd name="T72" fmla="*/ 150 w 232"/>
                  <a:gd name="T73" fmla="*/ 40 h 711"/>
                  <a:gd name="T74" fmla="*/ 149 w 232"/>
                  <a:gd name="T75" fmla="*/ 40 h 711"/>
                  <a:gd name="T76" fmla="*/ 148 w 232"/>
                  <a:gd name="T77" fmla="*/ 40 h 711"/>
                  <a:gd name="T78" fmla="*/ 147 w 232"/>
                  <a:gd name="T79" fmla="*/ 40 h 711"/>
                  <a:gd name="T80" fmla="*/ 146 w 232"/>
                  <a:gd name="T81" fmla="*/ 40 h 711"/>
                  <a:gd name="T82" fmla="*/ 139 w 232"/>
                  <a:gd name="T83" fmla="*/ 41 h 711"/>
                  <a:gd name="T84" fmla="*/ 114 w 232"/>
                  <a:gd name="T85" fmla="*/ 56 h 711"/>
                  <a:gd name="T86" fmla="*/ 90 w 232"/>
                  <a:gd name="T87" fmla="*/ 89 h 711"/>
                  <a:gd name="T88" fmla="*/ 71 w 232"/>
                  <a:gd name="T89" fmla="*/ 146 h 711"/>
                  <a:gd name="T90" fmla="*/ 58 w 232"/>
                  <a:gd name="T91" fmla="*/ 232 h 711"/>
                  <a:gd name="T92" fmla="*/ 53 w 232"/>
                  <a:gd name="T93" fmla="*/ 349 h 711"/>
                  <a:gd name="T94" fmla="*/ 54 w 232"/>
                  <a:gd name="T95" fmla="*/ 450 h 711"/>
                  <a:gd name="T96" fmla="*/ 57 w 232"/>
                  <a:gd name="T97" fmla="*/ 515 h 711"/>
                  <a:gd name="T98" fmla="*/ 62 w 232"/>
                  <a:gd name="T99" fmla="*/ 556 h 711"/>
                  <a:gd name="T100" fmla="*/ 68 w 232"/>
                  <a:gd name="T101" fmla="*/ 583 h 711"/>
                  <a:gd name="T102" fmla="*/ 73 w 232"/>
                  <a:gd name="T103" fmla="*/ 605 h 711"/>
                  <a:gd name="T104" fmla="*/ 81 w 232"/>
                  <a:gd name="T105" fmla="*/ 628 h 711"/>
                  <a:gd name="T106" fmla="*/ 93 w 232"/>
                  <a:gd name="T107" fmla="*/ 648 h 711"/>
                  <a:gd name="T108" fmla="*/ 109 w 232"/>
                  <a:gd name="T109" fmla="*/ 665 h 711"/>
                  <a:gd name="T110" fmla="*/ 216 w 232"/>
                  <a:gd name="T111" fmla="*/ 41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2" h="711">
                    <a:moveTo>
                      <a:pt x="232" y="352"/>
                    </a:moveTo>
                    <a:cubicBezTo>
                      <a:pt x="231" y="358"/>
                      <a:pt x="223" y="361"/>
                      <a:pt x="223" y="368"/>
                    </a:cubicBezTo>
                    <a:cubicBezTo>
                      <a:pt x="221" y="391"/>
                      <a:pt x="225" y="415"/>
                      <a:pt x="226" y="438"/>
                    </a:cubicBezTo>
                    <a:cubicBezTo>
                      <a:pt x="227" y="583"/>
                      <a:pt x="227" y="583"/>
                      <a:pt x="227" y="585"/>
                    </a:cubicBezTo>
                    <a:cubicBezTo>
                      <a:pt x="209" y="667"/>
                      <a:pt x="132" y="711"/>
                      <a:pt x="87" y="641"/>
                    </a:cubicBezTo>
                    <a:cubicBezTo>
                      <a:pt x="29" y="551"/>
                      <a:pt x="0" y="0"/>
                      <a:pt x="174" y="32"/>
                    </a:cubicBezTo>
                    <a:cubicBezTo>
                      <a:pt x="216" y="39"/>
                      <a:pt x="216" y="78"/>
                      <a:pt x="216" y="85"/>
                    </a:cubicBezTo>
                    <a:cubicBezTo>
                      <a:pt x="216" y="87"/>
                      <a:pt x="216" y="88"/>
                      <a:pt x="216" y="90"/>
                    </a:cubicBezTo>
                    <a:cubicBezTo>
                      <a:pt x="210" y="145"/>
                      <a:pt x="193" y="199"/>
                      <a:pt x="187" y="255"/>
                    </a:cubicBezTo>
                    <a:cubicBezTo>
                      <a:pt x="180" y="329"/>
                      <a:pt x="189" y="403"/>
                      <a:pt x="179" y="477"/>
                    </a:cubicBezTo>
                    <a:cubicBezTo>
                      <a:pt x="176" y="501"/>
                      <a:pt x="167" y="521"/>
                      <a:pt x="156" y="530"/>
                    </a:cubicBezTo>
                    <a:cubicBezTo>
                      <a:pt x="141" y="542"/>
                      <a:pt x="69" y="563"/>
                      <a:pt x="87" y="364"/>
                    </a:cubicBezTo>
                    <a:cubicBezTo>
                      <a:pt x="88" y="350"/>
                      <a:pt x="89" y="341"/>
                      <a:pt x="83" y="339"/>
                    </a:cubicBezTo>
                    <a:cubicBezTo>
                      <a:pt x="67" y="334"/>
                      <a:pt x="76" y="495"/>
                      <a:pt x="94" y="528"/>
                    </a:cubicBezTo>
                    <a:cubicBezTo>
                      <a:pt x="111" y="559"/>
                      <a:pt x="166" y="564"/>
                      <a:pt x="181" y="517"/>
                    </a:cubicBezTo>
                    <a:cubicBezTo>
                      <a:pt x="184" y="510"/>
                      <a:pt x="186" y="499"/>
                      <a:pt x="187" y="490"/>
                    </a:cubicBezTo>
                    <a:cubicBezTo>
                      <a:pt x="193" y="429"/>
                      <a:pt x="189" y="367"/>
                      <a:pt x="196" y="305"/>
                    </a:cubicBezTo>
                    <a:cubicBezTo>
                      <a:pt x="209" y="179"/>
                      <a:pt x="219" y="123"/>
                      <a:pt x="224" y="90"/>
                    </a:cubicBezTo>
                    <a:cubicBezTo>
                      <a:pt x="225" y="84"/>
                      <a:pt x="226" y="80"/>
                      <a:pt x="226" y="73"/>
                    </a:cubicBezTo>
                    <a:cubicBezTo>
                      <a:pt x="224" y="49"/>
                      <a:pt x="196" y="10"/>
                      <a:pt x="146" y="16"/>
                    </a:cubicBezTo>
                    <a:cubicBezTo>
                      <a:pt x="147" y="15"/>
                      <a:pt x="149" y="15"/>
                      <a:pt x="151" y="15"/>
                    </a:cubicBezTo>
                    <a:cubicBezTo>
                      <a:pt x="165" y="13"/>
                      <a:pt x="178" y="16"/>
                      <a:pt x="190" y="23"/>
                    </a:cubicBezTo>
                    <a:cubicBezTo>
                      <a:pt x="192" y="24"/>
                      <a:pt x="194" y="25"/>
                      <a:pt x="196" y="26"/>
                    </a:cubicBezTo>
                    <a:cubicBezTo>
                      <a:pt x="197" y="27"/>
                      <a:pt x="200" y="29"/>
                      <a:pt x="201" y="30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8" y="36"/>
                      <a:pt x="210" y="38"/>
                      <a:pt x="211" y="39"/>
                    </a:cubicBezTo>
                    <a:cubicBezTo>
                      <a:pt x="215" y="44"/>
                      <a:pt x="215" y="44"/>
                      <a:pt x="215" y="44"/>
                    </a:cubicBezTo>
                    <a:cubicBezTo>
                      <a:pt x="216" y="46"/>
                      <a:pt x="218" y="48"/>
                      <a:pt x="219" y="49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23" y="57"/>
                      <a:pt x="224" y="59"/>
                      <a:pt x="225" y="61"/>
                    </a:cubicBezTo>
                    <a:cubicBezTo>
                      <a:pt x="227" y="67"/>
                      <a:pt x="227" y="67"/>
                      <a:pt x="227" y="67"/>
                    </a:cubicBezTo>
                    <a:cubicBezTo>
                      <a:pt x="228" y="69"/>
                      <a:pt x="228" y="71"/>
                      <a:pt x="229" y="73"/>
                    </a:cubicBezTo>
                    <a:cubicBezTo>
                      <a:pt x="230" y="79"/>
                      <a:pt x="230" y="79"/>
                      <a:pt x="230" y="79"/>
                    </a:cubicBezTo>
                    <a:cubicBezTo>
                      <a:pt x="230" y="81"/>
                      <a:pt x="230" y="84"/>
                      <a:pt x="230" y="86"/>
                    </a:cubicBezTo>
                    <a:cubicBezTo>
                      <a:pt x="230" y="92"/>
                      <a:pt x="230" y="92"/>
                      <a:pt x="230" y="92"/>
                    </a:cubicBezTo>
                    <a:cubicBezTo>
                      <a:pt x="229" y="97"/>
                      <a:pt x="229" y="97"/>
                      <a:pt x="229" y="97"/>
                    </a:cubicBezTo>
                    <a:cubicBezTo>
                      <a:pt x="228" y="104"/>
                      <a:pt x="228" y="104"/>
                      <a:pt x="228" y="104"/>
                    </a:cubicBezTo>
                    <a:cubicBezTo>
                      <a:pt x="227" y="107"/>
                      <a:pt x="227" y="110"/>
                      <a:pt x="226" y="113"/>
                    </a:cubicBezTo>
                    <a:cubicBezTo>
                      <a:pt x="224" y="125"/>
                      <a:pt x="224" y="125"/>
                      <a:pt x="224" y="125"/>
                    </a:cubicBezTo>
                    <a:cubicBezTo>
                      <a:pt x="224" y="129"/>
                      <a:pt x="223" y="135"/>
                      <a:pt x="222" y="139"/>
                    </a:cubicBezTo>
                    <a:cubicBezTo>
                      <a:pt x="220" y="155"/>
                      <a:pt x="220" y="155"/>
                      <a:pt x="220" y="155"/>
                    </a:cubicBezTo>
                    <a:cubicBezTo>
                      <a:pt x="219" y="160"/>
                      <a:pt x="218" y="167"/>
                      <a:pt x="218" y="172"/>
                    </a:cubicBezTo>
                    <a:cubicBezTo>
                      <a:pt x="215" y="191"/>
                      <a:pt x="215" y="191"/>
                      <a:pt x="215" y="191"/>
                    </a:cubicBezTo>
                    <a:cubicBezTo>
                      <a:pt x="215" y="197"/>
                      <a:pt x="214" y="205"/>
                      <a:pt x="213" y="211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09" y="237"/>
                      <a:pt x="208" y="245"/>
                      <a:pt x="208" y="251"/>
                    </a:cubicBezTo>
                    <a:cubicBezTo>
                      <a:pt x="205" y="272"/>
                      <a:pt x="205" y="272"/>
                      <a:pt x="205" y="272"/>
                    </a:cubicBezTo>
                    <a:cubicBezTo>
                      <a:pt x="205" y="279"/>
                      <a:pt x="204" y="287"/>
                      <a:pt x="203" y="293"/>
                    </a:cubicBezTo>
                    <a:cubicBezTo>
                      <a:pt x="201" y="314"/>
                      <a:pt x="201" y="314"/>
                      <a:pt x="201" y="314"/>
                    </a:cubicBezTo>
                    <a:cubicBezTo>
                      <a:pt x="200" y="320"/>
                      <a:pt x="199" y="328"/>
                      <a:pt x="199" y="333"/>
                    </a:cubicBezTo>
                    <a:cubicBezTo>
                      <a:pt x="197" y="352"/>
                      <a:pt x="197" y="352"/>
                      <a:pt x="197" y="352"/>
                    </a:cubicBezTo>
                    <a:cubicBezTo>
                      <a:pt x="196" y="358"/>
                      <a:pt x="195" y="365"/>
                      <a:pt x="195" y="370"/>
                    </a:cubicBezTo>
                    <a:cubicBezTo>
                      <a:pt x="194" y="386"/>
                      <a:pt x="194" y="386"/>
                      <a:pt x="194" y="386"/>
                    </a:cubicBezTo>
                    <a:cubicBezTo>
                      <a:pt x="193" y="391"/>
                      <a:pt x="193" y="397"/>
                      <a:pt x="193" y="401"/>
                    </a:cubicBezTo>
                    <a:cubicBezTo>
                      <a:pt x="192" y="414"/>
                      <a:pt x="192" y="414"/>
                      <a:pt x="192" y="414"/>
                    </a:cubicBezTo>
                    <a:cubicBezTo>
                      <a:pt x="192" y="417"/>
                      <a:pt x="192" y="421"/>
                      <a:pt x="192" y="424"/>
                    </a:cubicBezTo>
                    <a:cubicBezTo>
                      <a:pt x="192" y="429"/>
                      <a:pt x="192" y="429"/>
                      <a:pt x="192" y="429"/>
                    </a:cubicBezTo>
                    <a:cubicBezTo>
                      <a:pt x="192" y="431"/>
                      <a:pt x="192" y="433"/>
                      <a:pt x="192" y="435"/>
                    </a:cubicBezTo>
                    <a:cubicBezTo>
                      <a:pt x="193" y="441"/>
                      <a:pt x="193" y="441"/>
                      <a:pt x="193" y="441"/>
                    </a:cubicBezTo>
                    <a:cubicBezTo>
                      <a:pt x="193" y="443"/>
                      <a:pt x="193" y="446"/>
                      <a:pt x="193" y="448"/>
                    </a:cubicBezTo>
                    <a:cubicBezTo>
                      <a:pt x="193" y="456"/>
                      <a:pt x="193" y="456"/>
                      <a:pt x="193" y="456"/>
                    </a:cubicBezTo>
                    <a:cubicBezTo>
                      <a:pt x="193" y="458"/>
                      <a:pt x="193" y="461"/>
                      <a:pt x="193" y="464"/>
                    </a:cubicBezTo>
                    <a:cubicBezTo>
                      <a:pt x="193" y="472"/>
                      <a:pt x="193" y="472"/>
                      <a:pt x="193" y="472"/>
                    </a:cubicBezTo>
                    <a:cubicBezTo>
                      <a:pt x="193" y="475"/>
                      <a:pt x="193" y="478"/>
                      <a:pt x="193" y="481"/>
                    </a:cubicBezTo>
                    <a:cubicBezTo>
                      <a:pt x="193" y="490"/>
                      <a:pt x="193" y="490"/>
                      <a:pt x="193" y="490"/>
                    </a:cubicBezTo>
                    <a:cubicBezTo>
                      <a:pt x="192" y="492"/>
                      <a:pt x="192" y="496"/>
                      <a:pt x="192" y="498"/>
                    </a:cubicBezTo>
                    <a:cubicBezTo>
                      <a:pt x="190" y="507"/>
                      <a:pt x="190" y="507"/>
                      <a:pt x="190" y="507"/>
                    </a:cubicBezTo>
                    <a:cubicBezTo>
                      <a:pt x="190" y="509"/>
                      <a:pt x="189" y="513"/>
                      <a:pt x="188" y="515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5" y="525"/>
                      <a:pt x="184" y="528"/>
                      <a:pt x="183" y="531"/>
                    </a:cubicBezTo>
                    <a:cubicBezTo>
                      <a:pt x="179" y="538"/>
                      <a:pt x="179" y="538"/>
                      <a:pt x="179" y="538"/>
                    </a:cubicBezTo>
                    <a:cubicBezTo>
                      <a:pt x="177" y="539"/>
                      <a:pt x="176" y="542"/>
                      <a:pt x="174" y="544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7" y="551"/>
                      <a:pt x="164" y="553"/>
                      <a:pt x="162" y="554"/>
                    </a:cubicBezTo>
                    <a:cubicBezTo>
                      <a:pt x="156" y="557"/>
                      <a:pt x="156" y="557"/>
                      <a:pt x="156" y="557"/>
                    </a:cubicBezTo>
                    <a:cubicBezTo>
                      <a:pt x="153" y="558"/>
                      <a:pt x="149" y="559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4" y="560"/>
                      <a:pt x="144" y="560"/>
                      <a:pt x="144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3" y="560"/>
                      <a:pt x="143" y="560"/>
                      <a:pt x="143" y="560"/>
                    </a:cubicBezTo>
                    <a:cubicBezTo>
                      <a:pt x="142" y="560"/>
                      <a:pt x="142" y="560"/>
                      <a:pt x="142" y="560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2" y="561"/>
                      <a:pt x="142" y="561"/>
                      <a:pt x="142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41" y="561"/>
                      <a:pt x="141" y="561"/>
                      <a:pt x="141" y="561"/>
                    </a:cubicBezTo>
                    <a:cubicBezTo>
                      <a:pt x="134" y="561"/>
                      <a:pt x="134" y="561"/>
                      <a:pt x="134" y="561"/>
                    </a:cubicBezTo>
                    <a:cubicBezTo>
                      <a:pt x="132" y="561"/>
                      <a:pt x="129" y="562"/>
                      <a:pt x="127" y="562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19" y="561"/>
                      <a:pt x="116" y="560"/>
                      <a:pt x="114" y="560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7"/>
                      <a:pt x="105" y="556"/>
                      <a:pt x="104" y="556"/>
                    </a:cubicBezTo>
                    <a:cubicBezTo>
                      <a:pt x="81" y="543"/>
                      <a:pt x="71" y="512"/>
                      <a:pt x="69" y="469"/>
                    </a:cubicBezTo>
                    <a:cubicBezTo>
                      <a:pt x="65" y="402"/>
                      <a:pt x="66" y="340"/>
                      <a:pt x="80" y="338"/>
                    </a:cubicBezTo>
                    <a:cubicBezTo>
                      <a:pt x="81" y="337"/>
                      <a:pt x="82" y="338"/>
                      <a:pt x="83" y="338"/>
                    </a:cubicBezTo>
                    <a:cubicBezTo>
                      <a:pt x="84" y="339"/>
                      <a:pt x="84" y="339"/>
                      <a:pt x="85" y="339"/>
                    </a:cubicBezTo>
                    <a:cubicBezTo>
                      <a:pt x="86" y="340"/>
                      <a:pt x="87" y="342"/>
                      <a:pt x="88" y="344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9" y="349"/>
                      <a:pt x="90" y="351"/>
                      <a:pt x="90" y="352"/>
                    </a:cubicBezTo>
                    <a:cubicBezTo>
                      <a:pt x="91" y="357"/>
                      <a:pt x="91" y="357"/>
                      <a:pt x="91" y="357"/>
                    </a:cubicBezTo>
                    <a:cubicBezTo>
                      <a:pt x="91" y="359"/>
                      <a:pt x="91" y="361"/>
                      <a:pt x="91" y="363"/>
                    </a:cubicBezTo>
                    <a:cubicBezTo>
                      <a:pt x="92" y="369"/>
                      <a:pt x="92" y="369"/>
                      <a:pt x="92" y="369"/>
                    </a:cubicBezTo>
                    <a:cubicBezTo>
                      <a:pt x="92" y="371"/>
                      <a:pt x="92" y="374"/>
                      <a:pt x="92" y="376"/>
                    </a:cubicBezTo>
                    <a:cubicBezTo>
                      <a:pt x="92" y="383"/>
                      <a:pt x="92" y="383"/>
                      <a:pt x="92" y="383"/>
                    </a:cubicBezTo>
                    <a:cubicBezTo>
                      <a:pt x="91" y="385"/>
                      <a:pt x="91" y="388"/>
                      <a:pt x="91" y="390"/>
                    </a:cubicBezTo>
                    <a:cubicBezTo>
                      <a:pt x="91" y="397"/>
                      <a:pt x="91" y="397"/>
                      <a:pt x="91" y="397"/>
                    </a:cubicBezTo>
                    <a:cubicBezTo>
                      <a:pt x="91" y="399"/>
                      <a:pt x="91" y="402"/>
                      <a:pt x="91" y="404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0" y="413"/>
                      <a:pt x="90" y="415"/>
                      <a:pt x="90" y="417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5"/>
                      <a:pt x="89" y="427"/>
                      <a:pt x="89" y="429"/>
                    </a:cubicBezTo>
                    <a:cubicBezTo>
                      <a:pt x="89" y="434"/>
                      <a:pt x="89" y="434"/>
                      <a:pt x="89" y="434"/>
                    </a:cubicBezTo>
                    <a:cubicBezTo>
                      <a:pt x="88" y="436"/>
                      <a:pt x="88" y="438"/>
                      <a:pt x="88" y="440"/>
                    </a:cubicBezTo>
                    <a:cubicBezTo>
                      <a:pt x="88" y="444"/>
                      <a:pt x="88" y="444"/>
                      <a:pt x="88" y="444"/>
                    </a:cubicBezTo>
                    <a:cubicBezTo>
                      <a:pt x="88" y="445"/>
                      <a:pt x="88" y="447"/>
                      <a:pt x="89" y="449"/>
                    </a:cubicBezTo>
                    <a:cubicBezTo>
                      <a:pt x="89" y="454"/>
                      <a:pt x="89" y="454"/>
                      <a:pt x="89" y="454"/>
                    </a:cubicBezTo>
                    <a:cubicBezTo>
                      <a:pt x="89" y="456"/>
                      <a:pt x="89" y="458"/>
                      <a:pt x="89" y="460"/>
                    </a:cubicBezTo>
                    <a:cubicBezTo>
                      <a:pt x="90" y="466"/>
                      <a:pt x="90" y="466"/>
                      <a:pt x="90" y="466"/>
                    </a:cubicBezTo>
                    <a:cubicBezTo>
                      <a:pt x="90" y="468"/>
                      <a:pt x="91" y="470"/>
                      <a:pt x="91" y="472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2" y="481"/>
                      <a:pt x="93" y="484"/>
                      <a:pt x="93" y="486"/>
                    </a:cubicBezTo>
                    <a:cubicBezTo>
                      <a:pt x="95" y="493"/>
                      <a:pt x="95" y="493"/>
                      <a:pt x="95" y="493"/>
                    </a:cubicBezTo>
                    <a:cubicBezTo>
                      <a:pt x="96" y="495"/>
                      <a:pt x="96" y="498"/>
                      <a:pt x="97" y="500"/>
                    </a:cubicBezTo>
                    <a:cubicBezTo>
                      <a:pt x="99" y="506"/>
                      <a:pt x="99" y="506"/>
                      <a:pt x="99" y="506"/>
                    </a:cubicBezTo>
                    <a:cubicBezTo>
                      <a:pt x="100" y="508"/>
                      <a:pt x="101" y="510"/>
                      <a:pt x="102" y="512"/>
                    </a:cubicBezTo>
                    <a:cubicBezTo>
                      <a:pt x="105" y="518"/>
                      <a:pt x="105" y="518"/>
                      <a:pt x="105" y="518"/>
                    </a:cubicBezTo>
                    <a:cubicBezTo>
                      <a:pt x="106" y="519"/>
                      <a:pt x="107" y="522"/>
                      <a:pt x="108" y="523"/>
                    </a:cubicBezTo>
                    <a:cubicBezTo>
                      <a:pt x="111" y="527"/>
                      <a:pt x="111" y="527"/>
                      <a:pt x="111" y="527"/>
                    </a:cubicBezTo>
                    <a:cubicBezTo>
                      <a:pt x="115" y="531"/>
                      <a:pt x="116" y="532"/>
                      <a:pt x="120" y="534"/>
                    </a:cubicBezTo>
                    <a:cubicBezTo>
                      <a:pt x="125" y="537"/>
                      <a:pt x="130" y="538"/>
                      <a:pt x="137" y="537"/>
                    </a:cubicBezTo>
                    <a:cubicBezTo>
                      <a:pt x="182" y="527"/>
                      <a:pt x="169" y="448"/>
                      <a:pt x="170" y="410"/>
                    </a:cubicBezTo>
                    <a:cubicBezTo>
                      <a:pt x="174" y="219"/>
                      <a:pt x="201" y="130"/>
                      <a:pt x="204" y="114"/>
                    </a:cubicBezTo>
                    <a:cubicBezTo>
                      <a:pt x="207" y="94"/>
                      <a:pt x="208" y="60"/>
                      <a:pt x="182" y="46"/>
                    </a:cubicBezTo>
                    <a:cubicBezTo>
                      <a:pt x="181" y="45"/>
                      <a:pt x="179" y="44"/>
                      <a:pt x="177" y="44"/>
                    </a:cubicBezTo>
                    <a:cubicBezTo>
                      <a:pt x="175" y="43"/>
                      <a:pt x="173" y="42"/>
                      <a:pt x="171" y="42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0" y="40"/>
                      <a:pt x="154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42"/>
                      <a:pt x="134" y="43"/>
                      <a:pt x="132" y="44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4" y="48"/>
                      <a:pt x="122" y="49"/>
                      <a:pt x="120" y="51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2" y="58"/>
                      <a:pt x="109" y="60"/>
                      <a:pt x="107" y="62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0" y="73"/>
                      <a:pt x="97" y="76"/>
                      <a:pt x="96" y="7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88" y="93"/>
                      <a:pt x="86" y="98"/>
                      <a:pt x="85" y="101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8" y="119"/>
                      <a:pt x="76" y="125"/>
                      <a:pt x="75" y="13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9" y="152"/>
                      <a:pt x="68" y="159"/>
                      <a:pt x="67" y="165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2" y="192"/>
                      <a:pt x="61" y="201"/>
                      <a:pt x="60" y="207"/>
                    </a:cubicBezTo>
                    <a:cubicBezTo>
                      <a:pt x="58" y="232"/>
                      <a:pt x="58" y="232"/>
                      <a:pt x="58" y="232"/>
                    </a:cubicBezTo>
                    <a:cubicBezTo>
                      <a:pt x="57" y="240"/>
                      <a:pt x="56" y="250"/>
                      <a:pt x="56" y="258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4" y="296"/>
                      <a:pt x="54" y="308"/>
                      <a:pt x="53" y="317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58"/>
                      <a:pt x="53" y="369"/>
                      <a:pt x="53" y="378"/>
                    </a:cubicBezTo>
                    <a:cubicBezTo>
                      <a:pt x="53" y="404"/>
                      <a:pt x="53" y="404"/>
                      <a:pt x="53" y="404"/>
                    </a:cubicBezTo>
                    <a:cubicBezTo>
                      <a:pt x="53" y="411"/>
                      <a:pt x="53" y="421"/>
                      <a:pt x="53" y="428"/>
                    </a:cubicBezTo>
                    <a:cubicBezTo>
                      <a:pt x="54" y="450"/>
                      <a:pt x="54" y="450"/>
                      <a:pt x="54" y="450"/>
                    </a:cubicBezTo>
                    <a:cubicBezTo>
                      <a:pt x="54" y="455"/>
                      <a:pt x="54" y="463"/>
                      <a:pt x="54" y="469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91"/>
                      <a:pt x="56" y="497"/>
                      <a:pt x="56" y="502"/>
                    </a:cubicBezTo>
                    <a:cubicBezTo>
                      <a:pt x="57" y="515"/>
                      <a:pt x="57" y="515"/>
                      <a:pt x="57" y="515"/>
                    </a:cubicBezTo>
                    <a:cubicBezTo>
                      <a:pt x="57" y="519"/>
                      <a:pt x="58" y="524"/>
                      <a:pt x="58" y="528"/>
                    </a:cubicBezTo>
                    <a:cubicBezTo>
                      <a:pt x="59" y="538"/>
                      <a:pt x="59" y="538"/>
                      <a:pt x="59" y="538"/>
                    </a:cubicBezTo>
                    <a:cubicBezTo>
                      <a:pt x="60" y="541"/>
                      <a:pt x="60" y="545"/>
                      <a:pt x="61" y="548"/>
                    </a:cubicBezTo>
                    <a:cubicBezTo>
                      <a:pt x="62" y="556"/>
                      <a:pt x="62" y="556"/>
                      <a:pt x="62" y="556"/>
                    </a:cubicBezTo>
                    <a:cubicBezTo>
                      <a:pt x="63" y="559"/>
                      <a:pt x="63" y="562"/>
                      <a:pt x="64" y="564"/>
                    </a:cubicBezTo>
                    <a:cubicBezTo>
                      <a:pt x="65" y="571"/>
                      <a:pt x="65" y="571"/>
                      <a:pt x="65" y="571"/>
                    </a:cubicBezTo>
                    <a:cubicBezTo>
                      <a:pt x="65" y="573"/>
                      <a:pt x="66" y="575"/>
                      <a:pt x="66" y="577"/>
                    </a:cubicBezTo>
                    <a:cubicBezTo>
                      <a:pt x="68" y="583"/>
                      <a:pt x="68" y="583"/>
                      <a:pt x="68" y="583"/>
                    </a:cubicBezTo>
                    <a:cubicBezTo>
                      <a:pt x="68" y="585"/>
                      <a:pt x="69" y="587"/>
                      <a:pt x="69" y="589"/>
                    </a:cubicBezTo>
                    <a:cubicBezTo>
                      <a:pt x="70" y="594"/>
                      <a:pt x="70" y="594"/>
                      <a:pt x="70" y="594"/>
                    </a:cubicBezTo>
                    <a:cubicBezTo>
                      <a:pt x="71" y="596"/>
                      <a:pt x="71" y="598"/>
                      <a:pt x="72" y="600"/>
                    </a:cubicBezTo>
                    <a:cubicBezTo>
                      <a:pt x="73" y="605"/>
                      <a:pt x="73" y="605"/>
                      <a:pt x="73" y="605"/>
                    </a:cubicBezTo>
                    <a:cubicBezTo>
                      <a:pt x="73" y="607"/>
                      <a:pt x="74" y="609"/>
                      <a:pt x="75" y="611"/>
                    </a:cubicBezTo>
                    <a:cubicBezTo>
                      <a:pt x="76" y="616"/>
                      <a:pt x="76" y="616"/>
                      <a:pt x="76" y="616"/>
                    </a:cubicBezTo>
                    <a:cubicBezTo>
                      <a:pt x="77" y="618"/>
                      <a:pt x="78" y="620"/>
                      <a:pt x="79" y="622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82" y="629"/>
                      <a:pt x="83" y="631"/>
                      <a:pt x="84" y="633"/>
                    </a:cubicBezTo>
                    <a:cubicBezTo>
                      <a:pt x="87" y="638"/>
                      <a:pt x="87" y="638"/>
                      <a:pt x="87" y="638"/>
                    </a:cubicBezTo>
                    <a:cubicBezTo>
                      <a:pt x="88" y="640"/>
                      <a:pt x="89" y="642"/>
                      <a:pt x="90" y="644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4" y="650"/>
                      <a:pt x="96" y="652"/>
                      <a:pt x="97" y="653"/>
                    </a:cubicBezTo>
                    <a:cubicBezTo>
                      <a:pt x="101" y="657"/>
                      <a:pt x="101" y="657"/>
                      <a:pt x="101" y="657"/>
                    </a:cubicBezTo>
                    <a:cubicBezTo>
                      <a:pt x="102" y="659"/>
                      <a:pt x="103" y="660"/>
                      <a:pt x="105" y="661"/>
                    </a:cubicBezTo>
                    <a:cubicBezTo>
                      <a:pt x="109" y="665"/>
                      <a:pt x="109" y="665"/>
                      <a:pt x="109" y="665"/>
                    </a:cubicBezTo>
                    <a:cubicBezTo>
                      <a:pt x="111" y="666"/>
                      <a:pt x="114" y="669"/>
                      <a:pt x="117" y="670"/>
                    </a:cubicBezTo>
                    <a:cubicBezTo>
                      <a:pt x="125" y="675"/>
                      <a:pt x="134" y="677"/>
                      <a:pt x="143" y="675"/>
                    </a:cubicBezTo>
                    <a:cubicBezTo>
                      <a:pt x="188" y="667"/>
                      <a:pt x="221" y="630"/>
                      <a:pt x="219" y="568"/>
                    </a:cubicBezTo>
                    <a:cubicBezTo>
                      <a:pt x="216" y="506"/>
                      <a:pt x="215" y="421"/>
                      <a:pt x="216" y="412"/>
                    </a:cubicBezTo>
                    <a:cubicBezTo>
                      <a:pt x="218" y="400"/>
                      <a:pt x="210" y="356"/>
                      <a:pt x="232" y="351"/>
                    </a:cubicBezTo>
                    <a:cubicBezTo>
                      <a:pt x="232" y="352"/>
                      <a:pt x="232" y="352"/>
                      <a:pt x="232" y="352"/>
                    </a:cubicBezTo>
                  </a:path>
                </a:pathLst>
              </a:custGeom>
              <a:solidFill>
                <a:srgbClr val="A1A3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1" name="Freeform 231">
                <a:extLst>
                  <a:ext uri="{FF2B5EF4-FFF2-40B4-BE49-F238E27FC236}">
                    <a16:creationId xmlns:a16="http://schemas.microsoft.com/office/drawing/2014/main" id="{89247F5D-41B8-4F0B-8D97-788FBB0F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36"/>
                <a:ext cx="321" cy="981"/>
              </a:xfrm>
              <a:custGeom>
                <a:avLst/>
                <a:gdLst>
                  <a:gd name="T0" fmla="*/ 93 w 235"/>
                  <a:gd name="T1" fmla="*/ 646 h 719"/>
                  <a:gd name="T2" fmla="*/ 180 w 235"/>
                  <a:gd name="T3" fmla="*/ 486 h 719"/>
                  <a:gd name="T4" fmla="*/ 112 w 235"/>
                  <a:gd name="T5" fmla="*/ 547 h 719"/>
                  <a:gd name="T6" fmla="*/ 229 w 235"/>
                  <a:gd name="T7" fmla="*/ 70 h 719"/>
                  <a:gd name="T8" fmla="*/ 199 w 235"/>
                  <a:gd name="T9" fmla="*/ 27 h 719"/>
                  <a:gd name="T10" fmla="*/ 218 w 235"/>
                  <a:gd name="T11" fmla="*/ 45 h 719"/>
                  <a:gd name="T12" fmla="*/ 230 w 235"/>
                  <a:gd name="T13" fmla="*/ 68 h 719"/>
                  <a:gd name="T14" fmla="*/ 233 w 235"/>
                  <a:gd name="T15" fmla="*/ 93 h 719"/>
                  <a:gd name="T16" fmla="*/ 227 w 235"/>
                  <a:gd name="T17" fmla="*/ 126 h 719"/>
                  <a:gd name="T18" fmla="*/ 218 w 235"/>
                  <a:gd name="T19" fmla="*/ 192 h 719"/>
                  <a:gd name="T20" fmla="*/ 208 w 235"/>
                  <a:gd name="T21" fmla="*/ 273 h 719"/>
                  <a:gd name="T22" fmla="*/ 200 w 235"/>
                  <a:gd name="T23" fmla="*/ 353 h 719"/>
                  <a:gd name="T24" fmla="*/ 195 w 235"/>
                  <a:gd name="T25" fmla="*/ 415 h 719"/>
                  <a:gd name="T26" fmla="*/ 196 w 235"/>
                  <a:gd name="T27" fmla="*/ 442 h 719"/>
                  <a:gd name="T28" fmla="*/ 196 w 235"/>
                  <a:gd name="T29" fmla="*/ 473 h 719"/>
                  <a:gd name="T30" fmla="*/ 193 w 235"/>
                  <a:gd name="T31" fmla="*/ 508 h 719"/>
                  <a:gd name="T32" fmla="*/ 182 w 235"/>
                  <a:gd name="T33" fmla="*/ 539 h 719"/>
                  <a:gd name="T34" fmla="*/ 159 w 235"/>
                  <a:gd name="T35" fmla="*/ 558 h 719"/>
                  <a:gd name="T36" fmla="*/ 148 w 235"/>
                  <a:gd name="T37" fmla="*/ 561 h 719"/>
                  <a:gd name="T38" fmla="*/ 147 w 235"/>
                  <a:gd name="T39" fmla="*/ 561 h 719"/>
                  <a:gd name="T40" fmla="*/ 146 w 235"/>
                  <a:gd name="T41" fmla="*/ 561 h 719"/>
                  <a:gd name="T42" fmla="*/ 145 w 235"/>
                  <a:gd name="T43" fmla="*/ 562 h 719"/>
                  <a:gd name="T44" fmla="*/ 144 w 235"/>
                  <a:gd name="T45" fmla="*/ 562 h 719"/>
                  <a:gd name="T46" fmla="*/ 124 w 235"/>
                  <a:gd name="T47" fmla="*/ 562 h 719"/>
                  <a:gd name="T48" fmla="*/ 72 w 235"/>
                  <a:gd name="T49" fmla="*/ 470 h 719"/>
                  <a:gd name="T50" fmla="*/ 91 w 235"/>
                  <a:gd name="T51" fmla="*/ 345 h 719"/>
                  <a:gd name="T52" fmla="*/ 94 w 235"/>
                  <a:gd name="T53" fmla="*/ 364 h 719"/>
                  <a:gd name="T54" fmla="*/ 94 w 235"/>
                  <a:gd name="T55" fmla="*/ 391 h 719"/>
                  <a:gd name="T56" fmla="*/ 93 w 235"/>
                  <a:gd name="T57" fmla="*/ 418 h 719"/>
                  <a:gd name="T58" fmla="*/ 91 w 235"/>
                  <a:gd name="T59" fmla="*/ 441 h 719"/>
                  <a:gd name="T60" fmla="*/ 92 w 235"/>
                  <a:gd name="T61" fmla="*/ 461 h 719"/>
                  <a:gd name="T62" fmla="*/ 96 w 235"/>
                  <a:gd name="T63" fmla="*/ 487 h 719"/>
                  <a:gd name="T64" fmla="*/ 105 w 235"/>
                  <a:gd name="T65" fmla="*/ 513 h 719"/>
                  <a:gd name="T66" fmla="*/ 123 w 235"/>
                  <a:gd name="T67" fmla="*/ 535 h 719"/>
                  <a:gd name="T68" fmla="*/ 185 w 235"/>
                  <a:gd name="T69" fmla="*/ 47 h 719"/>
                  <a:gd name="T70" fmla="*/ 153 w 235"/>
                  <a:gd name="T71" fmla="*/ 41 h 719"/>
                  <a:gd name="T72" fmla="*/ 152 w 235"/>
                  <a:gd name="T73" fmla="*/ 41 h 719"/>
                  <a:gd name="T74" fmla="*/ 151 w 235"/>
                  <a:gd name="T75" fmla="*/ 41 h 719"/>
                  <a:gd name="T76" fmla="*/ 150 w 235"/>
                  <a:gd name="T77" fmla="*/ 41 h 719"/>
                  <a:gd name="T78" fmla="*/ 149 w 235"/>
                  <a:gd name="T79" fmla="*/ 41 h 719"/>
                  <a:gd name="T80" fmla="*/ 148 w 235"/>
                  <a:gd name="T81" fmla="*/ 41 h 719"/>
                  <a:gd name="T82" fmla="*/ 123 w 235"/>
                  <a:gd name="T83" fmla="*/ 52 h 719"/>
                  <a:gd name="T84" fmla="*/ 99 w 235"/>
                  <a:gd name="T85" fmla="*/ 80 h 719"/>
                  <a:gd name="T86" fmla="*/ 78 w 235"/>
                  <a:gd name="T87" fmla="*/ 131 h 719"/>
                  <a:gd name="T88" fmla="*/ 63 w 235"/>
                  <a:gd name="T89" fmla="*/ 208 h 719"/>
                  <a:gd name="T90" fmla="*/ 56 w 235"/>
                  <a:gd name="T91" fmla="*/ 318 h 719"/>
                  <a:gd name="T92" fmla="*/ 56 w 235"/>
                  <a:gd name="T93" fmla="*/ 429 h 719"/>
                  <a:gd name="T94" fmla="*/ 59 w 235"/>
                  <a:gd name="T95" fmla="*/ 503 h 719"/>
                  <a:gd name="T96" fmla="*/ 64 w 235"/>
                  <a:gd name="T97" fmla="*/ 549 h 719"/>
                  <a:gd name="T98" fmla="*/ 69 w 235"/>
                  <a:gd name="T99" fmla="*/ 578 h 719"/>
                  <a:gd name="T100" fmla="*/ 75 w 235"/>
                  <a:gd name="T101" fmla="*/ 601 h 719"/>
                  <a:gd name="T102" fmla="*/ 82 w 235"/>
                  <a:gd name="T103" fmla="*/ 623 h 719"/>
                  <a:gd name="T104" fmla="*/ 93 w 235"/>
                  <a:gd name="T105" fmla="*/ 645 h 719"/>
                  <a:gd name="T106" fmla="*/ 108 w 235"/>
                  <a:gd name="T107" fmla="*/ 662 h 719"/>
                  <a:gd name="T108" fmla="*/ 222 w 235"/>
                  <a:gd name="T109" fmla="*/ 56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5" h="719">
                    <a:moveTo>
                      <a:pt x="235" y="353"/>
                    </a:moveTo>
                    <a:cubicBezTo>
                      <a:pt x="234" y="359"/>
                      <a:pt x="226" y="361"/>
                      <a:pt x="226" y="368"/>
                    </a:cubicBezTo>
                    <a:cubicBezTo>
                      <a:pt x="224" y="437"/>
                      <a:pt x="232" y="506"/>
                      <a:pt x="230" y="574"/>
                    </a:cubicBezTo>
                    <a:cubicBezTo>
                      <a:pt x="228" y="648"/>
                      <a:pt x="142" y="719"/>
                      <a:pt x="93" y="646"/>
                    </a:cubicBezTo>
                    <a:cubicBezTo>
                      <a:pt x="43" y="574"/>
                      <a:pt x="0" y="0"/>
                      <a:pt x="177" y="33"/>
                    </a:cubicBezTo>
                    <a:cubicBezTo>
                      <a:pt x="196" y="37"/>
                      <a:pt x="219" y="50"/>
                      <a:pt x="217" y="91"/>
                    </a:cubicBezTo>
                    <a:cubicBezTo>
                      <a:pt x="215" y="143"/>
                      <a:pt x="196" y="192"/>
                      <a:pt x="191" y="244"/>
                    </a:cubicBezTo>
                    <a:cubicBezTo>
                      <a:pt x="182" y="324"/>
                      <a:pt x="191" y="406"/>
                      <a:pt x="180" y="486"/>
                    </a:cubicBezTo>
                    <a:cubicBezTo>
                      <a:pt x="178" y="501"/>
                      <a:pt x="169" y="525"/>
                      <a:pt x="156" y="533"/>
                    </a:cubicBezTo>
                    <a:cubicBezTo>
                      <a:pt x="115" y="559"/>
                      <a:pt x="83" y="500"/>
                      <a:pt x="89" y="410"/>
                    </a:cubicBezTo>
                    <a:cubicBezTo>
                      <a:pt x="93" y="355"/>
                      <a:pt x="94" y="339"/>
                      <a:pt x="84" y="340"/>
                    </a:cubicBezTo>
                    <a:cubicBezTo>
                      <a:pt x="82" y="340"/>
                      <a:pt x="61" y="512"/>
                      <a:pt x="112" y="547"/>
                    </a:cubicBezTo>
                    <a:cubicBezTo>
                      <a:pt x="112" y="547"/>
                      <a:pt x="171" y="580"/>
                      <a:pt x="189" y="506"/>
                    </a:cubicBezTo>
                    <a:cubicBezTo>
                      <a:pt x="202" y="452"/>
                      <a:pt x="191" y="396"/>
                      <a:pt x="197" y="341"/>
                    </a:cubicBezTo>
                    <a:cubicBezTo>
                      <a:pt x="205" y="256"/>
                      <a:pt x="222" y="172"/>
                      <a:pt x="230" y="87"/>
                    </a:cubicBezTo>
                    <a:cubicBezTo>
                      <a:pt x="230" y="83"/>
                      <a:pt x="231" y="78"/>
                      <a:pt x="229" y="70"/>
                    </a:cubicBezTo>
                    <a:cubicBezTo>
                      <a:pt x="225" y="50"/>
                      <a:pt x="200" y="11"/>
                      <a:pt x="149" y="17"/>
                    </a:cubicBezTo>
                    <a:cubicBezTo>
                      <a:pt x="150" y="16"/>
                      <a:pt x="152" y="16"/>
                      <a:pt x="154" y="16"/>
                    </a:cubicBezTo>
                    <a:cubicBezTo>
                      <a:pt x="168" y="14"/>
                      <a:pt x="181" y="17"/>
                      <a:pt x="193" y="24"/>
                    </a:cubicBezTo>
                    <a:cubicBezTo>
                      <a:pt x="195" y="25"/>
                      <a:pt x="197" y="26"/>
                      <a:pt x="199" y="27"/>
                    </a:cubicBezTo>
                    <a:cubicBezTo>
                      <a:pt x="200" y="28"/>
                      <a:pt x="203" y="30"/>
                      <a:pt x="204" y="31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7"/>
                      <a:pt x="213" y="39"/>
                      <a:pt x="214" y="40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9" y="47"/>
                      <a:pt x="221" y="49"/>
                      <a:pt x="222" y="50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6" y="58"/>
                      <a:pt x="227" y="60"/>
                      <a:pt x="228" y="62"/>
                    </a:cubicBezTo>
                    <a:cubicBezTo>
                      <a:pt x="230" y="68"/>
                      <a:pt x="230" y="68"/>
                      <a:pt x="230" y="68"/>
                    </a:cubicBezTo>
                    <a:cubicBezTo>
                      <a:pt x="231" y="70"/>
                      <a:pt x="231" y="72"/>
                      <a:pt x="232" y="74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33" y="82"/>
                      <a:pt x="233" y="85"/>
                      <a:pt x="233" y="87"/>
                    </a:cubicBezTo>
                    <a:cubicBezTo>
                      <a:pt x="233" y="93"/>
                      <a:pt x="233" y="93"/>
                      <a:pt x="233" y="93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1" y="105"/>
                      <a:pt x="231" y="105"/>
                      <a:pt x="231" y="105"/>
                    </a:cubicBezTo>
                    <a:cubicBezTo>
                      <a:pt x="230" y="108"/>
                      <a:pt x="230" y="111"/>
                      <a:pt x="229" y="114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7" y="130"/>
                      <a:pt x="226" y="136"/>
                      <a:pt x="225" y="140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2" y="161"/>
                      <a:pt x="221" y="168"/>
                      <a:pt x="221" y="173"/>
                    </a:cubicBezTo>
                    <a:cubicBezTo>
                      <a:pt x="218" y="192"/>
                      <a:pt x="218" y="192"/>
                      <a:pt x="218" y="192"/>
                    </a:cubicBezTo>
                    <a:cubicBezTo>
                      <a:pt x="218" y="198"/>
                      <a:pt x="217" y="206"/>
                      <a:pt x="216" y="212"/>
                    </a:cubicBezTo>
                    <a:cubicBezTo>
                      <a:pt x="213" y="232"/>
                      <a:pt x="213" y="232"/>
                      <a:pt x="213" y="232"/>
                    </a:cubicBezTo>
                    <a:cubicBezTo>
                      <a:pt x="212" y="238"/>
                      <a:pt x="211" y="246"/>
                      <a:pt x="211" y="252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8" y="280"/>
                      <a:pt x="207" y="288"/>
                      <a:pt x="206" y="294"/>
                    </a:cubicBezTo>
                    <a:cubicBezTo>
                      <a:pt x="204" y="315"/>
                      <a:pt x="204" y="315"/>
                      <a:pt x="204" y="315"/>
                    </a:cubicBezTo>
                    <a:cubicBezTo>
                      <a:pt x="203" y="321"/>
                      <a:pt x="202" y="329"/>
                      <a:pt x="202" y="334"/>
                    </a:cubicBezTo>
                    <a:cubicBezTo>
                      <a:pt x="200" y="353"/>
                      <a:pt x="200" y="353"/>
                      <a:pt x="200" y="353"/>
                    </a:cubicBezTo>
                    <a:cubicBezTo>
                      <a:pt x="199" y="359"/>
                      <a:pt x="198" y="366"/>
                      <a:pt x="198" y="371"/>
                    </a:cubicBezTo>
                    <a:cubicBezTo>
                      <a:pt x="197" y="387"/>
                      <a:pt x="197" y="387"/>
                      <a:pt x="197" y="387"/>
                    </a:cubicBezTo>
                    <a:cubicBezTo>
                      <a:pt x="196" y="392"/>
                      <a:pt x="196" y="398"/>
                      <a:pt x="196" y="402"/>
                    </a:cubicBezTo>
                    <a:cubicBezTo>
                      <a:pt x="195" y="415"/>
                      <a:pt x="195" y="415"/>
                      <a:pt x="195" y="415"/>
                    </a:cubicBezTo>
                    <a:cubicBezTo>
                      <a:pt x="195" y="418"/>
                      <a:pt x="195" y="422"/>
                      <a:pt x="195" y="425"/>
                    </a:cubicBezTo>
                    <a:cubicBezTo>
                      <a:pt x="195" y="430"/>
                      <a:pt x="195" y="430"/>
                      <a:pt x="195" y="430"/>
                    </a:cubicBezTo>
                    <a:cubicBezTo>
                      <a:pt x="195" y="432"/>
                      <a:pt x="195" y="434"/>
                      <a:pt x="195" y="436"/>
                    </a:cubicBezTo>
                    <a:cubicBezTo>
                      <a:pt x="196" y="442"/>
                      <a:pt x="196" y="442"/>
                      <a:pt x="196" y="442"/>
                    </a:cubicBezTo>
                    <a:cubicBezTo>
                      <a:pt x="196" y="444"/>
                      <a:pt x="196" y="447"/>
                      <a:pt x="196" y="449"/>
                    </a:cubicBezTo>
                    <a:cubicBezTo>
                      <a:pt x="196" y="457"/>
                      <a:pt x="196" y="457"/>
                      <a:pt x="196" y="457"/>
                    </a:cubicBezTo>
                    <a:cubicBezTo>
                      <a:pt x="196" y="459"/>
                      <a:pt x="196" y="462"/>
                      <a:pt x="196" y="465"/>
                    </a:cubicBezTo>
                    <a:cubicBezTo>
                      <a:pt x="196" y="473"/>
                      <a:pt x="196" y="473"/>
                      <a:pt x="196" y="473"/>
                    </a:cubicBezTo>
                    <a:cubicBezTo>
                      <a:pt x="196" y="476"/>
                      <a:pt x="196" y="479"/>
                      <a:pt x="196" y="482"/>
                    </a:cubicBezTo>
                    <a:cubicBezTo>
                      <a:pt x="196" y="491"/>
                      <a:pt x="196" y="491"/>
                      <a:pt x="196" y="491"/>
                    </a:cubicBezTo>
                    <a:cubicBezTo>
                      <a:pt x="195" y="493"/>
                      <a:pt x="195" y="497"/>
                      <a:pt x="195" y="499"/>
                    </a:cubicBezTo>
                    <a:cubicBezTo>
                      <a:pt x="193" y="508"/>
                      <a:pt x="193" y="508"/>
                      <a:pt x="193" y="508"/>
                    </a:cubicBezTo>
                    <a:cubicBezTo>
                      <a:pt x="193" y="510"/>
                      <a:pt x="192" y="514"/>
                      <a:pt x="191" y="516"/>
                    </a:cubicBezTo>
                    <a:cubicBezTo>
                      <a:pt x="189" y="524"/>
                      <a:pt x="189" y="524"/>
                      <a:pt x="189" y="524"/>
                    </a:cubicBezTo>
                    <a:cubicBezTo>
                      <a:pt x="188" y="526"/>
                      <a:pt x="187" y="529"/>
                      <a:pt x="186" y="532"/>
                    </a:cubicBezTo>
                    <a:cubicBezTo>
                      <a:pt x="182" y="539"/>
                      <a:pt x="182" y="539"/>
                      <a:pt x="182" y="539"/>
                    </a:cubicBezTo>
                    <a:cubicBezTo>
                      <a:pt x="180" y="540"/>
                      <a:pt x="179" y="543"/>
                      <a:pt x="177" y="545"/>
                    </a:cubicBezTo>
                    <a:cubicBezTo>
                      <a:pt x="172" y="550"/>
                      <a:pt x="172" y="550"/>
                      <a:pt x="172" y="550"/>
                    </a:cubicBezTo>
                    <a:cubicBezTo>
                      <a:pt x="170" y="552"/>
                      <a:pt x="167" y="554"/>
                      <a:pt x="165" y="555"/>
                    </a:cubicBezTo>
                    <a:cubicBezTo>
                      <a:pt x="159" y="558"/>
                      <a:pt x="159" y="558"/>
                      <a:pt x="159" y="558"/>
                    </a:cubicBezTo>
                    <a:cubicBezTo>
                      <a:pt x="156" y="559"/>
                      <a:pt x="152" y="560"/>
                      <a:pt x="149" y="561"/>
                    </a:cubicBezTo>
                    <a:cubicBezTo>
                      <a:pt x="149" y="561"/>
                      <a:pt x="149" y="561"/>
                      <a:pt x="149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8" y="561"/>
                      <a:pt x="148" y="561"/>
                      <a:pt x="148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7" y="561"/>
                      <a:pt x="147" y="561"/>
                      <a:pt x="147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6" y="561"/>
                      <a:pt x="146" y="561"/>
                      <a:pt x="146" y="561"/>
                    </a:cubicBezTo>
                    <a:cubicBezTo>
                      <a:pt x="145" y="561"/>
                      <a:pt x="145" y="561"/>
                      <a:pt x="145" y="561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5" y="562"/>
                      <a:pt x="145" y="562"/>
                      <a:pt x="145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44" y="562"/>
                      <a:pt x="144" y="562"/>
                      <a:pt x="144" y="562"/>
                    </a:cubicBezTo>
                    <a:cubicBezTo>
                      <a:pt x="137" y="562"/>
                      <a:pt x="137" y="562"/>
                      <a:pt x="137" y="562"/>
                    </a:cubicBezTo>
                    <a:cubicBezTo>
                      <a:pt x="135" y="562"/>
                      <a:pt x="132" y="563"/>
                      <a:pt x="130" y="563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2" y="562"/>
                      <a:pt x="119" y="561"/>
                      <a:pt x="117" y="561"/>
                    </a:cubicBezTo>
                    <a:cubicBezTo>
                      <a:pt x="112" y="559"/>
                      <a:pt x="112" y="559"/>
                      <a:pt x="112" y="559"/>
                    </a:cubicBezTo>
                    <a:cubicBezTo>
                      <a:pt x="111" y="558"/>
                      <a:pt x="108" y="557"/>
                      <a:pt x="107" y="557"/>
                    </a:cubicBezTo>
                    <a:cubicBezTo>
                      <a:pt x="84" y="544"/>
                      <a:pt x="74" y="513"/>
                      <a:pt x="72" y="470"/>
                    </a:cubicBezTo>
                    <a:cubicBezTo>
                      <a:pt x="68" y="403"/>
                      <a:pt x="69" y="341"/>
                      <a:pt x="83" y="339"/>
                    </a:cubicBezTo>
                    <a:cubicBezTo>
                      <a:pt x="84" y="338"/>
                      <a:pt x="85" y="339"/>
                      <a:pt x="86" y="339"/>
                    </a:cubicBezTo>
                    <a:cubicBezTo>
                      <a:pt x="87" y="340"/>
                      <a:pt x="87" y="340"/>
                      <a:pt x="88" y="340"/>
                    </a:cubicBezTo>
                    <a:cubicBezTo>
                      <a:pt x="89" y="341"/>
                      <a:pt x="90" y="343"/>
                      <a:pt x="91" y="345"/>
                    </a:cubicBezTo>
                    <a:cubicBezTo>
                      <a:pt x="92" y="348"/>
                      <a:pt x="92" y="348"/>
                      <a:pt x="92" y="348"/>
                    </a:cubicBezTo>
                    <a:cubicBezTo>
                      <a:pt x="92" y="350"/>
                      <a:pt x="93" y="352"/>
                      <a:pt x="93" y="353"/>
                    </a:cubicBezTo>
                    <a:cubicBezTo>
                      <a:pt x="94" y="358"/>
                      <a:pt x="94" y="358"/>
                      <a:pt x="94" y="358"/>
                    </a:cubicBezTo>
                    <a:cubicBezTo>
                      <a:pt x="94" y="360"/>
                      <a:pt x="94" y="362"/>
                      <a:pt x="94" y="364"/>
                    </a:cubicBezTo>
                    <a:cubicBezTo>
                      <a:pt x="95" y="370"/>
                      <a:pt x="95" y="370"/>
                      <a:pt x="95" y="370"/>
                    </a:cubicBezTo>
                    <a:cubicBezTo>
                      <a:pt x="95" y="372"/>
                      <a:pt x="95" y="375"/>
                      <a:pt x="95" y="377"/>
                    </a:cubicBezTo>
                    <a:cubicBezTo>
                      <a:pt x="95" y="384"/>
                      <a:pt x="95" y="384"/>
                      <a:pt x="95" y="384"/>
                    </a:cubicBezTo>
                    <a:cubicBezTo>
                      <a:pt x="94" y="386"/>
                      <a:pt x="94" y="389"/>
                      <a:pt x="94" y="391"/>
                    </a:cubicBezTo>
                    <a:cubicBezTo>
                      <a:pt x="94" y="398"/>
                      <a:pt x="94" y="398"/>
                      <a:pt x="94" y="398"/>
                    </a:cubicBezTo>
                    <a:cubicBezTo>
                      <a:pt x="94" y="400"/>
                      <a:pt x="94" y="403"/>
                      <a:pt x="94" y="405"/>
                    </a:cubicBezTo>
                    <a:cubicBezTo>
                      <a:pt x="93" y="412"/>
                      <a:pt x="93" y="412"/>
                      <a:pt x="93" y="412"/>
                    </a:cubicBezTo>
                    <a:cubicBezTo>
                      <a:pt x="93" y="414"/>
                      <a:pt x="93" y="416"/>
                      <a:pt x="93" y="418"/>
                    </a:cubicBezTo>
                    <a:cubicBezTo>
                      <a:pt x="92" y="424"/>
                      <a:pt x="92" y="424"/>
                      <a:pt x="92" y="424"/>
                    </a:cubicBezTo>
                    <a:cubicBezTo>
                      <a:pt x="92" y="426"/>
                      <a:pt x="92" y="428"/>
                      <a:pt x="92" y="430"/>
                    </a:cubicBezTo>
                    <a:cubicBezTo>
                      <a:pt x="92" y="435"/>
                      <a:pt x="92" y="435"/>
                      <a:pt x="92" y="435"/>
                    </a:cubicBezTo>
                    <a:cubicBezTo>
                      <a:pt x="91" y="437"/>
                      <a:pt x="91" y="439"/>
                      <a:pt x="91" y="441"/>
                    </a:cubicBezTo>
                    <a:cubicBezTo>
                      <a:pt x="91" y="445"/>
                      <a:pt x="91" y="445"/>
                      <a:pt x="91" y="445"/>
                    </a:cubicBezTo>
                    <a:cubicBezTo>
                      <a:pt x="91" y="446"/>
                      <a:pt x="91" y="448"/>
                      <a:pt x="92" y="450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2" y="457"/>
                      <a:pt x="92" y="459"/>
                      <a:pt x="92" y="461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9"/>
                      <a:pt x="94" y="471"/>
                      <a:pt x="94" y="473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5" y="482"/>
                      <a:pt x="96" y="485"/>
                      <a:pt x="96" y="487"/>
                    </a:cubicBezTo>
                    <a:cubicBezTo>
                      <a:pt x="98" y="494"/>
                      <a:pt x="98" y="494"/>
                      <a:pt x="98" y="494"/>
                    </a:cubicBezTo>
                    <a:cubicBezTo>
                      <a:pt x="99" y="496"/>
                      <a:pt x="99" y="499"/>
                      <a:pt x="100" y="501"/>
                    </a:cubicBezTo>
                    <a:cubicBezTo>
                      <a:pt x="102" y="507"/>
                      <a:pt x="102" y="507"/>
                      <a:pt x="102" y="507"/>
                    </a:cubicBezTo>
                    <a:cubicBezTo>
                      <a:pt x="103" y="509"/>
                      <a:pt x="104" y="511"/>
                      <a:pt x="105" y="513"/>
                    </a:cubicBezTo>
                    <a:cubicBezTo>
                      <a:pt x="108" y="519"/>
                      <a:pt x="108" y="519"/>
                      <a:pt x="108" y="519"/>
                    </a:cubicBezTo>
                    <a:cubicBezTo>
                      <a:pt x="109" y="520"/>
                      <a:pt x="110" y="523"/>
                      <a:pt x="111" y="524"/>
                    </a:cubicBezTo>
                    <a:cubicBezTo>
                      <a:pt x="114" y="528"/>
                      <a:pt x="114" y="528"/>
                      <a:pt x="114" y="528"/>
                    </a:cubicBezTo>
                    <a:cubicBezTo>
                      <a:pt x="118" y="532"/>
                      <a:pt x="119" y="533"/>
                      <a:pt x="123" y="535"/>
                    </a:cubicBezTo>
                    <a:cubicBezTo>
                      <a:pt x="128" y="538"/>
                      <a:pt x="133" y="539"/>
                      <a:pt x="140" y="538"/>
                    </a:cubicBezTo>
                    <a:cubicBezTo>
                      <a:pt x="185" y="528"/>
                      <a:pt x="172" y="449"/>
                      <a:pt x="173" y="411"/>
                    </a:cubicBezTo>
                    <a:cubicBezTo>
                      <a:pt x="177" y="220"/>
                      <a:pt x="204" y="131"/>
                      <a:pt x="207" y="115"/>
                    </a:cubicBezTo>
                    <a:cubicBezTo>
                      <a:pt x="210" y="95"/>
                      <a:pt x="211" y="61"/>
                      <a:pt x="185" y="47"/>
                    </a:cubicBezTo>
                    <a:cubicBezTo>
                      <a:pt x="184" y="46"/>
                      <a:pt x="182" y="45"/>
                      <a:pt x="180" y="45"/>
                    </a:cubicBezTo>
                    <a:cubicBezTo>
                      <a:pt x="178" y="44"/>
                      <a:pt x="176" y="43"/>
                      <a:pt x="174" y="43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3" y="41"/>
                      <a:pt x="157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50" y="41"/>
                      <a:pt x="150" y="41"/>
                      <a:pt x="150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2" y="42"/>
                      <a:pt x="142" y="42"/>
                      <a:pt x="142" y="42"/>
                    </a:cubicBezTo>
                    <a:cubicBezTo>
                      <a:pt x="140" y="43"/>
                      <a:pt x="137" y="44"/>
                      <a:pt x="135" y="45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7" y="49"/>
                      <a:pt x="125" y="50"/>
                      <a:pt x="123" y="52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9"/>
                      <a:pt x="112" y="61"/>
                      <a:pt x="110" y="63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3" y="74"/>
                      <a:pt x="100" y="77"/>
                      <a:pt x="99" y="80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94"/>
                      <a:pt x="89" y="99"/>
                      <a:pt x="88" y="102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1" y="120"/>
                      <a:pt x="79" y="126"/>
                      <a:pt x="78" y="13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2" y="153"/>
                      <a:pt x="71" y="160"/>
                      <a:pt x="70" y="16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5" y="193"/>
                      <a:pt x="64" y="202"/>
                      <a:pt x="63" y="208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0" y="241"/>
                      <a:pt x="59" y="251"/>
                      <a:pt x="59" y="259"/>
                    </a:cubicBezTo>
                    <a:cubicBezTo>
                      <a:pt x="57" y="288"/>
                      <a:pt x="57" y="288"/>
                      <a:pt x="57" y="288"/>
                    </a:cubicBezTo>
                    <a:cubicBezTo>
                      <a:pt x="57" y="297"/>
                      <a:pt x="57" y="309"/>
                      <a:pt x="56" y="318"/>
                    </a:cubicBezTo>
                    <a:cubicBezTo>
                      <a:pt x="56" y="350"/>
                      <a:pt x="56" y="350"/>
                      <a:pt x="56" y="350"/>
                    </a:cubicBezTo>
                    <a:cubicBezTo>
                      <a:pt x="56" y="359"/>
                      <a:pt x="56" y="370"/>
                      <a:pt x="56" y="379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12"/>
                      <a:pt x="56" y="422"/>
                      <a:pt x="56" y="429"/>
                    </a:cubicBezTo>
                    <a:cubicBezTo>
                      <a:pt x="57" y="451"/>
                      <a:pt x="57" y="451"/>
                      <a:pt x="57" y="451"/>
                    </a:cubicBezTo>
                    <a:cubicBezTo>
                      <a:pt x="57" y="456"/>
                      <a:pt x="57" y="464"/>
                      <a:pt x="57" y="470"/>
                    </a:cubicBezTo>
                    <a:cubicBezTo>
                      <a:pt x="58" y="487"/>
                      <a:pt x="58" y="487"/>
                      <a:pt x="58" y="487"/>
                    </a:cubicBezTo>
                    <a:cubicBezTo>
                      <a:pt x="58" y="492"/>
                      <a:pt x="59" y="498"/>
                      <a:pt x="59" y="503"/>
                    </a:cubicBezTo>
                    <a:cubicBezTo>
                      <a:pt x="60" y="516"/>
                      <a:pt x="60" y="516"/>
                      <a:pt x="60" y="516"/>
                    </a:cubicBezTo>
                    <a:cubicBezTo>
                      <a:pt x="60" y="520"/>
                      <a:pt x="61" y="525"/>
                      <a:pt x="61" y="529"/>
                    </a:cubicBezTo>
                    <a:cubicBezTo>
                      <a:pt x="62" y="539"/>
                      <a:pt x="62" y="539"/>
                      <a:pt x="62" y="539"/>
                    </a:cubicBezTo>
                    <a:cubicBezTo>
                      <a:pt x="63" y="542"/>
                      <a:pt x="63" y="546"/>
                      <a:pt x="64" y="549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60"/>
                      <a:pt x="66" y="563"/>
                      <a:pt x="67" y="565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68" y="574"/>
                      <a:pt x="69" y="576"/>
                      <a:pt x="69" y="578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1" y="586"/>
                      <a:pt x="72" y="588"/>
                      <a:pt x="72" y="590"/>
                    </a:cubicBezTo>
                    <a:cubicBezTo>
                      <a:pt x="73" y="595"/>
                      <a:pt x="73" y="595"/>
                      <a:pt x="73" y="595"/>
                    </a:cubicBezTo>
                    <a:cubicBezTo>
                      <a:pt x="74" y="597"/>
                      <a:pt x="74" y="599"/>
                      <a:pt x="75" y="601"/>
                    </a:cubicBezTo>
                    <a:cubicBezTo>
                      <a:pt x="76" y="606"/>
                      <a:pt x="76" y="606"/>
                      <a:pt x="76" y="606"/>
                    </a:cubicBezTo>
                    <a:cubicBezTo>
                      <a:pt x="76" y="608"/>
                      <a:pt x="77" y="610"/>
                      <a:pt x="78" y="612"/>
                    </a:cubicBezTo>
                    <a:cubicBezTo>
                      <a:pt x="79" y="617"/>
                      <a:pt x="79" y="617"/>
                      <a:pt x="79" y="617"/>
                    </a:cubicBezTo>
                    <a:cubicBezTo>
                      <a:pt x="80" y="619"/>
                      <a:pt x="81" y="621"/>
                      <a:pt x="82" y="623"/>
                    </a:cubicBezTo>
                    <a:cubicBezTo>
                      <a:pt x="84" y="629"/>
                      <a:pt x="84" y="629"/>
                      <a:pt x="84" y="629"/>
                    </a:cubicBezTo>
                    <a:cubicBezTo>
                      <a:pt x="85" y="630"/>
                      <a:pt x="86" y="632"/>
                      <a:pt x="87" y="634"/>
                    </a:cubicBezTo>
                    <a:cubicBezTo>
                      <a:pt x="90" y="639"/>
                      <a:pt x="90" y="639"/>
                      <a:pt x="90" y="639"/>
                    </a:cubicBezTo>
                    <a:cubicBezTo>
                      <a:pt x="91" y="641"/>
                      <a:pt x="92" y="643"/>
                      <a:pt x="93" y="645"/>
                    </a:cubicBezTo>
                    <a:cubicBezTo>
                      <a:pt x="96" y="649"/>
                      <a:pt x="96" y="649"/>
                      <a:pt x="96" y="649"/>
                    </a:cubicBezTo>
                    <a:cubicBezTo>
                      <a:pt x="97" y="651"/>
                      <a:pt x="99" y="653"/>
                      <a:pt x="100" y="654"/>
                    </a:cubicBezTo>
                    <a:cubicBezTo>
                      <a:pt x="104" y="658"/>
                      <a:pt x="104" y="658"/>
                      <a:pt x="104" y="658"/>
                    </a:cubicBezTo>
                    <a:cubicBezTo>
                      <a:pt x="105" y="660"/>
                      <a:pt x="106" y="661"/>
                      <a:pt x="108" y="662"/>
                    </a:cubicBezTo>
                    <a:cubicBezTo>
                      <a:pt x="112" y="666"/>
                      <a:pt x="112" y="666"/>
                      <a:pt x="112" y="666"/>
                    </a:cubicBezTo>
                    <a:cubicBezTo>
                      <a:pt x="114" y="667"/>
                      <a:pt x="117" y="670"/>
                      <a:pt x="120" y="671"/>
                    </a:cubicBezTo>
                    <a:cubicBezTo>
                      <a:pt x="128" y="676"/>
                      <a:pt x="137" y="678"/>
                      <a:pt x="146" y="676"/>
                    </a:cubicBezTo>
                    <a:cubicBezTo>
                      <a:pt x="191" y="668"/>
                      <a:pt x="224" y="631"/>
                      <a:pt x="222" y="569"/>
                    </a:cubicBezTo>
                    <a:cubicBezTo>
                      <a:pt x="219" y="507"/>
                      <a:pt x="218" y="422"/>
                      <a:pt x="219" y="413"/>
                    </a:cubicBezTo>
                    <a:cubicBezTo>
                      <a:pt x="221" y="401"/>
                      <a:pt x="213" y="357"/>
                      <a:pt x="235" y="352"/>
                    </a:cubicBezTo>
                    <a:cubicBezTo>
                      <a:pt x="235" y="353"/>
                      <a:pt x="235" y="353"/>
                      <a:pt x="235" y="353"/>
                    </a:cubicBezTo>
                  </a:path>
                </a:pathLst>
              </a:custGeom>
              <a:solidFill>
                <a:srgbClr val="9EA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2" name="Freeform 232">
                <a:extLst>
                  <a:ext uri="{FF2B5EF4-FFF2-40B4-BE49-F238E27FC236}">
                    <a16:creationId xmlns:a16="http://schemas.microsoft.com/office/drawing/2014/main" id="{22E400E8-EA3C-4F7F-9DF5-A134EF91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40"/>
                <a:ext cx="316" cy="977"/>
              </a:xfrm>
              <a:custGeom>
                <a:avLst/>
                <a:gdLst>
                  <a:gd name="T0" fmla="*/ 89 w 231"/>
                  <a:gd name="T1" fmla="*/ 642 h 716"/>
                  <a:gd name="T2" fmla="*/ 184 w 231"/>
                  <a:gd name="T3" fmla="*/ 253 h 716"/>
                  <a:gd name="T4" fmla="*/ 80 w 231"/>
                  <a:gd name="T5" fmla="*/ 337 h 716"/>
                  <a:gd name="T6" fmla="*/ 227 w 231"/>
                  <a:gd name="T7" fmla="*/ 84 h 716"/>
                  <a:gd name="T8" fmla="*/ 189 w 231"/>
                  <a:gd name="T9" fmla="*/ 21 h 716"/>
                  <a:gd name="T10" fmla="*/ 210 w 231"/>
                  <a:gd name="T11" fmla="*/ 37 h 716"/>
                  <a:gd name="T12" fmla="*/ 224 w 231"/>
                  <a:gd name="T13" fmla="*/ 59 h 716"/>
                  <a:gd name="T14" fmla="*/ 229 w 231"/>
                  <a:gd name="T15" fmla="*/ 84 h 716"/>
                  <a:gd name="T16" fmla="*/ 225 w 231"/>
                  <a:gd name="T17" fmla="*/ 111 h 716"/>
                  <a:gd name="T18" fmla="*/ 217 w 231"/>
                  <a:gd name="T19" fmla="*/ 170 h 716"/>
                  <a:gd name="T20" fmla="*/ 207 w 231"/>
                  <a:gd name="T21" fmla="*/ 249 h 716"/>
                  <a:gd name="T22" fmla="*/ 198 w 231"/>
                  <a:gd name="T23" fmla="*/ 331 h 716"/>
                  <a:gd name="T24" fmla="*/ 192 w 231"/>
                  <a:gd name="T25" fmla="*/ 399 h 716"/>
                  <a:gd name="T26" fmla="*/ 191 w 231"/>
                  <a:gd name="T27" fmla="*/ 433 h 716"/>
                  <a:gd name="T28" fmla="*/ 192 w 231"/>
                  <a:gd name="T29" fmla="*/ 462 h 716"/>
                  <a:gd name="T30" fmla="*/ 191 w 231"/>
                  <a:gd name="T31" fmla="*/ 496 h 716"/>
                  <a:gd name="T32" fmla="*/ 182 w 231"/>
                  <a:gd name="T33" fmla="*/ 529 h 716"/>
                  <a:gd name="T34" fmla="*/ 161 w 231"/>
                  <a:gd name="T35" fmla="*/ 552 h 716"/>
                  <a:gd name="T36" fmla="*/ 144 w 231"/>
                  <a:gd name="T37" fmla="*/ 558 h 716"/>
                  <a:gd name="T38" fmla="*/ 143 w 231"/>
                  <a:gd name="T39" fmla="*/ 558 h 716"/>
                  <a:gd name="T40" fmla="*/ 142 w 231"/>
                  <a:gd name="T41" fmla="*/ 558 h 716"/>
                  <a:gd name="T42" fmla="*/ 141 w 231"/>
                  <a:gd name="T43" fmla="*/ 559 h 716"/>
                  <a:gd name="T44" fmla="*/ 140 w 231"/>
                  <a:gd name="T45" fmla="*/ 559 h 716"/>
                  <a:gd name="T46" fmla="*/ 126 w 231"/>
                  <a:gd name="T47" fmla="*/ 560 h 716"/>
                  <a:gd name="T48" fmla="*/ 103 w 231"/>
                  <a:gd name="T49" fmla="*/ 554 h 716"/>
                  <a:gd name="T50" fmla="*/ 84 w 231"/>
                  <a:gd name="T51" fmla="*/ 337 h 716"/>
                  <a:gd name="T52" fmla="*/ 90 w 231"/>
                  <a:gd name="T53" fmla="*/ 355 h 716"/>
                  <a:gd name="T54" fmla="*/ 91 w 231"/>
                  <a:gd name="T55" fmla="*/ 381 h 716"/>
                  <a:gd name="T56" fmla="*/ 89 w 231"/>
                  <a:gd name="T57" fmla="*/ 409 h 716"/>
                  <a:gd name="T58" fmla="*/ 88 w 231"/>
                  <a:gd name="T59" fmla="*/ 432 h 716"/>
                  <a:gd name="T60" fmla="*/ 88 w 231"/>
                  <a:gd name="T61" fmla="*/ 452 h 716"/>
                  <a:gd name="T62" fmla="*/ 91 w 231"/>
                  <a:gd name="T63" fmla="*/ 477 h 716"/>
                  <a:gd name="T64" fmla="*/ 98 w 231"/>
                  <a:gd name="T65" fmla="*/ 504 h 716"/>
                  <a:gd name="T66" fmla="*/ 110 w 231"/>
                  <a:gd name="T67" fmla="*/ 525 h 716"/>
                  <a:gd name="T68" fmla="*/ 203 w 231"/>
                  <a:gd name="T69" fmla="*/ 112 h 716"/>
                  <a:gd name="T70" fmla="*/ 163 w 231"/>
                  <a:gd name="T71" fmla="*/ 38 h 716"/>
                  <a:gd name="T72" fmla="*/ 148 w 231"/>
                  <a:gd name="T73" fmla="*/ 38 h 716"/>
                  <a:gd name="T74" fmla="*/ 147 w 231"/>
                  <a:gd name="T75" fmla="*/ 38 h 716"/>
                  <a:gd name="T76" fmla="*/ 146 w 231"/>
                  <a:gd name="T77" fmla="*/ 38 h 716"/>
                  <a:gd name="T78" fmla="*/ 145 w 231"/>
                  <a:gd name="T79" fmla="*/ 38 h 716"/>
                  <a:gd name="T80" fmla="*/ 144 w 231"/>
                  <a:gd name="T81" fmla="*/ 38 h 716"/>
                  <a:gd name="T82" fmla="*/ 125 w 231"/>
                  <a:gd name="T83" fmla="*/ 45 h 716"/>
                  <a:gd name="T84" fmla="*/ 100 w 231"/>
                  <a:gd name="T85" fmla="*/ 68 h 716"/>
                  <a:gd name="T86" fmla="*/ 79 w 231"/>
                  <a:gd name="T87" fmla="*/ 113 h 716"/>
                  <a:gd name="T88" fmla="*/ 62 w 231"/>
                  <a:gd name="T89" fmla="*/ 183 h 716"/>
                  <a:gd name="T90" fmla="*/ 53 w 231"/>
                  <a:gd name="T91" fmla="*/ 285 h 716"/>
                  <a:gd name="T92" fmla="*/ 52 w 231"/>
                  <a:gd name="T93" fmla="*/ 402 h 716"/>
                  <a:gd name="T94" fmla="*/ 54 w 231"/>
                  <a:gd name="T95" fmla="*/ 484 h 716"/>
                  <a:gd name="T96" fmla="*/ 58 w 231"/>
                  <a:gd name="T97" fmla="*/ 536 h 716"/>
                  <a:gd name="T98" fmla="*/ 64 w 231"/>
                  <a:gd name="T99" fmla="*/ 569 h 716"/>
                  <a:gd name="T100" fmla="*/ 69 w 231"/>
                  <a:gd name="T101" fmla="*/ 592 h 716"/>
                  <a:gd name="T102" fmla="*/ 75 w 231"/>
                  <a:gd name="T103" fmla="*/ 614 h 716"/>
                  <a:gd name="T104" fmla="*/ 86 w 231"/>
                  <a:gd name="T105" fmla="*/ 636 h 716"/>
                  <a:gd name="T106" fmla="*/ 100 w 231"/>
                  <a:gd name="T107" fmla="*/ 655 h 716"/>
                  <a:gd name="T108" fmla="*/ 142 w 231"/>
                  <a:gd name="T109" fmla="*/ 673 h 716"/>
                  <a:gd name="T110" fmla="*/ 231 w 231"/>
                  <a:gd name="T111" fmla="*/ 35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6">
                    <a:moveTo>
                      <a:pt x="231" y="350"/>
                    </a:moveTo>
                    <a:cubicBezTo>
                      <a:pt x="230" y="357"/>
                      <a:pt x="221" y="360"/>
                      <a:pt x="221" y="368"/>
                    </a:cubicBezTo>
                    <a:cubicBezTo>
                      <a:pt x="219" y="436"/>
                      <a:pt x="227" y="503"/>
                      <a:pt x="225" y="571"/>
                    </a:cubicBezTo>
                    <a:cubicBezTo>
                      <a:pt x="223" y="645"/>
                      <a:pt x="138" y="716"/>
                      <a:pt x="89" y="642"/>
                    </a:cubicBezTo>
                    <a:cubicBezTo>
                      <a:pt x="41" y="571"/>
                      <a:pt x="0" y="0"/>
                      <a:pt x="173" y="31"/>
                    </a:cubicBezTo>
                    <a:cubicBezTo>
                      <a:pt x="200" y="36"/>
                      <a:pt x="213" y="56"/>
                      <a:pt x="212" y="89"/>
                    </a:cubicBezTo>
                    <a:cubicBezTo>
                      <a:pt x="212" y="91"/>
                      <a:pt x="212" y="93"/>
                      <a:pt x="211" y="94"/>
                    </a:cubicBezTo>
                    <a:cubicBezTo>
                      <a:pt x="206" y="148"/>
                      <a:pt x="190" y="199"/>
                      <a:pt x="184" y="253"/>
                    </a:cubicBezTo>
                    <a:cubicBezTo>
                      <a:pt x="177" y="330"/>
                      <a:pt x="185" y="407"/>
                      <a:pt x="175" y="484"/>
                    </a:cubicBezTo>
                    <a:cubicBezTo>
                      <a:pt x="174" y="492"/>
                      <a:pt x="168" y="517"/>
                      <a:pt x="154" y="528"/>
                    </a:cubicBezTo>
                    <a:cubicBezTo>
                      <a:pt x="122" y="554"/>
                      <a:pt x="79" y="519"/>
                      <a:pt x="86" y="407"/>
                    </a:cubicBezTo>
                    <a:cubicBezTo>
                      <a:pt x="91" y="338"/>
                      <a:pt x="87" y="336"/>
                      <a:pt x="80" y="337"/>
                    </a:cubicBezTo>
                    <a:cubicBezTo>
                      <a:pt x="77" y="337"/>
                      <a:pt x="56" y="511"/>
                      <a:pt x="107" y="545"/>
                    </a:cubicBezTo>
                    <a:cubicBezTo>
                      <a:pt x="108" y="545"/>
                      <a:pt x="168" y="577"/>
                      <a:pt x="186" y="504"/>
                    </a:cubicBezTo>
                    <a:cubicBezTo>
                      <a:pt x="199" y="449"/>
                      <a:pt x="188" y="393"/>
                      <a:pt x="194" y="338"/>
                    </a:cubicBezTo>
                    <a:cubicBezTo>
                      <a:pt x="202" y="253"/>
                      <a:pt x="219" y="169"/>
                      <a:pt x="227" y="84"/>
                    </a:cubicBezTo>
                    <a:cubicBezTo>
                      <a:pt x="227" y="76"/>
                      <a:pt x="226" y="68"/>
                      <a:pt x="225" y="67"/>
                    </a:cubicBezTo>
                    <a:cubicBezTo>
                      <a:pt x="221" y="47"/>
                      <a:pt x="195" y="8"/>
                      <a:pt x="145" y="14"/>
                    </a:cubicBezTo>
                    <a:cubicBezTo>
                      <a:pt x="146" y="13"/>
                      <a:pt x="148" y="13"/>
                      <a:pt x="150" y="13"/>
                    </a:cubicBezTo>
                    <a:cubicBezTo>
                      <a:pt x="164" y="11"/>
                      <a:pt x="177" y="14"/>
                      <a:pt x="189" y="21"/>
                    </a:cubicBezTo>
                    <a:cubicBezTo>
                      <a:pt x="191" y="22"/>
                      <a:pt x="193" y="23"/>
                      <a:pt x="195" y="24"/>
                    </a:cubicBezTo>
                    <a:cubicBezTo>
                      <a:pt x="196" y="25"/>
                      <a:pt x="199" y="27"/>
                      <a:pt x="200" y="28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7" y="34"/>
                      <a:pt x="209" y="36"/>
                      <a:pt x="210" y="37"/>
                    </a:cubicBezTo>
                    <a:cubicBezTo>
                      <a:pt x="214" y="42"/>
                      <a:pt x="214" y="42"/>
                      <a:pt x="214" y="42"/>
                    </a:cubicBezTo>
                    <a:cubicBezTo>
                      <a:pt x="215" y="44"/>
                      <a:pt x="217" y="46"/>
                      <a:pt x="218" y="47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22" y="55"/>
                      <a:pt x="223" y="57"/>
                      <a:pt x="224" y="59"/>
                    </a:cubicBezTo>
                    <a:cubicBezTo>
                      <a:pt x="226" y="65"/>
                      <a:pt x="226" y="65"/>
                      <a:pt x="226" y="65"/>
                    </a:cubicBezTo>
                    <a:cubicBezTo>
                      <a:pt x="227" y="67"/>
                      <a:pt x="227" y="69"/>
                      <a:pt x="228" y="71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9" y="79"/>
                      <a:pt x="229" y="82"/>
                      <a:pt x="229" y="84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6" y="105"/>
                      <a:pt x="226" y="108"/>
                      <a:pt x="225" y="111"/>
                    </a:cubicBezTo>
                    <a:cubicBezTo>
                      <a:pt x="223" y="123"/>
                      <a:pt x="223" y="123"/>
                      <a:pt x="223" y="123"/>
                    </a:cubicBezTo>
                    <a:cubicBezTo>
                      <a:pt x="223" y="127"/>
                      <a:pt x="222" y="133"/>
                      <a:pt x="221" y="137"/>
                    </a:cubicBezTo>
                    <a:cubicBezTo>
                      <a:pt x="219" y="153"/>
                      <a:pt x="219" y="153"/>
                      <a:pt x="219" y="153"/>
                    </a:cubicBezTo>
                    <a:cubicBezTo>
                      <a:pt x="218" y="158"/>
                      <a:pt x="217" y="165"/>
                      <a:pt x="217" y="170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214" y="195"/>
                      <a:pt x="213" y="203"/>
                      <a:pt x="212" y="209"/>
                    </a:cubicBezTo>
                    <a:cubicBezTo>
                      <a:pt x="209" y="229"/>
                      <a:pt x="209" y="229"/>
                      <a:pt x="209" y="229"/>
                    </a:cubicBezTo>
                    <a:cubicBezTo>
                      <a:pt x="208" y="235"/>
                      <a:pt x="207" y="243"/>
                      <a:pt x="207" y="249"/>
                    </a:cubicBezTo>
                    <a:cubicBezTo>
                      <a:pt x="204" y="270"/>
                      <a:pt x="204" y="270"/>
                      <a:pt x="204" y="270"/>
                    </a:cubicBezTo>
                    <a:cubicBezTo>
                      <a:pt x="204" y="277"/>
                      <a:pt x="203" y="285"/>
                      <a:pt x="202" y="291"/>
                    </a:cubicBezTo>
                    <a:cubicBezTo>
                      <a:pt x="200" y="312"/>
                      <a:pt x="200" y="312"/>
                      <a:pt x="200" y="312"/>
                    </a:cubicBezTo>
                    <a:cubicBezTo>
                      <a:pt x="199" y="318"/>
                      <a:pt x="198" y="326"/>
                      <a:pt x="198" y="331"/>
                    </a:cubicBezTo>
                    <a:cubicBezTo>
                      <a:pt x="196" y="350"/>
                      <a:pt x="196" y="350"/>
                      <a:pt x="196" y="350"/>
                    </a:cubicBezTo>
                    <a:cubicBezTo>
                      <a:pt x="195" y="356"/>
                      <a:pt x="194" y="363"/>
                      <a:pt x="194" y="368"/>
                    </a:cubicBezTo>
                    <a:cubicBezTo>
                      <a:pt x="193" y="384"/>
                      <a:pt x="193" y="384"/>
                      <a:pt x="193" y="384"/>
                    </a:cubicBezTo>
                    <a:cubicBezTo>
                      <a:pt x="192" y="389"/>
                      <a:pt x="192" y="395"/>
                      <a:pt x="192" y="399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91" y="415"/>
                      <a:pt x="191" y="419"/>
                      <a:pt x="191" y="422"/>
                    </a:cubicBezTo>
                    <a:cubicBezTo>
                      <a:pt x="191" y="427"/>
                      <a:pt x="191" y="427"/>
                      <a:pt x="191" y="427"/>
                    </a:cubicBezTo>
                    <a:cubicBezTo>
                      <a:pt x="191" y="429"/>
                      <a:pt x="191" y="431"/>
                      <a:pt x="191" y="433"/>
                    </a:cubicBezTo>
                    <a:cubicBezTo>
                      <a:pt x="192" y="439"/>
                      <a:pt x="192" y="439"/>
                      <a:pt x="192" y="439"/>
                    </a:cubicBezTo>
                    <a:cubicBezTo>
                      <a:pt x="192" y="441"/>
                      <a:pt x="192" y="444"/>
                      <a:pt x="192" y="446"/>
                    </a:cubicBezTo>
                    <a:cubicBezTo>
                      <a:pt x="192" y="454"/>
                      <a:pt x="192" y="454"/>
                      <a:pt x="192" y="454"/>
                    </a:cubicBezTo>
                    <a:cubicBezTo>
                      <a:pt x="192" y="456"/>
                      <a:pt x="192" y="459"/>
                      <a:pt x="192" y="462"/>
                    </a:cubicBezTo>
                    <a:cubicBezTo>
                      <a:pt x="192" y="470"/>
                      <a:pt x="192" y="470"/>
                      <a:pt x="192" y="470"/>
                    </a:cubicBezTo>
                    <a:cubicBezTo>
                      <a:pt x="192" y="473"/>
                      <a:pt x="192" y="476"/>
                      <a:pt x="192" y="479"/>
                    </a:cubicBezTo>
                    <a:cubicBezTo>
                      <a:pt x="192" y="488"/>
                      <a:pt x="192" y="488"/>
                      <a:pt x="192" y="488"/>
                    </a:cubicBezTo>
                    <a:cubicBezTo>
                      <a:pt x="191" y="490"/>
                      <a:pt x="191" y="494"/>
                      <a:pt x="191" y="496"/>
                    </a:cubicBezTo>
                    <a:cubicBezTo>
                      <a:pt x="189" y="505"/>
                      <a:pt x="189" y="505"/>
                      <a:pt x="189" y="505"/>
                    </a:cubicBezTo>
                    <a:cubicBezTo>
                      <a:pt x="189" y="507"/>
                      <a:pt x="188" y="511"/>
                      <a:pt x="187" y="513"/>
                    </a:cubicBezTo>
                    <a:cubicBezTo>
                      <a:pt x="185" y="521"/>
                      <a:pt x="185" y="521"/>
                      <a:pt x="185" y="521"/>
                    </a:cubicBezTo>
                    <a:cubicBezTo>
                      <a:pt x="184" y="523"/>
                      <a:pt x="183" y="526"/>
                      <a:pt x="182" y="529"/>
                    </a:cubicBezTo>
                    <a:cubicBezTo>
                      <a:pt x="178" y="536"/>
                      <a:pt x="178" y="536"/>
                      <a:pt x="178" y="536"/>
                    </a:cubicBezTo>
                    <a:cubicBezTo>
                      <a:pt x="176" y="537"/>
                      <a:pt x="175" y="540"/>
                      <a:pt x="173" y="542"/>
                    </a:cubicBezTo>
                    <a:cubicBezTo>
                      <a:pt x="168" y="547"/>
                      <a:pt x="168" y="547"/>
                      <a:pt x="168" y="547"/>
                    </a:cubicBezTo>
                    <a:cubicBezTo>
                      <a:pt x="166" y="549"/>
                      <a:pt x="163" y="551"/>
                      <a:pt x="161" y="552"/>
                    </a:cubicBezTo>
                    <a:cubicBezTo>
                      <a:pt x="155" y="555"/>
                      <a:pt x="155" y="555"/>
                      <a:pt x="155" y="555"/>
                    </a:cubicBezTo>
                    <a:cubicBezTo>
                      <a:pt x="152" y="556"/>
                      <a:pt x="148" y="557"/>
                      <a:pt x="145" y="558"/>
                    </a:cubicBezTo>
                    <a:cubicBezTo>
                      <a:pt x="145" y="558"/>
                      <a:pt x="145" y="558"/>
                      <a:pt x="145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4" y="558"/>
                      <a:pt x="144" y="558"/>
                      <a:pt x="144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3" y="558"/>
                      <a:pt x="143" y="558"/>
                      <a:pt x="143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2" y="558"/>
                      <a:pt x="142" y="558"/>
                      <a:pt x="142" y="558"/>
                    </a:cubicBezTo>
                    <a:cubicBezTo>
                      <a:pt x="141" y="558"/>
                      <a:pt x="141" y="558"/>
                      <a:pt x="141" y="558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40" y="559"/>
                      <a:pt x="140" y="559"/>
                      <a:pt x="140" y="559"/>
                    </a:cubicBezTo>
                    <a:cubicBezTo>
                      <a:pt x="133" y="559"/>
                      <a:pt x="133" y="559"/>
                      <a:pt x="133" y="559"/>
                    </a:cubicBezTo>
                    <a:cubicBezTo>
                      <a:pt x="131" y="559"/>
                      <a:pt x="128" y="560"/>
                      <a:pt x="126" y="560"/>
                    </a:cubicBezTo>
                    <a:cubicBezTo>
                      <a:pt x="120" y="559"/>
                      <a:pt x="120" y="559"/>
                      <a:pt x="120" y="559"/>
                    </a:cubicBezTo>
                    <a:cubicBezTo>
                      <a:pt x="118" y="559"/>
                      <a:pt x="115" y="558"/>
                      <a:pt x="113" y="558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5"/>
                      <a:pt x="104" y="554"/>
                      <a:pt x="103" y="554"/>
                    </a:cubicBezTo>
                    <a:cubicBezTo>
                      <a:pt x="80" y="541"/>
                      <a:pt x="70" y="510"/>
                      <a:pt x="68" y="467"/>
                    </a:cubicBezTo>
                    <a:cubicBezTo>
                      <a:pt x="64" y="400"/>
                      <a:pt x="65" y="338"/>
                      <a:pt x="79" y="336"/>
                    </a:cubicBezTo>
                    <a:cubicBezTo>
                      <a:pt x="80" y="335"/>
                      <a:pt x="81" y="336"/>
                      <a:pt x="82" y="336"/>
                    </a:cubicBezTo>
                    <a:cubicBezTo>
                      <a:pt x="83" y="337"/>
                      <a:pt x="83" y="337"/>
                      <a:pt x="84" y="337"/>
                    </a:cubicBezTo>
                    <a:cubicBezTo>
                      <a:pt x="85" y="338"/>
                      <a:pt x="86" y="340"/>
                      <a:pt x="87" y="342"/>
                    </a:cubicBezTo>
                    <a:cubicBezTo>
                      <a:pt x="88" y="345"/>
                      <a:pt x="88" y="345"/>
                      <a:pt x="88" y="345"/>
                    </a:cubicBezTo>
                    <a:cubicBezTo>
                      <a:pt x="88" y="347"/>
                      <a:pt x="89" y="349"/>
                      <a:pt x="89" y="350"/>
                    </a:cubicBezTo>
                    <a:cubicBezTo>
                      <a:pt x="90" y="355"/>
                      <a:pt x="90" y="355"/>
                      <a:pt x="90" y="355"/>
                    </a:cubicBezTo>
                    <a:cubicBezTo>
                      <a:pt x="90" y="357"/>
                      <a:pt x="90" y="359"/>
                      <a:pt x="90" y="361"/>
                    </a:cubicBezTo>
                    <a:cubicBezTo>
                      <a:pt x="91" y="367"/>
                      <a:pt x="91" y="367"/>
                      <a:pt x="91" y="367"/>
                    </a:cubicBezTo>
                    <a:cubicBezTo>
                      <a:pt x="91" y="369"/>
                      <a:pt x="91" y="372"/>
                      <a:pt x="91" y="374"/>
                    </a:cubicBezTo>
                    <a:cubicBezTo>
                      <a:pt x="91" y="381"/>
                      <a:pt x="91" y="381"/>
                      <a:pt x="91" y="381"/>
                    </a:cubicBezTo>
                    <a:cubicBezTo>
                      <a:pt x="90" y="383"/>
                      <a:pt x="90" y="386"/>
                      <a:pt x="90" y="388"/>
                    </a:cubicBezTo>
                    <a:cubicBezTo>
                      <a:pt x="90" y="395"/>
                      <a:pt x="90" y="395"/>
                      <a:pt x="90" y="395"/>
                    </a:cubicBezTo>
                    <a:cubicBezTo>
                      <a:pt x="90" y="397"/>
                      <a:pt x="90" y="400"/>
                      <a:pt x="90" y="402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9" y="411"/>
                      <a:pt x="89" y="413"/>
                      <a:pt x="89" y="415"/>
                    </a:cubicBezTo>
                    <a:cubicBezTo>
                      <a:pt x="88" y="421"/>
                      <a:pt x="88" y="421"/>
                      <a:pt x="88" y="421"/>
                    </a:cubicBezTo>
                    <a:cubicBezTo>
                      <a:pt x="88" y="423"/>
                      <a:pt x="88" y="425"/>
                      <a:pt x="88" y="427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87" y="434"/>
                      <a:pt x="87" y="436"/>
                      <a:pt x="87" y="438"/>
                    </a:cubicBezTo>
                    <a:cubicBezTo>
                      <a:pt x="87" y="442"/>
                      <a:pt x="87" y="442"/>
                      <a:pt x="87" y="442"/>
                    </a:cubicBezTo>
                    <a:cubicBezTo>
                      <a:pt x="87" y="443"/>
                      <a:pt x="87" y="445"/>
                      <a:pt x="88" y="447"/>
                    </a:cubicBezTo>
                    <a:cubicBezTo>
                      <a:pt x="88" y="452"/>
                      <a:pt x="88" y="452"/>
                      <a:pt x="88" y="452"/>
                    </a:cubicBezTo>
                    <a:cubicBezTo>
                      <a:pt x="88" y="454"/>
                      <a:pt x="88" y="456"/>
                      <a:pt x="88" y="458"/>
                    </a:cubicBezTo>
                    <a:cubicBezTo>
                      <a:pt x="89" y="464"/>
                      <a:pt x="89" y="464"/>
                      <a:pt x="89" y="464"/>
                    </a:cubicBezTo>
                    <a:cubicBezTo>
                      <a:pt x="89" y="466"/>
                      <a:pt x="90" y="468"/>
                      <a:pt x="90" y="470"/>
                    </a:cubicBezTo>
                    <a:cubicBezTo>
                      <a:pt x="91" y="477"/>
                      <a:pt x="91" y="477"/>
                      <a:pt x="91" y="477"/>
                    </a:cubicBezTo>
                    <a:cubicBezTo>
                      <a:pt x="91" y="479"/>
                      <a:pt x="92" y="482"/>
                      <a:pt x="92" y="484"/>
                    </a:cubicBezTo>
                    <a:cubicBezTo>
                      <a:pt x="94" y="491"/>
                      <a:pt x="94" y="491"/>
                      <a:pt x="94" y="491"/>
                    </a:cubicBezTo>
                    <a:cubicBezTo>
                      <a:pt x="95" y="493"/>
                      <a:pt x="95" y="496"/>
                      <a:pt x="96" y="498"/>
                    </a:cubicBezTo>
                    <a:cubicBezTo>
                      <a:pt x="98" y="504"/>
                      <a:pt x="98" y="504"/>
                      <a:pt x="98" y="504"/>
                    </a:cubicBezTo>
                    <a:cubicBezTo>
                      <a:pt x="99" y="506"/>
                      <a:pt x="100" y="508"/>
                      <a:pt x="101" y="510"/>
                    </a:cubicBezTo>
                    <a:cubicBezTo>
                      <a:pt x="104" y="516"/>
                      <a:pt x="104" y="516"/>
                      <a:pt x="104" y="516"/>
                    </a:cubicBezTo>
                    <a:cubicBezTo>
                      <a:pt x="105" y="517"/>
                      <a:pt x="106" y="520"/>
                      <a:pt x="107" y="521"/>
                    </a:cubicBezTo>
                    <a:cubicBezTo>
                      <a:pt x="110" y="525"/>
                      <a:pt x="110" y="525"/>
                      <a:pt x="110" y="525"/>
                    </a:cubicBezTo>
                    <a:cubicBezTo>
                      <a:pt x="114" y="529"/>
                      <a:pt x="115" y="530"/>
                      <a:pt x="119" y="532"/>
                    </a:cubicBezTo>
                    <a:cubicBezTo>
                      <a:pt x="124" y="535"/>
                      <a:pt x="129" y="536"/>
                      <a:pt x="136" y="535"/>
                    </a:cubicBezTo>
                    <a:cubicBezTo>
                      <a:pt x="181" y="525"/>
                      <a:pt x="168" y="446"/>
                      <a:pt x="169" y="408"/>
                    </a:cubicBezTo>
                    <a:cubicBezTo>
                      <a:pt x="173" y="217"/>
                      <a:pt x="200" y="128"/>
                      <a:pt x="203" y="112"/>
                    </a:cubicBezTo>
                    <a:cubicBezTo>
                      <a:pt x="206" y="92"/>
                      <a:pt x="207" y="58"/>
                      <a:pt x="181" y="44"/>
                    </a:cubicBezTo>
                    <a:cubicBezTo>
                      <a:pt x="180" y="43"/>
                      <a:pt x="178" y="42"/>
                      <a:pt x="176" y="42"/>
                    </a:cubicBezTo>
                    <a:cubicBezTo>
                      <a:pt x="174" y="41"/>
                      <a:pt x="172" y="40"/>
                      <a:pt x="170" y="40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59" y="38"/>
                      <a:pt x="153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8" y="38"/>
                      <a:pt x="148" y="38"/>
                      <a:pt x="148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7" y="38"/>
                      <a:pt x="147" y="38"/>
                      <a:pt x="147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6" y="40"/>
                      <a:pt x="133" y="41"/>
                      <a:pt x="131" y="42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46"/>
                      <a:pt x="121" y="47"/>
                      <a:pt x="119" y="49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1" y="56"/>
                      <a:pt x="108" y="58"/>
                      <a:pt x="106" y="60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99" y="71"/>
                      <a:pt x="96" y="74"/>
                      <a:pt x="95" y="7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7" y="91"/>
                      <a:pt x="85" y="96"/>
                      <a:pt x="84" y="99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7" y="117"/>
                      <a:pt x="75" y="123"/>
                      <a:pt x="74" y="12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8" y="150"/>
                      <a:pt x="67" y="157"/>
                      <a:pt x="66" y="163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0"/>
                      <a:pt x="60" y="199"/>
                      <a:pt x="59" y="205"/>
                    </a:cubicBezTo>
                    <a:cubicBezTo>
                      <a:pt x="57" y="230"/>
                      <a:pt x="57" y="230"/>
                      <a:pt x="57" y="230"/>
                    </a:cubicBezTo>
                    <a:cubicBezTo>
                      <a:pt x="56" y="238"/>
                      <a:pt x="55" y="248"/>
                      <a:pt x="55" y="256"/>
                    </a:cubicBezTo>
                    <a:cubicBezTo>
                      <a:pt x="53" y="285"/>
                      <a:pt x="53" y="285"/>
                      <a:pt x="53" y="285"/>
                    </a:cubicBezTo>
                    <a:cubicBezTo>
                      <a:pt x="53" y="294"/>
                      <a:pt x="53" y="306"/>
                      <a:pt x="52" y="31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52" y="356"/>
                      <a:pt x="52" y="367"/>
                      <a:pt x="52" y="376"/>
                    </a:cubicBezTo>
                    <a:cubicBezTo>
                      <a:pt x="52" y="402"/>
                      <a:pt x="52" y="402"/>
                      <a:pt x="52" y="402"/>
                    </a:cubicBezTo>
                    <a:cubicBezTo>
                      <a:pt x="52" y="409"/>
                      <a:pt x="52" y="419"/>
                      <a:pt x="52" y="426"/>
                    </a:cubicBezTo>
                    <a:cubicBezTo>
                      <a:pt x="53" y="448"/>
                      <a:pt x="53" y="448"/>
                      <a:pt x="53" y="448"/>
                    </a:cubicBezTo>
                    <a:cubicBezTo>
                      <a:pt x="53" y="453"/>
                      <a:pt x="53" y="461"/>
                      <a:pt x="53" y="467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9"/>
                      <a:pt x="55" y="495"/>
                      <a:pt x="55" y="500"/>
                    </a:cubicBezTo>
                    <a:cubicBezTo>
                      <a:pt x="56" y="513"/>
                      <a:pt x="56" y="513"/>
                      <a:pt x="56" y="513"/>
                    </a:cubicBezTo>
                    <a:cubicBezTo>
                      <a:pt x="56" y="517"/>
                      <a:pt x="57" y="522"/>
                      <a:pt x="57" y="526"/>
                    </a:cubicBezTo>
                    <a:cubicBezTo>
                      <a:pt x="58" y="536"/>
                      <a:pt x="58" y="536"/>
                      <a:pt x="58" y="536"/>
                    </a:cubicBezTo>
                    <a:cubicBezTo>
                      <a:pt x="59" y="539"/>
                      <a:pt x="59" y="543"/>
                      <a:pt x="60" y="546"/>
                    </a:cubicBezTo>
                    <a:cubicBezTo>
                      <a:pt x="61" y="554"/>
                      <a:pt x="61" y="554"/>
                      <a:pt x="61" y="554"/>
                    </a:cubicBezTo>
                    <a:cubicBezTo>
                      <a:pt x="62" y="557"/>
                      <a:pt x="62" y="560"/>
                      <a:pt x="63" y="562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4" y="571"/>
                      <a:pt x="65" y="573"/>
                      <a:pt x="65" y="575"/>
                    </a:cubicBezTo>
                    <a:cubicBezTo>
                      <a:pt x="67" y="581"/>
                      <a:pt x="67" y="581"/>
                      <a:pt x="67" y="581"/>
                    </a:cubicBezTo>
                    <a:cubicBezTo>
                      <a:pt x="67" y="583"/>
                      <a:pt x="68" y="585"/>
                      <a:pt x="68" y="587"/>
                    </a:cubicBezTo>
                    <a:cubicBezTo>
                      <a:pt x="69" y="592"/>
                      <a:pt x="69" y="592"/>
                      <a:pt x="69" y="592"/>
                    </a:cubicBezTo>
                    <a:cubicBezTo>
                      <a:pt x="70" y="594"/>
                      <a:pt x="70" y="596"/>
                      <a:pt x="71" y="598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2" y="605"/>
                      <a:pt x="73" y="607"/>
                      <a:pt x="74" y="609"/>
                    </a:cubicBezTo>
                    <a:cubicBezTo>
                      <a:pt x="75" y="614"/>
                      <a:pt x="75" y="614"/>
                      <a:pt x="75" y="614"/>
                    </a:cubicBezTo>
                    <a:cubicBezTo>
                      <a:pt x="76" y="616"/>
                      <a:pt x="77" y="618"/>
                      <a:pt x="78" y="620"/>
                    </a:cubicBezTo>
                    <a:cubicBezTo>
                      <a:pt x="80" y="626"/>
                      <a:pt x="80" y="626"/>
                      <a:pt x="80" y="626"/>
                    </a:cubicBezTo>
                    <a:cubicBezTo>
                      <a:pt x="81" y="627"/>
                      <a:pt x="82" y="629"/>
                      <a:pt x="83" y="631"/>
                    </a:cubicBezTo>
                    <a:cubicBezTo>
                      <a:pt x="86" y="636"/>
                      <a:pt x="86" y="636"/>
                      <a:pt x="86" y="636"/>
                    </a:cubicBezTo>
                    <a:cubicBezTo>
                      <a:pt x="87" y="638"/>
                      <a:pt x="88" y="640"/>
                      <a:pt x="89" y="642"/>
                    </a:cubicBezTo>
                    <a:cubicBezTo>
                      <a:pt x="92" y="646"/>
                      <a:pt x="92" y="646"/>
                      <a:pt x="92" y="646"/>
                    </a:cubicBezTo>
                    <a:cubicBezTo>
                      <a:pt x="93" y="648"/>
                      <a:pt x="95" y="650"/>
                      <a:pt x="96" y="651"/>
                    </a:cubicBezTo>
                    <a:cubicBezTo>
                      <a:pt x="100" y="655"/>
                      <a:pt x="100" y="655"/>
                      <a:pt x="100" y="655"/>
                    </a:cubicBezTo>
                    <a:cubicBezTo>
                      <a:pt x="101" y="657"/>
                      <a:pt x="102" y="658"/>
                      <a:pt x="104" y="659"/>
                    </a:cubicBezTo>
                    <a:cubicBezTo>
                      <a:pt x="108" y="663"/>
                      <a:pt x="108" y="663"/>
                      <a:pt x="108" y="663"/>
                    </a:cubicBezTo>
                    <a:cubicBezTo>
                      <a:pt x="110" y="664"/>
                      <a:pt x="113" y="667"/>
                      <a:pt x="116" y="668"/>
                    </a:cubicBezTo>
                    <a:cubicBezTo>
                      <a:pt x="124" y="673"/>
                      <a:pt x="133" y="675"/>
                      <a:pt x="142" y="673"/>
                    </a:cubicBezTo>
                    <a:cubicBezTo>
                      <a:pt x="187" y="665"/>
                      <a:pt x="220" y="628"/>
                      <a:pt x="218" y="566"/>
                    </a:cubicBezTo>
                    <a:cubicBezTo>
                      <a:pt x="215" y="504"/>
                      <a:pt x="214" y="419"/>
                      <a:pt x="215" y="410"/>
                    </a:cubicBezTo>
                    <a:cubicBezTo>
                      <a:pt x="217" y="398"/>
                      <a:pt x="209" y="354"/>
                      <a:pt x="231" y="349"/>
                    </a:cubicBezTo>
                    <a:cubicBezTo>
                      <a:pt x="231" y="350"/>
                      <a:pt x="231" y="350"/>
                      <a:pt x="231" y="350"/>
                    </a:cubicBezTo>
                  </a:path>
                </a:pathLst>
              </a:custGeom>
              <a:solidFill>
                <a:srgbClr val="9B9D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3" name="Freeform 233">
                <a:extLst>
                  <a:ext uri="{FF2B5EF4-FFF2-40B4-BE49-F238E27FC236}">
                    <a16:creationId xmlns:a16="http://schemas.microsoft.com/office/drawing/2014/main" id="{BB30F132-3289-4DB2-A022-374028559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539"/>
                <a:ext cx="316" cy="970"/>
              </a:xfrm>
              <a:custGeom>
                <a:avLst/>
                <a:gdLst>
                  <a:gd name="T0" fmla="*/ 89 w 231"/>
                  <a:gd name="T1" fmla="*/ 643 h 711"/>
                  <a:gd name="T2" fmla="*/ 184 w 231"/>
                  <a:gd name="T3" fmla="*/ 254 h 711"/>
                  <a:gd name="T4" fmla="*/ 82 w 231"/>
                  <a:gd name="T5" fmla="*/ 338 h 711"/>
                  <a:gd name="T6" fmla="*/ 189 w 231"/>
                  <a:gd name="T7" fmla="*/ 489 h 711"/>
                  <a:gd name="T8" fmla="*/ 145 w 231"/>
                  <a:gd name="T9" fmla="*/ 15 h 711"/>
                  <a:gd name="T10" fmla="*/ 200 w 231"/>
                  <a:gd name="T11" fmla="*/ 29 h 711"/>
                  <a:gd name="T12" fmla="*/ 218 w 231"/>
                  <a:gd name="T13" fmla="*/ 48 h 711"/>
                  <a:gd name="T14" fmla="*/ 228 w 231"/>
                  <a:gd name="T15" fmla="*/ 72 h 711"/>
                  <a:gd name="T16" fmla="*/ 228 w 231"/>
                  <a:gd name="T17" fmla="*/ 96 h 711"/>
                  <a:gd name="T18" fmla="*/ 221 w 231"/>
                  <a:gd name="T19" fmla="*/ 138 h 711"/>
                  <a:gd name="T20" fmla="*/ 212 w 231"/>
                  <a:gd name="T21" fmla="*/ 210 h 711"/>
                  <a:gd name="T22" fmla="*/ 202 w 231"/>
                  <a:gd name="T23" fmla="*/ 292 h 711"/>
                  <a:gd name="T24" fmla="*/ 194 w 231"/>
                  <a:gd name="T25" fmla="*/ 369 h 711"/>
                  <a:gd name="T26" fmla="*/ 191 w 231"/>
                  <a:gd name="T27" fmla="*/ 423 h 711"/>
                  <a:gd name="T28" fmla="*/ 192 w 231"/>
                  <a:gd name="T29" fmla="*/ 447 h 711"/>
                  <a:gd name="T30" fmla="*/ 192 w 231"/>
                  <a:gd name="T31" fmla="*/ 480 h 711"/>
                  <a:gd name="T32" fmla="*/ 187 w 231"/>
                  <a:gd name="T33" fmla="*/ 514 h 711"/>
                  <a:gd name="T34" fmla="*/ 173 w 231"/>
                  <a:gd name="T35" fmla="*/ 543 h 711"/>
                  <a:gd name="T36" fmla="*/ 145 w 231"/>
                  <a:gd name="T37" fmla="*/ 559 h 711"/>
                  <a:gd name="T38" fmla="*/ 144 w 231"/>
                  <a:gd name="T39" fmla="*/ 559 h 711"/>
                  <a:gd name="T40" fmla="*/ 143 w 231"/>
                  <a:gd name="T41" fmla="*/ 559 h 711"/>
                  <a:gd name="T42" fmla="*/ 142 w 231"/>
                  <a:gd name="T43" fmla="*/ 559 h 711"/>
                  <a:gd name="T44" fmla="*/ 141 w 231"/>
                  <a:gd name="T45" fmla="*/ 560 h 711"/>
                  <a:gd name="T46" fmla="*/ 140 w 231"/>
                  <a:gd name="T47" fmla="*/ 560 h 711"/>
                  <a:gd name="T48" fmla="*/ 113 w 231"/>
                  <a:gd name="T49" fmla="*/ 559 h 711"/>
                  <a:gd name="T50" fmla="*/ 79 w 231"/>
                  <a:gd name="T51" fmla="*/ 337 h 711"/>
                  <a:gd name="T52" fmla="*/ 88 w 231"/>
                  <a:gd name="T53" fmla="*/ 346 h 711"/>
                  <a:gd name="T54" fmla="*/ 91 w 231"/>
                  <a:gd name="T55" fmla="*/ 368 h 711"/>
                  <a:gd name="T56" fmla="*/ 90 w 231"/>
                  <a:gd name="T57" fmla="*/ 396 h 711"/>
                  <a:gd name="T58" fmla="*/ 88 w 231"/>
                  <a:gd name="T59" fmla="*/ 422 h 711"/>
                  <a:gd name="T60" fmla="*/ 87 w 231"/>
                  <a:gd name="T61" fmla="*/ 443 h 711"/>
                  <a:gd name="T62" fmla="*/ 89 w 231"/>
                  <a:gd name="T63" fmla="*/ 465 h 711"/>
                  <a:gd name="T64" fmla="*/ 94 w 231"/>
                  <a:gd name="T65" fmla="*/ 492 h 711"/>
                  <a:gd name="T66" fmla="*/ 104 w 231"/>
                  <a:gd name="T67" fmla="*/ 517 h 711"/>
                  <a:gd name="T68" fmla="*/ 136 w 231"/>
                  <a:gd name="T69" fmla="*/ 536 h 711"/>
                  <a:gd name="T70" fmla="*/ 176 w 231"/>
                  <a:gd name="T71" fmla="*/ 43 h 711"/>
                  <a:gd name="T72" fmla="*/ 149 w 231"/>
                  <a:gd name="T73" fmla="*/ 39 h 711"/>
                  <a:gd name="T74" fmla="*/ 148 w 231"/>
                  <a:gd name="T75" fmla="*/ 39 h 711"/>
                  <a:gd name="T76" fmla="*/ 147 w 231"/>
                  <a:gd name="T77" fmla="*/ 39 h 711"/>
                  <a:gd name="T78" fmla="*/ 146 w 231"/>
                  <a:gd name="T79" fmla="*/ 39 h 711"/>
                  <a:gd name="T80" fmla="*/ 145 w 231"/>
                  <a:gd name="T81" fmla="*/ 39 h 711"/>
                  <a:gd name="T82" fmla="*/ 138 w 231"/>
                  <a:gd name="T83" fmla="*/ 40 h 711"/>
                  <a:gd name="T84" fmla="*/ 113 w 231"/>
                  <a:gd name="T85" fmla="*/ 55 h 711"/>
                  <a:gd name="T86" fmla="*/ 89 w 231"/>
                  <a:gd name="T87" fmla="*/ 88 h 711"/>
                  <a:gd name="T88" fmla="*/ 70 w 231"/>
                  <a:gd name="T89" fmla="*/ 145 h 711"/>
                  <a:gd name="T90" fmla="*/ 57 w 231"/>
                  <a:gd name="T91" fmla="*/ 231 h 711"/>
                  <a:gd name="T92" fmla="*/ 52 w 231"/>
                  <a:gd name="T93" fmla="*/ 348 h 711"/>
                  <a:gd name="T94" fmla="*/ 53 w 231"/>
                  <a:gd name="T95" fmla="*/ 449 h 711"/>
                  <a:gd name="T96" fmla="*/ 56 w 231"/>
                  <a:gd name="T97" fmla="*/ 514 h 711"/>
                  <a:gd name="T98" fmla="*/ 61 w 231"/>
                  <a:gd name="T99" fmla="*/ 555 h 711"/>
                  <a:gd name="T100" fmla="*/ 67 w 231"/>
                  <a:gd name="T101" fmla="*/ 582 h 711"/>
                  <a:gd name="T102" fmla="*/ 72 w 231"/>
                  <a:gd name="T103" fmla="*/ 604 h 711"/>
                  <a:gd name="T104" fmla="*/ 80 w 231"/>
                  <a:gd name="T105" fmla="*/ 627 h 711"/>
                  <a:gd name="T106" fmla="*/ 92 w 231"/>
                  <a:gd name="T107" fmla="*/ 647 h 711"/>
                  <a:gd name="T108" fmla="*/ 108 w 231"/>
                  <a:gd name="T109" fmla="*/ 664 h 711"/>
                  <a:gd name="T110" fmla="*/ 215 w 231"/>
                  <a:gd name="T111" fmla="*/ 411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1" h="711">
                    <a:moveTo>
                      <a:pt x="231" y="351"/>
                    </a:moveTo>
                    <a:cubicBezTo>
                      <a:pt x="230" y="358"/>
                      <a:pt x="221" y="360"/>
                      <a:pt x="221" y="367"/>
                    </a:cubicBezTo>
                    <a:cubicBezTo>
                      <a:pt x="219" y="433"/>
                      <a:pt x="224" y="498"/>
                      <a:pt x="224" y="563"/>
                    </a:cubicBezTo>
                    <a:cubicBezTo>
                      <a:pt x="224" y="658"/>
                      <a:pt x="134" y="711"/>
                      <a:pt x="89" y="643"/>
                    </a:cubicBezTo>
                    <a:cubicBezTo>
                      <a:pt x="41" y="572"/>
                      <a:pt x="0" y="0"/>
                      <a:pt x="172" y="33"/>
                    </a:cubicBezTo>
                    <a:cubicBezTo>
                      <a:pt x="191" y="36"/>
                      <a:pt x="213" y="49"/>
                      <a:pt x="211" y="90"/>
                    </a:cubicBezTo>
                    <a:cubicBezTo>
                      <a:pt x="211" y="91"/>
                      <a:pt x="211" y="93"/>
                      <a:pt x="211" y="94"/>
                    </a:cubicBezTo>
                    <a:cubicBezTo>
                      <a:pt x="206" y="148"/>
                      <a:pt x="189" y="200"/>
                      <a:pt x="184" y="254"/>
                    </a:cubicBezTo>
                    <a:cubicBezTo>
                      <a:pt x="176" y="331"/>
                      <a:pt x="185" y="408"/>
                      <a:pt x="175" y="485"/>
                    </a:cubicBezTo>
                    <a:cubicBezTo>
                      <a:pt x="174" y="488"/>
                      <a:pt x="170" y="518"/>
                      <a:pt x="152" y="531"/>
                    </a:cubicBezTo>
                    <a:cubicBezTo>
                      <a:pt x="116" y="557"/>
                      <a:pt x="80" y="509"/>
                      <a:pt x="87" y="407"/>
                    </a:cubicBezTo>
                    <a:cubicBezTo>
                      <a:pt x="91" y="351"/>
                      <a:pt x="89" y="340"/>
                      <a:pt x="82" y="338"/>
                    </a:cubicBezTo>
                    <a:cubicBezTo>
                      <a:pt x="81" y="337"/>
                      <a:pt x="79" y="338"/>
                      <a:pt x="78" y="338"/>
                    </a:cubicBezTo>
                    <a:cubicBezTo>
                      <a:pt x="76" y="340"/>
                      <a:pt x="47" y="533"/>
                      <a:pt x="119" y="552"/>
                    </a:cubicBezTo>
                    <a:cubicBezTo>
                      <a:pt x="129" y="554"/>
                      <a:pt x="175" y="563"/>
                      <a:pt x="187" y="505"/>
                    </a:cubicBezTo>
                    <a:cubicBezTo>
                      <a:pt x="187" y="500"/>
                      <a:pt x="189" y="494"/>
                      <a:pt x="189" y="489"/>
                    </a:cubicBezTo>
                    <a:cubicBezTo>
                      <a:pt x="195" y="433"/>
                      <a:pt x="191" y="376"/>
                      <a:pt x="197" y="319"/>
                    </a:cubicBezTo>
                    <a:cubicBezTo>
                      <a:pt x="205" y="240"/>
                      <a:pt x="222" y="162"/>
                      <a:pt x="227" y="82"/>
                    </a:cubicBezTo>
                    <a:cubicBezTo>
                      <a:pt x="227" y="82"/>
                      <a:pt x="228" y="67"/>
                      <a:pt x="218" y="49"/>
                    </a:cubicBezTo>
                    <a:cubicBezTo>
                      <a:pt x="212" y="40"/>
                      <a:pt x="190" y="9"/>
                      <a:pt x="145" y="15"/>
                    </a:cubicBezTo>
                    <a:cubicBezTo>
                      <a:pt x="146" y="14"/>
                      <a:pt x="148" y="14"/>
                      <a:pt x="150" y="14"/>
                    </a:cubicBezTo>
                    <a:cubicBezTo>
                      <a:pt x="164" y="12"/>
                      <a:pt x="177" y="15"/>
                      <a:pt x="189" y="22"/>
                    </a:cubicBezTo>
                    <a:cubicBezTo>
                      <a:pt x="191" y="23"/>
                      <a:pt x="193" y="24"/>
                      <a:pt x="195" y="25"/>
                    </a:cubicBezTo>
                    <a:cubicBezTo>
                      <a:pt x="196" y="26"/>
                      <a:pt x="199" y="28"/>
                      <a:pt x="200" y="29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7" y="35"/>
                      <a:pt x="209" y="37"/>
                      <a:pt x="210" y="38"/>
                    </a:cubicBezTo>
                    <a:cubicBezTo>
                      <a:pt x="214" y="43"/>
                      <a:pt x="214" y="43"/>
                      <a:pt x="214" y="43"/>
                    </a:cubicBezTo>
                    <a:cubicBezTo>
                      <a:pt x="215" y="45"/>
                      <a:pt x="217" y="47"/>
                      <a:pt x="218" y="48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2" y="56"/>
                      <a:pt x="223" y="58"/>
                      <a:pt x="224" y="60"/>
                    </a:cubicBezTo>
                    <a:cubicBezTo>
                      <a:pt x="226" y="66"/>
                      <a:pt x="226" y="66"/>
                      <a:pt x="226" y="66"/>
                    </a:cubicBezTo>
                    <a:cubicBezTo>
                      <a:pt x="227" y="68"/>
                      <a:pt x="227" y="70"/>
                      <a:pt x="228" y="72"/>
                    </a:cubicBezTo>
                    <a:cubicBezTo>
                      <a:pt x="229" y="78"/>
                      <a:pt x="229" y="78"/>
                      <a:pt x="229" y="78"/>
                    </a:cubicBezTo>
                    <a:cubicBezTo>
                      <a:pt x="229" y="80"/>
                      <a:pt x="229" y="83"/>
                      <a:pt x="229" y="85"/>
                    </a:cubicBezTo>
                    <a:cubicBezTo>
                      <a:pt x="229" y="91"/>
                      <a:pt x="229" y="91"/>
                      <a:pt x="229" y="91"/>
                    </a:cubicBezTo>
                    <a:cubicBezTo>
                      <a:pt x="228" y="96"/>
                      <a:pt x="228" y="96"/>
                      <a:pt x="228" y="96"/>
                    </a:cubicBez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26" y="106"/>
                      <a:pt x="226" y="109"/>
                      <a:pt x="225" y="11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3" y="128"/>
                      <a:pt x="222" y="134"/>
                      <a:pt x="221" y="138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8" y="159"/>
                      <a:pt x="217" y="166"/>
                      <a:pt x="217" y="171"/>
                    </a:cubicBezTo>
                    <a:cubicBezTo>
                      <a:pt x="214" y="190"/>
                      <a:pt x="214" y="190"/>
                      <a:pt x="214" y="190"/>
                    </a:cubicBezTo>
                    <a:cubicBezTo>
                      <a:pt x="214" y="196"/>
                      <a:pt x="213" y="204"/>
                      <a:pt x="212" y="210"/>
                    </a:cubicBezTo>
                    <a:cubicBezTo>
                      <a:pt x="209" y="230"/>
                      <a:pt x="209" y="230"/>
                      <a:pt x="209" y="230"/>
                    </a:cubicBezTo>
                    <a:cubicBezTo>
                      <a:pt x="208" y="236"/>
                      <a:pt x="207" y="244"/>
                      <a:pt x="207" y="250"/>
                    </a:cubicBezTo>
                    <a:cubicBezTo>
                      <a:pt x="204" y="271"/>
                      <a:pt x="204" y="271"/>
                      <a:pt x="204" y="271"/>
                    </a:cubicBezTo>
                    <a:cubicBezTo>
                      <a:pt x="204" y="278"/>
                      <a:pt x="203" y="286"/>
                      <a:pt x="202" y="292"/>
                    </a:cubicBezTo>
                    <a:cubicBezTo>
                      <a:pt x="200" y="313"/>
                      <a:pt x="200" y="313"/>
                      <a:pt x="200" y="313"/>
                    </a:cubicBezTo>
                    <a:cubicBezTo>
                      <a:pt x="199" y="319"/>
                      <a:pt x="198" y="327"/>
                      <a:pt x="198" y="332"/>
                    </a:cubicBezTo>
                    <a:cubicBezTo>
                      <a:pt x="196" y="351"/>
                      <a:pt x="196" y="351"/>
                      <a:pt x="196" y="351"/>
                    </a:cubicBezTo>
                    <a:cubicBezTo>
                      <a:pt x="195" y="357"/>
                      <a:pt x="194" y="364"/>
                      <a:pt x="194" y="369"/>
                    </a:cubicBezTo>
                    <a:cubicBezTo>
                      <a:pt x="193" y="385"/>
                      <a:pt x="193" y="385"/>
                      <a:pt x="193" y="385"/>
                    </a:cubicBezTo>
                    <a:cubicBezTo>
                      <a:pt x="192" y="390"/>
                      <a:pt x="192" y="396"/>
                      <a:pt x="192" y="400"/>
                    </a:cubicBezTo>
                    <a:cubicBezTo>
                      <a:pt x="191" y="413"/>
                      <a:pt x="191" y="413"/>
                      <a:pt x="191" y="413"/>
                    </a:cubicBezTo>
                    <a:cubicBezTo>
                      <a:pt x="191" y="416"/>
                      <a:pt x="191" y="420"/>
                      <a:pt x="191" y="423"/>
                    </a:cubicBezTo>
                    <a:cubicBezTo>
                      <a:pt x="191" y="428"/>
                      <a:pt x="191" y="428"/>
                      <a:pt x="191" y="428"/>
                    </a:cubicBezTo>
                    <a:cubicBezTo>
                      <a:pt x="191" y="430"/>
                      <a:pt x="191" y="432"/>
                      <a:pt x="191" y="434"/>
                    </a:cubicBezTo>
                    <a:cubicBezTo>
                      <a:pt x="192" y="440"/>
                      <a:pt x="192" y="440"/>
                      <a:pt x="192" y="440"/>
                    </a:cubicBezTo>
                    <a:cubicBezTo>
                      <a:pt x="192" y="442"/>
                      <a:pt x="192" y="445"/>
                      <a:pt x="192" y="447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2" y="457"/>
                      <a:pt x="192" y="460"/>
                      <a:pt x="192" y="463"/>
                    </a:cubicBezTo>
                    <a:cubicBezTo>
                      <a:pt x="192" y="471"/>
                      <a:pt x="192" y="471"/>
                      <a:pt x="192" y="471"/>
                    </a:cubicBezTo>
                    <a:cubicBezTo>
                      <a:pt x="192" y="474"/>
                      <a:pt x="192" y="477"/>
                      <a:pt x="192" y="480"/>
                    </a:cubicBezTo>
                    <a:cubicBezTo>
                      <a:pt x="192" y="489"/>
                      <a:pt x="192" y="489"/>
                      <a:pt x="192" y="489"/>
                    </a:cubicBezTo>
                    <a:cubicBezTo>
                      <a:pt x="191" y="491"/>
                      <a:pt x="191" y="495"/>
                      <a:pt x="191" y="497"/>
                    </a:cubicBezTo>
                    <a:cubicBezTo>
                      <a:pt x="189" y="506"/>
                      <a:pt x="189" y="506"/>
                      <a:pt x="189" y="506"/>
                    </a:cubicBezTo>
                    <a:cubicBezTo>
                      <a:pt x="189" y="508"/>
                      <a:pt x="188" y="512"/>
                      <a:pt x="187" y="514"/>
                    </a:cubicBezTo>
                    <a:cubicBezTo>
                      <a:pt x="185" y="522"/>
                      <a:pt x="185" y="522"/>
                      <a:pt x="185" y="522"/>
                    </a:cubicBezTo>
                    <a:cubicBezTo>
                      <a:pt x="184" y="524"/>
                      <a:pt x="183" y="527"/>
                      <a:pt x="182" y="530"/>
                    </a:cubicBezTo>
                    <a:cubicBezTo>
                      <a:pt x="178" y="537"/>
                      <a:pt x="178" y="537"/>
                      <a:pt x="178" y="537"/>
                    </a:cubicBezTo>
                    <a:cubicBezTo>
                      <a:pt x="176" y="538"/>
                      <a:pt x="175" y="541"/>
                      <a:pt x="173" y="543"/>
                    </a:cubicBezTo>
                    <a:cubicBezTo>
                      <a:pt x="168" y="548"/>
                      <a:pt x="168" y="548"/>
                      <a:pt x="168" y="548"/>
                    </a:cubicBezTo>
                    <a:cubicBezTo>
                      <a:pt x="166" y="550"/>
                      <a:pt x="163" y="552"/>
                      <a:pt x="161" y="553"/>
                    </a:cubicBezTo>
                    <a:cubicBezTo>
                      <a:pt x="155" y="556"/>
                      <a:pt x="155" y="556"/>
                      <a:pt x="155" y="556"/>
                    </a:cubicBezTo>
                    <a:cubicBezTo>
                      <a:pt x="152" y="557"/>
                      <a:pt x="148" y="558"/>
                      <a:pt x="145" y="559"/>
                    </a:cubicBezTo>
                    <a:cubicBezTo>
                      <a:pt x="145" y="559"/>
                      <a:pt x="145" y="559"/>
                      <a:pt x="145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4" y="559"/>
                      <a:pt x="144" y="559"/>
                      <a:pt x="144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3" y="559"/>
                      <a:pt x="143" y="559"/>
                      <a:pt x="143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2" y="559"/>
                      <a:pt x="142" y="559"/>
                      <a:pt x="142" y="559"/>
                    </a:cubicBezTo>
                    <a:cubicBezTo>
                      <a:pt x="141" y="559"/>
                      <a:pt x="141" y="559"/>
                      <a:pt x="141" y="559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1" y="560"/>
                      <a:pt x="141" y="560"/>
                      <a:pt x="141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40" y="560"/>
                      <a:pt x="140" y="560"/>
                      <a:pt x="140" y="560"/>
                    </a:cubicBezTo>
                    <a:cubicBezTo>
                      <a:pt x="133" y="560"/>
                      <a:pt x="133" y="560"/>
                      <a:pt x="133" y="560"/>
                    </a:cubicBezTo>
                    <a:cubicBezTo>
                      <a:pt x="131" y="560"/>
                      <a:pt x="128" y="561"/>
                      <a:pt x="126" y="561"/>
                    </a:cubicBezTo>
                    <a:cubicBezTo>
                      <a:pt x="120" y="560"/>
                      <a:pt x="120" y="560"/>
                      <a:pt x="120" y="560"/>
                    </a:cubicBezTo>
                    <a:cubicBezTo>
                      <a:pt x="118" y="560"/>
                      <a:pt x="115" y="559"/>
                      <a:pt x="113" y="559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6"/>
                      <a:pt x="104" y="555"/>
                      <a:pt x="103" y="555"/>
                    </a:cubicBezTo>
                    <a:cubicBezTo>
                      <a:pt x="80" y="542"/>
                      <a:pt x="70" y="511"/>
                      <a:pt x="68" y="468"/>
                    </a:cubicBezTo>
                    <a:cubicBezTo>
                      <a:pt x="64" y="401"/>
                      <a:pt x="65" y="339"/>
                      <a:pt x="79" y="337"/>
                    </a:cubicBezTo>
                    <a:cubicBezTo>
                      <a:pt x="80" y="336"/>
                      <a:pt x="81" y="337"/>
                      <a:pt x="82" y="337"/>
                    </a:cubicBezTo>
                    <a:cubicBezTo>
                      <a:pt x="83" y="338"/>
                      <a:pt x="83" y="338"/>
                      <a:pt x="84" y="338"/>
                    </a:cubicBezTo>
                    <a:cubicBezTo>
                      <a:pt x="85" y="339"/>
                      <a:pt x="86" y="341"/>
                      <a:pt x="87" y="343"/>
                    </a:cubicBezTo>
                    <a:cubicBezTo>
                      <a:pt x="88" y="346"/>
                      <a:pt x="88" y="346"/>
                      <a:pt x="88" y="346"/>
                    </a:cubicBezTo>
                    <a:cubicBezTo>
                      <a:pt x="88" y="348"/>
                      <a:pt x="89" y="350"/>
                      <a:pt x="89" y="351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0" y="358"/>
                      <a:pt x="90" y="360"/>
                      <a:pt x="90" y="362"/>
                    </a:cubicBezTo>
                    <a:cubicBezTo>
                      <a:pt x="91" y="368"/>
                      <a:pt x="91" y="368"/>
                      <a:pt x="91" y="368"/>
                    </a:cubicBezTo>
                    <a:cubicBezTo>
                      <a:pt x="91" y="370"/>
                      <a:pt x="91" y="373"/>
                      <a:pt x="91" y="375"/>
                    </a:cubicBezTo>
                    <a:cubicBezTo>
                      <a:pt x="91" y="382"/>
                      <a:pt x="91" y="382"/>
                      <a:pt x="91" y="382"/>
                    </a:cubicBezTo>
                    <a:cubicBezTo>
                      <a:pt x="90" y="384"/>
                      <a:pt x="90" y="387"/>
                      <a:pt x="90" y="389"/>
                    </a:cubicBezTo>
                    <a:cubicBezTo>
                      <a:pt x="90" y="396"/>
                      <a:pt x="90" y="396"/>
                      <a:pt x="90" y="396"/>
                    </a:cubicBezTo>
                    <a:cubicBezTo>
                      <a:pt x="90" y="398"/>
                      <a:pt x="90" y="401"/>
                      <a:pt x="90" y="403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4"/>
                      <a:pt x="89" y="416"/>
                    </a:cubicBezTo>
                    <a:cubicBezTo>
                      <a:pt x="88" y="422"/>
                      <a:pt x="88" y="422"/>
                      <a:pt x="88" y="422"/>
                    </a:cubicBezTo>
                    <a:cubicBezTo>
                      <a:pt x="88" y="424"/>
                      <a:pt x="88" y="426"/>
                      <a:pt x="88" y="428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87" y="435"/>
                      <a:pt x="87" y="437"/>
                      <a:pt x="87" y="439"/>
                    </a:cubicBezTo>
                    <a:cubicBezTo>
                      <a:pt x="87" y="443"/>
                      <a:pt x="87" y="443"/>
                      <a:pt x="87" y="443"/>
                    </a:cubicBezTo>
                    <a:cubicBezTo>
                      <a:pt x="87" y="444"/>
                      <a:pt x="87" y="446"/>
                      <a:pt x="88" y="448"/>
                    </a:cubicBezTo>
                    <a:cubicBezTo>
                      <a:pt x="88" y="453"/>
                      <a:pt x="88" y="453"/>
                      <a:pt x="88" y="453"/>
                    </a:cubicBezTo>
                    <a:cubicBezTo>
                      <a:pt x="88" y="455"/>
                      <a:pt x="88" y="457"/>
                      <a:pt x="88" y="459"/>
                    </a:cubicBezTo>
                    <a:cubicBezTo>
                      <a:pt x="89" y="465"/>
                      <a:pt x="89" y="465"/>
                      <a:pt x="89" y="465"/>
                    </a:cubicBezTo>
                    <a:cubicBezTo>
                      <a:pt x="89" y="467"/>
                      <a:pt x="90" y="469"/>
                      <a:pt x="90" y="471"/>
                    </a:cubicBezTo>
                    <a:cubicBezTo>
                      <a:pt x="91" y="478"/>
                      <a:pt x="91" y="478"/>
                      <a:pt x="91" y="478"/>
                    </a:cubicBezTo>
                    <a:cubicBezTo>
                      <a:pt x="91" y="480"/>
                      <a:pt x="92" y="483"/>
                      <a:pt x="92" y="485"/>
                    </a:cubicBezTo>
                    <a:cubicBezTo>
                      <a:pt x="94" y="492"/>
                      <a:pt x="94" y="492"/>
                      <a:pt x="94" y="492"/>
                    </a:cubicBezTo>
                    <a:cubicBezTo>
                      <a:pt x="95" y="494"/>
                      <a:pt x="95" y="497"/>
                      <a:pt x="96" y="499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99" y="507"/>
                      <a:pt x="100" y="509"/>
                      <a:pt x="101" y="511"/>
                    </a:cubicBezTo>
                    <a:cubicBezTo>
                      <a:pt x="104" y="517"/>
                      <a:pt x="104" y="517"/>
                      <a:pt x="104" y="517"/>
                    </a:cubicBezTo>
                    <a:cubicBezTo>
                      <a:pt x="105" y="518"/>
                      <a:pt x="106" y="521"/>
                      <a:pt x="107" y="522"/>
                    </a:cubicBezTo>
                    <a:cubicBezTo>
                      <a:pt x="110" y="526"/>
                      <a:pt x="110" y="526"/>
                      <a:pt x="110" y="526"/>
                    </a:cubicBezTo>
                    <a:cubicBezTo>
                      <a:pt x="114" y="530"/>
                      <a:pt x="115" y="531"/>
                      <a:pt x="119" y="533"/>
                    </a:cubicBezTo>
                    <a:cubicBezTo>
                      <a:pt x="124" y="536"/>
                      <a:pt x="129" y="537"/>
                      <a:pt x="136" y="536"/>
                    </a:cubicBezTo>
                    <a:cubicBezTo>
                      <a:pt x="181" y="526"/>
                      <a:pt x="168" y="447"/>
                      <a:pt x="169" y="409"/>
                    </a:cubicBezTo>
                    <a:cubicBezTo>
                      <a:pt x="173" y="218"/>
                      <a:pt x="200" y="129"/>
                      <a:pt x="203" y="113"/>
                    </a:cubicBezTo>
                    <a:cubicBezTo>
                      <a:pt x="206" y="93"/>
                      <a:pt x="207" y="59"/>
                      <a:pt x="181" y="45"/>
                    </a:cubicBezTo>
                    <a:cubicBezTo>
                      <a:pt x="180" y="44"/>
                      <a:pt x="178" y="43"/>
                      <a:pt x="176" y="43"/>
                    </a:cubicBezTo>
                    <a:cubicBezTo>
                      <a:pt x="174" y="42"/>
                      <a:pt x="172" y="41"/>
                      <a:pt x="170" y="41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59" y="39"/>
                      <a:pt x="153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6" y="41"/>
                      <a:pt x="133" y="42"/>
                      <a:pt x="131" y="4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7"/>
                      <a:pt x="121" y="48"/>
                      <a:pt x="119" y="50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1" y="57"/>
                      <a:pt x="108" y="59"/>
                      <a:pt x="106" y="61"/>
                    </a:cubicBezTo>
                    <a:cubicBezTo>
                      <a:pt x="100" y="69"/>
                      <a:pt x="100" y="69"/>
                      <a:pt x="100" y="69"/>
                    </a:cubicBezTo>
                    <a:cubicBezTo>
                      <a:pt x="99" y="72"/>
                      <a:pt x="96" y="75"/>
                      <a:pt x="95" y="7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7" y="92"/>
                      <a:pt x="85" y="97"/>
                      <a:pt x="84" y="100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77" y="118"/>
                      <a:pt x="75" y="124"/>
                      <a:pt x="74" y="129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68" y="151"/>
                      <a:pt x="67" y="158"/>
                      <a:pt x="66" y="16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91"/>
                      <a:pt x="60" y="200"/>
                      <a:pt x="59" y="206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6" y="239"/>
                      <a:pt x="55" y="249"/>
                      <a:pt x="55" y="257"/>
                    </a:cubicBezTo>
                    <a:cubicBezTo>
                      <a:pt x="53" y="286"/>
                      <a:pt x="53" y="286"/>
                      <a:pt x="53" y="286"/>
                    </a:cubicBezTo>
                    <a:cubicBezTo>
                      <a:pt x="53" y="295"/>
                      <a:pt x="53" y="307"/>
                      <a:pt x="52" y="316"/>
                    </a:cubicBezTo>
                    <a:cubicBezTo>
                      <a:pt x="52" y="348"/>
                      <a:pt x="52" y="348"/>
                      <a:pt x="52" y="348"/>
                    </a:cubicBezTo>
                    <a:cubicBezTo>
                      <a:pt x="52" y="357"/>
                      <a:pt x="52" y="368"/>
                      <a:pt x="52" y="377"/>
                    </a:cubicBezTo>
                    <a:cubicBezTo>
                      <a:pt x="52" y="403"/>
                      <a:pt x="52" y="403"/>
                      <a:pt x="52" y="403"/>
                    </a:cubicBezTo>
                    <a:cubicBezTo>
                      <a:pt x="52" y="410"/>
                      <a:pt x="52" y="420"/>
                      <a:pt x="52" y="427"/>
                    </a:cubicBezTo>
                    <a:cubicBezTo>
                      <a:pt x="53" y="449"/>
                      <a:pt x="53" y="449"/>
                      <a:pt x="53" y="449"/>
                    </a:cubicBezTo>
                    <a:cubicBezTo>
                      <a:pt x="53" y="454"/>
                      <a:pt x="53" y="462"/>
                      <a:pt x="53" y="468"/>
                    </a:cubicBezTo>
                    <a:cubicBezTo>
                      <a:pt x="54" y="485"/>
                      <a:pt x="54" y="485"/>
                      <a:pt x="54" y="485"/>
                    </a:cubicBezTo>
                    <a:cubicBezTo>
                      <a:pt x="54" y="490"/>
                      <a:pt x="55" y="496"/>
                      <a:pt x="55" y="501"/>
                    </a:cubicBezTo>
                    <a:cubicBezTo>
                      <a:pt x="56" y="514"/>
                      <a:pt x="56" y="514"/>
                      <a:pt x="56" y="514"/>
                    </a:cubicBezTo>
                    <a:cubicBezTo>
                      <a:pt x="56" y="518"/>
                      <a:pt x="57" y="523"/>
                      <a:pt x="57" y="527"/>
                    </a:cubicBezTo>
                    <a:cubicBezTo>
                      <a:pt x="58" y="537"/>
                      <a:pt x="58" y="537"/>
                      <a:pt x="58" y="537"/>
                    </a:cubicBezTo>
                    <a:cubicBezTo>
                      <a:pt x="59" y="540"/>
                      <a:pt x="59" y="544"/>
                      <a:pt x="60" y="547"/>
                    </a:cubicBezTo>
                    <a:cubicBezTo>
                      <a:pt x="61" y="555"/>
                      <a:pt x="61" y="555"/>
                      <a:pt x="61" y="555"/>
                    </a:cubicBezTo>
                    <a:cubicBezTo>
                      <a:pt x="62" y="558"/>
                      <a:pt x="62" y="561"/>
                      <a:pt x="63" y="563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72"/>
                      <a:pt x="65" y="574"/>
                      <a:pt x="65" y="576"/>
                    </a:cubicBezTo>
                    <a:cubicBezTo>
                      <a:pt x="67" y="582"/>
                      <a:pt x="67" y="582"/>
                      <a:pt x="67" y="582"/>
                    </a:cubicBezTo>
                    <a:cubicBezTo>
                      <a:pt x="67" y="584"/>
                      <a:pt x="68" y="586"/>
                      <a:pt x="68" y="588"/>
                    </a:cubicBezTo>
                    <a:cubicBezTo>
                      <a:pt x="69" y="593"/>
                      <a:pt x="69" y="593"/>
                      <a:pt x="69" y="593"/>
                    </a:cubicBezTo>
                    <a:cubicBezTo>
                      <a:pt x="70" y="595"/>
                      <a:pt x="70" y="597"/>
                      <a:pt x="71" y="599"/>
                    </a:cubicBezTo>
                    <a:cubicBezTo>
                      <a:pt x="72" y="604"/>
                      <a:pt x="72" y="604"/>
                      <a:pt x="72" y="604"/>
                    </a:cubicBezTo>
                    <a:cubicBezTo>
                      <a:pt x="72" y="606"/>
                      <a:pt x="73" y="608"/>
                      <a:pt x="74" y="610"/>
                    </a:cubicBezTo>
                    <a:cubicBezTo>
                      <a:pt x="75" y="615"/>
                      <a:pt x="75" y="615"/>
                      <a:pt x="75" y="615"/>
                    </a:cubicBezTo>
                    <a:cubicBezTo>
                      <a:pt x="76" y="617"/>
                      <a:pt x="77" y="619"/>
                      <a:pt x="78" y="621"/>
                    </a:cubicBezTo>
                    <a:cubicBezTo>
                      <a:pt x="80" y="627"/>
                      <a:pt x="80" y="627"/>
                      <a:pt x="80" y="627"/>
                    </a:cubicBezTo>
                    <a:cubicBezTo>
                      <a:pt x="81" y="628"/>
                      <a:pt x="82" y="630"/>
                      <a:pt x="83" y="632"/>
                    </a:cubicBezTo>
                    <a:cubicBezTo>
                      <a:pt x="86" y="637"/>
                      <a:pt x="86" y="637"/>
                      <a:pt x="86" y="637"/>
                    </a:cubicBezTo>
                    <a:cubicBezTo>
                      <a:pt x="87" y="639"/>
                      <a:pt x="88" y="641"/>
                      <a:pt x="89" y="643"/>
                    </a:cubicBezTo>
                    <a:cubicBezTo>
                      <a:pt x="92" y="647"/>
                      <a:pt x="92" y="647"/>
                      <a:pt x="92" y="647"/>
                    </a:cubicBezTo>
                    <a:cubicBezTo>
                      <a:pt x="93" y="649"/>
                      <a:pt x="95" y="651"/>
                      <a:pt x="96" y="652"/>
                    </a:cubicBezTo>
                    <a:cubicBezTo>
                      <a:pt x="100" y="656"/>
                      <a:pt x="100" y="656"/>
                      <a:pt x="100" y="656"/>
                    </a:cubicBezTo>
                    <a:cubicBezTo>
                      <a:pt x="101" y="658"/>
                      <a:pt x="102" y="659"/>
                      <a:pt x="104" y="660"/>
                    </a:cubicBezTo>
                    <a:cubicBezTo>
                      <a:pt x="108" y="664"/>
                      <a:pt x="108" y="664"/>
                      <a:pt x="108" y="664"/>
                    </a:cubicBezTo>
                    <a:cubicBezTo>
                      <a:pt x="110" y="665"/>
                      <a:pt x="113" y="668"/>
                      <a:pt x="116" y="669"/>
                    </a:cubicBezTo>
                    <a:cubicBezTo>
                      <a:pt x="124" y="674"/>
                      <a:pt x="133" y="676"/>
                      <a:pt x="142" y="674"/>
                    </a:cubicBezTo>
                    <a:cubicBezTo>
                      <a:pt x="187" y="666"/>
                      <a:pt x="220" y="629"/>
                      <a:pt x="218" y="567"/>
                    </a:cubicBezTo>
                    <a:cubicBezTo>
                      <a:pt x="215" y="505"/>
                      <a:pt x="214" y="420"/>
                      <a:pt x="215" y="411"/>
                    </a:cubicBezTo>
                    <a:cubicBezTo>
                      <a:pt x="217" y="399"/>
                      <a:pt x="209" y="355"/>
                      <a:pt x="231" y="350"/>
                    </a:cubicBezTo>
                    <a:cubicBezTo>
                      <a:pt x="231" y="351"/>
                      <a:pt x="231" y="351"/>
                      <a:pt x="231" y="351"/>
                    </a:cubicBezTo>
                  </a:path>
                </a:pathLst>
              </a:custGeom>
              <a:solidFill>
                <a:srgbClr val="989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4" name="Freeform 234">
                <a:extLst>
                  <a:ext uri="{FF2B5EF4-FFF2-40B4-BE49-F238E27FC236}">
                    <a16:creationId xmlns:a16="http://schemas.microsoft.com/office/drawing/2014/main" id="{2C7939CC-0BAF-41F8-9C34-E22EB5FA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38"/>
                <a:ext cx="264" cy="977"/>
              </a:xfrm>
              <a:custGeom>
                <a:avLst/>
                <a:gdLst>
                  <a:gd name="T0" fmla="*/ 43 w 193"/>
                  <a:gd name="T1" fmla="*/ 101 h 717"/>
                  <a:gd name="T2" fmla="*/ 145 w 193"/>
                  <a:gd name="T3" fmla="*/ 255 h 717"/>
                  <a:gd name="T4" fmla="*/ 41 w 193"/>
                  <a:gd name="T5" fmla="*/ 339 h 717"/>
                  <a:gd name="T6" fmla="*/ 189 w 193"/>
                  <a:gd name="T7" fmla="*/ 89 h 717"/>
                  <a:gd name="T8" fmla="*/ 151 w 193"/>
                  <a:gd name="T9" fmla="*/ 23 h 717"/>
                  <a:gd name="T10" fmla="*/ 172 w 193"/>
                  <a:gd name="T11" fmla="*/ 39 h 717"/>
                  <a:gd name="T12" fmla="*/ 186 w 193"/>
                  <a:gd name="T13" fmla="*/ 61 h 717"/>
                  <a:gd name="T14" fmla="*/ 191 w 193"/>
                  <a:gd name="T15" fmla="*/ 86 h 717"/>
                  <a:gd name="T16" fmla="*/ 187 w 193"/>
                  <a:gd name="T17" fmla="*/ 113 h 717"/>
                  <a:gd name="T18" fmla="*/ 179 w 193"/>
                  <a:gd name="T19" fmla="*/ 172 h 717"/>
                  <a:gd name="T20" fmla="*/ 169 w 193"/>
                  <a:gd name="T21" fmla="*/ 251 h 717"/>
                  <a:gd name="T22" fmla="*/ 160 w 193"/>
                  <a:gd name="T23" fmla="*/ 333 h 717"/>
                  <a:gd name="T24" fmla="*/ 154 w 193"/>
                  <a:gd name="T25" fmla="*/ 401 h 717"/>
                  <a:gd name="T26" fmla="*/ 153 w 193"/>
                  <a:gd name="T27" fmla="*/ 435 h 717"/>
                  <a:gd name="T28" fmla="*/ 154 w 193"/>
                  <a:gd name="T29" fmla="*/ 464 h 717"/>
                  <a:gd name="T30" fmla="*/ 153 w 193"/>
                  <a:gd name="T31" fmla="*/ 498 h 717"/>
                  <a:gd name="T32" fmla="*/ 144 w 193"/>
                  <a:gd name="T33" fmla="*/ 531 h 717"/>
                  <a:gd name="T34" fmla="*/ 123 w 193"/>
                  <a:gd name="T35" fmla="*/ 554 h 717"/>
                  <a:gd name="T36" fmla="*/ 106 w 193"/>
                  <a:gd name="T37" fmla="*/ 560 h 717"/>
                  <a:gd name="T38" fmla="*/ 105 w 193"/>
                  <a:gd name="T39" fmla="*/ 560 h 717"/>
                  <a:gd name="T40" fmla="*/ 104 w 193"/>
                  <a:gd name="T41" fmla="*/ 560 h 717"/>
                  <a:gd name="T42" fmla="*/ 103 w 193"/>
                  <a:gd name="T43" fmla="*/ 561 h 717"/>
                  <a:gd name="T44" fmla="*/ 102 w 193"/>
                  <a:gd name="T45" fmla="*/ 561 h 717"/>
                  <a:gd name="T46" fmla="*/ 88 w 193"/>
                  <a:gd name="T47" fmla="*/ 562 h 717"/>
                  <a:gd name="T48" fmla="*/ 65 w 193"/>
                  <a:gd name="T49" fmla="*/ 556 h 717"/>
                  <a:gd name="T50" fmla="*/ 46 w 193"/>
                  <a:gd name="T51" fmla="*/ 339 h 717"/>
                  <a:gd name="T52" fmla="*/ 52 w 193"/>
                  <a:gd name="T53" fmla="*/ 357 h 717"/>
                  <a:gd name="T54" fmla="*/ 53 w 193"/>
                  <a:gd name="T55" fmla="*/ 383 h 717"/>
                  <a:gd name="T56" fmla="*/ 51 w 193"/>
                  <a:gd name="T57" fmla="*/ 411 h 717"/>
                  <a:gd name="T58" fmla="*/ 50 w 193"/>
                  <a:gd name="T59" fmla="*/ 434 h 717"/>
                  <a:gd name="T60" fmla="*/ 50 w 193"/>
                  <a:gd name="T61" fmla="*/ 454 h 717"/>
                  <a:gd name="T62" fmla="*/ 53 w 193"/>
                  <a:gd name="T63" fmla="*/ 479 h 717"/>
                  <a:gd name="T64" fmla="*/ 60 w 193"/>
                  <a:gd name="T65" fmla="*/ 506 h 717"/>
                  <a:gd name="T66" fmla="*/ 72 w 193"/>
                  <a:gd name="T67" fmla="*/ 527 h 717"/>
                  <a:gd name="T68" fmla="*/ 165 w 193"/>
                  <a:gd name="T69" fmla="*/ 114 h 717"/>
                  <a:gd name="T70" fmla="*/ 125 w 193"/>
                  <a:gd name="T71" fmla="*/ 40 h 717"/>
                  <a:gd name="T72" fmla="*/ 110 w 193"/>
                  <a:gd name="T73" fmla="*/ 40 h 717"/>
                  <a:gd name="T74" fmla="*/ 109 w 193"/>
                  <a:gd name="T75" fmla="*/ 40 h 717"/>
                  <a:gd name="T76" fmla="*/ 108 w 193"/>
                  <a:gd name="T77" fmla="*/ 40 h 717"/>
                  <a:gd name="T78" fmla="*/ 107 w 193"/>
                  <a:gd name="T79" fmla="*/ 40 h 717"/>
                  <a:gd name="T80" fmla="*/ 106 w 193"/>
                  <a:gd name="T81" fmla="*/ 40 h 717"/>
                  <a:gd name="T82" fmla="*/ 87 w 193"/>
                  <a:gd name="T83" fmla="*/ 47 h 717"/>
                  <a:gd name="T84" fmla="*/ 62 w 193"/>
                  <a:gd name="T85" fmla="*/ 70 h 717"/>
                  <a:gd name="T86" fmla="*/ 41 w 193"/>
                  <a:gd name="T87" fmla="*/ 115 h 717"/>
                  <a:gd name="T88" fmla="*/ 24 w 193"/>
                  <a:gd name="T89" fmla="*/ 185 h 717"/>
                  <a:gd name="T90" fmla="*/ 15 w 193"/>
                  <a:gd name="T91" fmla="*/ 287 h 717"/>
                  <a:gd name="T92" fmla="*/ 14 w 193"/>
                  <a:gd name="T93" fmla="*/ 404 h 717"/>
                  <a:gd name="T94" fmla="*/ 16 w 193"/>
                  <a:gd name="T95" fmla="*/ 486 h 717"/>
                  <a:gd name="T96" fmla="*/ 20 w 193"/>
                  <a:gd name="T97" fmla="*/ 538 h 717"/>
                  <a:gd name="T98" fmla="*/ 26 w 193"/>
                  <a:gd name="T99" fmla="*/ 571 h 717"/>
                  <a:gd name="T100" fmla="*/ 31 w 193"/>
                  <a:gd name="T101" fmla="*/ 594 h 717"/>
                  <a:gd name="T102" fmla="*/ 37 w 193"/>
                  <a:gd name="T103" fmla="*/ 616 h 717"/>
                  <a:gd name="T104" fmla="*/ 48 w 193"/>
                  <a:gd name="T105" fmla="*/ 638 h 717"/>
                  <a:gd name="T106" fmla="*/ 62 w 193"/>
                  <a:gd name="T107" fmla="*/ 657 h 717"/>
                  <a:gd name="T108" fmla="*/ 104 w 193"/>
                  <a:gd name="T109" fmla="*/ 675 h 717"/>
                  <a:gd name="T110" fmla="*/ 193 w 193"/>
                  <a:gd name="T111" fmla="*/ 352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3" h="717">
                    <a:moveTo>
                      <a:pt x="193" y="352"/>
                    </a:moveTo>
                    <a:cubicBezTo>
                      <a:pt x="186" y="355"/>
                      <a:pt x="179" y="357"/>
                      <a:pt x="184" y="521"/>
                    </a:cubicBezTo>
                    <a:cubicBezTo>
                      <a:pt x="190" y="717"/>
                      <a:pt x="76" y="686"/>
                      <a:pt x="48" y="639"/>
                    </a:cubicBezTo>
                    <a:cubicBezTo>
                      <a:pt x="0" y="559"/>
                      <a:pt x="3" y="199"/>
                      <a:pt x="43" y="101"/>
                    </a:cubicBezTo>
                    <a:cubicBezTo>
                      <a:pt x="83" y="0"/>
                      <a:pt x="157" y="33"/>
                      <a:pt x="168" y="61"/>
                    </a:cubicBezTo>
                    <a:cubicBezTo>
                      <a:pt x="173" y="74"/>
                      <a:pt x="173" y="88"/>
                      <a:pt x="172" y="93"/>
                    </a:cubicBezTo>
                    <a:cubicBezTo>
                      <a:pt x="172" y="94"/>
                      <a:pt x="172" y="96"/>
                      <a:pt x="172" y="98"/>
                    </a:cubicBezTo>
                    <a:cubicBezTo>
                      <a:pt x="167" y="151"/>
                      <a:pt x="151" y="202"/>
                      <a:pt x="145" y="255"/>
                    </a:cubicBezTo>
                    <a:cubicBezTo>
                      <a:pt x="137" y="332"/>
                      <a:pt x="150" y="409"/>
                      <a:pt x="136" y="486"/>
                    </a:cubicBezTo>
                    <a:cubicBezTo>
                      <a:pt x="124" y="551"/>
                      <a:pt x="87" y="537"/>
                      <a:pt x="83" y="536"/>
                    </a:cubicBezTo>
                    <a:cubicBezTo>
                      <a:pt x="63" y="527"/>
                      <a:pt x="44" y="483"/>
                      <a:pt x="49" y="415"/>
                    </a:cubicBezTo>
                    <a:cubicBezTo>
                      <a:pt x="53" y="361"/>
                      <a:pt x="53" y="336"/>
                      <a:pt x="41" y="339"/>
                    </a:cubicBezTo>
                    <a:cubicBezTo>
                      <a:pt x="39" y="339"/>
                      <a:pt x="14" y="518"/>
                      <a:pt x="71" y="549"/>
                    </a:cubicBezTo>
                    <a:cubicBezTo>
                      <a:pt x="71" y="550"/>
                      <a:pt x="132" y="578"/>
                      <a:pt x="149" y="506"/>
                    </a:cubicBezTo>
                    <a:cubicBezTo>
                      <a:pt x="161" y="455"/>
                      <a:pt x="151" y="404"/>
                      <a:pt x="156" y="352"/>
                    </a:cubicBezTo>
                    <a:cubicBezTo>
                      <a:pt x="164" y="264"/>
                      <a:pt x="182" y="177"/>
                      <a:pt x="189" y="89"/>
                    </a:cubicBezTo>
                    <a:cubicBezTo>
                      <a:pt x="190" y="86"/>
                      <a:pt x="190" y="77"/>
                      <a:pt x="188" y="67"/>
                    </a:cubicBezTo>
                    <a:cubicBezTo>
                      <a:pt x="181" y="43"/>
                      <a:pt x="153" y="10"/>
                      <a:pt x="107" y="16"/>
                    </a:cubicBezTo>
                    <a:cubicBezTo>
                      <a:pt x="108" y="15"/>
                      <a:pt x="110" y="15"/>
                      <a:pt x="112" y="15"/>
                    </a:cubicBezTo>
                    <a:cubicBezTo>
                      <a:pt x="126" y="13"/>
                      <a:pt x="139" y="16"/>
                      <a:pt x="151" y="23"/>
                    </a:cubicBezTo>
                    <a:cubicBezTo>
                      <a:pt x="153" y="24"/>
                      <a:pt x="155" y="25"/>
                      <a:pt x="157" y="26"/>
                    </a:cubicBezTo>
                    <a:cubicBezTo>
                      <a:pt x="158" y="27"/>
                      <a:pt x="161" y="29"/>
                      <a:pt x="162" y="30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6"/>
                      <a:pt x="171" y="38"/>
                      <a:pt x="172" y="39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7" y="46"/>
                      <a:pt x="179" y="48"/>
                      <a:pt x="180" y="49"/>
                    </a:cubicBezTo>
                    <a:cubicBezTo>
                      <a:pt x="183" y="55"/>
                      <a:pt x="183" y="55"/>
                      <a:pt x="183" y="55"/>
                    </a:cubicBezTo>
                    <a:cubicBezTo>
                      <a:pt x="184" y="57"/>
                      <a:pt x="185" y="59"/>
                      <a:pt x="186" y="61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9" y="69"/>
                      <a:pt x="189" y="71"/>
                      <a:pt x="190" y="73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81"/>
                      <a:pt x="191" y="84"/>
                      <a:pt x="191" y="86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97"/>
                      <a:pt x="190" y="97"/>
                      <a:pt x="190" y="97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8" y="107"/>
                      <a:pt x="188" y="110"/>
                      <a:pt x="187" y="113"/>
                    </a:cubicBezTo>
                    <a:cubicBezTo>
                      <a:pt x="185" y="125"/>
                      <a:pt x="185" y="125"/>
                      <a:pt x="185" y="125"/>
                    </a:cubicBezTo>
                    <a:cubicBezTo>
                      <a:pt x="185" y="129"/>
                      <a:pt x="184" y="135"/>
                      <a:pt x="183" y="139"/>
                    </a:cubicBezTo>
                    <a:cubicBezTo>
                      <a:pt x="181" y="155"/>
                      <a:pt x="181" y="155"/>
                      <a:pt x="181" y="155"/>
                    </a:cubicBezTo>
                    <a:cubicBezTo>
                      <a:pt x="180" y="160"/>
                      <a:pt x="179" y="167"/>
                      <a:pt x="179" y="172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6" y="197"/>
                      <a:pt x="175" y="205"/>
                      <a:pt x="174" y="211"/>
                    </a:cubicBezTo>
                    <a:cubicBezTo>
                      <a:pt x="171" y="231"/>
                      <a:pt x="171" y="231"/>
                      <a:pt x="171" y="231"/>
                    </a:cubicBezTo>
                    <a:cubicBezTo>
                      <a:pt x="170" y="237"/>
                      <a:pt x="169" y="245"/>
                      <a:pt x="169" y="251"/>
                    </a:cubicBezTo>
                    <a:cubicBezTo>
                      <a:pt x="166" y="272"/>
                      <a:pt x="166" y="272"/>
                      <a:pt x="166" y="272"/>
                    </a:cubicBezTo>
                    <a:cubicBezTo>
                      <a:pt x="166" y="279"/>
                      <a:pt x="165" y="287"/>
                      <a:pt x="164" y="293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20"/>
                      <a:pt x="160" y="328"/>
                      <a:pt x="160" y="333"/>
                    </a:cubicBezTo>
                    <a:cubicBezTo>
                      <a:pt x="158" y="352"/>
                      <a:pt x="158" y="352"/>
                      <a:pt x="158" y="352"/>
                    </a:cubicBezTo>
                    <a:cubicBezTo>
                      <a:pt x="157" y="358"/>
                      <a:pt x="156" y="365"/>
                      <a:pt x="156" y="370"/>
                    </a:cubicBezTo>
                    <a:cubicBezTo>
                      <a:pt x="155" y="386"/>
                      <a:pt x="155" y="386"/>
                      <a:pt x="155" y="386"/>
                    </a:cubicBezTo>
                    <a:cubicBezTo>
                      <a:pt x="154" y="391"/>
                      <a:pt x="154" y="397"/>
                      <a:pt x="154" y="401"/>
                    </a:cubicBezTo>
                    <a:cubicBezTo>
                      <a:pt x="153" y="414"/>
                      <a:pt x="153" y="414"/>
                      <a:pt x="153" y="414"/>
                    </a:cubicBezTo>
                    <a:cubicBezTo>
                      <a:pt x="153" y="417"/>
                      <a:pt x="153" y="421"/>
                      <a:pt x="153" y="424"/>
                    </a:cubicBezTo>
                    <a:cubicBezTo>
                      <a:pt x="153" y="429"/>
                      <a:pt x="153" y="429"/>
                      <a:pt x="153" y="429"/>
                    </a:cubicBezTo>
                    <a:cubicBezTo>
                      <a:pt x="153" y="431"/>
                      <a:pt x="153" y="433"/>
                      <a:pt x="153" y="435"/>
                    </a:cubicBezTo>
                    <a:cubicBezTo>
                      <a:pt x="154" y="441"/>
                      <a:pt x="154" y="441"/>
                      <a:pt x="154" y="441"/>
                    </a:cubicBezTo>
                    <a:cubicBezTo>
                      <a:pt x="154" y="443"/>
                      <a:pt x="154" y="446"/>
                      <a:pt x="154" y="448"/>
                    </a:cubicBezTo>
                    <a:cubicBezTo>
                      <a:pt x="154" y="456"/>
                      <a:pt x="154" y="456"/>
                      <a:pt x="154" y="456"/>
                    </a:cubicBezTo>
                    <a:cubicBezTo>
                      <a:pt x="154" y="458"/>
                      <a:pt x="154" y="461"/>
                      <a:pt x="154" y="464"/>
                    </a:cubicBezTo>
                    <a:cubicBezTo>
                      <a:pt x="154" y="472"/>
                      <a:pt x="154" y="472"/>
                      <a:pt x="154" y="472"/>
                    </a:cubicBezTo>
                    <a:cubicBezTo>
                      <a:pt x="154" y="475"/>
                      <a:pt x="154" y="478"/>
                      <a:pt x="154" y="481"/>
                    </a:cubicBezTo>
                    <a:cubicBezTo>
                      <a:pt x="154" y="490"/>
                      <a:pt x="154" y="490"/>
                      <a:pt x="154" y="490"/>
                    </a:cubicBezTo>
                    <a:cubicBezTo>
                      <a:pt x="153" y="492"/>
                      <a:pt x="153" y="496"/>
                      <a:pt x="153" y="498"/>
                    </a:cubicBezTo>
                    <a:cubicBezTo>
                      <a:pt x="151" y="507"/>
                      <a:pt x="151" y="507"/>
                      <a:pt x="151" y="507"/>
                    </a:cubicBezTo>
                    <a:cubicBezTo>
                      <a:pt x="151" y="509"/>
                      <a:pt x="150" y="513"/>
                      <a:pt x="149" y="515"/>
                    </a:cubicBezTo>
                    <a:cubicBezTo>
                      <a:pt x="147" y="523"/>
                      <a:pt x="147" y="523"/>
                      <a:pt x="147" y="523"/>
                    </a:cubicBezTo>
                    <a:cubicBezTo>
                      <a:pt x="146" y="525"/>
                      <a:pt x="145" y="528"/>
                      <a:pt x="144" y="531"/>
                    </a:cubicBezTo>
                    <a:cubicBezTo>
                      <a:pt x="140" y="538"/>
                      <a:pt x="140" y="538"/>
                      <a:pt x="140" y="538"/>
                    </a:cubicBezTo>
                    <a:cubicBezTo>
                      <a:pt x="138" y="539"/>
                      <a:pt x="137" y="542"/>
                      <a:pt x="135" y="544"/>
                    </a:cubicBezTo>
                    <a:cubicBezTo>
                      <a:pt x="130" y="549"/>
                      <a:pt x="130" y="549"/>
                      <a:pt x="130" y="549"/>
                    </a:cubicBezTo>
                    <a:cubicBezTo>
                      <a:pt x="128" y="551"/>
                      <a:pt x="125" y="553"/>
                      <a:pt x="123" y="554"/>
                    </a:cubicBezTo>
                    <a:cubicBezTo>
                      <a:pt x="117" y="557"/>
                      <a:pt x="117" y="557"/>
                      <a:pt x="117" y="557"/>
                    </a:cubicBezTo>
                    <a:cubicBezTo>
                      <a:pt x="114" y="558"/>
                      <a:pt x="110" y="559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3" y="560"/>
                      <a:pt x="103" y="560"/>
                      <a:pt x="103" y="560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102" y="561"/>
                      <a:pt x="102" y="561"/>
                      <a:pt x="102" y="561"/>
                    </a:cubicBezTo>
                    <a:cubicBezTo>
                      <a:pt x="95" y="561"/>
                      <a:pt x="95" y="561"/>
                      <a:pt x="95" y="561"/>
                    </a:cubicBezTo>
                    <a:cubicBezTo>
                      <a:pt x="93" y="561"/>
                      <a:pt x="90" y="562"/>
                      <a:pt x="88" y="562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0" y="561"/>
                      <a:pt x="77" y="560"/>
                      <a:pt x="75" y="560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69" y="557"/>
                      <a:pt x="66" y="556"/>
                      <a:pt x="65" y="556"/>
                    </a:cubicBezTo>
                    <a:cubicBezTo>
                      <a:pt x="42" y="543"/>
                      <a:pt x="32" y="512"/>
                      <a:pt x="30" y="469"/>
                    </a:cubicBezTo>
                    <a:cubicBezTo>
                      <a:pt x="26" y="402"/>
                      <a:pt x="27" y="340"/>
                      <a:pt x="41" y="338"/>
                    </a:cubicBezTo>
                    <a:cubicBezTo>
                      <a:pt x="42" y="337"/>
                      <a:pt x="43" y="338"/>
                      <a:pt x="44" y="338"/>
                    </a:cubicBezTo>
                    <a:cubicBezTo>
                      <a:pt x="45" y="339"/>
                      <a:pt x="45" y="339"/>
                      <a:pt x="46" y="339"/>
                    </a:cubicBezTo>
                    <a:cubicBezTo>
                      <a:pt x="47" y="340"/>
                      <a:pt x="48" y="342"/>
                      <a:pt x="49" y="344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9"/>
                      <a:pt x="51" y="351"/>
                      <a:pt x="51" y="352"/>
                    </a:cubicBezTo>
                    <a:cubicBezTo>
                      <a:pt x="52" y="357"/>
                      <a:pt x="52" y="357"/>
                      <a:pt x="52" y="357"/>
                    </a:cubicBezTo>
                    <a:cubicBezTo>
                      <a:pt x="52" y="359"/>
                      <a:pt x="52" y="361"/>
                      <a:pt x="52" y="363"/>
                    </a:cubicBezTo>
                    <a:cubicBezTo>
                      <a:pt x="53" y="369"/>
                      <a:pt x="53" y="369"/>
                      <a:pt x="53" y="369"/>
                    </a:cubicBezTo>
                    <a:cubicBezTo>
                      <a:pt x="53" y="371"/>
                      <a:pt x="53" y="374"/>
                      <a:pt x="53" y="376"/>
                    </a:cubicBezTo>
                    <a:cubicBezTo>
                      <a:pt x="53" y="383"/>
                      <a:pt x="53" y="383"/>
                      <a:pt x="53" y="383"/>
                    </a:cubicBezTo>
                    <a:cubicBezTo>
                      <a:pt x="52" y="385"/>
                      <a:pt x="52" y="388"/>
                      <a:pt x="52" y="390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9"/>
                      <a:pt x="52" y="402"/>
                      <a:pt x="52" y="404"/>
                    </a:cubicBezTo>
                    <a:cubicBezTo>
                      <a:pt x="51" y="411"/>
                      <a:pt x="51" y="411"/>
                      <a:pt x="51" y="411"/>
                    </a:cubicBezTo>
                    <a:cubicBezTo>
                      <a:pt x="51" y="413"/>
                      <a:pt x="51" y="415"/>
                      <a:pt x="51" y="417"/>
                    </a:cubicBezTo>
                    <a:cubicBezTo>
                      <a:pt x="50" y="423"/>
                      <a:pt x="50" y="423"/>
                      <a:pt x="50" y="423"/>
                    </a:cubicBezTo>
                    <a:cubicBezTo>
                      <a:pt x="50" y="425"/>
                      <a:pt x="50" y="427"/>
                      <a:pt x="50" y="429"/>
                    </a:cubicBezTo>
                    <a:cubicBezTo>
                      <a:pt x="50" y="434"/>
                      <a:pt x="50" y="434"/>
                      <a:pt x="50" y="434"/>
                    </a:cubicBezTo>
                    <a:cubicBezTo>
                      <a:pt x="49" y="436"/>
                      <a:pt x="49" y="438"/>
                      <a:pt x="49" y="440"/>
                    </a:cubicBezTo>
                    <a:cubicBezTo>
                      <a:pt x="49" y="444"/>
                      <a:pt x="49" y="444"/>
                      <a:pt x="49" y="444"/>
                    </a:cubicBezTo>
                    <a:cubicBezTo>
                      <a:pt x="49" y="445"/>
                      <a:pt x="49" y="447"/>
                      <a:pt x="50" y="449"/>
                    </a:cubicBezTo>
                    <a:cubicBezTo>
                      <a:pt x="50" y="454"/>
                      <a:pt x="50" y="454"/>
                      <a:pt x="50" y="454"/>
                    </a:cubicBezTo>
                    <a:cubicBezTo>
                      <a:pt x="50" y="456"/>
                      <a:pt x="50" y="458"/>
                      <a:pt x="50" y="460"/>
                    </a:cubicBezTo>
                    <a:cubicBezTo>
                      <a:pt x="51" y="466"/>
                      <a:pt x="51" y="466"/>
                      <a:pt x="51" y="466"/>
                    </a:cubicBezTo>
                    <a:cubicBezTo>
                      <a:pt x="51" y="468"/>
                      <a:pt x="52" y="470"/>
                      <a:pt x="52" y="472"/>
                    </a:cubicBezTo>
                    <a:cubicBezTo>
                      <a:pt x="53" y="479"/>
                      <a:pt x="53" y="479"/>
                      <a:pt x="53" y="479"/>
                    </a:cubicBezTo>
                    <a:cubicBezTo>
                      <a:pt x="53" y="481"/>
                      <a:pt x="54" y="484"/>
                      <a:pt x="54" y="486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7" y="495"/>
                      <a:pt x="57" y="498"/>
                      <a:pt x="58" y="50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61" y="508"/>
                      <a:pt x="62" y="510"/>
                      <a:pt x="63" y="512"/>
                    </a:cubicBezTo>
                    <a:cubicBezTo>
                      <a:pt x="66" y="518"/>
                      <a:pt x="66" y="518"/>
                      <a:pt x="66" y="518"/>
                    </a:cubicBezTo>
                    <a:cubicBezTo>
                      <a:pt x="67" y="519"/>
                      <a:pt x="68" y="522"/>
                      <a:pt x="69" y="523"/>
                    </a:cubicBezTo>
                    <a:cubicBezTo>
                      <a:pt x="72" y="527"/>
                      <a:pt x="72" y="527"/>
                      <a:pt x="72" y="527"/>
                    </a:cubicBezTo>
                    <a:cubicBezTo>
                      <a:pt x="76" y="531"/>
                      <a:pt x="77" y="532"/>
                      <a:pt x="81" y="534"/>
                    </a:cubicBezTo>
                    <a:cubicBezTo>
                      <a:pt x="86" y="537"/>
                      <a:pt x="91" y="538"/>
                      <a:pt x="98" y="537"/>
                    </a:cubicBezTo>
                    <a:cubicBezTo>
                      <a:pt x="143" y="527"/>
                      <a:pt x="130" y="448"/>
                      <a:pt x="131" y="410"/>
                    </a:cubicBezTo>
                    <a:cubicBezTo>
                      <a:pt x="135" y="219"/>
                      <a:pt x="162" y="130"/>
                      <a:pt x="165" y="114"/>
                    </a:cubicBezTo>
                    <a:cubicBezTo>
                      <a:pt x="168" y="94"/>
                      <a:pt x="169" y="60"/>
                      <a:pt x="143" y="46"/>
                    </a:cubicBezTo>
                    <a:cubicBezTo>
                      <a:pt x="142" y="45"/>
                      <a:pt x="140" y="44"/>
                      <a:pt x="138" y="44"/>
                    </a:cubicBezTo>
                    <a:cubicBezTo>
                      <a:pt x="136" y="43"/>
                      <a:pt x="134" y="42"/>
                      <a:pt x="132" y="42"/>
                    </a:cubicBezTo>
                    <a:cubicBezTo>
                      <a:pt x="125" y="40"/>
                      <a:pt x="125" y="40"/>
                      <a:pt x="125" y="40"/>
                    </a:cubicBezTo>
                    <a:cubicBezTo>
                      <a:pt x="121" y="40"/>
                      <a:pt x="115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0" y="41"/>
                      <a:pt x="100" y="41"/>
                      <a:pt x="100" y="41"/>
                    </a:cubicBezTo>
                    <a:cubicBezTo>
                      <a:pt x="98" y="42"/>
                      <a:pt x="95" y="43"/>
                      <a:pt x="93" y="44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5" y="48"/>
                      <a:pt x="83" y="49"/>
                      <a:pt x="81" y="51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3" y="58"/>
                      <a:pt x="70" y="60"/>
                      <a:pt x="68" y="6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73"/>
                      <a:pt x="58" y="76"/>
                      <a:pt x="57" y="79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9" y="93"/>
                      <a:pt x="47" y="98"/>
                      <a:pt x="46" y="101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9"/>
                      <a:pt x="37" y="125"/>
                      <a:pt x="36" y="130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0" y="152"/>
                      <a:pt x="29" y="159"/>
                      <a:pt x="28" y="165"/>
                    </a:cubicBezTo>
                    <a:cubicBezTo>
                      <a:pt x="24" y="185"/>
                      <a:pt x="24" y="185"/>
                      <a:pt x="24" y="185"/>
                    </a:cubicBezTo>
                    <a:cubicBezTo>
                      <a:pt x="23" y="192"/>
                      <a:pt x="22" y="201"/>
                      <a:pt x="21" y="207"/>
                    </a:cubicBezTo>
                    <a:cubicBezTo>
                      <a:pt x="19" y="232"/>
                      <a:pt x="19" y="232"/>
                      <a:pt x="19" y="232"/>
                    </a:cubicBezTo>
                    <a:cubicBezTo>
                      <a:pt x="18" y="240"/>
                      <a:pt x="17" y="250"/>
                      <a:pt x="17" y="258"/>
                    </a:cubicBezTo>
                    <a:cubicBezTo>
                      <a:pt x="15" y="287"/>
                      <a:pt x="15" y="287"/>
                      <a:pt x="15" y="287"/>
                    </a:cubicBezTo>
                    <a:cubicBezTo>
                      <a:pt x="15" y="296"/>
                      <a:pt x="15" y="308"/>
                      <a:pt x="14" y="317"/>
                    </a:cubicBezTo>
                    <a:cubicBezTo>
                      <a:pt x="14" y="349"/>
                      <a:pt x="14" y="349"/>
                      <a:pt x="14" y="349"/>
                    </a:cubicBezTo>
                    <a:cubicBezTo>
                      <a:pt x="14" y="358"/>
                      <a:pt x="14" y="369"/>
                      <a:pt x="14" y="378"/>
                    </a:cubicBezTo>
                    <a:cubicBezTo>
                      <a:pt x="14" y="404"/>
                      <a:pt x="14" y="404"/>
                      <a:pt x="14" y="404"/>
                    </a:cubicBezTo>
                    <a:cubicBezTo>
                      <a:pt x="14" y="411"/>
                      <a:pt x="14" y="421"/>
                      <a:pt x="14" y="428"/>
                    </a:cubicBezTo>
                    <a:cubicBezTo>
                      <a:pt x="15" y="450"/>
                      <a:pt x="15" y="450"/>
                      <a:pt x="15" y="450"/>
                    </a:cubicBezTo>
                    <a:cubicBezTo>
                      <a:pt x="15" y="455"/>
                      <a:pt x="15" y="463"/>
                      <a:pt x="15" y="469"/>
                    </a:cubicBezTo>
                    <a:cubicBezTo>
                      <a:pt x="16" y="486"/>
                      <a:pt x="16" y="486"/>
                      <a:pt x="16" y="486"/>
                    </a:cubicBezTo>
                    <a:cubicBezTo>
                      <a:pt x="16" y="491"/>
                      <a:pt x="17" y="497"/>
                      <a:pt x="17" y="502"/>
                    </a:cubicBezTo>
                    <a:cubicBezTo>
                      <a:pt x="18" y="515"/>
                      <a:pt x="18" y="515"/>
                      <a:pt x="18" y="515"/>
                    </a:cubicBezTo>
                    <a:cubicBezTo>
                      <a:pt x="18" y="519"/>
                      <a:pt x="19" y="524"/>
                      <a:pt x="19" y="528"/>
                    </a:cubicBezTo>
                    <a:cubicBezTo>
                      <a:pt x="20" y="538"/>
                      <a:pt x="20" y="538"/>
                      <a:pt x="20" y="538"/>
                    </a:cubicBezTo>
                    <a:cubicBezTo>
                      <a:pt x="21" y="541"/>
                      <a:pt x="21" y="545"/>
                      <a:pt x="22" y="548"/>
                    </a:cubicBezTo>
                    <a:cubicBezTo>
                      <a:pt x="23" y="556"/>
                      <a:pt x="23" y="556"/>
                      <a:pt x="23" y="556"/>
                    </a:cubicBezTo>
                    <a:cubicBezTo>
                      <a:pt x="24" y="559"/>
                      <a:pt x="24" y="562"/>
                      <a:pt x="25" y="564"/>
                    </a:cubicBezTo>
                    <a:cubicBezTo>
                      <a:pt x="26" y="571"/>
                      <a:pt x="26" y="571"/>
                      <a:pt x="26" y="571"/>
                    </a:cubicBezTo>
                    <a:cubicBezTo>
                      <a:pt x="26" y="573"/>
                      <a:pt x="27" y="575"/>
                      <a:pt x="27" y="577"/>
                    </a:cubicBezTo>
                    <a:cubicBezTo>
                      <a:pt x="29" y="583"/>
                      <a:pt x="29" y="583"/>
                      <a:pt x="29" y="583"/>
                    </a:cubicBezTo>
                    <a:cubicBezTo>
                      <a:pt x="29" y="585"/>
                      <a:pt x="30" y="587"/>
                      <a:pt x="30" y="589"/>
                    </a:cubicBezTo>
                    <a:cubicBezTo>
                      <a:pt x="31" y="594"/>
                      <a:pt x="31" y="594"/>
                      <a:pt x="31" y="594"/>
                    </a:cubicBezTo>
                    <a:cubicBezTo>
                      <a:pt x="32" y="596"/>
                      <a:pt x="32" y="598"/>
                      <a:pt x="33" y="600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7"/>
                      <a:pt x="35" y="609"/>
                      <a:pt x="36" y="611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8" y="618"/>
                      <a:pt x="39" y="620"/>
                      <a:pt x="40" y="622"/>
                    </a:cubicBezTo>
                    <a:cubicBezTo>
                      <a:pt x="42" y="628"/>
                      <a:pt x="42" y="628"/>
                      <a:pt x="42" y="628"/>
                    </a:cubicBezTo>
                    <a:cubicBezTo>
                      <a:pt x="43" y="629"/>
                      <a:pt x="44" y="631"/>
                      <a:pt x="45" y="633"/>
                    </a:cubicBezTo>
                    <a:cubicBezTo>
                      <a:pt x="48" y="638"/>
                      <a:pt x="48" y="638"/>
                      <a:pt x="48" y="638"/>
                    </a:cubicBezTo>
                    <a:cubicBezTo>
                      <a:pt x="49" y="640"/>
                      <a:pt x="50" y="642"/>
                      <a:pt x="51" y="644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5" y="650"/>
                      <a:pt x="57" y="652"/>
                      <a:pt x="58" y="653"/>
                    </a:cubicBezTo>
                    <a:cubicBezTo>
                      <a:pt x="62" y="657"/>
                      <a:pt x="62" y="657"/>
                      <a:pt x="62" y="657"/>
                    </a:cubicBezTo>
                    <a:cubicBezTo>
                      <a:pt x="63" y="659"/>
                      <a:pt x="64" y="660"/>
                      <a:pt x="66" y="661"/>
                    </a:cubicBezTo>
                    <a:cubicBezTo>
                      <a:pt x="70" y="665"/>
                      <a:pt x="70" y="665"/>
                      <a:pt x="70" y="665"/>
                    </a:cubicBezTo>
                    <a:cubicBezTo>
                      <a:pt x="72" y="666"/>
                      <a:pt x="75" y="669"/>
                      <a:pt x="78" y="670"/>
                    </a:cubicBezTo>
                    <a:cubicBezTo>
                      <a:pt x="86" y="675"/>
                      <a:pt x="95" y="677"/>
                      <a:pt x="104" y="675"/>
                    </a:cubicBezTo>
                    <a:cubicBezTo>
                      <a:pt x="149" y="667"/>
                      <a:pt x="182" y="630"/>
                      <a:pt x="180" y="568"/>
                    </a:cubicBezTo>
                    <a:cubicBezTo>
                      <a:pt x="177" y="506"/>
                      <a:pt x="176" y="421"/>
                      <a:pt x="177" y="412"/>
                    </a:cubicBezTo>
                    <a:cubicBezTo>
                      <a:pt x="179" y="400"/>
                      <a:pt x="171" y="356"/>
                      <a:pt x="193" y="351"/>
                    </a:cubicBezTo>
                    <a:cubicBezTo>
                      <a:pt x="193" y="352"/>
                      <a:pt x="193" y="352"/>
                      <a:pt x="193" y="352"/>
                    </a:cubicBezTo>
                  </a:path>
                </a:pathLst>
              </a:custGeom>
              <a:solidFill>
                <a:srgbClr val="9597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5" name="Freeform 235">
                <a:extLst>
                  <a:ext uri="{FF2B5EF4-FFF2-40B4-BE49-F238E27FC236}">
                    <a16:creationId xmlns:a16="http://schemas.microsoft.com/office/drawing/2014/main" id="{17264F09-FCFC-4A70-A08F-DCDB6414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38"/>
                <a:ext cx="265" cy="973"/>
              </a:xfrm>
              <a:custGeom>
                <a:avLst/>
                <a:gdLst>
                  <a:gd name="T0" fmla="*/ 39 w 194"/>
                  <a:gd name="T1" fmla="*/ 114 h 714"/>
                  <a:gd name="T2" fmla="*/ 136 w 194"/>
                  <a:gd name="T3" fmla="*/ 486 h 714"/>
                  <a:gd name="T4" fmla="*/ 41 w 194"/>
                  <a:gd name="T5" fmla="*/ 339 h 714"/>
                  <a:gd name="T6" fmla="*/ 191 w 194"/>
                  <a:gd name="T7" fmla="*/ 89 h 714"/>
                  <a:gd name="T8" fmla="*/ 152 w 194"/>
                  <a:gd name="T9" fmla="*/ 23 h 714"/>
                  <a:gd name="T10" fmla="*/ 173 w 194"/>
                  <a:gd name="T11" fmla="*/ 39 h 714"/>
                  <a:gd name="T12" fmla="*/ 187 w 194"/>
                  <a:gd name="T13" fmla="*/ 61 h 714"/>
                  <a:gd name="T14" fmla="*/ 192 w 194"/>
                  <a:gd name="T15" fmla="*/ 86 h 714"/>
                  <a:gd name="T16" fmla="*/ 188 w 194"/>
                  <a:gd name="T17" fmla="*/ 113 h 714"/>
                  <a:gd name="T18" fmla="*/ 180 w 194"/>
                  <a:gd name="T19" fmla="*/ 172 h 714"/>
                  <a:gd name="T20" fmla="*/ 170 w 194"/>
                  <a:gd name="T21" fmla="*/ 251 h 714"/>
                  <a:gd name="T22" fmla="*/ 161 w 194"/>
                  <a:gd name="T23" fmla="*/ 333 h 714"/>
                  <a:gd name="T24" fmla="*/ 155 w 194"/>
                  <a:gd name="T25" fmla="*/ 401 h 714"/>
                  <a:gd name="T26" fmla="*/ 154 w 194"/>
                  <a:gd name="T27" fmla="*/ 435 h 714"/>
                  <a:gd name="T28" fmla="*/ 155 w 194"/>
                  <a:gd name="T29" fmla="*/ 464 h 714"/>
                  <a:gd name="T30" fmla="*/ 154 w 194"/>
                  <a:gd name="T31" fmla="*/ 498 h 714"/>
                  <a:gd name="T32" fmla="*/ 145 w 194"/>
                  <a:gd name="T33" fmla="*/ 531 h 714"/>
                  <a:gd name="T34" fmla="*/ 124 w 194"/>
                  <a:gd name="T35" fmla="*/ 554 h 714"/>
                  <a:gd name="T36" fmla="*/ 107 w 194"/>
                  <a:gd name="T37" fmla="*/ 560 h 714"/>
                  <a:gd name="T38" fmla="*/ 106 w 194"/>
                  <a:gd name="T39" fmla="*/ 560 h 714"/>
                  <a:gd name="T40" fmla="*/ 105 w 194"/>
                  <a:gd name="T41" fmla="*/ 560 h 714"/>
                  <a:gd name="T42" fmla="*/ 104 w 194"/>
                  <a:gd name="T43" fmla="*/ 561 h 714"/>
                  <a:gd name="T44" fmla="*/ 103 w 194"/>
                  <a:gd name="T45" fmla="*/ 561 h 714"/>
                  <a:gd name="T46" fmla="*/ 89 w 194"/>
                  <a:gd name="T47" fmla="*/ 562 h 714"/>
                  <a:gd name="T48" fmla="*/ 66 w 194"/>
                  <a:gd name="T49" fmla="*/ 556 h 714"/>
                  <a:gd name="T50" fmla="*/ 47 w 194"/>
                  <a:gd name="T51" fmla="*/ 339 h 714"/>
                  <a:gd name="T52" fmla="*/ 53 w 194"/>
                  <a:gd name="T53" fmla="*/ 357 h 714"/>
                  <a:gd name="T54" fmla="*/ 54 w 194"/>
                  <a:gd name="T55" fmla="*/ 383 h 714"/>
                  <a:gd name="T56" fmla="*/ 52 w 194"/>
                  <a:gd name="T57" fmla="*/ 411 h 714"/>
                  <a:gd name="T58" fmla="*/ 51 w 194"/>
                  <a:gd name="T59" fmla="*/ 434 h 714"/>
                  <a:gd name="T60" fmla="*/ 51 w 194"/>
                  <a:gd name="T61" fmla="*/ 454 h 714"/>
                  <a:gd name="T62" fmla="*/ 54 w 194"/>
                  <a:gd name="T63" fmla="*/ 479 h 714"/>
                  <a:gd name="T64" fmla="*/ 61 w 194"/>
                  <a:gd name="T65" fmla="*/ 506 h 714"/>
                  <a:gd name="T66" fmla="*/ 73 w 194"/>
                  <a:gd name="T67" fmla="*/ 527 h 714"/>
                  <a:gd name="T68" fmla="*/ 166 w 194"/>
                  <a:gd name="T69" fmla="*/ 114 h 714"/>
                  <a:gd name="T70" fmla="*/ 126 w 194"/>
                  <a:gd name="T71" fmla="*/ 40 h 714"/>
                  <a:gd name="T72" fmla="*/ 111 w 194"/>
                  <a:gd name="T73" fmla="*/ 40 h 714"/>
                  <a:gd name="T74" fmla="*/ 110 w 194"/>
                  <a:gd name="T75" fmla="*/ 40 h 714"/>
                  <a:gd name="T76" fmla="*/ 109 w 194"/>
                  <a:gd name="T77" fmla="*/ 40 h 714"/>
                  <a:gd name="T78" fmla="*/ 108 w 194"/>
                  <a:gd name="T79" fmla="*/ 40 h 714"/>
                  <a:gd name="T80" fmla="*/ 107 w 194"/>
                  <a:gd name="T81" fmla="*/ 40 h 714"/>
                  <a:gd name="T82" fmla="*/ 88 w 194"/>
                  <a:gd name="T83" fmla="*/ 47 h 714"/>
                  <a:gd name="T84" fmla="*/ 63 w 194"/>
                  <a:gd name="T85" fmla="*/ 70 h 714"/>
                  <a:gd name="T86" fmla="*/ 42 w 194"/>
                  <a:gd name="T87" fmla="*/ 115 h 714"/>
                  <a:gd name="T88" fmla="*/ 25 w 194"/>
                  <a:gd name="T89" fmla="*/ 185 h 714"/>
                  <a:gd name="T90" fmla="*/ 16 w 194"/>
                  <a:gd name="T91" fmla="*/ 287 h 714"/>
                  <a:gd name="T92" fmla="*/ 15 w 194"/>
                  <a:gd name="T93" fmla="*/ 404 h 714"/>
                  <a:gd name="T94" fmla="*/ 17 w 194"/>
                  <a:gd name="T95" fmla="*/ 486 h 714"/>
                  <a:gd name="T96" fmla="*/ 21 w 194"/>
                  <a:gd name="T97" fmla="*/ 538 h 714"/>
                  <a:gd name="T98" fmla="*/ 27 w 194"/>
                  <a:gd name="T99" fmla="*/ 571 h 714"/>
                  <a:gd name="T100" fmla="*/ 32 w 194"/>
                  <a:gd name="T101" fmla="*/ 594 h 714"/>
                  <a:gd name="T102" fmla="*/ 38 w 194"/>
                  <a:gd name="T103" fmla="*/ 616 h 714"/>
                  <a:gd name="T104" fmla="*/ 49 w 194"/>
                  <a:gd name="T105" fmla="*/ 638 h 714"/>
                  <a:gd name="T106" fmla="*/ 63 w 194"/>
                  <a:gd name="T107" fmla="*/ 657 h 714"/>
                  <a:gd name="T108" fmla="*/ 105 w 194"/>
                  <a:gd name="T109" fmla="*/ 675 h 714"/>
                  <a:gd name="T110" fmla="*/ 194 w 194"/>
                  <a:gd name="T111" fmla="*/ 352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714">
                    <a:moveTo>
                      <a:pt x="194" y="352"/>
                    </a:moveTo>
                    <a:cubicBezTo>
                      <a:pt x="187" y="355"/>
                      <a:pt x="180" y="358"/>
                      <a:pt x="185" y="521"/>
                    </a:cubicBezTo>
                    <a:cubicBezTo>
                      <a:pt x="190" y="714"/>
                      <a:pt x="81" y="688"/>
                      <a:pt x="52" y="644"/>
                    </a:cubicBezTo>
                    <a:cubicBezTo>
                      <a:pt x="0" y="564"/>
                      <a:pt x="5" y="218"/>
                      <a:pt x="39" y="114"/>
                    </a:cubicBezTo>
                    <a:cubicBezTo>
                      <a:pt x="77" y="0"/>
                      <a:pt x="152" y="31"/>
                      <a:pt x="166" y="57"/>
                    </a:cubicBezTo>
                    <a:cubicBezTo>
                      <a:pt x="171" y="67"/>
                      <a:pt x="173" y="80"/>
                      <a:pt x="172" y="96"/>
                    </a:cubicBezTo>
                    <a:cubicBezTo>
                      <a:pt x="169" y="150"/>
                      <a:pt x="151" y="201"/>
                      <a:pt x="146" y="255"/>
                    </a:cubicBezTo>
                    <a:cubicBezTo>
                      <a:pt x="138" y="331"/>
                      <a:pt x="149" y="409"/>
                      <a:pt x="136" y="486"/>
                    </a:cubicBezTo>
                    <a:cubicBezTo>
                      <a:pt x="126" y="546"/>
                      <a:pt x="93" y="539"/>
                      <a:pt x="86" y="536"/>
                    </a:cubicBezTo>
                    <a:cubicBezTo>
                      <a:pt x="65" y="529"/>
                      <a:pt x="46" y="485"/>
                      <a:pt x="51" y="414"/>
                    </a:cubicBezTo>
                    <a:cubicBezTo>
                      <a:pt x="53" y="376"/>
                      <a:pt x="55" y="342"/>
                      <a:pt x="46" y="339"/>
                    </a:cubicBezTo>
                    <a:cubicBezTo>
                      <a:pt x="44" y="338"/>
                      <a:pt x="42" y="338"/>
                      <a:pt x="41" y="339"/>
                    </a:cubicBezTo>
                    <a:cubicBezTo>
                      <a:pt x="38" y="341"/>
                      <a:pt x="9" y="536"/>
                      <a:pt x="82" y="554"/>
                    </a:cubicBezTo>
                    <a:cubicBezTo>
                      <a:pt x="91" y="556"/>
                      <a:pt x="139" y="565"/>
                      <a:pt x="151" y="506"/>
                    </a:cubicBezTo>
                    <a:cubicBezTo>
                      <a:pt x="162" y="451"/>
                      <a:pt x="153" y="395"/>
                      <a:pt x="159" y="339"/>
                    </a:cubicBezTo>
                    <a:cubicBezTo>
                      <a:pt x="167" y="256"/>
                      <a:pt x="185" y="173"/>
                      <a:pt x="191" y="89"/>
                    </a:cubicBezTo>
                    <a:cubicBezTo>
                      <a:pt x="191" y="84"/>
                      <a:pt x="192" y="68"/>
                      <a:pt x="181" y="50"/>
                    </a:cubicBezTo>
                    <a:cubicBezTo>
                      <a:pt x="175" y="41"/>
                      <a:pt x="153" y="10"/>
                      <a:pt x="108" y="16"/>
                    </a:cubicBezTo>
                    <a:cubicBezTo>
                      <a:pt x="109" y="15"/>
                      <a:pt x="111" y="15"/>
                      <a:pt x="113" y="15"/>
                    </a:cubicBezTo>
                    <a:cubicBezTo>
                      <a:pt x="127" y="13"/>
                      <a:pt x="140" y="16"/>
                      <a:pt x="152" y="23"/>
                    </a:cubicBezTo>
                    <a:cubicBezTo>
                      <a:pt x="154" y="24"/>
                      <a:pt x="156" y="25"/>
                      <a:pt x="158" y="26"/>
                    </a:cubicBezTo>
                    <a:cubicBezTo>
                      <a:pt x="159" y="27"/>
                      <a:pt x="162" y="29"/>
                      <a:pt x="163" y="30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0" y="36"/>
                      <a:pt x="172" y="38"/>
                      <a:pt x="173" y="39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8" y="46"/>
                      <a:pt x="180" y="48"/>
                      <a:pt x="181" y="49"/>
                    </a:cubicBezTo>
                    <a:cubicBezTo>
                      <a:pt x="184" y="55"/>
                      <a:pt x="184" y="55"/>
                      <a:pt x="184" y="55"/>
                    </a:cubicBezTo>
                    <a:cubicBezTo>
                      <a:pt x="185" y="57"/>
                      <a:pt x="186" y="59"/>
                      <a:pt x="187" y="61"/>
                    </a:cubicBezTo>
                    <a:cubicBezTo>
                      <a:pt x="189" y="67"/>
                      <a:pt x="189" y="67"/>
                      <a:pt x="189" y="67"/>
                    </a:cubicBezTo>
                    <a:cubicBezTo>
                      <a:pt x="190" y="69"/>
                      <a:pt x="190" y="71"/>
                      <a:pt x="191" y="73"/>
                    </a:cubicBezTo>
                    <a:cubicBezTo>
                      <a:pt x="192" y="79"/>
                      <a:pt x="192" y="79"/>
                      <a:pt x="192" y="79"/>
                    </a:cubicBezTo>
                    <a:cubicBezTo>
                      <a:pt x="192" y="81"/>
                      <a:pt x="192" y="84"/>
                      <a:pt x="192" y="86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1" y="97"/>
                      <a:pt x="191" y="97"/>
                      <a:pt x="191" y="97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89" y="107"/>
                      <a:pt x="189" y="110"/>
                      <a:pt x="188" y="113"/>
                    </a:cubicBezTo>
                    <a:cubicBezTo>
                      <a:pt x="186" y="125"/>
                      <a:pt x="186" y="125"/>
                      <a:pt x="186" y="125"/>
                    </a:cubicBezTo>
                    <a:cubicBezTo>
                      <a:pt x="186" y="129"/>
                      <a:pt x="185" y="135"/>
                      <a:pt x="184" y="139"/>
                    </a:cubicBezTo>
                    <a:cubicBezTo>
                      <a:pt x="182" y="155"/>
                      <a:pt x="182" y="155"/>
                      <a:pt x="182" y="155"/>
                    </a:cubicBezTo>
                    <a:cubicBezTo>
                      <a:pt x="181" y="160"/>
                      <a:pt x="180" y="167"/>
                      <a:pt x="180" y="172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7"/>
                      <a:pt x="176" y="205"/>
                      <a:pt x="175" y="211"/>
                    </a:cubicBezTo>
                    <a:cubicBezTo>
                      <a:pt x="172" y="231"/>
                      <a:pt x="172" y="231"/>
                      <a:pt x="172" y="231"/>
                    </a:cubicBezTo>
                    <a:cubicBezTo>
                      <a:pt x="171" y="237"/>
                      <a:pt x="170" y="245"/>
                      <a:pt x="170" y="251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67" y="279"/>
                      <a:pt x="166" y="287"/>
                      <a:pt x="165" y="293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20"/>
                      <a:pt x="161" y="328"/>
                      <a:pt x="161" y="333"/>
                    </a:cubicBezTo>
                    <a:cubicBezTo>
                      <a:pt x="159" y="352"/>
                      <a:pt x="159" y="352"/>
                      <a:pt x="159" y="352"/>
                    </a:cubicBezTo>
                    <a:cubicBezTo>
                      <a:pt x="158" y="358"/>
                      <a:pt x="157" y="365"/>
                      <a:pt x="157" y="370"/>
                    </a:cubicBezTo>
                    <a:cubicBezTo>
                      <a:pt x="156" y="386"/>
                      <a:pt x="156" y="386"/>
                      <a:pt x="156" y="386"/>
                    </a:cubicBezTo>
                    <a:cubicBezTo>
                      <a:pt x="155" y="391"/>
                      <a:pt x="155" y="397"/>
                      <a:pt x="155" y="401"/>
                    </a:cubicBezTo>
                    <a:cubicBezTo>
                      <a:pt x="154" y="414"/>
                      <a:pt x="154" y="414"/>
                      <a:pt x="154" y="414"/>
                    </a:cubicBezTo>
                    <a:cubicBezTo>
                      <a:pt x="154" y="417"/>
                      <a:pt x="154" y="421"/>
                      <a:pt x="154" y="424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4" y="431"/>
                      <a:pt x="154" y="433"/>
                      <a:pt x="154" y="435"/>
                    </a:cubicBezTo>
                    <a:cubicBezTo>
                      <a:pt x="155" y="441"/>
                      <a:pt x="155" y="441"/>
                      <a:pt x="155" y="441"/>
                    </a:cubicBezTo>
                    <a:cubicBezTo>
                      <a:pt x="155" y="443"/>
                      <a:pt x="155" y="446"/>
                      <a:pt x="155" y="448"/>
                    </a:cubicBezTo>
                    <a:cubicBezTo>
                      <a:pt x="155" y="456"/>
                      <a:pt x="155" y="456"/>
                      <a:pt x="155" y="456"/>
                    </a:cubicBezTo>
                    <a:cubicBezTo>
                      <a:pt x="155" y="458"/>
                      <a:pt x="155" y="461"/>
                      <a:pt x="155" y="464"/>
                    </a:cubicBezTo>
                    <a:cubicBezTo>
                      <a:pt x="155" y="472"/>
                      <a:pt x="155" y="472"/>
                      <a:pt x="155" y="472"/>
                    </a:cubicBezTo>
                    <a:cubicBezTo>
                      <a:pt x="155" y="475"/>
                      <a:pt x="155" y="478"/>
                      <a:pt x="155" y="481"/>
                    </a:cubicBezTo>
                    <a:cubicBezTo>
                      <a:pt x="155" y="490"/>
                      <a:pt x="155" y="490"/>
                      <a:pt x="155" y="490"/>
                    </a:cubicBezTo>
                    <a:cubicBezTo>
                      <a:pt x="154" y="492"/>
                      <a:pt x="154" y="496"/>
                      <a:pt x="154" y="498"/>
                    </a:cubicBezTo>
                    <a:cubicBezTo>
                      <a:pt x="152" y="507"/>
                      <a:pt x="152" y="507"/>
                      <a:pt x="152" y="507"/>
                    </a:cubicBezTo>
                    <a:cubicBezTo>
                      <a:pt x="152" y="509"/>
                      <a:pt x="151" y="513"/>
                      <a:pt x="150" y="515"/>
                    </a:cubicBezTo>
                    <a:cubicBezTo>
                      <a:pt x="148" y="523"/>
                      <a:pt x="148" y="523"/>
                      <a:pt x="148" y="523"/>
                    </a:cubicBezTo>
                    <a:cubicBezTo>
                      <a:pt x="147" y="525"/>
                      <a:pt x="146" y="528"/>
                      <a:pt x="145" y="531"/>
                    </a:cubicBezTo>
                    <a:cubicBezTo>
                      <a:pt x="141" y="538"/>
                      <a:pt x="141" y="538"/>
                      <a:pt x="141" y="538"/>
                    </a:cubicBezTo>
                    <a:cubicBezTo>
                      <a:pt x="139" y="539"/>
                      <a:pt x="138" y="542"/>
                      <a:pt x="136" y="544"/>
                    </a:cubicBezTo>
                    <a:cubicBezTo>
                      <a:pt x="131" y="549"/>
                      <a:pt x="131" y="549"/>
                      <a:pt x="131" y="549"/>
                    </a:cubicBezTo>
                    <a:cubicBezTo>
                      <a:pt x="129" y="551"/>
                      <a:pt x="126" y="553"/>
                      <a:pt x="124" y="554"/>
                    </a:cubicBezTo>
                    <a:cubicBezTo>
                      <a:pt x="118" y="557"/>
                      <a:pt x="118" y="557"/>
                      <a:pt x="118" y="557"/>
                    </a:cubicBezTo>
                    <a:cubicBezTo>
                      <a:pt x="115" y="558"/>
                      <a:pt x="111" y="559"/>
                      <a:pt x="108" y="560"/>
                    </a:cubicBezTo>
                    <a:cubicBezTo>
                      <a:pt x="108" y="560"/>
                      <a:pt x="108" y="560"/>
                      <a:pt x="108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6" y="560"/>
                      <a:pt x="106" y="560"/>
                      <a:pt x="106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5" y="560"/>
                      <a:pt x="105" y="560"/>
                      <a:pt x="105" y="560"/>
                    </a:cubicBezTo>
                    <a:cubicBezTo>
                      <a:pt x="104" y="560"/>
                      <a:pt x="104" y="560"/>
                      <a:pt x="104" y="560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4" y="561"/>
                      <a:pt x="104" y="561"/>
                      <a:pt x="104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103" y="561"/>
                      <a:pt x="103" y="561"/>
                      <a:pt x="103" y="561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4" y="561"/>
                      <a:pt x="91" y="562"/>
                      <a:pt x="89" y="562"/>
                    </a:cubicBezTo>
                    <a:cubicBezTo>
                      <a:pt x="83" y="561"/>
                      <a:pt x="83" y="561"/>
                      <a:pt x="83" y="561"/>
                    </a:cubicBezTo>
                    <a:cubicBezTo>
                      <a:pt x="81" y="561"/>
                      <a:pt x="78" y="560"/>
                      <a:pt x="76" y="560"/>
                    </a:cubicBezTo>
                    <a:cubicBezTo>
                      <a:pt x="71" y="558"/>
                      <a:pt x="71" y="558"/>
                      <a:pt x="71" y="558"/>
                    </a:cubicBezTo>
                    <a:cubicBezTo>
                      <a:pt x="70" y="557"/>
                      <a:pt x="67" y="556"/>
                      <a:pt x="66" y="556"/>
                    </a:cubicBezTo>
                    <a:cubicBezTo>
                      <a:pt x="43" y="543"/>
                      <a:pt x="33" y="512"/>
                      <a:pt x="31" y="469"/>
                    </a:cubicBezTo>
                    <a:cubicBezTo>
                      <a:pt x="27" y="402"/>
                      <a:pt x="28" y="340"/>
                      <a:pt x="42" y="338"/>
                    </a:cubicBezTo>
                    <a:cubicBezTo>
                      <a:pt x="43" y="337"/>
                      <a:pt x="44" y="338"/>
                      <a:pt x="45" y="338"/>
                    </a:cubicBezTo>
                    <a:cubicBezTo>
                      <a:pt x="46" y="339"/>
                      <a:pt x="46" y="339"/>
                      <a:pt x="47" y="339"/>
                    </a:cubicBezTo>
                    <a:cubicBezTo>
                      <a:pt x="48" y="340"/>
                      <a:pt x="49" y="342"/>
                      <a:pt x="50" y="344"/>
                    </a:cubicBezTo>
                    <a:cubicBezTo>
                      <a:pt x="51" y="347"/>
                      <a:pt x="51" y="347"/>
                      <a:pt x="51" y="347"/>
                    </a:cubicBezTo>
                    <a:cubicBezTo>
                      <a:pt x="51" y="349"/>
                      <a:pt x="52" y="351"/>
                      <a:pt x="52" y="352"/>
                    </a:cubicBezTo>
                    <a:cubicBezTo>
                      <a:pt x="53" y="357"/>
                      <a:pt x="53" y="357"/>
                      <a:pt x="53" y="357"/>
                    </a:cubicBezTo>
                    <a:cubicBezTo>
                      <a:pt x="53" y="359"/>
                      <a:pt x="53" y="361"/>
                      <a:pt x="53" y="363"/>
                    </a:cubicBezTo>
                    <a:cubicBezTo>
                      <a:pt x="54" y="369"/>
                      <a:pt x="54" y="369"/>
                      <a:pt x="54" y="369"/>
                    </a:cubicBezTo>
                    <a:cubicBezTo>
                      <a:pt x="54" y="371"/>
                      <a:pt x="54" y="374"/>
                      <a:pt x="54" y="376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5"/>
                      <a:pt x="53" y="388"/>
                      <a:pt x="53" y="390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9"/>
                      <a:pt x="53" y="402"/>
                      <a:pt x="53" y="404"/>
                    </a:cubicBezTo>
                    <a:cubicBezTo>
                      <a:pt x="52" y="411"/>
                      <a:pt x="52" y="411"/>
                      <a:pt x="52" y="411"/>
                    </a:cubicBezTo>
                    <a:cubicBezTo>
                      <a:pt x="52" y="413"/>
                      <a:pt x="52" y="415"/>
                      <a:pt x="52" y="417"/>
                    </a:cubicBezTo>
                    <a:cubicBezTo>
                      <a:pt x="51" y="423"/>
                      <a:pt x="51" y="423"/>
                      <a:pt x="51" y="423"/>
                    </a:cubicBezTo>
                    <a:cubicBezTo>
                      <a:pt x="51" y="425"/>
                      <a:pt x="51" y="427"/>
                      <a:pt x="51" y="429"/>
                    </a:cubicBezTo>
                    <a:cubicBezTo>
                      <a:pt x="51" y="434"/>
                      <a:pt x="51" y="434"/>
                      <a:pt x="51" y="434"/>
                    </a:cubicBezTo>
                    <a:cubicBezTo>
                      <a:pt x="50" y="436"/>
                      <a:pt x="50" y="438"/>
                      <a:pt x="50" y="440"/>
                    </a:cubicBezTo>
                    <a:cubicBezTo>
                      <a:pt x="50" y="444"/>
                      <a:pt x="50" y="444"/>
                      <a:pt x="50" y="444"/>
                    </a:cubicBezTo>
                    <a:cubicBezTo>
                      <a:pt x="50" y="445"/>
                      <a:pt x="50" y="447"/>
                      <a:pt x="51" y="449"/>
                    </a:cubicBezTo>
                    <a:cubicBezTo>
                      <a:pt x="51" y="454"/>
                      <a:pt x="51" y="454"/>
                      <a:pt x="51" y="454"/>
                    </a:cubicBezTo>
                    <a:cubicBezTo>
                      <a:pt x="51" y="456"/>
                      <a:pt x="51" y="458"/>
                      <a:pt x="51" y="460"/>
                    </a:cubicBezTo>
                    <a:cubicBezTo>
                      <a:pt x="52" y="466"/>
                      <a:pt x="52" y="466"/>
                      <a:pt x="52" y="466"/>
                    </a:cubicBezTo>
                    <a:cubicBezTo>
                      <a:pt x="52" y="468"/>
                      <a:pt x="53" y="470"/>
                      <a:pt x="53" y="472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81"/>
                      <a:pt x="55" y="484"/>
                      <a:pt x="55" y="486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8" y="495"/>
                      <a:pt x="58" y="498"/>
                      <a:pt x="59" y="500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2" y="508"/>
                      <a:pt x="63" y="510"/>
                      <a:pt x="64" y="512"/>
                    </a:cubicBezTo>
                    <a:cubicBezTo>
                      <a:pt x="67" y="518"/>
                      <a:pt x="67" y="518"/>
                      <a:pt x="67" y="518"/>
                    </a:cubicBezTo>
                    <a:cubicBezTo>
                      <a:pt x="68" y="519"/>
                      <a:pt x="69" y="522"/>
                      <a:pt x="70" y="523"/>
                    </a:cubicBezTo>
                    <a:cubicBezTo>
                      <a:pt x="73" y="527"/>
                      <a:pt x="73" y="527"/>
                      <a:pt x="73" y="527"/>
                    </a:cubicBezTo>
                    <a:cubicBezTo>
                      <a:pt x="77" y="531"/>
                      <a:pt x="78" y="532"/>
                      <a:pt x="82" y="534"/>
                    </a:cubicBezTo>
                    <a:cubicBezTo>
                      <a:pt x="87" y="537"/>
                      <a:pt x="92" y="538"/>
                      <a:pt x="99" y="537"/>
                    </a:cubicBezTo>
                    <a:cubicBezTo>
                      <a:pt x="144" y="527"/>
                      <a:pt x="131" y="448"/>
                      <a:pt x="132" y="410"/>
                    </a:cubicBezTo>
                    <a:cubicBezTo>
                      <a:pt x="136" y="219"/>
                      <a:pt x="163" y="130"/>
                      <a:pt x="166" y="114"/>
                    </a:cubicBezTo>
                    <a:cubicBezTo>
                      <a:pt x="169" y="94"/>
                      <a:pt x="170" y="60"/>
                      <a:pt x="144" y="46"/>
                    </a:cubicBezTo>
                    <a:cubicBezTo>
                      <a:pt x="143" y="45"/>
                      <a:pt x="141" y="44"/>
                      <a:pt x="139" y="44"/>
                    </a:cubicBezTo>
                    <a:cubicBezTo>
                      <a:pt x="137" y="43"/>
                      <a:pt x="135" y="42"/>
                      <a:pt x="133" y="42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2" y="40"/>
                      <a:pt x="116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2"/>
                      <a:pt x="96" y="43"/>
                      <a:pt x="94" y="44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6" y="48"/>
                      <a:pt x="84" y="49"/>
                      <a:pt x="82" y="51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4" y="58"/>
                      <a:pt x="71" y="60"/>
                      <a:pt x="69" y="62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59" y="76"/>
                      <a:pt x="58" y="7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48" y="98"/>
                      <a:pt x="47" y="101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0" y="119"/>
                      <a:pt x="38" y="125"/>
                      <a:pt x="37" y="13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1" y="152"/>
                      <a:pt x="30" y="159"/>
                      <a:pt x="29" y="16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4" y="192"/>
                      <a:pt x="23" y="201"/>
                      <a:pt x="22" y="207"/>
                    </a:cubicBezTo>
                    <a:cubicBezTo>
                      <a:pt x="20" y="232"/>
                      <a:pt x="20" y="232"/>
                      <a:pt x="20" y="232"/>
                    </a:cubicBezTo>
                    <a:cubicBezTo>
                      <a:pt x="19" y="240"/>
                      <a:pt x="18" y="250"/>
                      <a:pt x="18" y="25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6" y="296"/>
                      <a:pt x="16" y="308"/>
                      <a:pt x="15" y="317"/>
                    </a:cubicBezTo>
                    <a:cubicBezTo>
                      <a:pt x="15" y="349"/>
                      <a:pt x="15" y="349"/>
                      <a:pt x="15" y="349"/>
                    </a:cubicBezTo>
                    <a:cubicBezTo>
                      <a:pt x="15" y="358"/>
                      <a:pt x="15" y="369"/>
                      <a:pt x="15" y="378"/>
                    </a:cubicBezTo>
                    <a:cubicBezTo>
                      <a:pt x="15" y="404"/>
                      <a:pt x="15" y="404"/>
                      <a:pt x="15" y="404"/>
                    </a:cubicBezTo>
                    <a:cubicBezTo>
                      <a:pt x="15" y="411"/>
                      <a:pt x="15" y="421"/>
                      <a:pt x="15" y="428"/>
                    </a:cubicBezTo>
                    <a:cubicBezTo>
                      <a:pt x="16" y="450"/>
                      <a:pt x="16" y="450"/>
                      <a:pt x="16" y="450"/>
                    </a:cubicBezTo>
                    <a:cubicBezTo>
                      <a:pt x="16" y="455"/>
                      <a:pt x="16" y="463"/>
                      <a:pt x="16" y="469"/>
                    </a:cubicBezTo>
                    <a:cubicBezTo>
                      <a:pt x="17" y="486"/>
                      <a:pt x="17" y="486"/>
                      <a:pt x="17" y="486"/>
                    </a:cubicBezTo>
                    <a:cubicBezTo>
                      <a:pt x="17" y="491"/>
                      <a:pt x="18" y="497"/>
                      <a:pt x="18" y="502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19" y="519"/>
                      <a:pt x="20" y="524"/>
                      <a:pt x="20" y="528"/>
                    </a:cubicBezTo>
                    <a:cubicBezTo>
                      <a:pt x="21" y="538"/>
                      <a:pt x="21" y="538"/>
                      <a:pt x="21" y="538"/>
                    </a:cubicBezTo>
                    <a:cubicBezTo>
                      <a:pt x="22" y="541"/>
                      <a:pt x="22" y="545"/>
                      <a:pt x="23" y="548"/>
                    </a:cubicBezTo>
                    <a:cubicBezTo>
                      <a:pt x="24" y="556"/>
                      <a:pt x="24" y="556"/>
                      <a:pt x="24" y="556"/>
                    </a:cubicBezTo>
                    <a:cubicBezTo>
                      <a:pt x="25" y="559"/>
                      <a:pt x="25" y="562"/>
                      <a:pt x="26" y="564"/>
                    </a:cubicBezTo>
                    <a:cubicBezTo>
                      <a:pt x="27" y="571"/>
                      <a:pt x="27" y="571"/>
                      <a:pt x="27" y="571"/>
                    </a:cubicBezTo>
                    <a:cubicBezTo>
                      <a:pt x="27" y="573"/>
                      <a:pt x="28" y="575"/>
                      <a:pt x="28" y="577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30" y="585"/>
                      <a:pt x="31" y="587"/>
                      <a:pt x="31" y="589"/>
                    </a:cubicBezTo>
                    <a:cubicBezTo>
                      <a:pt x="32" y="594"/>
                      <a:pt x="32" y="594"/>
                      <a:pt x="32" y="594"/>
                    </a:cubicBezTo>
                    <a:cubicBezTo>
                      <a:pt x="33" y="596"/>
                      <a:pt x="33" y="598"/>
                      <a:pt x="34" y="600"/>
                    </a:cubicBezTo>
                    <a:cubicBezTo>
                      <a:pt x="35" y="605"/>
                      <a:pt x="35" y="605"/>
                      <a:pt x="35" y="605"/>
                    </a:cubicBezTo>
                    <a:cubicBezTo>
                      <a:pt x="35" y="607"/>
                      <a:pt x="36" y="609"/>
                      <a:pt x="37" y="611"/>
                    </a:cubicBezTo>
                    <a:cubicBezTo>
                      <a:pt x="38" y="616"/>
                      <a:pt x="38" y="616"/>
                      <a:pt x="38" y="616"/>
                    </a:cubicBezTo>
                    <a:cubicBezTo>
                      <a:pt x="39" y="618"/>
                      <a:pt x="40" y="620"/>
                      <a:pt x="41" y="622"/>
                    </a:cubicBezTo>
                    <a:cubicBezTo>
                      <a:pt x="43" y="628"/>
                      <a:pt x="43" y="628"/>
                      <a:pt x="43" y="628"/>
                    </a:cubicBezTo>
                    <a:cubicBezTo>
                      <a:pt x="44" y="629"/>
                      <a:pt x="45" y="631"/>
                      <a:pt x="46" y="633"/>
                    </a:cubicBezTo>
                    <a:cubicBezTo>
                      <a:pt x="49" y="638"/>
                      <a:pt x="49" y="638"/>
                      <a:pt x="49" y="638"/>
                    </a:cubicBezTo>
                    <a:cubicBezTo>
                      <a:pt x="50" y="640"/>
                      <a:pt x="51" y="642"/>
                      <a:pt x="52" y="644"/>
                    </a:cubicBezTo>
                    <a:cubicBezTo>
                      <a:pt x="55" y="648"/>
                      <a:pt x="55" y="648"/>
                      <a:pt x="55" y="648"/>
                    </a:cubicBezTo>
                    <a:cubicBezTo>
                      <a:pt x="56" y="650"/>
                      <a:pt x="58" y="652"/>
                      <a:pt x="59" y="653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4" y="659"/>
                      <a:pt x="65" y="660"/>
                      <a:pt x="67" y="661"/>
                    </a:cubicBezTo>
                    <a:cubicBezTo>
                      <a:pt x="71" y="665"/>
                      <a:pt x="71" y="665"/>
                      <a:pt x="71" y="665"/>
                    </a:cubicBezTo>
                    <a:cubicBezTo>
                      <a:pt x="73" y="666"/>
                      <a:pt x="76" y="669"/>
                      <a:pt x="79" y="670"/>
                    </a:cubicBezTo>
                    <a:cubicBezTo>
                      <a:pt x="87" y="675"/>
                      <a:pt x="96" y="677"/>
                      <a:pt x="105" y="675"/>
                    </a:cubicBezTo>
                    <a:cubicBezTo>
                      <a:pt x="150" y="667"/>
                      <a:pt x="183" y="630"/>
                      <a:pt x="181" y="568"/>
                    </a:cubicBezTo>
                    <a:cubicBezTo>
                      <a:pt x="178" y="506"/>
                      <a:pt x="177" y="421"/>
                      <a:pt x="178" y="412"/>
                    </a:cubicBezTo>
                    <a:cubicBezTo>
                      <a:pt x="180" y="400"/>
                      <a:pt x="172" y="356"/>
                      <a:pt x="194" y="351"/>
                    </a:cubicBezTo>
                    <a:cubicBezTo>
                      <a:pt x="194" y="352"/>
                      <a:pt x="194" y="352"/>
                      <a:pt x="194" y="352"/>
                    </a:cubicBezTo>
                  </a:path>
                </a:pathLst>
              </a:custGeom>
              <a:solidFill>
                <a:srgbClr val="929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6" name="Freeform 236">
                <a:extLst>
                  <a:ext uri="{FF2B5EF4-FFF2-40B4-BE49-F238E27FC236}">
                    <a16:creationId xmlns:a16="http://schemas.microsoft.com/office/drawing/2014/main" id="{2A112FEA-E90A-4DAD-972C-E0EDBFCA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0"/>
                <a:ext cx="267" cy="986"/>
              </a:xfrm>
              <a:custGeom>
                <a:avLst/>
                <a:gdLst>
                  <a:gd name="T0" fmla="*/ 42 w 195"/>
                  <a:gd name="T1" fmla="*/ 108 h 723"/>
                  <a:gd name="T2" fmla="*/ 137 w 195"/>
                  <a:gd name="T3" fmla="*/ 484 h 723"/>
                  <a:gd name="T4" fmla="*/ 69 w 195"/>
                  <a:gd name="T5" fmla="*/ 547 h 723"/>
                  <a:gd name="T6" fmla="*/ 191 w 195"/>
                  <a:gd name="T7" fmla="*/ 69 h 723"/>
                  <a:gd name="T8" fmla="*/ 159 w 195"/>
                  <a:gd name="T9" fmla="*/ 24 h 723"/>
                  <a:gd name="T10" fmla="*/ 178 w 195"/>
                  <a:gd name="T11" fmla="*/ 42 h 723"/>
                  <a:gd name="T12" fmla="*/ 190 w 195"/>
                  <a:gd name="T13" fmla="*/ 65 h 723"/>
                  <a:gd name="T14" fmla="*/ 193 w 195"/>
                  <a:gd name="T15" fmla="*/ 90 h 723"/>
                  <a:gd name="T16" fmla="*/ 187 w 195"/>
                  <a:gd name="T17" fmla="*/ 123 h 723"/>
                  <a:gd name="T18" fmla="*/ 178 w 195"/>
                  <a:gd name="T19" fmla="*/ 189 h 723"/>
                  <a:gd name="T20" fmla="*/ 168 w 195"/>
                  <a:gd name="T21" fmla="*/ 270 h 723"/>
                  <a:gd name="T22" fmla="*/ 160 w 195"/>
                  <a:gd name="T23" fmla="*/ 350 h 723"/>
                  <a:gd name="T24" fmla="*/ 155 w 195"/>
                  <a:gd name="T25" fmla="*/ 412 h 723"/>
                  <a:gd name="T26" fmla="*/ 156 w 195"/>
                  <a:gd name="T27" fmla="*/ 439 h 723"/>
                  <a:gd name="T28" fmla="*/ 156 w 195"/>
                  <a:gd name="T29" fmla="*/ 470 h 723"/>
                  <a:gd name="T30" fmla="*/ 153 w 195"/>
                  <a:gd name="T31" fmla="*/ 505 h 723"/>
                  <a:gd name="T32" fmla="*/ 142 w 195"/>
                  <a:gd name="T33" fmla="*/ 536 h 723"/>
                  <a:gd name="T34" fmla="*/ 119 w 195"/>
                  <a:gd name="T35" fmla="*/ 555 h 723"/>
                  <a:gd name="T36" fmla="*/ 108 w 195"/>
                  <a:gd name="T37" fmla="*/ 558 h 723"/>
                  <a:gd name="T38" fmla="*/ 107 w 195"/>
                  <a:gd name="T39" fmla="*/ 558 h 723"/>
                  <a:gd name="T40" fmla="*/ 106 w 195"/>
                  <a:gd name="T41" fmla="*/ 558 h 723"/>
                  <a:gd name="T42" fmla="*/ 105 w 195"/>
                  <a:gd name="T43" fmla="*/ 559 h 723"/>
                  <a:gd name="T44" fmla="*/ 104 w 195"/>
                  <a:gd name="T45" fmla="*/ 559 h 723"/>
                  <a:gd name="T46" fmla="*/ 84 w 195"/>
                  <a:gd name="T47" fmla="*/ 559 h 723"/>
                  <a:gd name="T48" fmla="*/ 32 w 195"/>
                  <a:gd name="T49" fmla="*/ 467 h 723"/>
                  <a:gd name="T50" fmla="*/ 51 w 195"/>
                  <a:gd name="T51" fmla="*/ 342 h 723"/>
                  <a:gd name="T52" fmla="*/ 54 w 195"/>
                  <a:gd name="T53" fmla="*/ 361 h 723"/>
                  <a:gd name="T54" fmla="*/ 54 w 195"/>
                  <a:gd name="T55" fmla="*/ 388 h 723"/>
                  <a:gd name="T56" fmla="*/ 53 w 195"/>
                  <a:gd name="T57" fmla="*/ 415 h 723"/>
                  <a:gd name="T58" fmla="*/ 51 w 195"/>
                  <a:gd name="T59" fmla="*/ 438 h 723"/>
                  <a:gd name="T60" fmla="*/ 52 w 195"/>
                  <a:gd name="T61" fmla="*/ 458 h 723"/>
                  <a:gd name="T62" fmla="*/ 56 w 195"/>
                  <a:gd name="T63" fmla="*/ 484 h 723"/>
                  <a:gd name="T64" fmla="*/ 65 w 195"/>
                  <a:gd name="T65" fmla="*/ 510 h 723"/>
                  <a:gd name="T66" fmla="*/ 83 w 195"/>
                  <a:gd name="T67" fmla="*/ 532 h 723"/>
                  <a:gd name="T68" fmla="*/ 145 w 195"/>
                  <a:gd name="T69" fmla="*/ 44 h 723"/>
                  <a:gd name="T70" fmla="*/ 113 w 195"/>
                  <a:gd name="T71" fmla="*/ 38 h 723"/>
                  <a:gd name="T72" fmla="*/ 112 w 195"/>
                  <a:gd name="T73" fmla="*/ 38 h 723"/>
                  <a:gd name="T74" fmla="*/ 111 w 195"/>
                  <a:gd name="T75" fmla="*/ 38 h 723"/>
                  <a:gd name="T76" fmla="*/ 110 w 195"/>
                  <a:gd name="T77" fmla="*/ 38 h 723"/>
                  <a:gd name="T78" fmla="*/ 109 w 195"/>
                  <a:gd name="T79" fmla="*/ 38 h 723"/>
                  <a:gd name="T80" fmla="*/ 108 w 195"/>
                  <a:gd name="T81" fmla="*/ 38 h 723"/>
                  <a:gd name="T82" fmla="*/ 83 w 195"/>
                  <a:gd name="T83" fmla="*/ 49 h 723"/>
                  <a:gd name="T84" fmla="*/ 59 w 195"/>
                  <a:gd name="T85" fmla="*/ 77 h 723"/>
                  <a:gd name="T86" fmla="*/ 38 w 195"/>
                  <a:gd name="T87" fmla="*/ 128 h 723"/>
                  <a:gd name="T88" fmla="*/ 23 w 195"/>
                  <a:gd name="T89" fmla="*/ 205 h 723"/>
                  <a:gd name="T90" fmla="*/ 16 w 195"/>
                  <a:gd name="T91" fmla="*/ 315 h 723"/>
                  <a:gd name="T92" fmla="*/ 16 w 195"/>
                  <a:gd name="T93" fmla="*/ 426 h 723"/>
                  <a:gd name="T94" fmla="*/ 19 w 195"/>
                  <a:gd name="T95" fmla="*/ 500 h 723"/>
                  <a:gd name="T96" fmla="*/ 24 w 195"/>
                  <a:gd name="T97" fmla="*/ 546 h 723"/>
                  <a:gd name="T98" fmla="*/ 29 w 195"/>
                  <a:gd name="T99" fmla="*/ 575 h 723"/>
                  <a:gd name="T100" fmla="*/ 35 w 195"/>
                  <a:gd name="T101" fmla="*/ 598 h 723"/>
                  <a:gd name="T102" fmla="*/ 42 w 195"/>
                  <a:gd name="T103" fmla="*/ 620 h 723"/>
                  <a:gd name="T104" fmla="*/ 53 w 195"/>
                  <a:gd name="T105" fmla="*/ 642 h 723"/>
                  <a:gd name="T106" fmla="*/ 68 w 195"/>
                  <a:gd name="T107" fmla="*/ 659 h 723"/>
                  <a:gd name="T108" fmla="*/ 182 w 195"/>
                  <a:gd name="T109" fmla="*/ 566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5" h="723">
                    <a:moveTo>
                      <a:pt x="195" y="350"/>
                    </a:moveTo>
                    <a:cubicBezTo>
                      <a:pt x="187" y="353"/>
                      <a:pt x="180" y="357"/>
                      <a:pt x="185" y="519"/>
                    </a:cubicBezTo>
                    <a:cubicBezTo>
                      <a:pt x="191" y="723"/>
                      <a:pt x="76" y="679"/>
                      <a:pt x="53" y="641"/>
                    </a:cubicBezTo>
                    <a:cubicBezTo>
                      <a:pt x="0" y="558"/>
                      <a:pt x="7" y="210"/>
                      <a:pt x="42" y="108"/>
                    </a:cubicBezTo>
                    <a:cubicBezTo>
                      <a:pt x="80" y="0"/>
                      <a:pt x="153" y="30"/>
                      <a:pt x="166" y="55"/>
                    </a:cubicBezTo>
                    <a:cubicBezTo>
                      <a:pt x="174" y="70"/>
                      <a:pt x="173" y="88"/>
                      <a:pt x="173" y="97"/>
                    </a:cubicBezTo>
                    <a:cubicBezTo>
                      <a:pt x="168" y="156"/>
                      <a:pt x="150" y="213"/>
                      <a:pt x="144" y="272"/>
                    </a:cubicBezTo>
                    <a:cubicBezTo>
                      <a:pt x="138" y="342"/>
                      <a:pt x="149" y="413"/>
                      <a:pt x="137" y="484"/>
                    </a:cubicBezTo>
                    <a:cubicBezTo>
                      <a:pt x="127" y="544"/>
                      <a:pt x="94" y="536"/>
                      <a:pt x="87" y="534"/>
                    </a:cubicBezTo>
                    <a:cubicBezTo>
                      <a:pt x="67" y="527"/>
                      <a:pt x="47" y="486"/>
                      <a:pt x="52" y="412"/>
                    </a:cubicBezTo>
                    <a:cubicBezTo>
                      <a:pt x="55" y="369"/>
                      <a:pt x="56" y="334"/>
                      <a:pt x="43" y="336"/>
                    </a:cubicBezTo>
                    <a:cubicBezTo>
                      <a:pt x="41" y="337"/>
                      <a:pt x="16" y="514"/>
                      <a:pt x="69" y="547"/>
                    </a:cubicBezTo>
                    <a:cubicBezTo>
                      <a:pt x="82" y="555"/>
                      <a:pt x="136" y="568"/>
                      <a:pt x="150" y="511"/>
                    </a:cubicBezTo>
                    <a:cubicBezTo>
                      <a:pt x="163" y="461"/>
                      <a:pt x="154" y="409"/>
                      <a:pt x="158" y="358"/>
                    </a:cubicBezTo>
                    <a:cubicBezTo>
                      <a:pt x="166" y="267"/>
                      <a:pt x="184" y="178"/>
                      <a:pt x="192" y="88"/>
                    </a:cubicBezTo>
                    <a:cubicBezTo>
                      <a:pt x="193" y="79"/>
                      <a:pt x="192" y="73"/>
                      <a:pt x="191" y="69"/>
                    </a:cubicBezTo>
                    <a:cubicBezTo>
                      <a:pt x="185" y="44"/>
                      <a:pt x="158" y="7"/>
                      <a:pt x="109" y="14"/>
                    </a:cubicBezTo>
                    <a:cubicBezTo>
                      <a:pt x="110" y="13"/>
                      <a:pt x="112" y="13"/>
                      <a:pt x="114" y="13"/>
                    </a:cubicBezTo>
                    <a:cubicBezTo>
                      <a:pt x="128" y="11"/>
                      <a:pt x="141" y="14"/>
                      <a:pt x="153" y="21"/>
                    </a:cubicBezTo>
                    <a:cubicBezTo>
                      <a:pt x="155" y="22"/>
                      <a:pt x="157" y="23"/>
                      <a:pt x="159" y="24"/>
                    </a:cubicBezTo>
                    <a:cubicBezTo>
                      <a:pt x="160" y="25"/>
                      <a:pt x="163" y="27"/>
                      <a:pt x="164" y="28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4"/>
                      <a:pt x="173" y="36"/>
                      <a:pt x="174" y="37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44"/>
                      <a:pt x="181" y="46"/>
                      <a:pt x="182" y="47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6" y="55"/>
                      <a:pt x="187" y="57"/>
                      <a:pt x="188" y="59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1" y="67"/>
                      <a:pt x="191" y="69"/>
                      <a:pt x="192" y="71"/>
                    </a:cubicBezTo>
                    <a:cubicBezTo>
                      <a:pt x="193" y="77"/>
                      <a:pt x="193" y="77"/>
                      <a:pt x="193" y="77"/>
                    </a:cubicBezTo>
                    <a:cubicBezTo>
                      <a:pt x="193" y="79"/>
                      <a:pt x="193" y="82"/>
                      <a:pt x="193" y="84"/>
                    </a:cubicBezTo>
                    <a:cubicBezTo>
                      <a:pt x="193" y="90"/>
                      <a:pt x="193" y="90"/>
                      <a:pt x="193" y="90"/>
                    </a:cubicBezTo>
                    <a:cubicBezTo>
                      <a:pt x="192" y="95"/>
                      <a:pt x="192" y="95"/>
                      <a:pt x="192" y="95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0" y="105"/>
                      <a:pt x="190" y="108"/>
                      <a:pt x="189" y="111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7" y="127"/>
                      <a:pt x="186" y="133"/>
                      <a:pt x="185" y="137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2" y="158"/>
                      <a:pt x="181" y="165"/>
                      <a:pt x="181" y="170"/>
                    </a:cubicBezTo>
                    <a:cubicBezTo>
                      <a:pt x="178" y="189"/>
                      <a:pt x="178" y="189"/>
                      <a:pt x="178" y="189"/>
                    </a:cubicBezTo>
                    <a:cubicBezTo>
                      <a:pt x="178" y="195"/>
                      <a:pt x="177" y="203"/>
                      <a:pt x="176" y="209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2" y="235"/>
                      <a:pt x="171" y="243"/>
                      <a:pt x="171" y="249"/>
                    </a:cubicBezTo>
                    <a:cubicBezTo>
                      <a:pt x="168" y="270"/>
                      <a:pt x="168" y="270"/>
                      <a:pt x="168" y="270"/>
                    </a:cubicBezTo>
                    <a:cubicBezTo>
                      <a:pt x="168" y="277"/>
                      <a:pt x="167" y="285"/>
                      <a:pt x="166" y="29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3" y="318"/>
                      <a:pt x="162" y="326"/>
                      <a:pt x="162" y="331"/>
                    </a:cubicBezTo>
                    <a:cubicBezTo>
                      <a:pt x="160" y="350"/>
                      <a:pt x="160" y="350"/>
                      <a:pt x="160" y="350"/>
                    </a:cubicBezTo>
                    <a:cubicBezTo>
                      <a:pt x="159" y="356"/>
                      <a:pt x="158" y="363"/>
                      <a:pt x="158" y="368"/>
                    </a:cubicBezTo>
                    <a:cubicBezTo>
                      <a:pt x="157" y="384"/>
                      <a:pt x="157" y="384"/>
                      <a:pt x="157" y="384"/>
                    </a:cubicBezTo>
                    <a:cubicBezTo>
                      <a:pt x="156" y="389"/>
                      <a:pt x="156" y="395"/>
                      <a:pt x="156" y="399"/>
                    </a:cubicBezTo>
                    <a:cubicBezTo>
                      <a:pt x="155" y="412"/>
                      <a:pt x="155" y="412"/>
                      <a:pt x="155" y="412"/>
                    </a:cubicBezTo>
                    <a:cubicBezTo>
                      <a:pt x="155" y="415"/>
                      <a:pt x="155" y="419"/>
                      <a:pt x="155" y="422"/>
                    </a:cubicBezTo>
                    <a:cubicBezTo>
                      <a:pt x="155" y="427"/>
                      <a:pt x="155" y="427"/>
                      <a:pt x="155" y="427"/>
                    </a:cubicBezTo>
                    <a:cubicBezTo>
                      <a:pt x="155" y="429"/>
                      <a:pt x="155" y="431"/>
                      <a:pt x="155" y="433"/>
                    </a:cubicBezTo>
                    <a:cubicBezTo>
                      <a:pt x="156" y="439"/>
                      <a:pt x="156" y="439"/>
                      <a:pt x="156" y="439"/>
                    </a:cubicBezTo>
                    <a:cubicBezTo>
                      <a:pt x="156" y="441"/>
                      <a:pt x="156" y="444"/>
                      <a:pt x="156" y="446"/>
                    </a:cubicBezTo>
                    <a:cubicBezTo>
                      <a:pt x="156" y="454"/>
                      <a:pt x="156" y="454"/>
                      <a:pt x="156" y="454"/>
                    </a:cubicBezTo>
                    <a:cubicBezTo>
                      <a:pt x="156" y="456"/>
                      <a:pt x="156" y="459"/>
                      <a:pt x="156" y="462"/>
                    </a:cubicBezTo>
                    <a:cubicBezTo>
                      <a:pt x="156" y="470"/>
                      <a:pt x="156" y="470"/>
                      <a:pt x="156" y="470"/>
                    </a:cubicBezTo>
                    <a:cubicBezTo>
                      <a:pt x="156" y="473"/>
                      <a:pt x="156" y="476"/>
                      <a:pt x="156" y="479"/>
                    </a:cubicBezTo>
                    <a:cubicBezTo>
                      <a:pt x="156" y="488"/>
                      <a:pt x="156" y="488"/>
                      <a:pt x="156" y="488"/>
                    </a:cubicBezTo>
                    <a:cubicBezTo>
                      <a:pt x="155" y="490"/>
                      <a:pt x="155" y="494"/>
                      <a:pt x="155" y="496"/>
                    </a:cubicBezTo>
                    <a:cubicBezTo>
                      <a:pt x="153" y="505"/>
                      <a:pt x="153" y="505"/>
                      <a:pt x="153" y="505"/>
                    </a:cubicBezTo>
                    <a:cubicBezTo>
                      <a:pt x="153" y="507"/>
                      <a:pt x="152" y="511"/>
                      <a:pt x="151" y="513"/>
                    </a:cubicBezTo>
                    <a:cubicBezTo>
                      <a:pt x="149" y="521"/>
                      <a:pt x="149" y="521"/>
                      <a:pt x="149" y="521"/>
                    </a:cubicBezTo>
                    <a:cubicBezTo>
                      <a:pt x="148" y="523"/>
                      <a:pt x="147" y="526"/>
                      <a:pt x="146" y="529"/>
                    </a:cubicBezTo>
                    <a:cubicBezTo>
                      <a:pt x="142" y="536"/>
                      <a:pt x="142" y="536"/>
                      <a:pt x="142" y="536"/>
                    </a:cubicBezTo>
                    <a:cubicBezTo>
                      <a:pt x="140" y="537"/>
                      <a:pt x="139" y="540"/>
                      <a:pt x="137" y="542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30" y="549"/>
                      <a:pt x="127" y="551"/>
                      <a:pt x="125" y="552"/>
                    </a:cubicBezTo>
                    <a:cubicBezTo>
                      <a:pt x="119" y="555"/>
                      <a:pt x="119" y="555"/>
                      <a:pt x="119" y="555"/>
                    </a:cubicBezTo>
                    <a:cubicBezTo>
                      <a:pt x="116" y="556"/>
                      <a:pt x="112" y="557"/>
                      <a:pt x="109" y="558"/>
                    </a:cubicBezTo>
                    <a:cubicBezTo>
                      <a:pt x="109" y="558"/>
                      <a:pt x="109" y="558"/>
                      <a:pt x="109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7" y="558"/>
                      <a:pt x="107" y="558"/>
                      <a:pt x="107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5" y="559"/>
                      <a:pt x="105" y="559"/>
                      <a:pt x="105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104" y="559"/>
                      <a:pt x="104" y="559"/>
                      <a:pt x="104" y="559"/>
                    </a:cubicBezTo>
                    <a:cubicBezTo>
                      <a:pt x="97" y="559"/>
                      <a:pt x="97" y="559"/>
                      <a:pt x="97" y="559"/>
                    </a:cubicBezTo>
                    <a:cubicBezTo>
                      <a:pt x="95" y="559"/>
                      <a:pt x="92" y="560"/>
                      <a:pt x="90" y="560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2" y="559"/>
                      <a:pt x="79" y="558"/>
                      <a:pt x="77" y="558"/>
                    </a:cubicBezTo>
                    <a:cubicBezTo>
                      <a:pt x="72" y="556"/>
                      <a:pt x="72" y="556"/>
                      <a:pt x="72" y="556"/>
                    </a:cubicBezTo>
                    <a:cubicBezTo>
                      <a:pt x="71" y="555"/>
                      <a:pt x="68" y="554"/>
                      <a:pt x="67" y="554"/>
                    </a:cubicBezTo>
                    <a:cubicBezTo>
                      <a:pt x="44" y="541"/>
                      <a:pt x="34" y="510"/>
                      <a:pt x="32" y="467"/>
                    </a:cubicBezTo>
                    <a:cubicBezTo>
                      <a:pt x="28" y="400"/>
                      <a:pt x="29" y="338"/>
                      <a:pt x="43" y="336"/>
                    </a:cubicBezTo>
                    <a:cubicBezTo>
                      <a:pt x="44" y="335"/>
                      <a:pt x="45" y="336"/>
                      <a:pt x="46" y="336"/>
                    </a:cubicBezTo>
                    <a:cubicBezTo>
                      <a:pt x="47" y="337"/>
                      <a:pt x="47" y="337"/>
                      <a:pt x="48" y="337"/>
                    </a:cubicBezTo>
                    <a:cubicBezTo>
                      <a:pt x="49" y="338"/>
                      <a:pt x="50" y="340"/>
                      <a:pt x="51" y="342"/>
                    </a:cubicBezTo>
                    <a:cubicBezTo>
                      <a:pt x="52" y="345"/>
                      <a:pt x="52" y="345"/>
                      <a:pt x="52" y="345"/>
                    </a:cubicBezTo>
                    <a:cubicBezTo>
                      <a:pt x="52" y="347"/>
                      <a:pt x="53" y="349"/>
                      <a:pt x="53" y="350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4" y="357"/>
                      <a:pt x="54" y="359"/>
                      <a:pt x="54" y="361"/>
                    </a:cubicBezTo>
                    <a:cubicBezTo>
                      <a:pt x="55" y="367"/>
                      <a:pt x="55" y="367"/>
                      <a:pt x="55" y="367"/>
                    </a:cubicBezTo>
                    <a:cubicBezTo>
                      <a:pt x="55" y="369"/>
                      <a:pt x="55" y="372"/>
                      <a:pt x="55" y="374"/>
                    </a:cubicBezTo>
                    <a:cubicBezTo>
                      <a:pt x="55" y="381"/>
                      <a:pt x="55" y="381"/>
                      <a:pt x="55" y="381"/>
                    </a:cubicBezTo>
                    <a:cubicBezTo>
                      <a:pt x="54" y="383"/>
                      <a:pt x="54" y="386"/>
                      <a:pt x="54" y="388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4" y="397"/>
                      <a:pt x="54" y="400"/>
                      <a:pt x="54" y="402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11"/>
                      <a:pt x="53" y="413"/>
                      <a:pt x="53" y="415"/>
                    </a:cubicBezTo>
                    <a:cubicBezTo>
                      <a:pt x="52" y="421"/>
                      <a:pt x="52" y="421"/>
                      <a:pt x="52" y="421"/>
                    </a:cubicBezTo>
                    <a:cubicBezTo>
                      <a:pt x="52" y="423"/>
                      <a:pt x="52" y="425"/>
                      <a:pt x="52" y="427"/>
                    </a:cubicBezTo>
                    <a:cubicBezTo>
                      <a:pt x="52" y="432"/>
                      <a:pt x="52" y="432"/>
                      <a:pt x="52" y="432"/>
                    </a:cubicBezTo>
                    <a:cubicBezTo>
                      <a:pt x="51" y="434"/>
                      <a:pt x="51" y="436"/>
                      <a:pt x="51" y="438"/>
                    </a:cubicBezTo>
                    <a:cubicBezTo>
                      <a:pt x="51" y="442"/>
                      <a:pt x="51" y="442"/>
                      <a:pt x="51" y="442"/>
                    </a:cubicBezTo>
                    <a:cubicBezTo>
                      <a:pt x="51" y="443"/>
                      <a:pt x="51" y="445"/>
                      <a:pt x="52" y="447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4"/>
                      <a:pt x="52" y="456"/>
                      <a:pt x="52" y="458"/>
                    </a:cubicBezTo>
                    <a:cubicBezTo>
                      <a:pt x="53" y="464"/>
                      <a:pt x="53" y="464"/>
                      <a:pt x="53" y="464"/>
                    </a:cubicBezTo>
                    <a:cubicBezTo>
                      <a:pt x="53" y="466"/>
                      <a:pt x="54" y="468"/>
                      <a:pt x="54" y="470"/>
                    </a:cubicBezTo>
                    <a:cubicBezTo>
                      <a:pt x="55" y="477"/>
                      <a:pt x="55" y="477"/>
                      <a:pt x="55" y="477"/>
                    </a:cubicBezTo>
                    <a:cubicBezTo>
                      <a:pt x="55" y="479"/>
                      <a:pt x="56" y="482"/>
                      <a:pt x="56" y="484"/>
                    </a:cubicBezTo>
                    <a:cubicBezTo>
                      <a:pt x="58" y="491"/>
                      <a:pt x="58" y="491"/>
                      <a:pt x="58" y="491"/>
                    </a:cubicBezTo>
                    <a:cubicBezTo>
                      <a:pt x="59" y="493"/>
                      <a:pt x="59" y="496"/>
                      <a:pt x="60" y="498"/>
                    </a:cubicBezTo>
                    <a:cubicBezTo>
                      <a:pt x="62" y="504"/>
                      <a:pt x="62" y="504"/>
                      <a:pt x="62" y="504"/>
                    </a:cubicBezTo>
                    <a:cubicBezTo>
                      <a:pt x="63" y="506"/>
                      <a:pt x="64" y="508"/>
                      <a:pt x="65" y="510"/>
                    </a:cubicBezTo>
                    <a:cubicBezTo>
                      <a:pt x="68" y="516"/>
                      <a:pt x="68" y="516"/>
                      <a:pt x="68" y="516"/>
                    </a:cubicBezTo>
                    <a:cubicBezTo>
                      <a:pt x="69" y="517"/>
                      <a:pt x="70" y="520"/>
                      <a:pt x="71" y="521"/>
                    </a:cubicBezTo>
                    <a:cubicBezTo>
                      <a:pt x="74" y="525"/>
                      <a:pt x="74" y="525"/>
                      <a:pt x="74" y="525"/>
                    </a:cubicBezTo>
                    <a:cubicBezTo>
                      <a:pt x="78" y="529"/>
                      <a:pt x="79" y="530"/>
                      <a:pt x="83" y="532"/>
                    </a:cubicBezTo>
                    <a:cubicBezTo>
                      <a:pt x="88" y="535"/>
                      <a:pt x="93" y="536"/>
                      <a:pt x="100" y="535"/>
                    </a:cubicBezTo>
                    <a:cubicBezTo>
                      <a:pt x="145" y="525"/>
                      <a:pt x="132" y="446"/>
                      <a:pt x="133" y="408"/>
                    </a:cubicBezTo>
                    <a:cubicBezTo>
                      <a:pt x="137" y="217"/>
                      <a:pt x="164" y="128"/>
                      <a:pt x="167" y="112"/>
                    </a:cubicBezTo>
                    <a:cubicBezTo>
                      <a:pt x="170" y="92"/>
                      <a:pt x="171" y="58"/>
                      <a:pt x="145" y="44"/>
                    </a:cubicBezTo>
                    <a:cubicBezTo>
                      <a:pt x="144" y="43"/>
                      <a:pt x="142" y="42"/>
                      <a:pt x="140" y="42"/>
                    </a:cubicBezTo>
                    <a:cubicBezTo>
                      <a:pt x="138" y="41"/>
                      <a:pt x="136" y="40"/>
                      <a:pt x="134" y="40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3" y="38"/>
                      <a:pt x="117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3" y="38"/>
                      <a:pt x="113" y="38"/>
                      <a:pt x="113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2" y="38"/>
                      <a:pt x="112" y="38"/>
                      <a:pt x="112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00" y="40"/>
                      <a:pt x="97" y="41"/>
                      <a:pt x="95" y="42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7" y="46"/>
                      <a:pt x="85" y="47"/>
                      <a:pt x="83" y="49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5" y="56"/>
                      <a:pt x="72" y="58"/>
                      <a:pt x="70" y="60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3" y="71"/>
                      <a:pt x="60" y="74"/>
                      <a:pt x="59" y="77"/>
                    </a:cubicBezTo>
                    <a:cubicBezTo>
                      <a:pt x="53" y="87"/>
                      <a:pt x="53" y="87"/>
                      <a:pt x="53" y="87"/>
                    </a:cubicBezTo>
                    <a:cubicBezTo>
                      <a:pt x="51" y="91"/>
                      <a:pt x="49" y="96"/>
                      <a:pt x="48" y="99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1" y="117"/>
                      <a:pt x="39" y="123"/>
                      <a:pt x="38" y="128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2" y="150"/>
                      <a:pt x="31" y="157"/>
                      <a:pt x="30" y="163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5" y="190"/>
                      <a:pt x="24" y="199"/>
                      <a:pt x="23" y="205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20" y="238"/>
                      <a:pt x="19" y="248"/>
                      <a:pt x="19" y="256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7" y="294"/>
                      <a:pt x="17" y="306"/>
                      <a:pt x="16" y="315"/>
                    </a:cubicBezTo>
                    <a:cubicBezTo>
                      <a:pt x="16" y="347"/>
                      <a:pt x="16" y="347"/>
                      <a:pt x="16" y="347"/>
                    </a:cubicBezTo>
                    <a:cubicBezTo>
                      <a:pt x="16" y="356"/>
                      <a:pt x="16" y="367"/>
                      <a:pt x="16" y="376"/>
                    </a:cubicBezTo>
                    <a:cubicBezTo>
                      <a:pt x="16" y="402"/>
                      <a:pt x="16" y="402"/>
                      <a:pt x="16" y="402"/>
                    </a:cubicBezTo>
                    <a:cubicBezTo>
                      <a:pt x="16" y="409"/>
                      <a:pt x="16" y="419"/>
                      <a:pt x="16" y="426"/>
                    </a:cubicBezTo>
                    <a:cubicBezTo>
                      <a:pt x="17" y="448"/>
                      <a:pt x="17" y="448"/>
                      <a:pt x="17" y="448"/>
                    </a:cubicBezTo>
                    <a:cubicBezTo>
                      <a:pt x="17" y="453"/>
                      <a:pt x="17" y="461"/>
                      <a:pt x="17" y="467"/>
                    </a:cubicBezTo>
                    <a:cubicBezTo>
                      <a:pt x="18" y="484"/>
                      <a:pt x="18" y="484"/>
                      <a:pt x="18" y="484"/>
                    </a:cubicBezTo>
                    <a:cubicBezTo>
                      <a:pt x="18" y="489"/>
                      <a:pt x="19" y="495"/>
                      <a:pt x="19" y="500"/>
                    </a:cubicBezTo>
                    <a:cubicBezTo>
                      <a:pt x="20" y="513"/>
                      <a:pt x="20" y="513"/>
                      <a:pt x="20" y="513"/>
                    </a:cubicBezTo>
                    <a:cubicBezTo>
                      <a:pt x="20" y="517"/>
                      <a:pt x="21" y="522"/>
                      <a:pt x="21" y="526"/>
                    </a:cubicBezTo>
                    <a:cubicBezTo>
                      <a:pt x="22" y="536"/>
                      <a:pt x="22" y="536"/>
                      <a:pt x="22" y="536"/>
                    </a:cubicBezTo>
                    <a:cubicBezTo>
                      <a:pt x="23" y="539"/>
                      <a:pt x="23" y="543"/>
                      <a:pt x="24" y="546"/>
                    </a:cubicBezTo>
                    <a:cubicBezTo>
                      <a:pt x="25" y="554"/>
                      <a:pt x="25" y="554"/>
                      <a:pt x="25" y="554"/>
                    </a:cubicBezTo>
                    <a:cubicBezTo>
                      <a:pt x="26" y="557"/>
                      <a:pt x="26" y="560"/>
                      <a:pt x="27" y="562"/>
                    </a:cubicBezTo>
                    <a:cubicBezTo>
                      <a:pt x="28" y="569"/>
                      <a:pt x="28" y="569"/>
                      <a:pt x="28" y="569"/>
                    </a:cubicBezTo>
                    <a:cubicBezTo>
                      <a:pt x="28" y="571"/>
                      <a:pt x="29" y="573"/>
                      <a:pt x="29" y="575"/>
                    </a:cubicBezTo>
                    <a:cubicBezTo>
                      <a:pt x="31" y="581"/>
                      <a:pt x="31" y="581"/>
                      <a:pt x="31" y="581"/>
                    </a:cubicBezTo>
                    <a:cubicBezTo>
                      <a:pt x="31" y="583"/>
                      <a:pt x="32" y="585"/>
                      <a:pt x="32" y="587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94"/>
                      <a:pt x="34" y="596"/>
                      <a:pt x="35" y="598"/>
                    </a:cubicBezTo>
                    <a:cubicBezTo>
                      <a:pt x="36" y="603"/>
                      <a:pt x="36" y="603"/>
                      <a:pt x="36" y="603"/>
                    </a:cubicBezTo>
                    <a:cubicBezTo>
                      <a:pt x="36" y="605"/>
                      <a:pt x="37" y="607"/>
                      <a:pt x="38" y="609"/>
                    </a:cubicBezTo>
                    <a:cubicBezTo>
                      <a:pt x="39" y="614"/>
                      <a:pt x="39" y="614"/>
                      <a:pt x="39" y="614"/>
                    </a:cubicBezTo>
                    <a:cubicBezTo>
                      <a:pt x="40" y="616"/>
                      <a:pt x="41" y="618"/>
                      <a:pt x="42" y="620"/>
                    </a:cubicBezTo>
                    <a:cubicBezTo>
                      <a:pt x="44" y="626"/>
                      <a:pt x="44" y="626"/>
                      <a:pt x="44" y="626"/>
                    </a:cubicBezTo>
                    <a:cubicBezTo>
                      <a:pt x="45" y="627"/>
                      <a:pt x="46" y="629"/>
                      <a:pt x="47" y="631"/>
                    </a:cubicBezTo>
                    <a:cubicBezTo>
                      <a:pt x="50" y="636"/>
                      <a:pt x="50" y="636"/>
                      <a:pt x="50" y="636"/>
                    </a:cubicBezTo>
                    <a:cubicBezTo>
                      <a:pt x="51" y="638"/>
                      <a:pt x="52" y="640"/>
                      <a:pt x="53" y="642"/>
                    </a:cubicBezTo>
                    <a:cubicBezTo>
                      <a:pt x="56" y="646"/>
                      <a:pt x="56" y="646"/>
                      <a:pt x="56" y="646"/>
                    </a:cubicBezTo>
                    <a:cubicBezTo>
                      <a:pt x="57" y="648"/>
                      <a:pt x="59" y="650"/>
                      <a:pt x="60" y="651"/>
                    </a:cubicBezTo>
                    <a:cubicBezTo>
                      <a:pt x="64" y="655"/>
                      <a:pt x="64" y="655"/>
                      <a:pt x="64" y="655"/>
                    </a:cubicBezTo>
                    <a:cubicBezTo>
                      <a:pt x="65" y="657"/>
                      <a:pt x="66" y="658"/>
                      <a:pt x="68" y="659"/>
                    </a:cubicBezTo>
                    <a:cubicBezTo>
                      <a:pt x="72" y="663"/>
                      <a:pt x="72" y="663"/>
                      <a:pt x="72" y="663"/>
                    </a:cubicBezTo>
                    <a:cubicBezTo>
                      <a:pt x="74" y="664"/>
                      <a:pt x="77" y="667"/>
                      <a:pt x="80" y="668"/>
                    </a:cubicBezTo>
                    <a:cubicBezTo>
                      <a:pt x="88" y="673"/>
                      <a:pt x="97" y="675"/>
                      <a:pt x="106" y="673"/>
                    </a:cubicBezTo>
                    <a:cubicBezTo>
                      <a:pt x="151" y="665"/>
                      <a:pt x="184" y="628"/>
                      <a:pt x="182" y="566"/>
                    </a:cubicBezTo>
                    <a:cubicBezTo>
                      <a:pt x="179" y="504"/>
                      <a:pt x="178" y="419"/>
                      <a:pt x="179" y="410"/>
                    </a:cubicBezTo>
                    <a:cubicBezTo>
                      <a:pt x="181" y="398"/>
                      <a:pt x="173" y="354"/>
                      <a:pt x="195" y="349"/>
                    </a:cubicBezTo>
                    <a:cubicBezTo>
                      <a:pt x="195" y="350"/>
                      <a:pt x="195" y="350"/>
                      <a:pt x="195" y="350"/>
                    </a:cubicBezTo>
                  </a:path>
                </a:pathLst>
              </a:custGeom>
              <a:solidFill>
                <a:srgbClr val="8F9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7" name="Freeform 237">
                <a:extLst>
                  <a:ext uri="{FF2B5EF4-FFF2-40B4-BE49-F238E27FC236}">
                    <a16:creationId xmlns:a16="http://schemas.microsoft.com/office/drawing/2014/main" id="{89D2F238-BDE2-43ED-96A6-4F93D826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3"/>
                <a:ext cx="268" cy="966"/>
              </a:xfrm>
              <a:custGeom>
                <a:avLst/>
                <a:gdLst>
                  <a:gd name="T0" fmla="*/ 42 w 196"/>
                  <a:gd name="T1" fmla="*/ 111 h 708"/>
                  <a:gd name="T2" fmla="*/ 147 w 196"/>
                  <a:gd name="T3" fmla="*/ 251 h 708"/>
                  <a:gd name="T4" fmla="*/ 47 w 196"/>
                  <a:gd name="T5" fmla="*/ 334 h 708"/>
                  <a:gd name="T6" fmla="*/ 193 w 196"/>
                  <a:gd name="T7" fmla="*/ 85 h 708"/>
                  <a:gd name="T8" fmla="*/ 154 w 196"/>
                  <a:gd name="T9" fmla="*/ 19 h 708"/>
                  <a:gd name="T10" fmla="*/ 175 w 196"/>
                  <a:gd name="T11" fmla="*/ 35 h 708"/>
                  <a:gd name="T12" fmla="*/ 189 w 196"/>
                  <a:gd name="T13" fmla="*/ 57 h 708"/>
                  <a:gd name="T14" fmla="*/ 194 w 196"/>
                  <a:gd name="T15" fmla="*/ 82 h 708"/>
                  <a:gd name="T16" fmla="*/ 190 w 196"/>
                  <a:gd name="T17" fmla="*/ 109 h 708"/>
                  <a:gd name="T18" fmla="*/ 182 w 196"/>
                  <a:gd name="T19" fmla="*/ 168 h 708"/>
                  <a:gd name="T20" fmla="*/ 172 w 196"/>
                  <a:gd name="T21" fmla="*/ 247 h 708"/>
                  <a:gd name="T22" fmla="*/ 163 w 196"/>
                  <a:gd name="T23" fmla="*/ 329 h 708"/>
                  <a:gd name="T24" fmla="*/ 157 w 196"/>
                  <a:gd name="T25" fmla="*/ 397 h 708"/>
                  <a:gd name="T26" fmla="*/ 156 w 196"/>
                  <a:gd name="T27" fmla="*/ 431 h 708"/>
                  <a:gd name="T28" fmla="*/ 157 w 196"/>
                  <a:gd name="T29" fmla="*/ 460 h 708"/>
                  <a:gd name="T30" fmla="*/ 156 w 196"/>
                  <a:gd name="T31" fmla="*/ 494 h 708"/>
                  <a:gd name="T32" fmla="*/ 147 w 196"/>
                  <a:gd name="T33" fmla="*/ 527 h 708"/>
                  <a:gd name="T34" fmla="*/ 126 w 196"/>
                  <a:gd name="T35" fmla="*/ 550 h 708"/>
                  <a:gd name="T36" fmla="*/ 109 w 196"/>
                  <a:gd name="T37" fmla="*/ 556 h 708"/>
                  <a:gd name="T38" fmla="*/ 108 w 196"/>
                  <a:gd name="T39" fmla="*/ 556 h 708"/>
                  <a:gd name="T40" fmla="*/ 107 w 196"/>
                  <a:gd name="T41" fmla="*/ 556 h 708"/>
                  <a:gd name="T42" fmla="*/ 106 w 196"/>
                  <a:gd name="T43" fmla="*/ 557 h 708"/>
                  <a:gd name="T44" fmla="*/ 105 w 196"/>
                  <a:gd name="T45" fmla="*/ 557 h 708"/>
                  <a:gd name="T46" fmla="*/ 91 w 196"/>
                  <a:gd name="T47" fmla="*/ 558 h 708"/>
                  <a:gd name="T48" fmla="*/ 68 w 196"/>
                  <a:gd name="T49" fmla="*/ 552 h 708"/>
                  <a:gd name="T50" fmla="*/ 49 w 196"/>
                  <a:gd name="T51" fmla="*/ 335 h 708"/>
                  <a:gd name="T52" fmla="*/ 55 w 196"/>
                  <a:gd name="T53" fmla="*/ 353 h 708"/>
                  <a:gd name="T54" fmla="*/ 56 w 196"/>
                  <a:gd name="T55" fmla="*/ 379 h 708"/>
                  <a:gd name="T56" fmla="*/ 54 w 196"/>
                  <a:gd name="T57" fmla="*/ 407 h 708"/>
                  <a:gd name="T58" fmla="*/ 53 w 196"/>
                  <a:gd name="T59" fmla="*/ 430 h 708"/>
                  <a:gd name="T60" fmla="*/ 53 w 196"/>
                  <a:gd name="T61" fmla="*/ 450 h 708"/>
                  <a:gd name="T62" fmla="*/ 56 w 196"/>
                  <a:gd name="T63" fmla="*/ 475 h 708"/>
                  <a:gd name="T64" fmla="*/ 63 w 196"/>
                  <a:gd name="T65" fmla="*/ 502 h 708"/>
                  <a:gd name="T66" fmla="*/ 75 w 196"/>
                  <a:gd name="T67" fmla="*/ 523 h 708"/>
                  <a:gd name="T68" fmla="*/ 168 w 196"/>
                  <a:gd name="T69" fmla="*/ 110 h 708"/>
                  <a:gd name="T70" fmla="*/ 128 w 196"/>
                  <a:gd name="T71" fmla="*/ 36 h 708"/>
                  <a:gd name="T72" fmla="*/ 113 w 196"/>
                  <a:gd name="T73" fmla="*/ 36 h 708"/>
                  <a:gd name="T74" fmla="*/ 112 w 196"/>
                  <a:gd name="T75" fmla="*/ 36 h 708"/>
                  <a:gd name="T76" fmla="*/ 111 w 196"/>
                  <a:gd name="T77" fmla="*/ 36 h 708"/>
                  <a:gd name="T78" fmla="*/ 110 w 196"/>
                  <a:gd name="T79" fmla="*/ 36 h 708"/>
                  <a:gd name="T80" fmla="*/ 109 w 196"/>
                  <a:gd name="T81" fmla="*/ 36 h 708"/>
                  <a:gd name="T82" fmla="*/ 90 w 196"/>
                  <a:gd name="T83" fmla="*/ 43 h 708"/>
                  <a:gd name="T84" fmla="*/ 65 w 196"/>
                  <a:gd name="T85" fmla="*/ 66 h 708"/>
                  <a:gd name="T86" fmla="*/ 44 w 196"/>
                  <a:gd name="T87" fmla="*/ 111 h 708"/>
                  <a:gd name="T88" fmla="*/ 27 w 196"/>
                  <a:gd name="T89" fmla="*/ 181 h 708"/>
                  <a:gd name="T90" fmla="*/ 18 w 196"/>
                  <a:gd name="T91" fmla="*/ 283 h 708"/>
                  <a:gd name="T92" fmla="*/ 17 w 196"/>
                  <a:gd name="T93" fmla="*/ 400 h 708"/>
                  <a:gd name="T94" fmla="*/ 19 w 196"/>
                  <a:gd name="T95" fmla="*/ 482 h 708"/>
                  <a:gd name="T96" fmla="*/ 23 w 196"/>
                  <a:gd name="T97" fmla="*/ 534 h 708"/>
                  <a:gd name="T98" fmla="*/ 29 w 196"/>
                  <a:gd name="T99" fmla="*/ 567 h 708"/>
                  <a:gd name="T100" fmla="*/ 34 w 196"/>
                  <a:gd name="T101" fmla="*/ 590 h 708"/>
                  <a:gd name="T102" fmla="*/ 40 w 196"/>
                  <a:gd name="T103" fmla="*/ 612 h 708"/>
                  <a:gd name="T104" fmla="*/ 51 w 196"/>
                  <a:gd name="T105" fmla="*/ 634 h 708"/>
                  <a:gd name="T106" fmla="*/ 65 w 196"/>
                  <a:gd name="T107" fmla="*/ 653 h 708"/>
                  <a:gd name="T108" fmla="*/ 107 w 196"/>
                  <a:gd name="T109" fmla="*/ 671 h 708"/>
                  <a:gd name="T110" fmla="*/ 196 w 196"/>
                  <a:gd name="T111" fmla="*/ 348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6" h="708">
                    <a:moveTo>
                      <a:pt x="196" y="348"/>
                    </a:moveTo>
                    <a:cubicBezTo>
                      <a:pt x="187" y="352"/>
                      <a:pt x="181" y="355"/>
                      <a:pt x="186" y="524"/>
                    </a:cubicBezTo>
                    <a:cubicBezTo>
                      <a:pt x="191" y="708"/>
                      <a:pt x="81" y="682"/>
                      <a:pt x="54" y="639"/>
                    </a:cubicBezTo>
                    <a:cubicBezTo>
                      <a:pt x="0" y="557"/>
                      <a:pt x="7" y="217"/>
                      <a:pt x="42" y="111"/>
                    </a:cubicBezTo>
                    <a:cubicBezTo>
                      <a:pt x="79" y="0"/>
                      <a:pt x="153" y="29"/>
                      <a:pt x="167" y="54"/>
                    </a:cubicBezTo>
                    <a:cubicBezTo>
                      <a:pt x="174" y="67"/>
                      <a:pt x="174" y="83"/>
                      <a:pt x="173" y="92"/>
                    </a:cubicBezTo>
                    <a:cubicBezTo>
                      <a:pt x="173" y="94"/>
                      <a:pt x="173" y="95"/>
                      <a:pt x="173" y="97"/>
                    </a:cubicBezTo>
                    <a:cubicBezTo>
                      <a:pt x="168" y="149"/>
                      <a:pt x="152" y="199"/>
                      <a:pt x="147" y="251"/>
                    </a:cubicBezTo>
                    <a:cubicBezTo>
                      <a:pt x="139" y="329"/>
                      <a:pt x="150" y="407"/>
                      <a:pt x="137" y="485"/>
                    </a:cubicBezTo>
                    <a:cubicBezTo>
                      <a:pt x="127" y="545"/>
                      <a:pt x="90" y="533"/>
                      <a:pt x="88" y="532"/>
                    </a:cubicBezTo>
                    <a:cubicBezTo>
                      <a:pt x="68" y="525"/>
                      <a:pt x="48" y="484"/>
                      <a:pt x="53" y="410"/>
                    </a:cubicBezTo>
                    <a:cubicBezTo>
                      <a:pt x="55" y="381"/>
                      <a:pt x="58" y="336"/>
                      <a:pt x="47" y="334"/>
                    </a:cubicBezTo>
                    <a:cubicBezTo>
                      <a:pt x="30" y="331"/>
                      <a:pt x="28" y="493"/>
                      <a:pt x="55" y="532"/>
                    </a:cubicBezTo>
                    <a:cubicBezTo>
                      <a:pt x="76" y="561"/>
                      <a:pt x="143" y="569"/>
                      <a:pt x="155" y="495"/>
                    </a:cubicBezTo>
                    <a:cubicBezTo>
                      <a:pt x="163" y="442"/>
                      <a:pt x="156" y="388"/>
                      <a:pt x="161" y="335"/>
                    </a:cubicBezTo>
                    <a:cubicBezTo>
                      <a:pt x="170" y="251"/>
                      <a:pt x="186" y="169"/>
                      <a:pt x="193" y="85"/>
                    </a:cubicBezTo>
                    <a:cubicBezTo>
                      <a:pt x="194" y="81"/>
                      <a:pt x="193" y="75"/>
                      <a:pt x="193" y="71"/>
                    </a:cubicBezTo>
                    <a:cubicBezTo>
                      <a:pt x="191" y="52"/>
                      <a:pt x="164" y="4"/>
                      <a:pt x="110" y="11"/>
                    </a:cubicBezTo>
                    <a:cubicBezTo>
                      <a:pt x="111" y="11"/>
                      <a:pt x="113" y="11"/>
                      <a:pt x="115" y="11"/>
                    </a:cubicBezTo>
                    <a:cubicBezTo>
                      <a:pt x="129" y="9"/>
                      <a:pt x="142" y="12"/>
                      <a:pt x="154" y="19"/>
                    </a:cubicBezTo>
                    <a:cubicBezTo>
                      <a:pt x="156" y="20"/>
                      <a:pt x="158" y="21"/>
                      <a:pt x="160" y="22"/>
                    </a:cubicBezTo>
                    <a:cubicBezTo>
                      <a:pt x="161" y="23"/>
                      <a:pt x="164" y="25"/>
                      <a:pt x="165" y="26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2" y="32"/>
                      <a:pt x="174" y="34"/>
                      <a:pt x="175" y="35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80" y="42"/>
                      <a:pt x="182" y="44"/>
                      <a:pt x="183" y="45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7" y="53"/>
                      <a:pt x="188" y="55"/>
                      <a:pt x="189" y="57"/>
                    </a:cubicBezTo>
                    <a:cubicBezTo>
                      <a:pt x="191" y="63"/>
                      <a:pt x="191" y="63"/>
                      <a:pt x="191" y="63"/>
                    </a:cubicBezTo>
                    <a:cubicBezTo>
                      <a:pt x="192" y="65"/>
                      <a:pt x="192" y="67"/>
                      <a:pt x="193" y="69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4" y="77"/>
                      <a:pt x="194" y="80"/>
                      <a:pt x="194" y="82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100"/>
                      <a:pt x="192" y="100"/>
                      <a:pt x="192" y="100"/>
                    </a:cubicBezTo>
                    <a:cubicBezTo>
                      <a:pt x="191" y="103"/>
                      <a:pt x="191" y="106"/>
                      <a:pt x="190" y="109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8" y="125"/>
                      <a:pt x="187" y="131"/>
                      <a:pt x="186" y="135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3" y="156"/>
                      <a:pt x="182" y="163"/>
                      <a:pt x="182" y="168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79" y="193"/>
                      <a:pt x="178" y="201"/>
                      <a:pt x="177" y="207"/>
                    </a:cubicBezTo>
                    <a:cubicBezTo>
                      <a:pt x="174" y="227"/>
                      <a:pt x="174" y="227"/>
                      <a:pt x="174" y="227"/>
                    </a:cubicBezTo>
                    <a:cubicBezTo>
                      <a:pt x="173" y="233"/>
                      <a:pt x="172" y="241"/>
                      <a:pt x="172" y="247"/>
                    </a:cubicBezTo>
                    <a:cubicBezTo>
                      <a:pt x="169" y="268"/>
                      <a:pt x="169" y="268"/>
                      <a:pt x="169" y="268"/>
                    </a:cubicBezTo>
                    <a:cubicBezTo>
                      <a:pt x="169" y="275"/>
                      <a:pt x="168" y="283"/>
                      <a:pt x="167" y="289"/>
                    </a:cubicBezTo>
                    <a:cubicBezTo>
                      <a:pt x="165" y="310"/>
                      <a:pt x="165" y="310"/>
                      <a:pt x="165" y="310"/>
                    </a:cubicBezTo>
                    <a:cubicBezTo>
                      <a:pt x="164" y="316"/>
                      <a:pt x="163" y="324"/>
                      <a:pt x="163" y="329"/>
                    </a:cubicBezTo>
                    <a:cubicBezTo>
                      <a:pt x="161" y="348"/>
                      <a:pt x="161" y="348"/>
                      <a:pt x="161" y="348"/>
                    </a:cubicBezTo>
                    <a:cubicBezTo>
                      <a:pt x="160" y="354"/>
                      <a:pt x="159" y="361"/>
                      <a:pt x="159" y="366"/>
                    </a:cubicBezTo>
                    <a:cubicBezTo>
                      <a:pt x="158" y="382"/>
                      <a:pt x="158" y="382"/>
                      <a:pt x="158" y="382"/>
                    </a:cubicBezTo>
                    <a:cubicBezTo>
                      <a:pt x="157" y="387"/>
                      <a:pt x="157" y="393"/>
                      <a:pt x="157" y="397"/>
                    </a:cubicBezTo>
                    <a:cubicBezTo>
                      <a:pt x="156" y="410"/>
                      <a:pt x="156" y="410"/>
                      <a:pt x="156" y="410"/>
                    </a:cubicBezTo>
                    <a:cubicBezTo>
                      <a:pt x="156" y="413"/>
                      <a:pt x="156" y="417"/>
                      <a:pt x="156" y="420"/>
                    </a:cubicBezTo>
                    <a:cubicBezTo>
                      <a:pt x="156" y="425"/>
                      <a:pt x="156" y="425"/>
                      <a:pt x="156" y="425"/>
                    </a:cubicBezTo>
                    <a:cubicBezTo>
                      <a:pt x="156" y="427"/>
                      <a:pt x="156" y="429"/>
                      <a:pt x="156" y="431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57" y="439"/>
                      <a:pt x="157" y="442"/>
                      <a:pt x="157" y="444"/>
                    </a:cubicBezTo>
                    <a:cubicBezTo>
                      <a:pt x="157" y="452"/>
                      <a:pt x="157" y="452"/>
                      <a:pt x="157" y="452"/>
                    </a:cubicBezTo>
                    <a:cubicBezTo>
                      <a:pt x="157" y="454"/>
                      <a:pt x="157" y="457"/>
                      <a:pt x="157" y="460"/>
                    </a:cubicBezTo>
                    <a:cubicBezTo>
                      <a:pt x="157" y="468"/>
                      <a:pt x="157" y="468"/>
                      <a:pt x="157" y="468"/>
                    </a:cubicBezTo>
                    <a:cubicBezTo>
                      <a:pt x="157" y="471"/>
                      <a:pt x="157" y="474"/>
                      <a:pt x="157" y="477"/>
                    </a:cubicBezTo>
                    <a:cubicBezTo>
                      <a:pt x="157" y="486"/>
                      <a:pt x="157" y="486"/>
                      <a:pt x="157" y="486"/>
                    </a:cubicBezTo>
                    <a:cubicBezTo>
                      <a:pt x="156" y="488"/>
                      <a:pt x="156" y="492"/>
                      <a:pt x="156" y="494"/>
                    </a:cubicBezTo>
                    <a:cubicBezTo>
                      <a:pt x="154" y="503"/>
                      <a:pt x="154" y="503"/>
                      <a:pt x="154" y="503"/>
                    </a:cubicBezTo>
                    <a:cubicBezTo>
                      <a:pt x="154" y="505"/>
                      <a:pt x="153" y="509"/>
                      <a:pt x="152" y="511"/>
                    </a:cubicBezTo>
                    <a:cubicBezTo>
                      <a:pt x="150" y="519"/>
                      <a:pt x="150" y="519"/>
                      <a:pt x="150" y="519"/>
                    </a:cubicBezTo>
                    <a:cubicBezTo>
                      <a:pt x="149" y="521"/>
                      <a:pt x="148" y="524"/>
                      <a:pt x="147" y="527"/>
                    </a:cubicBezTo>
                    <a:cubicBezTo>
                      <a:pt x="143" y="534"/>
                      <a:pt x="143" y="534"/>
                      <a:pt x="143" y="534"/>
                    </a:cubicBezTo>
                    <a:cubicBezTo>
                      <a:pt x="141" y="535"/>
                      <a:pt x="140" y="538"/>
                      <a:pt x="138" y="540"/>
                    </a:cubicBezTo>
                    <a:cubicBezTo>
                      <a:pt x="133" y="545"/>
                      <a:pt x="133" y="545"/>
                      <a:pt x="133" y="545"/>
                    </a:cubicBezTo>
                    <a:cubicBezTo>
                      <a:pt x="131" y="547"/>
                      <a:pt x="128" y="549"/>
                      <a:pt x="126" y="550"/>
                    </a:cubicBezTo>
                    <a:cubicBezTo>
                      <a:pt x="120" y="553"/>
                      <a:pt x="120" y="553"/>
                      <a:pt x="120" y="553"/>
                    </a:cubicBezTo>
                    <a:cubicBezTo>
                      <a:pt x="117" y="554"/>
                      <a:pt x="113" y="555"/>
                      <a:pt x="110" y="556"/>
                    </a:cubicBezTo>
                    <a:cubicBezTo>
                      <a:pt x="110" y="556"/>
                      <a:pt x="110" y="556"/>
                      <a:pt x="110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8" y="556"/>
                      <a:pt x="108" y="556"/>
                      <a:pt x="108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7" y="556"/>
                      <a:pt x="107" y="556"/>
                      <a:pt x="107" y="556"/>
                    </a:cubicBezTo>
                    <a:cubicBezTo>
                      <a:pt x="106" y="556"/>
                      <a:pt x="106" y="556"/>
                      <a:pt x="106" y="556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105" y="557"/>
                      <a:pt x="105" y="557"/>
                      <a:pt x="105" y="557"/>
                    </a:cubicBezTo>
                    <a:cubicBezTo>
                      <a:pt x="98" y="557"/>
                      <a:pt x="98" y="557"/>
                      <a:pt x="98" y="557"/>
                    </a:cubicBezTo>
                    <a:cubicBezTo>
                      <a:pt x="96" y="557"/>
                      <a:pt x="93" y="558"/>
                      <a:pt x="91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3" y="557"/>
                      <a:pt x="80" y="556"/>
                      <a:pt x="78" y="556"/>
                    </a:cubicBezTo>
                    <a:cubicBezTo>
                      <a:pt x="73" y="554"/>
                      <a:pt x="73" y="554"/>
                      <a:pt x="73" y="554"/>
                    </a:cubicBezTo>
                    <a:cubicBezTo>
                      <a:pt x="72" y="553"/>
                      <a:pt x="69" y="552"/>
                      <a:pt x="68" y="552"/>
                    </a:cubicBezTo>
                    <a:cubicBezTo>
                      <a:pt x="45" y="539"/>
                      <a:pt x="35" y="508"/>
                      <a:pt x="33" y="465"/>
                    </a:cubicBezTo>
                    <a:cubicBezTo>
                      <a:pt x="29" y="398"/>
                      <a:pt x="30" y="336"/>
                      <a:pt x="44" y="334"/>
                    </a:cubicBezTo>
                    <a:cubicBezTo>
                      <a:pt x="45" y="333"/>
                      <a:pt x="46" y="334"/>
                      <a:pt x="47" y="334"/>
                    </a:cubicBezTo>
                    <a:cubicBezTo>
                      <a:pt x="48" y="335"/>
                      <a:pt x="48" y="335"/>
                      <a:pt x="49" y="335"/>
                    </a:cubicBezTo>
                    <a:cubicBezTo>
                      <a:pt x="50" y="336"/>
                      <a:pt x="51" y="338"/>
                      <a:pt x="52" y="340"/>
                    </a:cubicBezTo>
                    <a:cubicBezTo>
                      <a:pt x="53" y="343"/>
                      <a:pt x="53" y="343"/>
                      <a:pt x="53" y="343"/>
                    </a:cubicBezTo>
                    <a:cubicBezTo>
                      <a:pt x="53" y="345"/>
                      <a:pt x="54" y="347"/>
                      <a:pt x="54" y="348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5" y="355"/>
                      <a:pt x="55" y="357"/>
                      <a:pt x="55" y="359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6" y="367"/>
                      <a:pt x="56" y="370"/>
                      <a:pt x="56" y="372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5" y="381"/>
                      <a:pt x="55" y="384"/>
                      <a:pt x="55" y="386"/>
                    </a:cubicBezTo>
                    <a:cubicBezTo>
                      <a:pt x="55" y="393"/>
                      <a:pt x="55" y="393"/>
                      <a:pt x="55" y="393"/>
                    </a:cubicBezTo>
                    <a:cubicBezTo>
                      <a:pt x="55" y="395"/>
                      <a:pt x="55" y="398"/>
                      <a:pt x="55" y="400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4" y="409"/>
                      <a:pt x="54" y="411"/>
                      <a:pt x="54" y="413"/>
                    </a:cubicBezTo>
                    <a:cubicBezTo>
                      <a:pt x="53" y="419"/>
                      <a:pt x="53" y="419"/>
                      <a:pt x="53" y="419"/>
                    </a:cubicBezTo>
                    <a:cubicBezTo>
                      <a:pt x="53" y="421"/>
                      <a:pt x="53" y="423"/>
                      <a:pt x="53" y="425"/>
                    </a:cubicBezTo>
                    <a:cubicBezTo>
                      <a:pt x="53" y="430"/>
                      <a:pt x="53" y="430"/>
                      <a:pt x="53" y="430"/>
                    </a:cubicBezTo>
                    <a:cubicBezTo>
                      <a:pt x="52" y="432"/>
                      <a:pt x="52" y="434"/>
                      <a:pt x="52" y="436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52" y="441"/>
                      <a:pt x="52" y="443"/>
                      <a:pt x="53" y="445"/>
                    </a:cubicBezTo>
                    <a:cubicBezTo>
                      <a:pt x="53" y="450"/>
                      <a:pt x="53" y="450"/>
                      <a:pt x="53" y="450"/>
                    </a:cubicBezTo>
                    <a:cubicBezTo>
                      <a:pt x="53" y="452"/>
                      <a:pt x="53" y="454"/>
                      <a:pt x="53" y="456"/>
                    </a:cubicBezTo>
                    <a:cubicBezTo>
                      <a:pt x="54" y="462"/>
                      <a:pt x="54" y="462"/>
                      <a:pt x="54" y="462"/>
                    </a:cubicBezTo>
                    <a:cubicBezTo>
                      <a:pt x="54" y="464"/>
                      <a:pt x="55" y="466"/>
                      <a:pt x="55" y="468"/>
                    </a:cubicBezTo>
                    <a:cubicBezTo>
                      <a:pt x="56" y="475"/>
                      <a:pt x="56" y="475"/>
                      <a:pt x="56" y="475"/>
                    </a:cubicBezTo>
                    <a:cubicBezTo>
                      <a:pt x="56" y="477"/>
                      <a:pt x="57" y="480"/>
                      <a:pt x="57" y="482"/>
                    </a:cubicBezTo>
                    <a:cubicBezTo>
                      <a:pt x="59" y="489"/>
                      <a:pt x="59" y="489"/>
                      <a:pt x="59" y="489"/>
                    </a:cubicBezTo>
                    <a:cubicBezTo>
                      <a:pt x="60" y="491"/>
                      <a:pt x="60" y="494"/>
                      <a:pt x="61" y="49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4" y="504"/>
                      <a:pt x="65" y="506"/>
                      <a:pt x="66" y="508"/>
                    </a:cubicBezTo>
                    <a:cubicBezTo>
                      <a:pt x="69" y="514"/>
                      <a:pt x="69" y="514"/>
                      <a:pt x="69" y="514"/>
                    </a:cubicBezTo>
                    <a:cubicBezTo>
                      <a:pt x="70" y="515"/>
                      <a:pt x="71" y="518"/>
                      <a:pt x="72" y="519"/>
                    </a:cubicBezTo>
                    <a:cubicBezTo>
                      <a:pt x="75" y="523"/>
                      <a:pt x="75" y="523"/>
                      <a:pt x="75" y="523"/>
                    </a:cubicBezTo>
                    <a:cubicBezTo>
                      <a:pt x="79" y="527"/>
                      <a:pt x="80" y="528"/>
                      <a:pt x="84" y="530"/>
                    </a:cubicBezTo>
                    <a:cubicBezTo>
                      <a:pt x="89" y="533"/>
                      <a:pt x="94" y="534"/>
                      <a:pt x="101" y="533"/>
                    </a:cubicBezTo>
                    <a:cubicBezTo>
                      <a:pt x="146" y="523"/>
                      <a:pt x="133" y="444"/>
                      <a:pt x="134" y="406"/>
                    </a:cubicBezTo>
                    <a:cubicBezTo>
                      <a:pt x="138" y="215"/>
                      <a:pt x="165" y="126"/>
                      <a:pt x="168" y="110"/>
                    </a:cubicBezTo>
                    <a:cubicBezTo>
                      <a:pt x="171" y="90"/>
                      <a:pt x="172" y="56"/>
                      <a:pt x="146" y="42"/>
                    </a:cubicBezTo>
                    <a:cubicBezTo>
                      <a:pt x="145" y="41"/>
                      <a:pt x="143" y="40"/>
                      <a:pt x="141" y="40"/>
                    </a:cubicBezTo>
                    <a:cubicBezTo>
                      <a:pt x="139" y="39"/>
                      <a:pt x="137" y="38"/>
                      <a:pt x="135" y="38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4" y="36"/>
                      <a:pt x="118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1" y="38"/>
                      <a:pt x="98" y="39"/>
                      <a:pt x="96" y="40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88" y="44"/>
                      <a:pt x="86" y="45"/>
                      <a:pt x="84" y="47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6" y="54"/>
                      <a:pt x="73" y="56"/>
                      <a:pt x="71" y="58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4" y="69"/>
                      <a:pt x="61" y="72"/>
                      <a:pt x="60" y="7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2" y="89"/>
                      <a:pt x="50" y="94"/>
                      <a:pt x="49" y="97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2" y="115"/>
                      <a:pt x="40" y="121"/>
                      <a:pt x="39" y="126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3" y="148"/>
                      <a:pt x="32" y="155"/>
                      <a:pt x="31" y="161"/>
                    </a:cubicBezTo>
                    <a:cubicBezTo>
                      <a:pt x="27" y="181"/>
                      <a:pt x="27" y="181"/>
                      <a:pt x="27" y="181"/>
                    </a:cubicBezTo>
                    <a:cubicBezTo>
                      <a:pt x="26" y="188"/>
                      <a:pt x="25" y="197"/>
                      <a:pt x="24" y="203"/>
                    </a:cubicBezTo>
                    <a:cubicBezTo>
                      <a:pt x="22" y="228"/>
                      <a:pt x="22" y="228"/>
                      <a:pt x="22" y="228"/>
                    </a:cubicBezTo>
                    <a:cubicBezTo>
                      <a:pt x="21" y="236"/>
                      <a:pt x="20" y="246"/>
                      <a:pt x="20" y="254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8" y="292"/>
                      <a:pt x="18" y="304"/>
                      <a:pt x="17" y="313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54"/>
                      <a:pt x="17" y="365"/>
                      <a:pt x="17" y="374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7" y="407"/>
                      <a:pt x="17" y="417"/>
                      <a:pt x="17" y="424"/>
                    </a:cubicBezTo>
                    <a:cubicBezTo>
                      <a:pt x="18" y="446"/>
                      <a:pt x="18" y="446"/>
                      <a:pt x="18" y="446"/>
                    </a:cubicBezTo>
                    <a:cubicBezTo>
                      <a:pt x="18" y="451"/>
                      <a:pt x="18" y="459"/>
                      <a:pt x="18" y="465"/>
                    </a:cubicBezTo>
                    <a:cubicBezTo>
                      <a:pt x="19" y="482"/>
                      <a:pt x="19" y="482"/>
                      <a:pt x="19" y="482"/>
                    </a:cubicBezTo>
                    <a:cubicBezTo>
                      <a:pt x="19" y="487"/>
                      <a:pt x="20" y="493"/>
                      <a:pt x="20" y="498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5"/>
                      <a:pt x="22" y="520"/>
                      <a:pt x="22" y="524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4" y="537"/>
                      <a:pt x="24" y="541"/>
                      <a:pt x="25" y="544"/>
                    </a:cubicBezTo>
                    <a:cubicBezTo>
                      <a:pt x="26" y="552"/>
                      <a:pt x="26" y="552"/>
                      <a:pt x="26" y="552"/>
                    </a:cubicBezTo>
                    <a:cubicBezTo>
                      <a:pt x="27" y="555"/>
                      <a:pt x="27" y="558"/>
                      <a:pt x="28" y="560"/>
                    </a:cubicBezTo>
                    <a:cubicBezTo>
                      <a:pt x="29" y="567"/>
                      <a:pt x="29" y="567"/>
                      <a:pt x="29" y="567"/>
                    </a:cubicBezTo>
                    <a:cubicBezTo>
                      <a:pt x="29" y="569"/>
                      <a:pt x="30" y="571"/>
                      <a:pt x="30" y="573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2" y="581"/>
                      <a:pt x="33" y="583"/>
                      <a:pt x="33" y="585"/>
                    </a:cubicBezTo>
                    <a:cubicBezTo>
                      <a:pt x="34" y="590"/>
                      <a:pt x="34" y="590"/>
                      <a:pt x="34" y="590"/>
                    </a:cubicBezTo>
                    <a:cubicBezTo>
                      <a:pt x="35" y="592"/>
                      <a:pt x="35" y="594"/>
                      <a:pt x="36" y="596"/>
                    </a:cubicBezTo>
                    <a:cubicBezTo>
                      <a:pt x="37" y="601"/>
                      <a:pt x="37" y="601"/>
                      <a:pt x="37" y="601"/>
                    </a:cubicBezTo>
                    <a:cubicBezTo>
                      <a:pt x="37" y="603"/>
                      <a:pt x="38" y="605"/>
                      <a:pt x="39" y="607"/>
                    </a:cubicBezTo>
                    <a:cubicBezTo>
                      <a:pt x="40" y="612"/>
                      <a:pt x="40" y="612"/>
                      <a:pt x="40" y="612"/>
                    </a:cubicBezTo>
                    <a:cubicBezTo>
                      <a:pt x="41" y="614"/>
                      <a:pt x="42" y="616"/>
                      <a:pt x="43" y="618"/>
                    </a:cubicBezTo>
                    <a:cubicBezTo>
                      <a:pt x="45" y="624"/>
                      <a:pt x="45" y="624"/>
                      <a:pt x="45" y="624"/>
                    </a:cubicBezTo>
                    <a:cubicBezTo>
                      <a:pt x="46" y="625"/>
                      <a:pt x="47" y="627"/>
                      <a:pt x="48" y="629"/>
                    </a:cubicBezTo>
                    <a:cubicBezTo>
                      <a:pt x="51" y="634"/>
                      <a:pt x="51" y="634"/>
                      <a:pt x="51" y="634"/>
                    </a:cubicBezTo>
                    <a:cubicBezTo>
                      <a:pt x="52" y="636"/>
                      <a:pt x="53" y="638"/>
                      <a:pt x="54" y="640"/>
                    </a:cubicBezTo>
                    <a:cubicBezTo>
                      <a:pt x="57" y="644"/>
                      <a:pt x="57" y="644"/>
                      <a:pt x="57" y="644"/>
                    </a:cubicBezTo>
                    <a:cubicBezTo>
                      <a:pt x="58" y="646"/>
                      <a:pt x="60" y="648"/>
                      <a:pt x="61" y="649"/>
                    </a:cubicBezTo>
                    <a:cubicBezTo>
                      <a:pt x="65" y="653"/>
                      <a:pt x="65" y="653"/>
                      <a:pt x="65" y="653"/>
                    </a:cubicBezTo>
                    <a:cubicBezTo>
                      <a:pt x="66" y="655"/>
                      <a:pt x="67" y="656"/>
                      <a:pt x="69" y="657"/>
                    </a:cubicBezTo>
                    <a:cubicBezTo>
                      <a:pt x="73" y="661"/>
                      <a:pt x="73" y="661"/>
                      <a:pt x="73" y="661"/>
                    </a:cubicBezTo>
                    <a:cubicBezTo>
                      <a:pt x="75" y="662"/>
                      <a:pt x="78" y="665"/>
                      <a:pt x="81" y="666"/>
                    </a:cubicBezTo>
                    <a:cubicBezTo>
                      <a:pt x="89" y="671"/>
                      <a:pt x="98" y="673"/>
                      <a:pt x="107" y="671"/>
                    </a:cubicBezTo>
                    <a:cubicBezTo>
                      <a:pt x="152" y="663"/>
                      <a:pt x="185" y="626"/>
                      <a:pt x="183" y="564"/>
                    </a:cubicBezTo>
                    <a:cubicBezTo>
                      <a:pt x="180" y="502"/>
                      <a:pt x="179" y="417"/>
                      <a:pt x="180" y="408"/>
                    </a:cubicBezTo>
                    <a:cubicBezTo>
                      <a:pt x="182" y="396"/>
                      <a:pt x="174" y="352"/>
                      <a:pt x="196" y="347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C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8" name="Freeform 238">
                <a:extLst>
                  <a:ext uri="{FF2B5EF4-FFF2-40B4-BE49-F238E27FC236}">
                    <a16:creationId xmlns:a16="http://schemas.microsoft.com/office/drawing/2014/main" id="{C6A7B2B0-D6C7-4B9B-8979-8ABA3BFF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42"/>
                <a:ext cx="270" cy="968"/>
              </a:xfrm>
              <a:custGeom>
                <a:avLst/>
                <a:gdLst>
                  <a:gd name="T0" fmla="*/ 43 w 198"/>
                  <a:gd name="T1" fmla="*/ 111 h 710"/>
                  <a:gd name="T2" fmla="*/ 144 w 198"/>
                  <a:gd name="T3" fmla="*/ 271 h 710"/>
                  <a:gd name="T4" fmla="*/ 44 w 198"/>
                  <a:gd name="T5" fmla="*/ 335 h 710"/>
                  <a:gd name="T6" fmla="*/ 165 w 198"/>
                  <a:gd name="T7" fmla="*/ 301 h 710"/>
                  <a:gd name="T8" fmla="*/ 154 w 198"/>
                  <a:gd name="T9" fmla="*/ 20 h 710"/>
                  <a:gd name="T10" fmla="*/ 175 w 198"/>
                  <a:gd name="T11" fmla="*/ 36 h 710"/>
                  <a:gd name="T12" fmla="*/ 189 w 198"/>
                  <a:gd name="T13" fmla="*/ 58 h 710"/>
                  <a:gd name="T14" fmla="*/ 194 w 198"/>
                  <a:gd name="T15" fmla="*/ 83 h 710"/>
                  <a:gd name="T16" fmla="*/ 190 w 198"/>
                  <a:gd name="T17" fmla="*/ 110 h 710"/>
                  <a:gd name="T18" fmla="*/ 182 w 198"/>
                  <a:gd name="T19" fmla="*/ 169 h 710"/>
                  <a:gd name="T20" fmla="*/ 172 w 198"/>
                  <a:gd name="T21" fmla="*/ 248 h 710"/>
                  <a:gd name="T22" fmla="*/ 163 w 198"/>
                  <a:gd name="T23" fmla="*/ 330 h 710"/>
                  <a:gd name="T24" fmla="*/ 157 w 198"/>
                  <a:gd name="T25" fmla="*/ 398 h 710"/>
                  <a:gd name="T26" fmla="*/ 156 w 198"/>
                  <a:gd name="T27" fmla="*/ 432 h 710"/>
                  <a:gd name="T28" fmla="*/ 157 w 198"/>
                  <a:gd name="T29" fmla="*/ 461 h 710"/>
                  <a:gd name="T30" fmla="*/ 156 w 198"/>
                  <a:gd name="T31" fmla="*/ 495 h 710"/>
                  <a:gd name="T32" fmla="*/ 147 w 198"/>
                  <a:gd name="T33" fmla="*/ 528 h 710"/>
                  <a:gd name="T34" fmla="*/ 126 w 198"/>
                  <a:gd name="T35" fmla="*/ 551 h 710"/>
                  <a:gd name="T36" fmla="*/ 109 w 198"/>
                  <a:gd name="T37" fmla="*/ 557 h 710"/>
                  <a:gd name="T38" fmla="*/ 108 w 198"/>
                  <a:gd name="T39" fmla="*/ 557 h 710"/>
                  <a:gd name="T40" fmla="*/ 107 w 198"/>
                  <a:gd name="T41" fmla="*/ 557 h 710"/>
                  <a:gd name="T42" fmla="*/ 106 w 198"/>
                  <a:gd name="T43" fmla="*/ 558 h 710"/>
                  <a:gd name="T44" fmla="*/ 105 w 198"/>
                  <a:gd name="T45" fmla="*/ 558 h 710"/>
                  <a:gd name="T46" fmla="*/ 91 w 198"/>
                  <a:gd name="T47" fmla="*/ 559 h 710"/>
                  <a:gd name="T48" fmla="*/ 68 w 198"/>
                  <a:gd name="T49" fmla="*/ 553 h 710"/>
                  <a:gd name="T50" fmla="*/ 49 w 198"/>
                  <a:gd name="T51" fmla="*/ 336 h 710"/>
                  <a:gd name="T52" fmla="*/ 55 w 198"/>
                  <a:gd name="T53" fmla="*/ 354 h 710"/>
                  <a:gd name="T54" fmla="*/ 56 w 198"/>
                  <a:gd name="T55" fmla="*/ 380 h 710"/>
                  <a:gd name="T56" fmla="*/ 54 w 198"/>
                  <a:gd name="T57" fmla="*/ 408 h 710"/>
                  <a:gd name="T58" fmla="*/ 53 w 198"/>
                  <a:gd name="T59" fmla="*/ 431 h 710"/>
                  <a:gd name="T60" fmla="*/ 53 w 198"/>
                  <a:gd name="T61" fmla="*/ 451 h 710"/>
                  <a:gd name="T62" fmla="*/ 56 w 198"/>
                  <a:gd name="T63" fmla="*/ 476 h 710"/>
                  <a:gd name="T64" fmla="*/ 63 w 198"/>
                  <a:gd name="T65" fmla="*/ 503 h 710"/>
                  <a:gd name="T66" fmla="*/ 75 w 198"/>
                  <a:gd name="T67" fmla="*/ 524 h 710"/>
                  <a:gd name="T68" fmla="*/ 168 w 198"/>
                  <a:gd name="T69" fmla="*/ 111 h 710"/>
                  <a:gd name="T70" fmla="*/ 128 w 198"/>
                  <a:gd name="T71" fmla="*/ 37 h 710"/>
                  <a:gd name="T72" fmla="*/ 113 w 198"/>
                  <a:gd name="T73" fmla="*/ 37 h 710"/>
                  <a:gd name="T74" fmla="*/ 112 w 198"/>
                  <a:gd name="T75" fmla="*/ 37 h 710"/>
                  <a:gd name="T76" fmla="*/ 111 w 198"/>
                  <a:gd name="T77" fmla="*/ 37 h 710"/>
                  <a:gd name="T78" fmla="*/ 110 w 198"/>
                  <a:gd name="T79" fmla="*/ 37 h 710"/>
                  <a:gd name="T80" fmla="*/ 109 w 198"/>
                  <a:gd name="T81" fmla="*/ 37 h 710"/>
                  <a:gd name="T82" fmla="*/ 90 w 198"/>
                  <a:gd name="T83" fmla="*/ 44 h 710"/>
                  <a:gd name="T84" fmla="*/ 65 w 198"/>
                  <a:gd name="T85" fmla="*/ 67 h 710"/>
                  <a:gd name="T86" fmla="*/ 44 w 198"/>
                  <a:gd name="T87" fmla="*/ 112 h 710"/>
                  <a:gd name="T88" fmla="*/ 27 w 198"/>
                  <a:gd name="T89" fmla="*/ 182 h 710"/>
                  <a:gd name="T90" fmla="*/ 18 w 198"/>
                  <a:gd name="T91" fmla="*/ 284 h 710"/>
                  <a:gd name="T92" fmla="*/ 17 w 198"/>
                  <a:gd name="T93" fmla="*/ 401 h 710"/>
                  <a:gd name="T94" fmla="*/ 19 w 198"/>
                  <a:gd name="T95" fmla="*/ 483 h 710"/>
                  <a:gd name="T96" fmla="*/ 23 w 198"/>
                  <a:gd name="T97" fmla="*/ 535 h 710"/>
                  <a:gd name="T98" fmla="*/ 29 w 198"/>
                  <a:gd name="T99" fmla="*/ 568 h 710"/>
                  <a:gd name="T100" fmla="*/ 34 w 198"/>
                  <a:gd name="T101" fmla="*/ 591 h 710"/>
                  <a:gd name="T102" fmla="*/ 40 w 198"/>
                  <a:gd name="T103" fmla="*/ 613 h 710"/>
                  <a:gd name="T104" fmla="*/ 51 w 198"/>
                  <a:gd name="T105" fmla="*/ 635 h 710"/>
                  <a:gd name="T106" fmla="*/ 65 w 198"/>
                  <a:gd name="T107" fmla="*/ 654 h 710"/>
                  <a:gd name="T108" fmla="*/ 107 w 198"/>
                  <a:gd name="T109" fmla="*/ 672 h 710"/>
                  <a:gd name="T110" fmla="*/ 196 w 198"/>
                  <a:gd name="T111" fmla="*/ 348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8" h="710">
                    <a:moveTo>
                      <a:pt x="196" y="348"/>
                    </a:moveTo>
                    <a:cubicBezTo>
                      <a:pt x="187" y="353"/>
                      <a:pt x="180" y="356"/>
                      <a:pt x="185" y="525"/>
                    </a:cubicBezTo>
                    <a:cubicBezTo>
                      <a:pt x="191" y="710"/>
                      <a:pt x="81" y="683"/>
                      <a:pt x="53" y="640"/>
                    </a:cubicBezTo>
                    <a:cubicBezTo>
                      <a:pt x="0" y="557"/>
                      <a:pt x="7" y="216"/>
                      <a:pt x="43" y="111"/>
                    </a:cubicBezTo>
                    <a:cubicBezTo>
                      <a:pt x="80" y="0"/>
                      <a:pt x="152" y="30"/>
                      <a:pt x="166" y="55"/>
                    </a:cubicBezTo>
                    <a:cubicBezTo>
                      <a:pt x="171" y="65"/>
                      <a:pt x="174" y="78"/>
                      <a:pt x="173" y="93"/>
                    </a:cubicBezTo>
                    <a:cubicBezTo>
                      <a:pt x="173" y="95"/>
                      <a:pt x="172" y="96"/>
                      <a:pt x="172" y="98"/>
                    </a:cubicBezTo>
                    <a:cubicBezTo>
                      <a:pt x="167" y="156"/>
                      <a:pt x="150" y="213"/>
                      <a:pt x="144" y="271"/>
                    </a:cubicBezTo>
                    <a:cubicBezTo>
                      <a:pt x="138" y="344"/>
                      <a:pt x="148" y="417"/>
                      <a:pt x="136" y="489"/>
                    </a:cubicBezTo>
                    <a:cubicBezTo>
                      <a:pt x="127" y="546"/>
                      <a:pt x="88" y="533"/>
                      <a:pt x="88" y="533"/>
                    </a:cubicBezTo>
                    <a:cubicBezTo>
                      <a:pt x="73" y="528"/>
                      <a:pt x="48" y="496"/>
                      <a:pt x="53" y="411"/>
                    </a:cubicBezTo>
                    <a:cubicBezTo>
                      <a:pt x="56" y="370"/>
                      <a:pt x="58" y="333"/>
                      <a:pt x="44" y="335"/>
                    </a:cubicBezTo>
                    <a:cubicBezTo>
                      <a:pt x="31" y="336"/>
                      <a:pt x="24" y="509"/>
                      <a:pt x="63" y="543"/>
                    </a:cubicBezTo>
                    <a:cubicBezTo>
                      <a:pt x="83" y="559"/>
                      <a:pt x="136" y="565"/>
                      <a:pt x="151" y="513"/>
                    </a:cubicBezTo>
                    <a:cubicBezTo>
                      <a:pt x="152" y="509"/>
                      <a:pt x="155" y="501"/>
                      <a:pt x="156" y="487"/>
                    </a:cubicBezTo>
                    <a:cubicBezTo>
                      <a:pt x="162" y="425"/>
                      <a:pt x="158" y="363"/>
                      <a:pt x="165" y="301"/>
                    </a:cubicBezTo>
                    <a:cubicBezTo>
                      <a:pt x="173" y="226"/>
                      <a:pt x="198" y="154"/>
                      <a:pt x="194" y="78"/>
                    </a:cubicBezTo>
                    <a:cubicBezTo>
                      <a:pt x="192" y="46"/>
                      <a:pt x="159" y="6"/>
                      <a:pt x="110" y="12"/>
                    </a:cubicBezTo>
                    <a:cubicBezTo>
                      <a:pt x="111" y="12"/>
                      <a:pt x="113" y="12"/>
                      <a:pt x="115" y="12"/>
                    </a:cubicBezTo>
                    <a:cubicBezTo>
                      <a:pt x="129" y="10"/>
                      <a:pt x="142" y="13"/>
                      <a:pt x="154" y="20"/>
                    </a:cubicBezTo>
                    <a:cubicBezTo>
                      <a:pt x="156" y="21"/>
                      <a:pt x="158" y="22"/>
                      <a:pt x="160" y="23"/>
                    </a:cubicBezTo>
                    <a:cubicBezTo>
                      <a:pt x="161" y="24"/>
                      <a:pt x="164" y="26"/>
                      <a:pt x="165" y="27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33"/>
                      <a:pt x="174" y="35"/>
                      <a:pt x="175" y="36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3"/>
                      <a:pt x="182" y="45"/>
                      <a:pt x="183" y="46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7" y="54"/>
                      <a:pt x="188" y="56"/>
                      <a:pt x="189" y="58"/>
                    </a:cubicBezTo>
                    <a:cubicBezTo>
                      <a:pt x="191" y="64"/>
                      <a:pt x="191" y="64"/>
                      <a:pt x="191" y="64"/>
                    </a:cubicBezTo>
                    <a:cubicBezTo>
                      <a:pt x="192" y="66"/>
                      <a:pt x="192" y="68"/>
                      <a:pt x="193" y="70"/>
                    </a:cubicBezTo>
                    <a:cubicBezTo>
                      <a:pt x="194" y="76"/>
                      <a:pt x="194" y="76"/>
                      <a:pt x="194" y="76"/>
                    </a:cubicBezTo>
                    <a:cubicBezTo>
                      <a:pt x="194" y="78"/>
                      <a:pt x="194" y="81"/>
                      <a:pt x="194" y="83"/>
                    </a:cubicBezTo>
                    <a:cubicBezTo>
                      <a:pt x="194" y="89"/>
                      <a:pt x="194" y="89"/>
                      <a:pt x="194" y="89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1" y="104"/>
                      <a:pt x="191" y="107"/>
                      <a:pt x="190" y="110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8" y="126"/>
                      <a:pt x="187" y="132"/>
                      <a:pt x="186" y="136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3" y="157"/>
                      <a:pt x="182" y="164"/>
                      <a:pt x="182" y="169"/>
                    </a:cubicBezTo>
                    <a:cubicBezTo>
                      <a:pt x="179" y="188"/>
                      <a:pt x="179" y="188"/>
                      <a:pt x="179" y="188"/>
                    </a:cubicBezTo>
                    <a:cubicBezTo>
                      <a:pt x="179" y="194"/>
                      <a:pt x="178" y="202"/>
                      <a:pt x="177" y="208"/>
                    </a:cubicBezTo>
                    <a:cubicBezTo>
                      <a:pt x="174" y="228"/>
                      <a:pt x="174" y="228"/>
                      <a:pt x="174" y="228"/>
                    </a:cubicBezTo>
                    <a:cubicBezTo>
                      <a:pt x="173" y="234"/>
                      <a:pt x="172" y="242"/>
                      <a:pt x="172" y="248"/>
                    </a:cubicBezTo>
                    <a:cubicBezTo>
                      <a:pt x="169" y="269"/>
                      <a:pt x="169" y="269"/>
                      <a:pt x="169" y="269"/>
                    </a:cubicBezTo>
                    <a:cubicBezTo>
                      <a:pt x="169" y="276"/>
                      <a:pt x="168" y="284"/>
                      <a:pt x="167" y="290"/>
                    </a:cubicBezTo>
                    <a:cubicBezTo>
                      <a:pt x="165" y="311"/>
                      <a:pt x="165" y="311"/>
                      <a:pt x="165" y="311"/>
                    </a:cubicBezTo>
                    <a:cubicBezTo>
                      <a:pt x="164" y="317"/>
                      <a:pt x="163" y="325"/>
                      <a:pt x="163" y="330"/>
                    </a:cubicBezTo>
                    <a:cubicBezTo>
                      <a:pt x="161" y="349"/>
                      <a:pt x="161" y="349"/>
                      <a:pt x="161" y="349"/>
                    </a:cubicBezTo>
                    <a:cubicBezTo>
                      <a:pt x="160" y="355"/>
                      <a:pt x="159" y="362"/>
                      <a:pt x="159" y="367"/>
                    </a:cubicBezTo>
                    <a:cubicBezTo>
                      <a:pt x="158" y="383"/>
                      <a:pt x="158" y="383"/>
                      <a:pt x="158" y="383"/>
                    </a:cubicBezTo>
                    <a:cubicBezTo>
                      <a:pt x="157" y="388"/>
                      <a:pt x="157" y="394"/>
                      <a:pt x="157" y="398"/>
                    </a:cubicBezTo>
                    <a:cubicBezTo>
                      <a:pt x="156" y="411"/>
                      <a:pt x="156" y="411"/>
                      <a:pt x="156" y="411"/>
                    </a:cubicBezTo>
                    <a:cubicBezTo>
                      <a:pt x="156" y="414"/>
                      <a:pt x="156" y="418"/>
                      <a:pt x="156" y="421"/>
                    </a:cubicBezTo>
                    <a:cubicBezTo>
                      <a:pt x="156" y="426"/>
                      <a:pt x="156" y="426"/>
                      <a:pt x="156" y="426"/>
                    </a:cubicBezTo>
                    <a:cubicBezTo>
                      <a:pt x="156" y="428"/>
                      <a:pt x="156" y="430"/>
                      <a:pt x="156" y="432"/>
                    </a:cubicBezTo>
                    <a:cubicBezTo>
                      <a:pt x="157" y="438"/>
                      <a:pt x="157" y="438"/>
                      <a:pt x="157" y="438"/>
                    </a:cubicBezTo>
                    <a:cubicBezTo>
                      <a:pt x="157" y="440"/>
                      <a:pt x="157" y="443"/>
                      <a:pt x="157" y="445"/>
                    </a:cubicBezTo>
                    <a:cubicBezTo>
                      <a:pt x="157" y="453"/>
                      <a:pt x="157" y="453"/>
                      <a:pt x="157" y="453"/>
                    </a:cubicBezTo>
                    <a:cubicBezTo>
                      <a:pt x="157" y="455"/>
                      <a:pt x="157" y="458"/>
                      <a:pt x="157" y="461"/>
                    </a:cubicBezTo>
                    <a:cubicBezTo>
                      <a:pt x="157" y="469"/>
                      <a:pt x="157" y="469"/>
                      <a:pt x="157" y="469"/>
                    </a:cubicBezTo>
                    <a:cubicBezTo>
                      <a:pt x="157" y="472"/>
                      <a:pt x="157" y="475"/>
                      <a:pt x="157" y="478"/>
                    </a:cubicBezTo>
                    <a:cubicBezTo>
                      <a:pt x="157" y="487"/>
                      <a:pt x="157" y="487"/>
                      <a:pt x="157" y="487"/>
                    </a:cubicBezTo>
                    <a:cubicBezTo>
                      <a:pt x="156" y="489"/>
                      <a:pt x="156" y="493"/>
                      <a:pt x="156" y="495"/>
                    </a:cubicBezTo>
                    <a:cubicBezTo>
                      <a:pt x="154" y="504"/>
                      <a:pt x="154" y="504"/>
                      <a:pt x="154" y="504"/>
                    </a:cubicBezTo>
                    <a:cubicBezTo>
                      <a:pt x="154" y="506"/>
                      <a:pt x="153" y="510"/>
                      <a:pt x="152" y="512"/>
                    </a:cubicBezTo>
                    <a:cubicBezTo>
                      <a:pt x="150" y="520"/>
                      <a:pt x="150" y="520"/>
                      <a:pt x="150" y="520"/>
                    </a:cubicBezTo>
                    <a:cubicBezTo>
                      <a:pt x="149" y="522"/>
                      <a:pt x="148" y="525"/>
                      <a:pt x="147" y="528"/>
                    </a:cubicBezTo>
                    <a:cubicBezTo>
                      <a:pt x="143" y="535"/>
                      <a:pt x="143" y="535"/>
                      <a:pt x="143" y="535"/>
                    </a:cubicBezTo>
                    <a:cubicBezTo>
                      <a:pt x="141" y="536"/>
                      <a:pt x="140" y="539"/>
                      <a:pt x="138" y="541"/>
                    </a:cubicBezTo>
                    <a:cubicBezTo>
                      <a:pt x="133" y="546"/>
                      <a:pt x="133" y="546"/>
                      <a:pt x="133" y="546"/>
                    </a:cubicBezTo>
                    <a:cubicBezTo>
                      <a:pt x="131" y="548"/>
                      <a:pt x="128" y="550"/>
                      <a:pt x="126" y="551"/>
                    </a:cubicBezTo>
                    <a:cubicBezTo>
                      <a:pt x="120" y="554"/>
                      <a:pt x="120" y="554"/>
                      <a:pt x="120" y="554"/>
                    </a:cubicBezTo>
                    <a:cubicBezTo>
                      <a:pt x="117" y="555"/>
                      <a:pt x="113" y="556"/>
                      <a:pt x="110" y="557"/>
                    </a:cubicBezTo>
                    <a:cubicBezTo>
                      <a:pt x="110" y="557"/>
                      <a:pt x="110" y="557"/>
                      <a:pt x="110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9" y="557"/>
                      <a:pt x="109" y="557"/>
                      <a:pt x="109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8" y="557"/>
                      <a:pt x="108" y="557"/>
                      <a:pt x="108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7" y="557"/>
                      <a:pt x="107" y="557"/>
                      <a:pt x="107" y="557"/>
                    </a:cubicBezTo>
                    <a:cubicBezTo>
                      <a:pt x="106" y="557"/>
                      <a:pt x="106" y="557"/>
                      <a:pt x="106" y="557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6" y="558"/>
                      <a:pt x="106" y="558"/>
                      <a:pt x="106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98" y="558"/>
                      <a:pt x="98" y="558"/>
                      <a:pt x="98" y="558"/>
                    </a:cubicBezTo>
                    <a:cubicBezTo>
                      <a:pt x="96" y="558"/>
                      <a:pt x="93" y="559"/>
                      <a:pt x="91" y="559"/>
                    </a:cubicBezTo>
                    <a:cubicBezTo>
                      <a:pt x="85" y="558"/>
                      <a:pt x="85" y="558"/>
                      <a:pt x="85" y="558"/>
                    </a:cubicBezTo>
                    <a:cubicBezTo>
                      <a:pt x="83" y="558"/>
                      <a:pt x="80" y="557"/>
                      <a:pt x="78" y="557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2" y="554"/>
                      <a:pt x="69" y="553"/>
                      <a:pt x="68" y="553"/>
                    </a:cubicBezTo>
                    <a:cubicBezTo>
                      <a:pt x="45" y="540"/>
                      <a:pt x="35" y="509"/>
                      <a:pt x="33" y="466"/>
                    </a:cubicBezTo>
                    <a:cubicBezTo>
                      <a:pt x="29" y="399"/>
                      <a:pt x="30" y="337"/>
                      <a:pt x="44" y="335"/>
                    </a:cubicBezTo>
                    <a:cubicBezTo>
                      <a:pt x="45" y="334"/>
                      <a:pt x="46" y="335"/>
                      <a:pt x="47" y="335"/>
                    </a:cubicBezTo>
                    <a:cubicBezTo>
                      <a:pt x="48" y="336"/>
                      <a:pt x="48" y="336"/>
                      <a:pt x="49" y="336"/>
                    </a:cubicBezTo>
                    <a:cubicBezTo>
                      <a:pt x="50" y="337"/>
                      <a:pt x="51" y="339"/>
                      <a:pt x="52" y="341"/>
                    </a:cubicBezTo>
                    <a:cubicBezTo>
                      <a:pt x="53" y="344"/>
                      <a:pt x="53" y="344"/>
                      <a:pt x="53" y="344"/>
                    </a:cubicBezTo>
                    <a:cubicBezTo>
                      <a:pt x="53" y="346"/>
                      <a:pt x="54" y="348"/>
                      <a:pt x="54" y="349"/>
                    </a:cubicBezTo>
                    <a:cubicBezTo>
                      <a:pt x="55" y="354"/>
                      <a:pt x="55" y="354"/>
                      <a:pt x="55" y="354"/>
                    </a:cubicBezTo>
                    <a:cubicBezTo>
                      <a:pt x="55" y="356"/>
                      <a:pt x="55" y="358"/>
                      <a:pt x="55" y="360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8"/>
                      <a:pt x="56" y="371"/>
                      <a:pt x="56" y="373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2"/>
                      <a:pt x="55" y="385"/>
                      <a:pt x="55" y="387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5" y="396"/>
                      <a:pt x="55" y="399"/>
                      <a:pt x="55" y="401"/>
                    </a:cubicBezTo>
                    <a:cubicBezTo>
                      <a:pt x="54" y="408"/>
                      <a:pt x="54" y="408"/>
                      <a:pt x="54" y="408"/>
                    </a:cubicBezTo>
                    <a:cubicBezTo>
                      <a:pt x="54" y="410"/>
                      <a:pt x="54" y="412"/>
                      <a:pt x="54" y="414"/>
                    </a:cubicBezTo>
                    <a:cubicBezTo>
                      <a:pt x="53" y="420"/>
                      <a:pt x="53" y="420"/>
                      <a:pt x="53" y="420"/>
                    </a:cubicBezTo>
                    <a:cubicBezTo>
                      <a:pt x="53" y="422"/>
                      <a:pt x="53" y="424"/>
                      <a:pt x="53" y="426"/>
                    </a:cubicBezTo>
                    <a:cubicBezTo>
                      <a:pt x="53" y="431"/>
                      <a:pt x="53" y="431"/>
                      <a:pt x="53" y="431"/>
                    </a:cubicBezTo>
                    <a:cubicBezTo>
                      <a:pt x="52" y="433"/>
                      <a:pt x="52" y="435"/>
                      <a:pt x="52" y="437"/>
                    </a:cubicBezTo>
                    <a:cubicBezTo>
                      <a:pt x="52" y="441"/>
                      <a:pt x="52" y="441"/>
                      <a:pt x="52" y="441"/>
                    </a:cubicBezTo>
                    <a:cubicBezTo>
                      <a:pt x="52" y="442"/>
                      <a:pt x="52" y="444"/>
                      <a:pt x="53" y="446"/>
                    </a:cubicBezTo>
                    <a:cubicBezTo>
                      <a:pt x="53" y="451"/>
                      <a:pt x="53" y="451"/>
                      <a:pt x="53" y="451"/>
                    </a:cubicBezTo>
                    <a:cubicBezTo>
                      <a:pt x="53" y="453"/>
                      <a:pt x="53" y="455"/>
                      <a:pt x="53" y="457"/>
                    </a:cubicBezTo>
                    <a:cubicBezTo>
                      <a:pt x="54" y="463"/>
                      <a:pt x="54" y="463"/>
                      <a:pt x="54" y="463"/>
                    </a:cubicBezTo>
                    <a:cubicBezTo>
                      <a:pt x="54" y="465"/>
                      <a:pt x="55" y="467"/>
                      <a:pt x="55" y="469"/>
                    </a:cubicBezTo>
                    <a:cubicBezTo>
                      <a:pt x="56" y="476"/>
                      <a:pt x="56" y="476"/>
                      <a:pt x="56" y="476"/>
                    </a:cubicBezTo>
                    <a:cubicBezTo>
                      <a:pt x="56" y="478"/>
                      <a:pt x="57" y="481"/>
                      <a:pt x="57" y="483"/>
                    </a:cubicBezTo>
                    <a:cubicBezTo>
                      <a:pt x="59" y="490"/>
                      <a:pt x="59" y="490"/>
                      <a:pt x="59" y="490"/>
                    </a:cubicBezTo>
                    <a:cubicBezTo>
                      <a:pt x="60" y="492"/>
                      <a:pt x="60" y="495"/>
                      <a:pt x="61" y="497"/>
                    </a:cubicBezTo>
                    <a:cubicBezTo>
                      <a:pt x="63" y="503"/>
                      <a:pt x="63" y="503"/>
                      <a:pt x="63" y="503"/>
                    </a:cubicBezTo>
                    <a:cubicBezTo>
                      <a:pt x="64" y="505"/>
                      <a:pt x="65" y="507"/>
                      <a:pt x="66" y="509"/>
                    </a:cubicBezTo>
                    <a:cubicBezTo>
                      <a:pt x="69" y="515"/>
                      <a:pt x="69" y="515"/>
                      <a:pt x="69" y="515"/>
                    </a:cubicBezTo>
                    <a:cubicBezTo>
                      <a:pt x="70" y="516"/>
                      <a:pt x="71" y="519"/>
                      <a:pt x="72" y="520"/>
                    </a:cubicBezTo>
                    <a:cubicBezTo>
                      <a:pt x="75" y="524"/>
                      <a:pt x="75" y="524"/>
                      <a:pt x="75" y="524"/>
                    </a:cubicBezTo>
                    <a:cubicBezTo>
                      <a:pt x="79" y="528"/>
                      <a:pt x="80" y="529"/>
                      <a:pt x="84" y="531"/>
                    </a:cubicBezTo>
                    <a:cubicBezTo>
                      <a:pt x="89" y="534"/>
                      <a:pt x="94" y="535"/>
                      <a:pt x="101" y="534"/>
                    </a:cubicBezTo>
                    <a:cubicBezTo>
                      <a:pt x="146" y="524"/>
                      <a:pt x="133" y="445"/>
                      <a:pt x="134" y="407"/>
                    </a:cubicBezTo>
                    <a:cubicBezTo>
                      <a:pt x="138" y="216"/>
                      <a:pt x="165" y="127"/>
                      <a:pt x="168" y="111"/>
                    </a:cubicBezTo>
                    <a:cubicBezTo>
                      <a:pt x="171" y="91"/>
                      <a:pt x="172" y="57"/>
                      <a:pt x="146" y="43"/>
                    </a:cubicBezTo>
                    <a:cubicBezTo>
                      <a:pt x="145" y="42"/>
                      <a:pt x="143" y="41"/>
                      <a:pt x="141" y="41"/>
                    </a:cubicBezTo>
                    <a:cubicBezTo>
                      <a:pt x="139" y="40"/>
                      <a:pt x="137" y="39"/>
                      <a:pt x="135" y="39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4" y="37"/>
                      <a:pt x="118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1" y="39"/>
                      <a:pt x="98" y="40"/>
                      <a:pt x="96" y="41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88" y="45"/>
                      <a:pt x="86" y="46"/>
                      <a:pt x="84" y="48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6" y="55"/>
                      <a:pt x="73" y="57"/>
                      <a:pt x="71" y="59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70"/>
                      <a:pt x="61" y="73"/>
                      <a:pt x="60" y="7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90"/>
                      <a:pt x="50" y="95"/>
                      <a:pt x="49" y="9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2" y="116"/>
                      <a:pt x="40" y="122"/>
                      <a:pt x="39" y="127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3" y="149"/>
                      <a:pt x="32" y="156"/>
                      <a:pt x="31" y="162"/>
                    </a:cubicBezTo>
                    <a:cubicBezTo>
                      <a:pt x="27" y="182"/>
                      <a:pt x="27" y="182"/>
                      <a:pt x="27" y="182"/>
                    </a:cubicBezTo>
                    <a:cubicBezTo>
                      <a:pt x="26" y="189"/>
                      <a:pt x="25" y="198"/>
                      <a:pt x="24" y="204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37"/>
                      <a:pt x="20" y="247"/>
                      <a:pt x="20" y="255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18" y="293"/>
                      <a:pt x="18" y="305"/>
                      <a:pt x="17" y="314"/>
                    </a:cubicBezTo>
                    <a:cubicBezTo>
                      <a:pt x="17" y="346"/>
                      <a:pt x="17" y="346"/>
                      <a:pt x="17" y="346"/>
                    </a:cubicBezTo>
                    <a:cubicBezTo>
                      <a:pt x="17" y="355"/>
                      <a:pt x="17" y="366"/>
                      <a:pt x="17" y="375"/>
                    </a:cubicBezTo>
                    <a:cubicBezTo>
                      <a:pt x="17" y="401"/>
                      <a:pt x="17" y="401"/>
                      <a:pt x="17" y="401"/>
                    </a:cubicBezTo>
                    <a:cubicBezTo>
                      <a:pt x="17" y="408"/>
                      <a:pt x="17" y="418"/>
                      <a:pt x="17" y="425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18" y="452"/>
                      <a:pt x="18" y="460"/>
                      <a:pt x="18" y="466"/>
                    </a:cubicBezTo>
                    <a:cubicBezTo>
                      <a:pt x="19" y="483"/>
                      <a:pt x="19" y="483"/>
                      <a:pt x="19" y="483"/>
                    </a:cubicBezTo>
                    <a:cubicBezTo>
                      <a:pt x="19" y="488"/>
                      <a:pt x="20" y="494"/>
                      <a:pt x="20" y="499"/>
                    </a:cubicBezTo>
                    <a:cubicBezTo>
                      <a:pt x="21" y="512"/>
                      <a:pt x="21" y="512"/>
                      <a:pt x="21" y="512"/>
                    </a:cubicBezTo>
                    <a:cubicBezTo>
                      <a:pt x="21" y="516"/>
                      <a:pt x="22" y="521"/>
                      <a:pt x="22" y="525"/>
                    </a:cubicBezTo>
                    <a:cubicBezTo>
                      <a:pt x="23" y="535"/>
                      <a:pt x="23" y="535"/>
                      <a:pt x="23" y="535"/>
                    </a:cubicBezTo>
                    <a:cubicBezTo>
                      <a:pt x="24" y="538"/>
                      <a:pt x="24" y="542"/>
                      <a:pt x="25" y="545"/>
                    </a:cubicBezTo>
                    <a:cubicBezTo>
                      <a:pt x="26" y="553"/>
                      <a:pt x="26" y="553"/>
                      <a:pt x="26" y="553"/>
                    </a:cubicBezTo>
                    <a:cubicBezTo>
                      <a:pt x="27" y="556"/>
                      <a:pt x="27" y="559"/>
                      <a:pt x="28" y="561"/>
                    </a:cubicBezTo>
                    <a:cubicBezTo>
                      <a:pt x="29" y="568"/>
                      <a:pt x="29" y="568"/>
                      <a:pt x="29" y="568"/>
                    </a:cubicBezTo>
                    <a:cubicBezTo>
                      <a:pt x="29" y="570"/>
                      <a:pt x="30" y="572"/>
                      <a:pt x="30" y="574"/>
                    </a:cubicBezTo>
                    <a:cubicBezTo>
                      <a:pt x="32" y="580"/>
                      <a:pt x="32" y="580"/>
                      <a:pt x="32" y="580"/>
                    </a:cubicBezTo>
                    <a:cubicBezTo>
                      <a:pt x="32" y="582"/>
                      <a:pt x="33" y="584"/>
                      <a:pt x="33" y="586"/>
                    </a:cubicBezTo>
                    <a:cubicBezTo>
                      <a:pt x="34" y="591"/>
                      <a:pt x="34" y="591"/>
                      <a:pt x="34" y="591"/>
                    </a:cubicBezTo>
                    <a:cubicBezTo>
                      <a:pt x="35" y="593"/>
                      <a:pt x="35" y="595"/>
                      <a:pt x="36" y="597"/>
                    </a:cubicBezTo>
                    <a:cubicBezTo>
                      <a:pt x="37" y="602"/>
                      <a:pt x="37" y="602"/>
                      <a:pt x="37" y="602"/>
                    </a:cubicBezTo>
                    <a:cubicBezTo>
                      <a:pt x="37" y="604"/>
                      <a:pt x="38" y="606"/>
                      <a:pt x="39" y="608"/>
                    </a:cubicBezTo>
                    <a:cubicBezTo>
                      <a:pt x="40" y="613"/>
                      <a:pt x="40" y="613"/>
                      <a:pt x="40" y="613"/>
                    </a:cubicBezTo>
                    <a:cubicBezTo>
                      <a:pt x="41" y="615"/>
                      <a:pt x="42" y="617"/>
                      <a:pt x="43" y="619"/>
                    </a:cubicBezTo>
                    <a:cubicBezTo>
                      <a:pt x="45" y="625"/>
                      <a:pt x="45" y="625"/>
                      <a:pt x="45" y="625"/>
                    </a:cubicBezTo>
                    <a:cubicBezTo>
                      <a:pt x="46" y="626"/>
                      <a:pt x="47" y="628"/>
                      <a:pt x="48" y="630"/>
                    </a:cubicBezTo>
                    <a:cubicBezTo>
                      <a:pt x="51" y="635"/>
                      <a:pt x="51" y="635"/>
                      <a:pt x="51" y="635"/>
                    </a:cubicBezTo>
                    <a:cubicBezTo>
                      <a:pt x="52" y="637"/>
                      <a:pt x="53" y="639"/>
                      <a:pt x="54" y="641"/>
                    </a:cubicBezTo>
                    <a:cubicBezTo>
                      <a:pt x="57" y="645"/>
                      <a:pt x="57" y="645"/>
                      <a:pt x="57" y="645"/>
                    </a:cubicBezTo>
                    <a:cubicBezTo>
                      <a:pt x="58" y="647"/>
                      <a:pt x="60" y="649"/>
                      <a:pt x="61" y="650"/>
                    </a:cubicBezTo>
                    <a:cubicBezTo>
                      <a:pt x="65" y="654"/>
                      <a:pt x="65" y="654"/>
                      <a:pt x="65" y="654"/>
                    </a:cubicBezTo>
                    <a:cubicBezTo>
                      <a:pt x="66" y="656"/>
                      <a:pt x="67" y="657"/>
                      <a:pt x="69" y="658"/>
                    </a:cubicBezTo>
                    <a:cubicBezTo>
                      <a:pt x="73" y="662"/>
                      <a:pt x="73" y="662"/>
                      <a:pt x="73" y="662"/>
                    </a:cubicBezTo>
                    <a:cubicBezTo>
                      <a:pt x="75" y="663"/>
                      <a:pt x="78" y="666"/>
                      <a:pt x="81" y="667"/>
                    </a:cubicBezTo>
                    <a:cubicBezTo>
                      <a:pt x="89" y="672"/>
                      <a:pt x="98" y="674"/>
                      <a:pt x="107" y="672"/>
                    </a:cubicBezTo>
                    <a:cubicBezTo>
                      <a:pt x="152" y="664"/>
                      <a:pt x="185" y="627"/>
                      <a:pt x="183" y="565"/>
                    </a:cubicBezTo>
                    <a:cubicBezTo>
                      <a:pt x="180" y="503"/>
                      <a:pt x="179" y="418"/>
                      <a:pt x="180" y="409"/>
                    </a:cubicBezTo>
                    <a:cubicBezTo>
                      <a:pt x="182" y="397"/>
                      <a:pt x="174" y="353"/>
                      <a:pt x="196" y="348"/>
                    </a:cubicBezTo>
                    <a:cubicBezTo>
                      <a:pt x="196" y="348"/>
                      <a:pt x="196" y="348"/>
                      <a:pt x="196" y="348"/>
                    </a:cubicBezTo>
                  </a:path>
                </a:pathLst>
              </a:custGeom>
              <a:solidFill>
                <a:srgbClr val="89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89" name="Freeform 239">
                <a:extLst>
                  <a:ext uri="{FF2B5EF4-FFF2-40B4-BE49-F238E27FC236}">
                    <a16:creationId xmlns:a16="http://schemas.microsoft.com/office/drawing/2014/main" id="{1EFDB4FB-B5CF-4BDB-B1B2-54C4DCFD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544"/>
                <a:ext cx="264" cy="965"/>
              </a:xfrm>
              <a:custGeom>
                <a:avLst/>
                <a:gdLst>
                  <a:gd name="T0" fmla="*/ 40 w 193"/>
                  <a:gd name="T1" fmla="*/ 110 h 707"/>
                  <a:gd name="T2" fmla="*/ 133 w 193"/>
                  <a:gd name="T3" fmla="*/ 487 h 707"/>
                  <a:gd name="T4" fmla="*/ 66 w 193"/>
                  <a:gd name="T5" fmla="*/ 545 h 707"/>
                  <a:gd name="T6" fmla="*/ 190 w 193"/>
                  <a:gd name="T7" fmla="*/ 68 h 707"/>
                  <a:gd name="T8" fmla="*/ 157 w 193"/>
                  <a:gd name="T9" fmla="*/ 21 h 707"/>
                  <a:gd name="T10" fmla="*/ 176 w 193"/>
                  <a:gd name="T11" fmla="*/ 39 h 707"/>
                  <a:gd name="T12" fmla="*/ 188 w 193"/>
                  <a:gd name="T13" fmla="*/ 62 h 707"/>
                  <a:gd name="T14" fmla="*/ 191 w 193"/>
                  <a:gd name="T15" fmla="*/ 87 h 707"/>
                  <a:gd name="T16" fmla="*/ 185 w 193"/>
                  <a:gd name="T17" fmla="*/ 120 h 707"/>
                  <a:gd name="T18" fmla="*/ 176 w 193"/>
                  <a:gd name="T19" fmla="*/ 186 h 707"/>
                  <a:gd name="T20" fmla="*/ 166 w 193"/>
                  <a:gd name="T21" fmla="*/ 267 h 707"/>
                  <a:gd name="T22" fmla="*/ 158 w 193"/>
                  <a:gd name="T23" fmla="*/ 347 h 707"/>
                  <a:gd name="T24" fmla="*/ 153 w 193"/>
                  <a:gd name="T25" fmla="*/ 409 h 707"/>
                  <a:gd name="T26" fmla="*/ 154 w 193"/>
                  <a:gd name="T27" fmla="*/ 436 h 707"/>
                  <a:gd name="T28" fmla="*/ 154 w 193"/>
                  <a:gd name="T29" fmla="*/ 467 h 707"/>
                  <a:gd name="T30" fmla="*/ 151 w 193"/>
                  <a:gd name="T31" fmla="*/ 502 h 707"/>
                  <a:gd name="T32" fmla="*/ 140 w 193"/>
                  <a:gd name="T33" fmla="*/ 533 h 707"/>
                  <a:gd name="T34" fmla="*/ 117 w 193"/>
                  <a:gd name="T35" fmla="*/ 552 h 707"/>
                  <a:gd name="T36" fmla="*/ 106 w 193"/>
                  <a:gd name="T37" fmla="*/ 555 h 707"/>
                  <a:gd name="T38" fmla="*/ 105 w 193"/>
                  <a:gd name="T39" fmla="*/ 555 h 707"/>
                  <a:gd name="T40" fmla="*/ 104 w 193"/>
                  <a:gd name="T41" fmla="*/ 555 h 707"/>
                  <a:gd name="T42" fmla="*/ 103 w 193"/>
                  <a:gd name="T43" fmla="*/ 556 h 707"/>
                  <a:gd name="T44" fmla="*/ 102 w 193"/>
                  <a:gd name="T45" fmla="*/ 556 h 707"/>
                  <a:gd name="T46" fmla="*/ 82 w 193"/>
                  <a:gd name="T47" fmla="*/ 556 h 707"/>
                  <a:gd name="T48" fmla="*/ 30 w 193"/>
                  <a:gd name="T49" fmla="*/ 464 h 707"/>
                  <a:gd name="T50" fmla="*/ 49 w 193"/>
                  <a:gd name="T51" fmla="*/ 339 h 707"/>
                  <a:gd name="T52" fmla="*/ 52 w 193"/>
                  <a:gd name="T53" fmla="*/ 358 h 707"/>
                  <a:gd name="T54" fmla="*/ 52 w 193"/>
                  <a:gd name="T55" fmla="*/ 385 h 707"/>
                  <a:gd name="T56" fmla="*/ 51 w 193"/>
                  <a:gd name="T57" fmla="*/ 412 h 707"/>
                  <a:gd name="T58" fmla="*/ 49 w 193"/>
                  <a:gd name="T59" fmla="*/ 435 h 707"/>
                  <a:gd name="T60" fmla="*/ 50 w 193"/>
                  <a:gd name="T61" fmla="*/ 455 h 707"/>
                  <a:gd name="T62" fmla="*/ 54 w 193"/>
                  <a:gd name="T63" fmla="*/ 481 h 707"/>
                  <a:gd name="T64" fmla="*/ 63 w 193"/>
                  <a:gd name="T65" fmla="*/ 507 h 707"/>
                  <a:gd name="T66" fmla="*/ 81 w 193"/>
                  <a:gd name="T67" fmla="*/ 529 h 707"/>
                  <a:gd name="T68" fmla="*/ 143 w 193"/>
                  <a:gd name="T69" fmla="*/ 41 h 707"/>
                  <a:gd name="T70" fmla="*/ 111 w 193"/>
                  <a:gd name="T71" fmla="*/ 35 h 707"/>
                  <a:gd name="T72" fmla="*/ 110 w 193"/>
                  <a:gd name="T73" fmla="*/ 35 h 707"/>
                  <a:gd name="T74" fmla="*/ 109 w 193"/>
                  <a:gd name="T75" fmla="*/ 35 h 707"/>
                  <a:gd name="T76" fmla="*/ 108 w 193"/>
                  <a:gd name="T77" fmla="*/ 35 h 707"/>
                  <a:gd name="T78" fmla="*/ 107 w 193"/>
                  <a:gd name="T79" fmla="*/ 35 h 707"/>
                  <a:gd name="T80" fmla="*/ 106 w 193"/>
                  <a:gd name="T81" fmla="*/ 35 h 707"/>
                  <a:gd name="T82" fmla="*/ 81 w 193"/>
                  <a:gd name="T83" fmla="*/ 46 h 707"/>
                  <a:gd name="T84" fmla="*/ 57 w 193"/>
                  <a:gd name="T85" fmla="*/ 74 h 707"/>
                  <a:gd name="T86" fmla="*/ 36 w 193"/>
                  <a:gd name="T87" fmla="*/ 125 h 707"/>
                  <a:gd name="T88" fmla="*/ 21 w 193"/>
                  <a:gd name="T89" fmla="*/ 202 h 707"/>
                  <a:gd name="T90" fmla="*/ 14 w 193"/>
                  <a:gd name="T91" fmla="*/ 312 h 707"/>
                  <a:gd name="T92" fmla="*/ 14 w 193"/>
                  <a:gd name="T93" fmla="*/ 423 h 707"/>
                  <a:gd name="T94" fmla="*/ 17 w 193"/>
                  <a:gd name="T95" fmla="*/ 497 h 707"/>
                  <a:gd name="T96" fmla="*/ 22 w 193"/>
                  <a:gd name="T97" fmla="*/ 543 h 707"/>
                  <a:gd name="T98" fmla="*/ 27 w 193"/>
                  <a:gd name="T99" fmla="*/ 572 h 707"/>
                  <a:gd name="T100" fmla="*/ 33 w 193"/>
                  <a:gd name="T101" fmla="*/ 595 h 707"/>
                  <a:gd name="T102" fmla="*/ 40 w 193"/>
                  <a:gd name="T103" fmla="*/ 617 h 707"/>
                  <a:gd name="T104" fmla="*/ 51 w 193"/>
                  <a:gd name="T105" fmla="*/ 639 h 707"/>
                  <a:gd name="T106" fmla="*/ 66 w 193"/>
                  <a:gd name="T107" fmla="*/ 656 h 707"/>
                  <a:gd name="T108" fmla="*/ 180 w 193"/>
                  <a:gd name="T109" fmla="*/ 563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3" h="707">
                    <a:moveTo>
                      <a:pt x="193" y="346"/>
                    </a:moveTo>
                    <a:cubicBezTo>
                      <a:pt x="179" y="353"/>
                      <a:pt x="177" y="354"/>
                      <a:pt x="182" y="523"/>
                    </a:cubicBezTo>
                    <a:cubicBezTo>
                      <a:pt x="187" y="707"/>
                      <a:pt x="78" y="681"/>
                      <a:pt x="50" y="638"/>
                    </a:cubicBezTo>
                    <a:cubicBezTo>
                      <a:pt x="0" y="560"/>
                      <a:pt x="6" y="210"/>
                      <a:pt x="40" y="110"/>
                    </a:cubicBezTo>
                    <a:cubicBezTo>
                      <a:pt x="77" y="0"/>
                      <a:pt x="150" y="25"/>
                      <a:pt x="165" y="58"/>
                    </a:cubicBezTo>
                    <a:cubicBezTo>
                      <a:pt x="167" y="64"/>
                      <a:pt x="170" y="76"/>
                      <a:pt x="169" y="95"/>
                    </a:cubicBezTo>
                    <a:cubicBezTo>
                      <a:pt x="165" y="153"/>
                      <a:pt x="147" y="210"/>
                      <a:pt x="141" y="269"/>
                    </a:cubicBezTo>
                    <a:cubicBezTo>
                      <a:pt x="134" y="341"/>
                      <a:pt x="145" y="415"/>
                      <a:pt x="133" y="487"/>
                    </a:cubicBezTo>
                    <a:cubicBezTo>
                      <a:pt x="123" y="544"/>
                      <a:pt x="85" y="531"/>
                      <a:pt x="85" y="531"/>
                    </a:cubicBezTo>
                    <a:cubicBezTo>
                      <a:pt x="61" y="523"/>
                      <a:pt x="46" y="472"/>
                      <a:pt x="50" y="414"/>
                    </a:cubicBezTo>
                    <a:cubicBezTo>
                      <a:pt x="53" y="376"/>
                      <a:pt x="56" y="330"/>
                      <a:pt x="41" y="333"/>
                    </a:cubicBezTo>
                    <a:cubicBezTo>
                      <a:pt x="38" y="333"/>
                      <a:pt x="11" y="511"/>
                      <a:pt x="66" y="545"/>
                    </a:cubicBezTo>
                    <a:cubicBezTo>
                      <a:pt x="79" y="554"/>
                      <a:pt x="134" y="567"/>
                      <a:pt x="149" y="509"/>
                    </a:cubicBezTo>
                    <a:cubicBezTo>
                      <a:pt x="162" y="458"/>
                      <a:pt x="152" y="406"/>
                      <a:pt x="157" y="354"/>
                    </a:cubicBezTo>
                    <a:cubicBezTo>
                      <a:pt x="165" y="264"/>
                      <a:pt x="182" y="175"/>
                      <a:pt x="191" y="84"/>
                    </a:cubicBezTo>
                    <a:cubicBezTo>
                      <a:pt x="191" y="81"/>
                      <a:pt x="191" y="74"/>
                      <a:pt x="190" y="68"/>
                    </a:cubicBezTo>
                    <a:cubicBezTo>
                      <a:pt x="184" y="40"/>
                      <a:pt x="154" y="4"/>
                      <a:pt x="107" y="10"/>
                    </a:cubicBezTo>
                    <a:cubicBezTo>
                      <a:pt x="108" y="10"/>
                      <a:pt x="110" y="10"/>
                      <a:pt x="112" y="10"/>
                    </a:cubicBezTo>
                    <a:cubicBezTo>
                      <a:pt x="126" y="8"/>
                      <a:pt x="139" y="11"/>
                      <a:pt x="151" y="18"/>
                    </a:cubicBezTo>
                    <a:cubicBezTo>
                      <a:pt x="153" y="19"/>
                      <a:pt x="155" y="20"/>
                      <a:pt x="157" y="21"/>
                    </a:cubicBezTo>
                    <a:cubicBezTo>
                      <a:pt x="158" y="22"/>
                      <a:pt x="161" y="24"/>
                      <a:pt x="162" y="25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9" y="31"/>
                      <a:pt x="171" y="33"/>
                      <a:pt x="172" y="34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77" y="41"/>
                      <a:pt x="179" y="43"/>
                      <a:pt x="180" y="44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2"/>
                      <a:pt x="185" y="54"/>
                      <a:pt x="186" y="56"/>
                    </a:cubicBezTo>
                    <a:cubicBezTo>
                      <a:pt x="188" y="62"/>
                      <a:pt x="188" y="62"/>
                      <a:pt x="188" y="62"/>
                    </a:cubicBezTo>
                    <a:cubicBezTo>
                      <a:pt x="189" y="64"/>
                      <a:pt x="189" y="66"/>
                      <a:pt x="190" y="68"/>
                    </a:cubicBezTo>
                    <a:cubicBezTo>
                      <a:pt x="191" y="74"/>
                      <a:pt x="191" y="74"/>
                      <a:pt x="191" y="74"/>
                    </a:cubicBezTo>
                    <a:cubicBezTo>
                      <a:pt x="191" y="76"/>
                      <a:pt x="191" y="79"/>
                      <a:pt x="191" y="81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89" y="99"/>
                      <a:pt x="189" y="99"/>
                      <a:pt x="189" y="99"/>
                    </a:cubicBezTo>
                    <a:cubicBezTo>
                      <a:pt x="188" y="102"/>
                      <a:pt x="188" y="105"/>
                      <a:pt x="187" y="108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4"/>
                      <a:pt x="184" y="130"/>
                      <a:pt x="183" y="134"/>
                    </a:cubicBezTo>
                    <a:cubicBezTo>
                      <a:pt x="181" y="150"/>
                      <a:pt x="181" y="150"/>
                      <a:pt x="181" y="150"/>
                    </a:cubicBezTo>
                    <a:cubicBezTo>
                      <a:pt x="180" y="155"/>
                      <a:pt x="179" y="162"/>
                      <a:pt x="179" y="167"/>
                    </a:cubicBezTo>
                    <a:cubicBezTo>
                      <a:pt x="176" y="186"/>
                      <a:pt x="176" y="186"/>
                      <a:pt x="176" y="186"/>
                    </a:cubicBezTo>
                    <a:cubicBezTo>
                      <a:pt x="176" y="192"/>
                      <a:pt x="175" y="200"/>
                      <a:pt x="174" y="206"/>
                    </a:cubicBezTo>
                    <a:cubicBezTo>
                      <a:pt x="171" y="226"/>
                      <a:pt x="171" y="226"/>
                      <a:pt x="171" y="226"/>
                    </a:cubicBezTo>
                    <a:cubicBezTo>
                      <a:pt x="170" y="232"/>
                      <a:pt x="169" y="240"/>
                      <a:pt x="169" y="246"/>
                    </a:cubicBezTo>
                    <a:cubicBezTo>
                      <a:pt x="166" y="267"/>
                      <a:pt x="166" y="267"/>
                      <a:pt x="166" y="267"/>
                    </a:cubicBezTo>
                    <a:cubicBezTo>
                      <a:pt x="166" y="274"/>
                      <a:pt x="165" y="282"/>
                      <a:pt x="164" y="288"/>
                    </a:cubicBezTo>
                    <a:cubicBezTo>
                      <a:pt x="162" y="309"/>
                      <a:pt x="162" y="309"/>
                      <a:pt x="162" y="309"/>
                    </a:cubicBezTo>
                    <a:cubicBezTo>
                      <a:pt x="161" y="315"/>
                      <a:pt x="160" y="323"/>
                      <a:pt x="160" y="328"/>
                    </a:cubicBezTo>
                    <a:cubicBezTo>
                      <a:pt x="158" y="347"/>
                      <a:pt x="158" y="347"/>
                      <a:pt x="158" y="347"/>
                    </a:cubicBezTo>
                    <a:cubicBezTo>
                      <a:pt x="157" y="353"/>
                      <a:pt x="156" y="360"/>
                      <a:pt x="156" y="365"/>
                    </a:cubicBezTo>
                    <a:cubicBezTo>
                      <a:pt x="155" y="381"/>
                      <a:pt x="155" y="381"/>
                      <a:pt x="155" y="381"/>
                    </a:cubicBezTo>
                    <a:cubicBezTo>
                      <a:pt x="154" y="386"/>
                      <a:pt x="154" y="392"/>
                      <a:pt x="154" y="396"/>
                    </a:cubicBezTo>
                    <a:cubicBezTo>
                      <a:pt x="153" y="409"/>
                      <a:pt x="153" y="409"/>
                      <a:pt x="153" y="409"/>
                    </a:cubicBezTo>
                    <a:cubicBezTo>
                      <a:pt x="153" y="412"/>
                      <a:pt x="153" y="416"/>
                      <a:pt x="153" y="419"/>
                    </a:cubicBezTo>
                    <a:cubicBezTo>
                      <a:pt x="153" y="424"/>
                      <a:pt x="153" y="424"/>
                      <a:pt x="153" y="424"/>
                    </a:cubicBezTo>
                    <a:cubicBezTo>
                      <a:pt x="153" y="426"/>
                      <a:pt x="153" y="428"/>
                      <a:pt x="153" y="430"/>
                    </a:cubicBezTo>
                    <a:cubicBezTo>
                      <a:pt x="154" y="436"/>
                      <a:pt x="154" y="436"/>
                      <a:pt x="154" y="436"/>
                    </a:cubicBezTo>
                    <a:cubicBezTo>
                      <a:pt x="154" y="438"/>
                      <a:pt x="154" y="441"/>
                      <a:pt x="154" y="443"/>
                    </a:cubicBezTo>
                    <a:cubicBezTo>
                      <a:pt x="154" y="451"/>
                      <a:pt x="154" y="451"/>
                      <a:pt x="154" y="451"/>
                    </a:cubicBezTo>
                    <a:cubicBezTo>
                      <a:pt x="154" y="453"/>
                      <a:pt x="154" y="456"/>
                      <a:pt x="154" y="459"/>
                    </a:cubicBezTo>
                    <a:cubicBezTo>
                      <a:pt x="154" y="467"/>
                      <a:pt x="154" y="467"/>
                      <a:pt x="154" y="467"/>
                    </a:cubicBezTo>
                    <a:cubicBezTo>
                      <a:pt x="154" y="470"/>
                      <a:pt x="154" y="473"/>
                      <a:pt x="154" y="476"/>
                    </a:cubicBezTo>
                    <a:cubicBezTo>
                      <a:pt x="154" y="485"/>
                      <a:pt x="154" y="485"/>
                      <a:pt x="154" y="485"/>
                    </a:cubicBezTo>
                    <a:cubicBezTo>
                      <a:pt x="153" y="487"/>
                      <a:pt x="153" y="491"/>
                      <a:pt x="153" y="493"/>
                    </a:cubicBezTo>
                    <a:cubicBezTo>
                      <a:pt x="151" y="502"/>
                      <a:pt x="151" y="502"/>
                      <a:pt x="151" y="502"/>
                    </a:cubicBezTo>
                    <a:cubicBezTo>
                      <a:pt x="151" y="504"/>
                      <a:pt x="150" y="508"/>
                      <a:pt x="149" y="510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6" y="520"/>
                      <a:pt x="145" y="523"/>
                      <a:pt x="144" y="526"/>
                    </a:cubicBezTo>
                    <a:cubicBezTo>
                      <a:pt x="140" y="533"/>
                      <a:pt x="140" y="533"/>
                      <a:pt x="140" y="533"/>
                    </a:cubicBezTo>
                    <a:cubicBezTo>
                      <a:pt x="138" y="534"/>
                      <a:pt x="137" y="537"/>
                      <a:pt x="135" y="539"/>
                    </a:cubicBezTo>
                    <a:cubicBezTo>
                      <a:pt x="130" y="544"/>
                      <a:pt x="130" y="544"/>
                      <a:pt x="130" y="544"/>
                    </a:cubicBezTo>
                    <a:cubicBezTo>
                      <a:pt x="128" y="546"/>
                      <a:pt x="125" y="548"/>
                      <a:pt x="123" y="549"/>
                    </a:cubicBezTo>
                    <a:cubicBezTo>
                      <a:pt x="117" y="552"/>
                      <a:pt x="117" y="552"/>
                      <a:pt x="117" y="552"/>
                    </a:cubicBezTo>
                    <a:cubicBezTo>
                      <a:pt x="114" y="553"/>
                      <a:pt x="110" y="554"/>
                      <a:pt x="107" y="555"/>
                    </a:cubicBezTo>
                    <a:cubicBezTo>
                      <a:pt x="107" y="555"/>
                      <a:pt x="107" y="555"/>
                      <a:pt x="107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6" y="555"/>
                      <a:pt x="106" y="555"/>
                      <a:pt x="106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5" y="555"/>
                      <a:pt x="105" y="555"/>
                      <a:pt x="105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3" y="555"/>
                      <a:pt x="103" y="555"/>
                      <a:pt x="103" y="555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3" y="556"/>
                      <a:pt x="103" y="556"/>
                      <a:pt x="103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102" y="556"/>
                      <a:pt x="102" y="556"/>
                      <a:pt x="102" y="556"/>
                    </a:cubicBezTo>
                    <a:cubicBezTo>
                      <a:pt x="95" y="556"/>
                      <a:pt x="95" y="556"/>
                      <a:pt x="95" y="556"/>
                    </a:cubicBezTo>
                    <a:cubicBezTo>
                      <a:pt x="93" y="556"/>
                      <a:pt x="90" y="557"/>
                      <a:pt x="88" y="557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0" y="556"/>
                      <a:pt x="77" y="555"/>
                      <a:pt x="75" y="555"/>
                    </a:cubicBezTo>
                    <a:cubicBezTo>
                      <a:pt x="70" y="553"/>
                      <a:pt x="70" y="553"/>
                      <a:pt x="70" y="553"/>
                    </a:cubicBezTo>
                    <a:cubicBezTo>
                      <a:pt x="69" y="552"/>
                      <a:pt x="66" y="551"/>
                      <a:pt x="65" y="551"/>
                    </a:cubicBezTo>
                    <a:cubicBezTo>
                      <a:pt x="42" y="538"/>
                      <a:pt x="32" y="507"/>
                      <a:pt x="30" y="464"/>
                    </a:cubicBezTo>
                    <a:cubicBezTo>
                      <a:pt x="26" y="397"/>
                      <a:pt x="27" y="335"/>
                      <a:pt x="41" y="333"/>
                    </a:cubicBezTo>
                    <a:cubicBezTo>
                      <a:pt x="42" y="332"/>
                      <a:pt x="43" y="333"/>
                      <a:pt x="44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7"/>
                      <a:pt x="49" y="339"/>
                    </a:cubicBezTo>
                    <a:cubicBezTo>
                      <a:pt x="50" y="342"/>
                      <a:pt x="50" y="342"/>
                      <a:pt x="50" y="342"/>
                    </a:cubicBezTo>
                    <a:cubicBezTo>
                      <a:pt x="50" y="344"/>
                      <a:pt x="51" y="346"/>
                      <a:pt x="51" y="347"/>
                    </a:cubicBezTo>
                    <a:cubicBezTo>
                      <a:pt x="52" y="352"/>
                      <a:pt x="52" y="352"/>
                      <a:pt x="52" y="352"/>
                    </a:cubicBezTo>
                    <a:cubicBezTo>
                      <a:pt x="52" y="354"/>
                      <a:pt x="52" y="356"/>
                      <a:pt x="52" y="358"/>
                    </a:cubicBezTo>
                    <a:cubicBezTo>
                      <a:pt x="53" y="364"/>
                      <a:pt x="53" y="364"/>
                      <a:pt x="53" y="364"/>
                    </a:cubicBezTo>
                    <a:cubicBezTo>
                      <a:pt x="53" y="366"/>
                      <a:pt x="53" y="369"/>
                      <a:pt x="53" y="371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80"/>
                      <a:pt x="52" y="383"/>
                      <a:pt x="52" y="385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2" y="394"/>
                      <a:pt x="52" y="397"/>
                      <a:pt x="52" y="399"/>
                    </a:cubicBezTo>
                    <a:cubicBezTo>
                      <a:pt x="51" y="406"/>
                      <a:pt x="51" y="406"/>
                      <a:pt x="51" y="406"/>
                    </a:cubicBezTo>
                    <a:cubicBezTo>
                      <a:pt x="51" y="408"/>
                      <a:pt x="51" y="410"/>
                      <a:pt x="51" y="412"/>
                    </a:cubicBezTo>
                    <a:cubicBezTo>
                      <a:pt x="50" y="418"/>
                      <a:pt x="50" y="418"/>
                      <a:pt x="50" y="418"/>
                    </a:cubicBezTo>
                    <a:cubicBezTo>
                      <a:pt x="50" y="420"/>
                      <a:pt x="50" y="422"/>
                      <a:pt x="50" y="424"/>
                    </a:cubicBezTo>
                    <a:cubicBezTo>
                      <a:pt x="50" y="429"/>
                      <a:pt x="50" y="429"/>
                      <a:pt x="50" y="429"/>
                    </a:cubicBezTo>
                    <a:cubicBezTo>
                      <a:pt x="49" y="431"/>
                      <a:pt x="49" y="433"/>
                      <a:pt x="49" y="435"/>
                    </a:cubicBezTo>
                    <a:cubicBezTo>
                      <a:pt x="49" y="439"/>
                      <a:pt x="49" y="439"/>
                      <a:pt x="49" y="439"/>
                    </a:cubicBezTo>
                    <a:cubicBezTo>
                      <a:pt x="49" y="440"/>
                      <a:pt x="49" y="442"/>
                      <a:pt x="50" y="444"/>
                    </a:cubicBezTo>
                    <a:cubicBezTo>
                      <a:pt x="50" y="449"/>
                      <a:pt x="50" y="449"/>
                      <a:pt x="50" y="449"/>
                    </a:cubicBezTo>
                    <a:cubicBezTo>
                      <a:pt x="50" y="451"/>
                      <a:pt x="50" y="453"/>
                      <a:pt x="50" y="455"/>
                    </a:cubicBezTo>
                    <a:cubicBezTo>
                      <a:pt x="51" y="461"/>
                      <a:pt x="51" y="461"/>
                      <a:pt x="51" y="461"/>
                    </a:cubicBezTo>
                    <a:cubicBezTo>
                      <a:pt x="51" y="463"/>
                      <a:pt x="52" y="465"/>
                      <a:pt x="52" y="467"/>
                    </a:cubicBezTo>
                    <a:cubicBezTo>
                      <a:pt x="53" y="474"/>
                      <a:pt x="53" y="474"/>
                      <a:pt x="53" y="474"/>
                    </a:cubicBezTo>
                    <a:cubicBezTo>
                      <a:pt x="53" y="476"/>
                      <a:pt x="54" y="479"/>
                      <a:pt x="54" y="481"/>
                    </a:cubicBezTo>
                    <a:cubicBezTo>
                      <a:pt x="56" y="488"/>
                      <a:pt x="56" y="488"/>
                      <a:pt x="56" y="488"/>
                    </a:cubicBezTo>
                    <a:cubicBezTo>
                      <a:pt x="57" y="490"/>
                      <a:pt x="57" y="493"/>
                      <a:pt x="58" y="495"/>
                    </a:cubicBezTo>
                    <a:cubicBezTo>
                      <a:pt x="60" y="501"/>
                      <a:pt x="60" y="501"/>
                      <a:pt x="60" y="501"/>
                    </a:cubicBezTo>
                    <a:cubicBezTo>
                      <a:pt x="61" y="503"/>
                      <a:pt x="62" y="505"/>
                      <a:pt x="63" y="507"/>
                    </a:cubicBezTo>
                    <a:cubicBezTo>
                      <a:pt x="66" y="513"/>
                      <a:pt x="66" y="513"/>
                      <a:pt x="66" y="513"/>
                    </a:cubicBezTo>
                    <a:cubicBezTo>
                      <a:pt x="67" y="514"/>
                      <a:pt x="68" y="517"/>
                      <a:pt x="69" y="518"/>
                    </a:cubicBezTo>
                    <a:cubicBezTo>
                      <a:pt x="72" y="522"/>
                      <a:pt x="72" y="522"/>
                      <a:pt x="72" y="522"/>
                    </a:cubicBezTo>
                    <a:cubicBezTo>
                      <a:pt x="76" y="526"/>
                      <a:pt x="77" y="527"/>
                      <a:pt x="81" y="529"/>
                    </a:cubicBezTo>
                    <a:cubicBezTo>
                      <a:pt x="86" y="532"/>
                      <a:pt x="91" y="533"/>
                      <a:pt x="98" y="532"/>
                    </a:cubicBezTo>
                    <a:cubicBezTo>
                      <a:pt x="143" y="522"/>
                      <a:pt x="130" y="443"/>
                      <a:pt x="131" y="405"/>
                    </a:cubicBezTo>
                    <a:cubicBezTo>
                      <a:pt x="135" y="214"/>
                      <a:pt x="162" y="125"/>
                      <a:pt x="165" y="109"/>
                    </a:cubicBezTo>
                    <a:cubicBezTo>
                      <a:pt x="168" y="89"/>
                      <a:pt x="169" y="55"/>
                      <a:pt x="143" y="41"/>
                    </a:cubicBezTo>
                    <a:cubicBezTo>
                      <a:pt x="142" y="40"/>
                      <a:pt x="140" y="39"/>
                      <a:pt x="138" y="39"/>
                    </a:cubicBezTo>
                    <a:cubicBezTo>
                      <a:pt x="136" y="38"/>
                      <a:pt x="134" y="37"/>
                      <a:pt x="132" y="37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1" y="35"/>
                      <a:pt x="115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0" y="36"/>
                      <a:pt x="100" y="36"/>
                      <a:pt x="100" y="36"/>
                    </a:cubicBezTo>
                    <a:cubicBezTo>
                      <a:pt x="98" y="37"/>
                      <a:pt x="95" y="38"/>
                      <a:pt x="93" y="39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3"/>
                      <a:pt x="83" y="44"/>
                      <a:pt x="81" y="46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3" y="53"/>
                      <a:pt x="70" y="55"/>
                      <a:pt x="68" y="57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8"/>
                      <a:pt x="58" y="71"/>
                      <a:pt x="57" y="74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49" y="88"/>
                      <a:pt x="47" y="93"/>
                      <a:pt x="46" y="96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14"/>
                      <a:pt x="37" y="120"/>
                      <a:pt x="36" y="125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7"/>
                      <a:pt x="29" y="154"/>
                      <a:pt x="28" y="160"/>
                    </a:cubicBezTo>
                    <a:cubicBezTo>
                      <a:pt x="24" y="180"/>
                      <a:pt x="24" y="180"/>
                      <a:pt x="24" y="180"/>
                    </a:cubicBezTo>
                    <a:cubicBezTo>
                      <a:pt x="23" y="187"/>
                      <a:pt x="22" y="196"/>
                      <a:pt x="21" y="202"/>
                    </a:cubicBezTo>
                    <a:cubicBezTo>
                      <a:pt x="19" y="227"/>
                      <a:pt x="19" y="227"/>
                      <a:pt x="19" y="227"/>
                    </a:cubicBezTo>
                    <a:cubicBezTo>
                      <a:pt x="18" y="235"/>
                      <a:pt x="17" y="245"/>
                      <a:pt x="17" y="253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91"/>
                      <a:pt x="15" y="303"/>
                      <a:pt x="14" y="312"/>
                    </a:cubicBezTo>
                    <a:cubicBezTo>
                      <a:pt x="14" y="344"/>
                      <a:pt x="14" y="344"/>
                      <a:pt x="14" y="344"/>
                    </a:cubicBezTo>
                    <a:cubicBezTo>
                      <a:pt x="14" y="353"/>
                      <a:pt x="14" y="364"/>
                      <a:pt x="14" y="373"/>
                    </a:cubicBezTo>
                    <a:cubicBezTo>
                      <a:pt x="14" y="399"/>
                      <a:pt x="14" y="399"/>
                      <a:pt x="14" y="399"/>
                    </a:cubicBezTo>
                    <a:cubicBezTo>
                      <a:pt x="14" y="406"/>
                      <a:pt x="14" y="416"/>
                      <a:pt x="14" y="423"/>
                    </a:cubicBezTo>
                    <a:cubicBezTo>
                      <a:pt x="15" y="445"/>
                      <a:pt x="15" y="445"/>
                      <a:pt x="15" y="445"/>
                    </a:cubicBezTo>
                    <a:cubicBezTo>
                      <a:pt x="15" y="450"/>
                      <a:pt x="15" y="458"/>
                      <a:pt x="15" y="464"/>
                    </a:cubicBezTo>
                    <a:cubicBezTo>
                      <a:pt x="16" y="481"/>
                      <a:pt x="16" y="481"/>
                      <a:pt x="16" y="481"/>
                    </a:cubicBezTo>
                    <a:cubicBezTo>
                      <a:pt x="16" y="486"/>
                      <a:pt x="17" y="492"/>
                      <a:pt x="17" y="497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8" y="514"/>
                      <a:pt x="19" y="519"/>
                      <a:pt x="19" y="523"/>
                    </a:cubicBezTo>
                    <a:cubicBezTo>
                      <a:pt x="20" y="533"/>
                      <a:pt x="20" y="533"/>
                      <a:pt x="20" y="533"/>
                    </a:cubicBezTo>
                    <a:cubicBezTo>
                      <a:pt x="21" y="536"/>
                      <a:pt x="21" y="540"/>
                      <a:pt x="22" y="543"/>
                    </a:cubicBezTo>
                    <a:cubicBezTo>
                      <a:pt x="23" y="551"/>
                      <a:pt x="23" y="551"/>
                      <a:pt x="23" y="551"/>
                    </a:cubicBezTo>
                    <a:cubicBezTo>
                      <a:pt x="24" y="554"/>
                      <a:pt x="24" y="557"/>
                      <a:pt x="25" y="559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8"/>
                      <a:pt x="27" y="570"/>
                      <a:pt x="27" y="572"/>
                    </a:cubicBezTo>
                    <a:cubicBezTo>
                      <a:pt x="29" y="578"/>
                      <a:pt x="29" y="578"/>
                      <a:pt x="29" y="578"/>
                    </a:cubicBezTo>
                    <a:cubicBezTo>
                      <a:pt x="29" y="580"/>
                      <a:pt x="30" y="582"/>
                      <a:pt x="30" y="584"/>
                    </a:cubicBezTo>
                    <a:cubicBezTo>
                      <a:pt x="31" y="589"/>
                      <a:pt x="31" y="589"/>
                      <a:pt x="31" y="589"/>
                    </a:cubicBezTo>
                    <a:cubicBezTo>
                      <a:pt x="32" y="591"/>
                      <a:pt x="32" y="593"/>
                      <a:pt x="33" y="595"/>
                    </a:cubicBezTo>
                    <a:cubicBezTo>
                      <a:pt x="34" y="600"/>
                      <a:pt x="34" y="600"/>
                      <a:pt x="34" y="600"/>
                    </a:cubicBezTo>
                    <a:cubicBezTo>
                      <a:pt x="34" y="602"/>
                      <a:pt x="35" y="604"/>
                      <a:pt x="36" y="606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8" y="613"/>
                      <a:pt x="39" y="615"/>
                      <a:pt x="40" y="617"/>
                    </a:cubicBezTo>
                    <a:cubicBezTo>
                      <a:pt x="42" y="623"/>
                      <a:pt x="42" y="623"/>
                      <a:pt x="42" y="623"/>
                    </a:cubicBezTo>
                    <a:cubicBezTo>
                      <a:pt x="43" y="624"/>
                      <a:pt x="44" y="626"/>
                      <a:pt x="45" y="628"/>
                    </a:cubicBezTo>
                    <a:cubicBezTo>
                      <a:pt x="48" y="633"/>
                      <a:pt x="48" y="633"/>
                      <a:pt x="48" y="633"/>
                    </a:cubicBezTo>
                    <a:cubicBezTo>
                      <a:pt x="49" y="635"/>
                      <a:pt x="50" y="637"/>
                      <a:pt x="51" y="639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5" y="645"/>
                      <a:pt x="57" y="647"/>
                      <a:pt x="58" y="648"/>
                    </a:cubicBezTo>
                    <a:cubicBezTo>
                      <a:pt x="62" y="652"/>
                      <a:pt x="62" y="652"/>
                      <a:pt x="62" y="652"/>
                    </a:cubicBezTo>
                    <a:cubicBezTo>
                      <a:pt x="63" y="654"/>
                      <a:pt x="64" y="655"/>
                      <a:pt x="66" y="656"/>
                    </a:cubicBezTo>
                    <a:cubicBezTo>
                      <a:pt x="70" y="660"/>
                      <a:pt x="70" y="660"/>
                      <a:pt x="70" y="660"/>
                    </a:cubicBezTo>
                    <a:cubicBezTo>
                      <a:pt x="72" y="661"/>
                      <a:pt x="75" y="664"/>
                      <a:pt x="78" y="665"/>
                    </a:cubicBezTo>
                    <a:cubicBezTo>
                      <a:pt x="86" y="670"/>
                      <a:pt x="95" y="672"/>
                      <a:pt x="104" y="670"/>
                    </a:cubicBezTo>
                    <a:cubicBezTo>
                      <a:pt x="149" y="662"/>
                      <a:pt x="182" y="625"/>
                      <a:pt x="180" y="563"/>
                    </a:cubicBezTo>
                    <a:cubicBezTo>
                      <a:pt x="177" y="501"/>
                      <a:pt x="176" y="416"/>
                      <a:pt x="177" y="407"/>
                    </a:cubicBezTo>
                    <a:cubicBezTo>
                      <a:pt x="179" y="395"/>
                      <a:pt x="171" y="351"/>
                      <a:pt x="193" y="346"/>
                    </a:cubicBezTo>
                    <a:cubicBezTo>
                      <a:pt x="193" y="346"/>
                      <a:pt x="193" y="346"/>
                      <a:pt x="193" y="346"/>
                    </a:cubicBezTo>
                  </a:path>
                </a:pathLst>
              </a:custGeom>
              <a:solidFill>
                <a:srgbClr val="868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0" name="Freeform 240">
                <a:extLst>
                  <a:ext uri="{FF2B5EF4-FFF2-40B4-BE49-F238E27FC236}">
                    <a16:creationId xmlns:a16="http://schemas.microsoft.com/office/drawing/2014/main" id="{716CE7B0-A07A-4517-9E47-93977D20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59"/>
                <a:ext cx="227" cy="767"/>
              </a:xfrm>
              <a:custGeom>
                <a:avLst/>
                <a:gdLst>
                  <a:gd name="T0" fmla="*/ 29 w 166"/>
                  <a:gd name="T1" fmla="*/ 525 h 562"/>
                  <a:gd name="T2" fmla="*/ 136 w 166"/>
                  <a:gd name="T3" fmla="*/ 303 h 562"/>
                  <a:gd name="T4" fmla="*/ 166 w 166"/>
                  <a:gd name="T5" fmla="*/ 67 h 562"/>
                  <a:gd name="T6" fmla="*/ 126 w 166"/>
                  <a:gd name="T7" fmla="*/ 7 h 562"/>
                  <a:gd name="T8" fmla="*/ 137 w 166"/>
                  <a:gd name="T9" fmla="*/ 14 h 562"/>
                  <a:gd name="T10" fmla="*/ 147 w 166"/>
                  <a:gd name="T11" fmla="*/ 23 h 562"/>
                  <a:gd name="T12" fmla="*/ 155 w 166"/>
                  <a:gd name="T13" fmla="*/ 33 h 562"/>
                  <a:gd name="T14" fmla="*/ 161 w 166"/>
                  <a:gd name="T15" fmla="*/ 45 h 562"/>
                  <a:gd name="T16" fmla="*/ 165 w 166"/>
                  <a:gd name="T17" fmla="*/ 57 h 562"/>
                  <a:gd name="T18" fmla="*/ 166 w 166"/>
                  <a:gd name="T19" fmla="*/ 70 h 562"/>
                  <a:gd name="T20" fmla="*/ 165 w 166"/>
                  <a:gd name="T21" fmla="*/ 81 h 562"/>
                  <a:gd name="T22" fmla="*/ 162 w 166"/>
                  <a:gd name="T23" fmla="*/ 97 h 562"/>
                  <a:gd name="T24" fmla="*/ 158 w 166"/>
                  <a:gd name="T25" fmla="*/ 123 h 562"/>
                  <a:gd name="T26" fmla="*/ 154 w 166"/>
                  <a:gd name="T27" fmla="*/ 156 h 562"/>
                  <a:gd name="T28" fmla="*/ 149 w 166"/>
                  <a:gd name="T29" fmla="*/ 195 h 562"/>
                  <a:gd name="T30" fmla="*/ 144 w 166"/>
                  <a:gd name="T31" fmla="*/ 235 h 562"/>
                  <a:gd name="T32" fmla="*/ 139 w 166"/>
                  <a:gd name="T33" fmla="*/ 277 h 562"/>
                  <a:gd name="T34" fmla="*/ 135 w 166"/>
                  <a:gd name="T35" fmla="*/ 317 h 562"/>
                  <a:gd name="T36" fmla="*/ 131 w 166"/>
                  <a:gd name="T37" fmla="*/ 354 h 562"/>
                  <a:gd name="T38" fmla="*/ 129 w 166"/>
                  <a:gd name="T39" fmla="*/ 385 h 562"/>
                  <a:gd name="T40" fmla="*/ 128 w 166"/>
                  <a:gd name="T41" fmla="*/ 408 h 562"/>
                  <a:gd name="T42" fmla="*/ 128 w 166"/>
                  <a:gd name="T43" fmla="*/ 419 h 562"/>
                  <a:gd name="T44" fmla="*/ 129 w 166"/>
                  <a:gd name="T45" fmla="*/ 432 h 562"/>
                  <a:gd name="T46" fmla="*/ 129 w 166"/>
                  <a:gd name="T47" fmla="*/ 448 h 562"/>
                  <a:gd name="T48" fmla="*/ 129 w 166"/>
                  <a:gd name="T49" fmla="*/ 465 h 562"/>
                  <a:gd name="T50" fmla="*/ 128 w 166"/>
                  <a:gd name="T51" fmla="*/ 482 h 562"/>
                  <a:gd name="T52" fmla="*/ 124 w 166"/>
                  <a:gd name="T53" fmla="*/ 499 h 562"/>
                  <a:gd name="T54" fmla="*/ 119 w 166"/>
                  <a:gd name="T55" fmla="*/ 515 h 562"/>
                  <a:gd name="T56" fmla="*/ 110 w 166"/>
                  <a:gd name="T57" fmla="*/ 528 h 562"/>
                  <a:gd name="T58" fmla="*/ 98 w 166"/>
                  <a:gd name="T59" fmla="*/ 538 h 562"/>
                  <a:gd name="T60" fmla="*/ 82 w 166"/>
                  <a:gd name="T61" fmla="*/ 544 h 562"/>
                  <a:gd name="T62" fmla="*/ 81 w 166"/>
                  <a:gd name="T63" fmla="*/ 544 h 562"/>
                  <a:gd name="T64" fmla="*/ 81 w 166"/>
                  <a:gd name="T65" fmla="*/ 544 h 562"/>
                  <a:gd name="T66" fmla="*/ 80 w 166"/>
                  <a:gd name="T67" fmla="*/ 544 h 562"/>
                  <a:gd name="T68" fmla="*/ 80 w 166"/>
                  <a:gd name="T69" fmla="*/ 544 h 562"/>
                  <a:gd name="T70" fmla="*/ 79 w 166"/>
                  <a:gd name="T71" fmla="*/ 544 h 562"/>
                  <a:gd name="T72" fmla="*/ 79 w 166"/>
                  <a:gd name="T73" fmla="*/ 544 h 562"/>
                  <a:gd name="T74" fmla="*/ 78 w 166"/>
                  <a:gd name="T75" fmla="*/ 545 h 562"/>
                  <a:gd name="T76" fmla="*/ 78 w 166"/>
                  <a:gd name="T77" fmla="*/ 545 h 562"/>
                  <a:gd name="T78" fmla="*/ 77 w 166"/>
                  <a:gd name="T79" fmla="*/ 545 h 562"/>
                  <a:gd name="T80" fmla="*/ 77 w 166"/>
                  <a:gd name="T81" fmla="*/ 545 h 562"/>
                  <a:gd name="T82" fmla="*/ 63 w 166"/>
                  <a:gd name="T83" fmla="*/ 546 h 562"/>
                  <a:gd name="T84" fmla="*/ 50 w 166"/>
                  <a:gd name="T85" fmla="*/ 544 h 562"/>
                  <a:gd name="T86" fmla="*/ 40 w 166"/>
                  <a:gd name="T87" fmla="*/ 540 h 562"/>
                  <a:gd name="T88" fmla="*/ 16 w 166"/>
                  <a:gd name="T89" fmla="*/ 322 h 562"/>
                  <a:gd name="T90" fmla="*/ 21 w 166"/>
                  <a:gd name="T91" fmla="*/ 323 h 562"/>
                  <a:gd name="T92" fmla="*/ 21 w 166"/>
                  <a:gd name="T93" fmla="*/ 323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6" h="562">
                    <a:moveTo>
                      <a:pt x="18" y="322"/>
                    </a:moveTo>
                    <a:cubicBezTo>
                      <a:pt x="1" y="320"/>
                      <a:pt x="0" y="490"/>
                      <a:pt x="29" y="525"/>
                    </a:cubicBezTo>
                    <a:cubicBezTo>
                      <a:pt x="49" y="549"/>
                      <a:pt x="120" y="562"/>
                      <a:pt x="128" y="474"/>
                    </a:cubicBezTo>
                    <a:cubicBezTo>
                      <a:pt x="134" y="417"/>
                      <a:pt x="130" y="360"/>
                      <a:pt x="136" y="303"/>
                    </a:cubicBezTo>
                    <a:cubicBezTo>
                      <a:pt x="144" y="223"/>
                      <a:pt x="159" y="114"/>
                      <a:pt x="164" y="84"/>
                    </a:cubicBezTo>
                    <a:cubicBezTo>
                      <a:pt x="165" y="79"/>
                      <a:pt x="166" y="73"/>
                      <a:pt x="166" y="67"/>
                    </a:cubicBezTo>
                    <a:cubicBezTo>
                      <a:pt x="165" y="41"/>
                      <a:pt x="145" y="10"/>
                      <a:pt x="109" y="0"/>
                    </a:cubicBezTo>
                    <a:cubicBezTo>
                      <a:pt x="115" y="2"/>
                      <a:pt x="121" y="4"/>
                      <a:pt x="126" y="7"/>
                    </a:cubicBezTo>
                    <a:cubicBezTo>
                      <a:pt x="128" y="8"/>
                      <a:pt x="130" y="9"/>
                      <a:pt x="132" y="10"/>
                    </a:cubicBezTo>
                    <a:cubicBezTo>
                      <a:pt x="133" y="11"/>
                      <a:pt x="136" y="13"/>
                      <a:pt x="137" y="14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4" y="20"/>
                      <a:pt x="146" y="22"/>
                      <a:pt x="147" y="23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30"/>
                      <a:pt x="154" y="32"/>
                      <a:pt x="155" y="33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9" y="41"/>
                      <a:pt x="160" y="43"/>
                      <a:pt x="161" y="45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4" y="53"/>
                      <a:pt x="164" y="55"/>
                      <a:pt x="165" y="57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5"/>
                      <a:pt x="166" y="68"/>
                      <a:pt x="166" y="70"/>
                    </a:cubicBezTo>
                    <a:cubicBezTo>
                      <a:pt x="166" y="76"/>
                      <a:pt x="166" y="76"/>
                      <a:pt x="166" y="76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4" y="88"/>
                      <a:pt x="164" y="88"/>
                      <a:pt x="164" y="88"/>
                    </a:cubicBezTo>
                    <a:cubicBezTo>
                      <a:pt x="163" y="91"/>
                      <a:pt x="163" y="94"/>
                      <a:pt x="162" y="97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13"/>
                      <a:pt x="159" y="119"/>
                      <a:pt x="158" y="123"/>
                    </a:cubicBezTo>
                    <a:cubicBezTo>
                      <a:pt x="156" y="139"/>
                      <a:pt x="156" y="139"/>
                      <a:pt x="156" y="139"/>
                    </a:cubicBezTo>
                    <a:cubicBezTo>
                      <a:pt x="155" y="144"/>
                      <a:pt x="154" y="151"/>
                      <a:pt x="154" y="156"/>
                    </a:cubicBezTo>
                    <a:cubicBezTo>
                      <a:pt x="151" y="175"/>
                      <a:pt x="151" y="175"/>
                      <a:pt x="151" y="175"/>
                    </a:cubicBezTo>
                    <a:cubicBezTo>
                      <a:pt x="151" y="181"/>
                      <a:pt x="150" y="189"/>
                      <a:pt x="149" y="195"/>
                    </a:cubicBezTo>
                    <a:cubicBezTo>
                      <a:pt x="146" y="215"/>
                      <a:pt x="146" y="215"/>
                      <a:pt x="146" y="215"/>
                    </a:cubicBezTo>
                    <a:cubicBezTo>
                      <a:pt x="145" y="221"/>
                      <a:pt x="144" y="229"/>
                      <a:pt x="144" y="235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63"/>
                      <a:pt x="140" y="271"/>
                      <a:pt x="139" y="277"/>
                    </a:cubicBezTo>
                    <a:cubicBezTo>
                      <a:pt x="137" y="298"/>
                      <a:pt x="137" y="298"/>
                      <a:pt x="137" y="298"/>
                    </a:cubicBezTo>
                    <a:cubicBezTo>
                      <a:pt x="136" y="304"/>
                      <a:pt x="135" y="312"/>
                      <a:pt x="135" y="317"/>
                    </a:cubicBezTo>
                    <a:cubicBezTo>
                      <a:pt x="133" y="336"/>
                      <a:pt x="133" y="336"/>
                      <a:pt x="133" y="336"/>
                    </a:cubicBezTo>
                    <a:cubicBezTo>
                      <a:pt x="132" y="342"/>
                      <a:pt x="131" y="349"/>
                      <a:pt x="131" y="354"/>
                    </a:cubicBezTo>
                    <a:cubicBezTo>
                      <a:pt x="130" y="370"/>
                      <a:pt x="130" y="370"/>
                      <a:pt x="130" y="370"/>
                    </a:cubicBezTo>
                    <a:cubicBezTo>
                      <a:pt x="129" y="375"/>
                      <a:pt x="129" y="381"/>
                      <a:pt x="129" y="385"/>
                    </a:cubicBezTo>
                    <a:cubicBezTo>
                      <a:pt x="128" y="398"/>
                      <a:pt x="128" y="398"/>
                      <a:pt x="128" y="398"/>
                    </a:cubicBezTo>
                    <a:cubicBezTo>
                      <a:pt x="128" y="401"/>
                      <a:pt x="128" y="405"/>
                      <a:pt x="128" y="408"/>
                    </a:cubicBezTo>
                    <a:cubicBezTo>
                      <a:pt x="128" y="413"/>
                      <a:pt x="128" y="413"/>
                      <a:pt x="128" y="413"/>
                    </a:cubicBezTo>
                    <a:cubicBezTo>
                      <a:pt x="128" y="415"/>
                      <a:pt x="128" y="417"/>
                      <a:pt x="128" y="419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29" y="427"/>
                      <a:pt x="129" y="430"/>
                      <a:pt x="129" y="432"/>
                    </a:cubicBezTo>
                    <a:cubicBezTo>
                      <a:pt x="129" y="440"/>
                      <a:pt x="129" y="440"/>
                      <a:pt x="129" y="440"/>
                    </a:cubicBezTo>
                    <a:cubicBezTo>
                      <a:pt x="129" y="442"/>
                      <a:pt x="129" y="445"/>
                      <a:pt x="129" y="448"/>
                    </a:cubicBezTo>
                    <a:cubicBezTo>
                      <a:pt x="129" y="456"/>
                      <a:pt x="129" y="456"/>
                      <a:pt x="129" y="456"/>
                    </a:cubicBezTo>
                    <a:cubicBezTo>
                      <a:pt x="129" y="459"/>
                      <a:pt x="129" y="462"/>
                      <a:pt x="129" y="465"/>
                    </a:cubicBezTo>
                    <a:cubicBezTo>
                      <a:pt x="129" y="474"/>
                      <a:pt x="129" y="474"/>
                      <a:pt x="129" y="474"/>
                    </a:cubicBezTo>
                    <a:cubicBezTo>
                      <a:pt x="128" y="476"/>
                      <a:pt x="128" y="480"/>
                      <a:pt x="128" y="482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6" y="493"/>
                      <a:pt x="125" y="497"/>
                      <a:pt x="124" y="499"/>
                    </a:cubicBezTo>
                    <a:cubicBezTo>
                      <a:pt x="122" y="507"/>
                      <a:pt x="122" y="507"/>
                      <a:pt x="122" y="507"/>
                    </a:cubicBezTo>
                    <a:cubicBezTo>
                      <a:pt x="121" y="509"/>
                      <a:pt x="120" y="512"/>
                      <a:pt x="119" y="515"/>
                    </a:cubicBezTo>
                    <a:cubicBezTo>
                      <a:pt x="115" y="522"/>
                      <a:pt x="115" y="522"/>
                      <a:pt x="115" y="522"/>
                    </a:cubicBezTo>
                    <a:cubicBezTo>
                      <a:pt x="113" y="523"/>
                      <a:pt x="112" y="526"/>
                      <a:pt x="110" y="528"/>
                    </a:cubicBezTo>
                    <a:cubicBezTo>
                      <a:pt x="105" y="533"/>
                      <a:pt x="105" y="533"/>
                      <a:pt x="105" y="533"/>
                    </a:cubicBezTo>
                    <a:cubicBezTo>
                      <a:pt x="103" y="535"/>
                      <a:pt x="100" y="537"/>
                      <a:pt x="98" y="538"/>
                    </a:cubicBezTo>
                    <a:cubicBezTo>
                      <a:pt x="92" y="541"/>
                      <a:pt x="92" y="541"/>
                      <a:pt x="92" y="541"/>
                    </a:cubicBezTo>
                    <a:cubicBezTo>
                      <a:pt x="89" y="542"/>
                      <a:pt x="85" y="543"/>
                      <a:pt x="82" y="544"/>
                    </a:cubicBezTo>
                    <a:cubicBezTo>
                      <a:pt x="82" y="544"/>
                      <a:pt x="82" y="544"/>
                      <a:pt x="82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1" y="544"/>
                      <a:pt x="81" y="544"/>
                      <a:pt x="81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9" y="544"/>
                      <a:pt x="79" y="544"/>
                      <a:pt x="79" y="544"/>
                    </a:cubicBezTo>
                    <a:cubicBezTo>
                      <a:pt x="78" y="544"/>
                      <a:pt x="78" y="544"/>
                      <a:pt x="78" y="544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8" y="545"/>
                      <a:pt x="78" y="545"/>
                      <a:pt x="78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7" y="545"/>
                      <a:pt x="77" y="545"/>
                      <a:pt x="77" y="545"/>
                    </a:cubicBezTo>
                    <a:cubicBezTo>
                      <a:pt x="70" y="545"/>
                      <a:pt x="70" y="545"/>
                      <a:pt x="70" y="545"/>
                    </a:cubicBezTo>
                    <a:cubicBezTo>
                      <a:pt x="68" y="545"/>
                      <a:pt x="65" y="546"/>
                      <a:pt x="63" y="546"/>
                    </a:cubicBezTo>
                    <a:cubicBezTo>
                      <a:pt x="57" y="545"/>
                      <a:pt x="57" y="545"/>
                      <a:pt x="57" y="545"/>
                    </a:cubicBezTo>
                    <a:cubicBezTo>
                      <a:pt x="55" y="545"/>
                      <a:pt x="52" y="544"/>
                      <a:pt x="50" y="544"/>
                    </a:cubicBezTo>
                    <a:cubicBezTo>
                      <a:pt x="45" y="542"/>
                      <a:pt x="45" y="542"/>
                      <a:pt x="45" y="542"/>
                    </a:cubicBezTo>
                    <a:cubicBezTo>
                      <a:pt x="44" y="541"/>
                      <a:pt x="41" y="540"/>
                      <a:pt x="40" y="540"/>
                    </a:cubicBezTo>
                    <a:cubicBezTo>
                      <a:pt x="17" y="527"/>
                      <a:pt x="7" y="496"/>
                      <a:pt x="5" y="453"/>
                    </a:cubicBezTo>
                    <a:cubicBezTo>
                      <a:pt x="1" y="386"/>
                      <a:pt x="2" y="324"/>
                      <a:pt x="16" y="322"/>
                    </a:cubicBezTo>
                    <a:cubicBezTo>
                      <a:pt x="17" y="321"/>
                      <a:pt x="18" y="322"/>
                      <a:pt x="19" y="322"/>
                    </a:cubicBezTo>
                    <a:cubicBezTo>
                      <a:pt x="20" y="323"/>
                      <a:pt x="20" y="323"/>
                      <a:pt x="21" y="323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0" y="323"/>
                      <a:pt x="19" y="322"/>
                      <a:pt x="18" y="322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1" name="Freeform 241">
                <a:extLst>
                  <a:ext uri="{FF2B5EF4-FFF2-40B4-BE49-F238E27FC236}">
                    <a16:creationId xmlns:a16="http://schemas.microsoft.com/office/drawing/2014/main" id="{6DD4CF9E-A22E-4DDB-9EA8-C62770C7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009"/>
                <a:ext cx="59" cy="261"/>
              </a:xfrm>
              <a:custGeom>
                <a:avLst/>
                <a:gdLst>
                  <a:gd name="T0" fmla="*/ 35 w 43"/>
                  <a:gd name="T1" fmla="*/ 188 h 191"/>
                  <a:gd name="T2" fmla="*/ 4 w 43"/>
                  <a:gd name="T3" fmla="*/ 72 h 191"/>
                  <a:gd name="T4" fmla="*/ 3 w 43"/>
                  <a:gd name="T5" fmla="*/ 0 h 191"/>
                  <a:gd name="T6" fmla="*/ 5 w 43"/>
                  <a:gd name="T7" fmla="*/ 4 h 191"/>
                  <a:gd name="T8" fmla="*/ 5 w 43"/>
                  <a:gd name="T9" fmla="*/ 6 h 191"/>
                  <a:gd name="T10" fmla="*/ 6 w 43"/>
                  <a:gd name="T11" fmla="*/ 11 h 191"/>
                  <a:gd name="T12" fmla="*/ 6 w 43"/>
                  <a:gd name="T13" fmla="*/ 17 h 191"/>
                  <a:gd name="T14" fmla="*/ 7 w 43"/>
                  <a:gd name="T15" fmla="*/ 23 h 191"/>
                  <a:gd name="T16" fmla="*/ 7 w 43"/>
                  <a:gd name="T17" fmla="*/ 30 h 191"/>
                  <a:gd name="T18" fmla="*/ 7 w 43"/>
                  <a:gd name="T19" fmla="*/ 37 h 191"/>
                  <a:gd name="T20" fmla="*/ 6 w 43"/>
                  <a:gd name="T21" fmla="*/ 44 h 191"/>
                  <a:gd name="T22" fmla="*/ 6 w 43"/>
                  <a:gd name="T23" fmla="*/ 51 h 191"/>
                  <a:gd name="T24" fmla="*/ 6 w 43"/>
                  <a:gd name="T25" fmla="*/ 58 h 191"/>
                  <a:gd name="T26" fmla="*/ 5 w 43"/>
                  <a:gd name="T27" fmla="*/ 65 h 191"/>
                  <a:gd name="T28" fmla="*/ 5 w 43"/>
                  <a:gd name="T29" fmla="*/ 71 h 191"/>
                  <a:gd name="T30" fmla="*/ 4 w 43"/>
                  <a:gd name="T31" fmla="*/ 77 h 191"/>
                  <a:gd name="T32" fmla="*/ 4 w 43"/>
                  <a:gd name="T33" fmla="*/ 83 h 191"/>
                  <a:gd name="T34" fmla="*/ 4 w 43"/>
                  <a:gd name="T35" fmla="*/ 88 h 191"/>
                  <a:gd name="T36" fmla="*/ 3 w 43"/>
                  <a:gd name="T37" fmla="*/ 94 h 191"/>
                  <a:gd name="T38" fmla="*/ 3 w 43"/>
                  <a:gd name="T39" fmla="*/ 98 h 191"/>
                  <a:gd name="T40" fmla="*/ 4 w 43"/>
                  <a:gd name="T41" fmla="*/ 103 h 191"/>
                  <a:gd name="T42" fmla="*/ 4 w 43"/>
                  <a:gd name="T43" fmla="*/ 108 h 191"/>
                  <a:gd name="T44" fmla="*/ 4 w 43"/>
                  <a:gd name="T45" fmla="*/ 114 h 191"/>
                  <a:gd name="T46" fmla="*/ 5 w 43"/>
                  <a:gd name="T47" fmla="*/ 120 h 191"/>
                  <a:gd name="T48" fmla="*/ 6 w 43"/>
                  <a:gd name="T49" fmla="*/ 126 h 191"/>
                  <a:gd name="T50" fmla="*/ 7 w 43"/>
                  <a:gd name="T51" fmla="*/ 133 h 191"/>
                  <a:gd name="T52" fmla="*/ 8 w 43"/>
                  <a:gd name="T53" fmla="*/ 140 h 191"/>
                  <a:gd name="T54" fmla="*/ 10 w 43"/>
                  <a:gd name="T55" fmla="*/ 147 h 191"/>
                  <a:gd name="T56" fmla="*/ 12 w 43"/>
                  <a:gd name="T57" fmla="*/ 154 h 191"/>
                  <a:gd name="T58" fmla="*/ 14 w 43"/>
                  <a:gd name="T59" fmla="*/ 160 h 191"/>
                  <a:gd name="T60" fmla="*/ 17 w 43"/>
                  <a:gd name="T61" fmla="*/ 166 h 191"/>
                  <a:gd name="T62" fmla="*/ 20 w 43"/>
                  <a:gd name="T63" fmla="*/ 172 h 191"/>
                  <a:gd name="T64" fmla="*/ 23 w 43"/>
                  <a:gd name="T65" fmla="*/ 177 h 191"/>
                  <a:gd name="T66" fmla="*/ 26 w 43"/>
                  <a:gd name="T67" fmla="*/ 181 h 191"/>
                  <a:gd name="T68" fmla="*/ 35 w 43"/>
                  <a:gd name="T69" fmla="*/ 188 h 191"/>
                  <a:gd name="T70" fmla="*/ 43 w 43"/>
                  <a:gd name="T71" fmla="*/ 191 h 191"/>
                  <a:gd name="T72" fmla="*/ 38 w 43"/>
                  <a:gd name="T73" fmla="*/ 190 h 191"/>
                  <a:gd name="T74" fmla="*/ 35 w 43"/>
                  <a:gd name="T75" fmla="*/ 18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191">
                    <a:moveTo>
                      <a:pt x="35" y="188"/>
                    </a:moveTo>
                    <a:cubicBezTo>
                      <a:pt x="16" y="178"/>
                      <a:pt x="0" y="135"/>
                      <a:pt x="4" y="72"/>
                    </a:cubicBezTo>
                    <a:cubicBezTo>
                      <a:pt x="6" y="46"/>
                      <a:pt x="8" y="14"/>
                      <a:pt x="3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3"/>
                      <a:pt x="6" y="15"/>
                      <a:pt x="6" y="17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5"/>
                      <a:pt x="7" y="28"/>
                      <a:pt x="7" y="30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39"/>
                      <a:pt x="6" y="42"/>
                      <a:pt x="6" y="4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3"/>
                      <a:pt x="6" y="56"/>
                      <a:pt x="6" y="58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7"/>
                      <a:pt x="5" y="69"/>
                      <a:pt x="5" y="71"/>
                    </a:cubicBezTo>
                    <a:cubicBezTo>
                      <a:pt x="4" y="77"/>
                      <a:pt x="4" y="77"/>
                      <a:pt x="4" y="77"/>
                    </a:cubicBezTo>
                    <a:cubicBezTo>
                      <a:pt x="4" y="79"/>
                      <a:pt x="4" y="81"/>
                      <a:pt x="4" y="83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3" y="90"/>
                      <a:pt x="3" y="92"/>
                      <a:pt x="3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10"/>
                      <a:pt x="4" y="112"/>
                      <a:pt x="4" y="114"/>
                    </a:cubicBezTo>
                    <a:cubicBezTo>
                      <a:pt x="5" y="120"/>
                      <a:pt x="5" y="120"/>
                      <a:pt x="5" y="120"/>
                    </a:cubicBezTo>
                    <a:cubicBezTo>
                      <a:pt x="5" y="122"/>
                      <a:pt x="6" y="124"/>
                      <a:pt x="6" y="126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5"/>
                      <a:pt x="8" y="138"/>
                      <a:pt x="8" y="140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9"/>
                      <a:pt x="11" y="152"/>
                      <a:pt x="12" y="154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5" y="162"/>
                      <a:pt x="16" y="164"/>
                      <a:pt x="17" y="166"/>
                    </a:cubicBezTo>
                    <a:cubicBezTo>
                      <a:pt x="20" y="172"/>
                      <a:pt x="20" y="172"/>
                      <a:pt x="20" y="172"/>
                    </a:cubicBezTo>
                    <a:cubicBezTo>
                      <a:pt x="21" y="173"/>
                      <a:pt x="22" y="176"/>
                      <a:pt x="23" y="177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30" y="185"/>
                      <a:pt x="31" y="186"/>
                      <a:pt x="35" y="188"/>
                    </a:cubicBezTo>
                    <a:cubicBezTo>
                      <a:pt x="37" y="190"/>
                      <a:pt x="40" y="191"/>
                      <a:pt x="43" y="191"/>
                    </a:cubicBezTo>
                    <a:cubicBezTo>
                      <a:pt x="42" y="191"/>
                      <a:pt x="40" y="190"/>
                      <a:pt x="38" y="190"/>
                    </a:cubicBezTo>
                    <a:cubicBezTo>
                      <a:pt x="37" y="189"/>
                      <a:pt x="36" y="189"/>
                      <a:pt x="35" y="188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2" name="Freeform 242">
                <a:extLst>
                  <a:ext uri="{FF2B5EF4-FFF2-40B4-BE49-F238E27FC236}">
                    <a16:creationId xmlns:a16="http://schemas.microsoft.com/office/drawing/2014/main" id="{C1EAE6D0-0851-4CAB-80C1-D42352D7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69"/>
                <a:ext cx="233" cy="888"/>
              </a:xfrm>
              <a:custGeom>
                <a:avLst/>
                <a:gdLst>
                  <a:gd name="T0" fmla="*/ 15 w 170"/>
                  <a:gd name="T1" fmla="*/ 247 h 651"/>
                  <a:gd name="T2" fmla="*/ 168 w 170"/>
                  <a:gd name="T3" fmla="*/ 63 h 651"/>
                  <a:gd name="T4" fmla="*/ 132 w 170"/>
                  <a:gd name="T5" fmla="*/ 462 h 651"/>
                  <a:gd name="T6" fmla="*/ 102 w 170"/>
                  <a:gd name="T7" fmla="*/ 513 h 651"/>
                  <a:gd name="T8" fmla="*/ 164 w 170"/>
                  <a:gd name="T9" fmla="*/ 91 h 651"/>
                  <a:gd name="T10" fmla="*/ 137 w 170"/>
                  <a:gd name="T11" fmla="*/ 21 h 651"/>
                  <a:gd name="T12" fmla="*/ 124 w 170"/>
                  <a:gd name="T13" fmla="*/ 17 h 651"/>
                  <a:gd name="T14" fmla="*/ 110 w 170"/>
                  <a:gd name="T15" fmla="*/ 17 h 651"/>
                  <a:gd name="T16" fmla="*/ 109 w 170"/>
                  <a:gd name="T17" fmla="*/ 17 h 651"/>
                  <a:gd name="T18" fmla="*/ 109 w 170"/>
                  <a:gd name="T19" fmla="*/ 17 h 651"/>
                  <a:gd name="T20" fmla="*/ 108 w 170"/>
                  <a:gd name="T21" fmla="*/ 17 h 651"/>
                  <a:gd name="T22" fmla="*/ 108 w 170"/>
                  <a:gd name="T23" fmla="*/ 17 h 651"/>
                  <a:gd name="T24" fmla="*/ 107 w 170"/>
                  <a:gd name="T25" fmla="*/ 17 h 651"/>
                  <a:gd name="T26" fmla="*/ 107 w 170"/>
                  <a:gd name="T27" fmla="*/ 17 h 651"/>
                  <a:gd name="T28" fmla="*/ 106 w 170"/>
                  <a:gd name="T29" fmla="*/ 17 h 651"/>
                  <a:gd name="T30" fmla="*/ 106 w 170"/>
                  <a:gd name="T31" fmla="*/ 17 h 651"/>
                  <a:gd name="T32" fmla="*/ 105 w 170"/>
                  <a:gd name="T33" fmla="*/ 17 h 651"/>
                  <a:gd name="T34" fmla="*/ 99 w 170"/>
                  <a:gd name="T35" fmla="*/ 18 h 651"/>
                  <a:gd name="T36" fmla="*/ 86 w 170"/>
                  <a:gd name="T37" fmla="*/ 24 h 651"/>
                  <a:gd name="T38" fmla="*/ 74 w 170"/>
                  <a:gd name="T39" fmla="*/ 33 h 651"/>
                  <a:gd name="T40" fmla="*/ 61 w 170"/>
                  <a:gd name="T41" fmla="*/ 47 h 651"/>
                  <a:gd name="T42" fmla="*/ 50 w 170"/>
                  <a:gd name="T43" fmla="*/ 66 h 651"/>
                  <a:gd name="T44" fmla="*/ 40 w 170"/>
                  <a:gd name="T45" fmla="*/ 92 h 651"/>
                  <a:gd name="T46" fmla="*/ 31 w 170"/>
                  <a:gd name="T47" fmla="*/ 123 h 651"/>
                  <a:gd name="T48" fmla="*/ 23 w 170"/>
                  <a:gd name="T49" fmla="*/ 162 h 651"/>
                  <a:gd name="T50" fmla="*/ 18 w 170"/>
                  <a:gd name="T51" fmla="*/ 209 h 651"/>
                  <a:gd name="T52" fmla="*/ 14 w 170"/>
                  <a:gd name="T53" fmla="*/ 264 h 651"/>
                  <a:gd name="T54" fmla="*/ 13 w 170"/>
                  <a:gd name="T55" fmla="*/ 326 h 651"/>
                  <a:gd name="T56" fmla="*/ 13 w 170"/>
                  <a:gd name="T57" fmla="*/ 381 h 651"/>
                  <a:gd name="T58" fmla="*/ 14 w 170"/>
                  <a:gd name="T59" fmla="*/ 427 h 651"/>
                  <a:gd name="T60" fmla="*/ 15 w 170"/>
                  <a:gd name="T61" fmla="*/ 463 h 651"/>
                  <a:gd name="T62" fmla="*/ 17 w 170"/>
                  <a:gd name="T63" fmla="*/ 492 h 651"/>
                  <a:gd name="T64" fmla="*/ 19 w 170"/>
                  <a:gd name="T65" fmla="*/ 515 h 651"/>
                  <a:gd name="T66" fmla="*/ 22 w 170"/>
                  <a:gd name="T67" fmla="*/ 533 h 651"/>
                  <a:gd name="T68" fmla="*/ 25 w 170"/>
                  <a:gd name="T69" fmla="*/ 548 h 651"/>
                  <a:gd name="T70" fmla="*/ 28 w 170"/>
                  <a:gd name="T71" fmla="*/ 560 h 651"/>
                  <a:gd name="T72" fmla="*/ 30 w 170"/>
                  <a:gd name="T73" fmla="*/ 571 h 651"/>
                  <a:gd name="T74" fmla="*/ 33 w 170"/>
                  <a:gd name="T75" fmla="*/ 582 h 651"/>
                  <a:gd name="T76" fmla="*/ 36 w 170"/>
                  <a:gd name="T77" fmla="*/ 593 h 651"/>
                  <a:gd name="T78" fmla="*/ 41 w 170"/>
                  <a:gd name="T79" fmla="*/ 605 h 651"/>
                  <a:gd name="T80" fmla="*/ 47 w 170"/>
                  <a:gd name="T81" fmla="*/ 615 h 651"/>
                  <a:gd name="T82" fmla="*/ 53 w 170"/>
                  <a:gd name="T83" fmla="*/ 625 h 651"/>
                  <a:gd name="T84" fmla="*/ 61 w 170"/>
                  <a:gd name="T85" fmla="*/ 634 h 651"/>
                  <a:gd name="T86" fmla="*/ 69 w 170"/>
                  <a:gd name="T87" fmla="*/ 642 h 651"/>
                  <a:gd name="T88" fmla="*/ 87 w 170"/>
                  <a:gd name="T89" fmla="*/ 651 h 651"/>
                  <a:gd name="T90" fmla="*/ 75 w 170"/>
                  <a:gd name="T91" fmla="*/ 646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0" h="651">
                    <a:moveTo>
                      <a:pt x="75" y="646"/>
                    </a:moveTo>
                    <a:cubicBezTo>
                      <a:pt x="51" y="631"/>
                      <a:pt x="0" y="601"/>
                      <a:pt x="15" y="247"/>
                    </a:cubicBezTo>
                    <a:cubicBezTo>
                      <a:pt x="18" y="168"/>
                      <a:pt x="34" y="33"/>
                      <a:pt x="101" y="15"/>
                    </a:cubicBezTo>
                    <a:cubicBezTo>
                      <a:pt x="102" y="15"/>
                      <a:pt x="165" y="0"/>
                      <a:pt x="168" y="63"/>
                    </a:cubicBezTo>
                    <a:cubicBezTo>
                      <a:pt x="170" y="110"/>
                      <a:pt x="151" y="154"/>
                      <a:pt x="145" y="200"/>
                    </a:cubicBezTo>
                    <a:cubicBezTo>
                      <a:pt x="134" y="287"/>
                      <a:pt x="142" y="375"/>
                      <a:pt x="132" y="462"/>
                    </a:cubicBezTo>
                    <a:cubicBezTo>
                      <a:pt x="132" y="466"/>
                      <a:pt x="130" y="484"/>
                      <a:pt x="123" y="496"/>
                    </a:cubicBezTo>
                    <a:cubicBezTo>
                      <a:pt x="117" y="505"/>
                      <a:pt x="111" y="510"/>
                      <a:pt x="102" y="513"/>
                    </a:cubicBezTo>
                    <a:cubicBezTo>
                      <a:pt x="141" y="501"/>
                      <a:pt x="129" y="424"/>
                      <a:pt x="130" y="387"/>
                    </a:cubicBezTo>
                    <a:cubicBezTo>
                      <a:pt x="134" y="196"/>
                      <a:pt x="161" y="107"/>
                      <a:pt x="164" y="91"/>
                    </a:cubicBezTo>
                    <a:cubicBezTo>
                      <a:pt x="167" y="71"/>
                      <a:pt x="168" y="37"/>
                      <a:pt x="142" y="23"/>
                    </a:cubicBezTo>
                    <a:cubicBezTo>
                      <a:pt x="141" y="22"/>
                      <a:pt x="139" y="21"/>
                      <a:pt x="137" y="21"/>
                    </a:cubicBezTo>
                    <a:cubicBezTo>
                      <a:pt x="135" y="20"/>
                      <a:pt x="133" y="19"/>
                      <a:pt x="131" y="19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0" y="17"/>
                      <a:pt x="114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7" y="19"/>
                      <a:pt x="94" y="20"/>
                      <a:pt x="92" y="21"/>
                    </a:cubicBezTo>
                    <a:cubicBezTo>
                      <a:pt x="86" y="24"/>
                      <a:pt x="86" y="24"/>
                      <a:pt x="86" y="24"/>
                    </a:cubicBezTo>
                    <a:cubicBezTo>
                      <a:pt x="84" y="25"/>
                      <a:pt x="82" y="26"/>
                      <a:pt x="80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2" y="35"/>
                      <a:pt x="69" y="37"/>
                      <a:pt x="67" y="3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50"/>
                      <a:pt x="57" y="53"/>
                      <a:pt x="56" y="5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48" y="70"/>
                      <a:pt x="46" y="75"/>
                      <a:pt x="45" y="78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38" y="96"/>
                      <a:pt x="36" y="102"/>
                      <a:pt x="35" y="107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29" y="129"/>
                      <a:pt x="28" y="136"/>
                      <a:pt x="27" y="14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2" y="169"/>
                      <a:pt x="21" y="178"/>
                      <a:pt x="20" y="184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7" y="217"/>
                      <a:pt x="16" y="227"/>
                      <a:pt x="16" y="235"/>
                    </a:cubicBezTo>
                    <a:cubicBezTo>
                      <a:pt x="14" y="264"/>
                      <a:pt x="14" y="264"/>
                      <a:pt x="14" y="264"/>
                    </a:cubicBezTo>
                    <a:cubicBezTo>
                      <a:pt x="14" y="273"/>
                      <a:pt x="14" y="285"/>
                      <a:pt x="13" y="294"/>
                    </a:cubicBezTo>
                    <a:cubicBezTo>
                      <a:pt x="13" y="326"/>
                      <a:pt x="13" y="326"/>
                      <a:pt x="13" y="326"/>
                    </a:cubicBezTo>
                    <a:cubicBezTo>
                      <a:pt x="13" y="335"/>
                      <a:pt x="13" y="346"/>
                      <a:pt x="13" y="355"/>
                    </a:cubicBezTo>
                    <a:cubicBezTo>
                      <a:pt x="13" y="381"/>
                      <a:pt x="13" y="381"/>
                      <a:pt x="13" y="381"/>
                    </a:cubicBezTo>
                    <a:cubicBezTo>
                      <a:pt x="13" y="388"/>
                      <a:pt x="13" y="398"/>
                      <a:pt x="13" y="405"/>
                    </a:cubicBezTo>
                    <a:cubicBezTo>
                      <a:pt x="14" y="427"/>
                      <a:pt x="14" y="427"/>
                      <a:pt x="14" y="427"/>
                    </a:cubicBezTo>
                    <a:cubicBezTo>
                      <a:pt x="14" y="432"/>
                      <a:pt x="14" y="440"/>
                      <a:pt x="14" y="446"/>
                    </a:cubicBezTo>
                    <a:cubicBezTo>
                      <a:pt x="15" y="463"/>
                      <a:pt x="15" y="463"/>
                      <a:pt x="15" y="463"/>
                    </a:cubicBezTo>
                    <a:cubicBezTo>
                      <a:pt x="15" y="468"/>
                      <a:pt x="16" y="474"/>
                      <a:pt x="16" y="479"/>
                    </a:cubicBezTo>
                    <a:cubicBezTo>
                      <a:pt x="17" y="492"/>
                      <a:pt x="17" y="492"/>
                      <a:pt x="17" y="492"/>
                    </a:cubicBezTo>
                    <a:cubicBezTo>
                      <a:pt x="17" y="496"/>
                      <a:pt x="18" y="501"/>
                      <a:pt x="18" y="505"/>
                    </a:cubicBezTo>
                    <a:cubicBezTo>
                      <a:pt x="19" y="515"/>
                      <a:pt x="19" y="515"/>
                      <a:pt x="19" y="515"/>
                    </a:cubicBezTo>
                    <a:cubicBezTo>
                      <a:pt x="20" y="518"/>
                      <a:pt x="20" y="522"/>
                      <a:pt x="21" y="525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3" y="536"/>
                      <a:pt x="23" y="539"/>
                      <a:pt x="24" y="541"/>
                    </a:cubicBezTo>
                    <a:cubicBezTo>
                      <a:pt x="25" y="548"/>
                      <a:pt x="25" y="548"/>
                      <a:pt x="25" y="548"/>
                    </a:cubicBezTo>
                    <a:cubicBezTo>
                      <a:pt x="25" y="550"/>
                      <a:pt x="26" y="552"/>
                      <a:pt x="26" y="554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8" y="562"/>
                      <a:pt x="29" y="564"/>
                      <a:pt x="29" y="566"/>
                    </a:cubicBezTo>
                    <a:cubicBezTo>
                      <a:pt x="30" y="571"/>
                      <a:pt x="30" y="571"/>
                      <a:pt x="30" y="571"/>
                    </a:cubicBezTo>
                    <a:cubicBezTo>
                      <a:pt x="31" y="573"/>
                      <a:pt x="31" y="575"/>
                      <a:pt x="32" y="577"/>
                    </a:cubicBezTo>
                    <a:cubicBezTo>
                      <a:pt x="33" y="582"/>
                      <a:pt x="33" y="582"/>
                      <a:pt x="33" y="582"/>
                    </a:cubicBezTo>
                    <a:cubicBezTo>
                      <a:pt x="33" y="584"/>
                      <a:pt x="34" y="586"/>
                      <a:pt x="35" y="588"/>
                    </a:cubicBezTo>
                    <a:cubicBezTo>
                      <a:pt x="36" y="593"/>
                      <a:pt x="36" y="593"/>
                      <a:pt x="36" y="593"/>
                    </a:cubicBezTo>
                    <a:cubicBezTo>
                      <a:pt x="37" y="595"/>
                      <a:pt x="38" y="597"/>
                      <a:pt x="39" y="599"/>
                    </a:cubicBezTo>
                    <a:cubicBezTo>
                      <a:pt x="41" y="605"/>
                      <a:pt x="41" y="605"/>
                      <a:pt x="41" y="605"/>
                    </a:cubicBezTo>
                    <a:cubicBezTo>
                      <a:pt x="42" y="606"/>
                      <a:pt x="43" y="608"/>
                      <a:pt x="44" y="610"/>
                    </a:cubicBezTo>
                    <a:cubicBezTo>
                      <a:pt x="47" y="615"/>
                      <a:pt x="47" y="615"/>
                      <a:pt x="47" y="615"/>
                    </a:cubicBezTo>
                    <a:cubicBezTo>
                      <a:pt x="48" y="617"/>
                      <a:pt x="49" y="619"/>
                      <a:pt x="50" y="621"/>
                    </a:cubicBezTo>
                    <a:cubicBezTo>
                      <a:pt x="53" y="625"/>
                      <a:pt x="53" y="625"/>
                      <a:pt x="53" y="625"/>
                    </a:cubicBezTo>
                    <a:cubicBezTo>
                      <a:pt x="54" y="627"/>
                      <a:pt x="56" y="629"/>
                      <a:pt x="57" y="630"/>
                    </a:cubicBezTo>
                    <a:cubicBezTo>
                      <a:pt x="61" y="634"/>
                      <a:pt x="61" y="634"/>
                      <a:pt x="61" y="634"/>
                    </a:cubicBezTo>
                    <a:cubicBezTo>
                      <a:pt x="62" y="636"/>
                      <a:pt x="63" y="637"/>
                      <a:pt x="65" y="638"/>
                    </a:cubicBezTo>
                    <a:cubicBezTo>
                      <a:pt x="69" y="642"/>
                      <a:pt x="69" y="642"/>
                      <a:pt x="69" y="642"/>
                    </a:cubicBezTo>
                    <a:cubicBezTo>
                      <a:pt x="71" y="643"/>
                      <a:pt x="74" y="646"/>
                      <a:pt x="77" y="647"/>
                    </a:cubicBezTo>
                    <a:cubicBezTo>
                      <a:pt x="80" y="649"/>
                      <a:pt x="84" y="650"/>
                      <a:pt x="87" y="651"/>
                    </a:cubicBezTo>
                    <a:cubicBezTo>
                      <a:pt x="86" y="651"/>
                      <a:pt x="84" y="650"/>
                      <a:pt x="83" y="650"/>
                    </a:cubicBezTo>
                    <a:cubicBezTo>
                      <a:pt x="80" y="649"/>
                      <a:pt x="77" y="647"/>
                      <a:pt x="75" y="646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3" name="Freeform 243">
                <a:extLst>
                  <a:ext uri="{FF2B5EF4-FFF2-40B4-BE49-F238E27FC236}">
                    <a16:creationId xmlns:a16="http://schemas.microsoft.com/office/drawing/2014/main" id="{CDD2439C-9077-4B53-A777-C3EC4A14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1498"/>
                <a:ext cx="247" cy="884"/>
              </a:xfrm>
              <a:custGeom>
                <a:avLst/>
                <a:gdLst>
                  <a:gd name="T0" fmla="*/ 155 w 181"/>
                  <a:gd name="T1" fmla="*/ 71 h 648"/>
                  <a:gd name="T2" fmla="*/ 154 w 181"/>
                  <a:gd name="T3" fmla="*/ 283 h 648"/>
                  <a:gd name="T4" fmla="*/ 124 w 181"/>
                  <a:gd name="T5" fmla="*/ 561 h 648"/>
                  <a:gd name="T6" fmla="*/ 177 w 181"/>
                  <a:gd name="T7" fmla="*/ 143 h 648"/>
                  <a:gd name="T8" fmla="*/ 150 w 181"/>
                  <a:gd name="T9" fmla="*/ 73 h 648"/>
                  <a:gd name="T10" fmla="*/ 137 w 181"/>
                  <a:gd name="T11" fmla="*/ 69 h 648"/>
                  <a:gd name="T12" fmla="*/ 123 w 181"/>
                  <a:gd name="T13" fmla="*/ 69 h 648"/>
                  <a:gd name="T14" fmla="*/ 122 w 181"/>
                  <a:gd name="T15" fmla="*/ 69 h 648"/>
                  <a:gd name="T16" fmla="*/ 122 w 181"/>
                  <a:gd name="T17" fmla="*/ 69 h 648"/>
                  <a:gd name="T18" fmla="*/ 121 w 181"/>
                  <a:gd name="T19" fmla="*/ 69 h 648"/>
                  <a:gd name="T20" fmla="*/ 121 w 181"/>
                  <a:gd name="T21" fmla="*/ 69 h 648"/>
                  <a:gd name="T22" fmla="*/ 120 w 181"/>
                  <a:gd name="T23" fmla="*/ 69 h 648"/>
                  <a:gd name="T24" fmla="*/ 120 w 181"/>
                  <a:gd name="T25" fmla="*/ 69 h 648"/>
                  <a:gd name="T26" fmla="*/ 119 w 181"/>
                  <a:gd name="T27" fmla="*/ 69 h 648"/>
                  <a:gd name="T28" fmla="*/ 119 w 181"/>
                  <a:gd name="T29" fmla="*/ 69 h 648"/>
                  <a:gd name="T30" fmla="*/ 118 w 181"/>
                  <a:gd name="T31" fmla="*/ 69 h 648"/>
                  <a:gd name="T32" fmla="*/ 112 w 181"/>
                  <a:gd name="T33" fmla="*/ 70 h 648"/>
                  <a:gd name="T34" fmla="*/ 99 w 181"/>
                  <a:gd name="T35" fmla="*/ 76 h 648"/>
                  <a:gd name="T36" fmla="*/ 87 w 181"/>
                  <a:gd name="T37" fmla="*/ 85 h 648"/>
                  <a:gd name="T38" fmla="*/ 74 w 181"/>
                  <a:gd name="T39" fmla="*/ 99 h 648"/>
                  <a:gd name="T40" fmla="*/ 63 w 181"/>
                  <a:gd name="T41" fmla="*/ 118 h 648"/>
                  <a:gd name="T42" fmla="*/ 53 w 181"/>
                  <a:gd name="T43" fmla="*/ 144 h 648"/>
                  <a:gd name="T44" fmla="*/ 44 w 181"/>
                  <a:gd name="T45" fmla="*/ 175 h 648"/>
                  <a:gd name="T46" fmla="*/ 36 w 181"/>
                  <a:gd name="T47" fmla="*/ 214 h 648"/>
                  <a:gd name="T48" fmla="*/ 31 w 181"/>
                  <a:gd name="T49" fmla="*/ 261 h 648"/>
                  <a:gd name="T50" fmla="*/ 27 w 181"/>
                  <a:gd name="T51" fmla="*/ 316 h 648"/>
                  <a:gd name="T52" fmla="*/ 26 w 181"/>
                  <a:gd name="T53" fmla="*/ 378 h 648"/>
                  <a:gd name="T54" fmla="*/ 26 w 181"/>
                  <a:gd name="T55" fmla="*/ 433 h 648"/>
                  <a:gd name="T56" fmla="*/ 27 w 181"/>
                  <a:gd name="T57" fmla="*/ 479 h 648"/>
                  <a:gd name="T58" fmla="*/ 28 w 181"/>
                  <a:gd name="T59" fmla="*/ 515 h 648"/>
                  <a:gd name="T60" fmla="*/ 30 w 181"/>
                  <a:gd name="T61" fmla="*/ 544 h 648"/>
                  <a:gd name="T62" fmla="*/ 32 w 181"/>
                  <a:gd name="T63" fmla="*/ 567 h 648"/>
                  <a:gd name="T64" fmla="*/ 35 w 181"/>
                  <a:gd name="T65" fmla="*/ 585 h 648"/>
                  <a:gd name="T66" fmla="*/ 38 w 181"/>
                  <a:gd name="T67" fmla="*/ 600 h 648"/>
                  <a:gd name="T68" fmla="*/ 41 w 181"/>
                  <a:gd name="T69" fmla="*/ 612 h 648"/>
                  <a:gd name="T70" fmla="*/ 43 w 181"/>
                  <a:gd name="T71" fmla="*/ 623 h 648"/>
                  <a:gd name="T72" fmla="*/ 46 w 181"/>
                  <a:gd name="T73" fmla="*/ 634 h 648"/>
                  <a:gd name="T74" fmla="*/ 49 w 181"/>
                  <a:gd name="T75" fmla="*/ 645 h 648"/>
                  <a:gd name="T76" fmla="*/ 50 w 181"/>
                  <a:gd name="T77" fmla="*/ 647 h 6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1" h="648">
                    <a:moveTo>
                      <a:pt x="50" y="647"/>
                    </a:moveTo>
                    <a:cubicBezTo>
                      <a:pt x="6" y="521"/>
                      <a:pt x="0" y="0"/>
                      <a:pt x="155" y="71"/>
                    </a:cubicBezTo>
                    <a:cubicBezTo>
                      <a:pt x="180" y="82"/>
                      <a:pt x="181" y="110"/>
                      <a:pt x="180" y="125"/>
                    </a:cubicBezTo>
                    <a:cubicBezTo>
                      <a:pt x="177" y="179"/>
                      <a:pt x="160" y="230"/>
                      <a:pt x="154" y="283"/>
                    </a:cubicBezTo>
                    <a:cubicBezTo>
                      <a:pt x="146" y="360"/>
                      <a:pt x="155" y="437"/>
                      <a:pt x="145" y="514"/>
                    </a:cubicBezTo>
                    <a:cubicBezTo>
                      <a:pt x="142" y="539"/>
                      <a:pt x="136" y="551"/>
                      <a:pt x="124" y="561"/>
                    </a:cubicBezTo>
                    <a:cubicBezTo>
                      <a:pt x="153" y="541"/>
                      <a:pt x="142" y="473"/>
                      <a:pt x="143" y="439"/>
                    </a:cubicBezTo>
                    <a:cubicBezTo>
                      <a:pt x="147" y="248"/>
                      <a:pt x="174" y="159"/>
                      <a:pt x="177" y="143"/>
                    </a:cubicBezTo>
                    <a:cubicBezTo>
                      <a:pt x="180" y="123"/>
                      <a:pt x="181" y="89"/>
                      <a:pt x="155" y="75"/>
                    </a:cubicBezTo>
                    <a:cubicBezTo>
                      <a:pt x="154" y="74"/>
                      <a:pt x="152" y="73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33" y="69"/>
                      <a:pt x="127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9" y="69"/>
                      <a:pt x="119" y="69"/>
                      <a:pt x="119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0" y="71"/>
                      <a:pt x="107" y="72"/>
                      <a:pt x="105" y="73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7" y="77"/>
                      <a:pt x="95" y="78"/>
                      <a:pt x="93" y="80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5" y="87"/>
                      <a:pt x="82" y="89"/>
                      <a:pt x="80" y="9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0" y="105"/>
                      <a:pt x="69" y="108"/>
                    </a:cubicBezTo>
                    <a:cubicBezTo>
                      <a:pt x="63" y="118"/>
                      <a:pt x="63" y="118"/>
                      <a:pt x="63" y="118"/>
                    </a:cubicBezTo>
                    <a:cubicBezTo>
                      <a:pt x="61" y="122"/>
                      <a:pt x="59" y="127"/>
                      <a:pt x="58" y="130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1" y="148"/>
                      <a:pt x="49" y="154"/>
                      <a:pt x="48" y="15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2" y="181"/>
                      <a:pt x="41" y="188"/>
                      <a:pt x="40" y="194"/>
                    </a:cubicBezTo>
                    <a:cubicBezTo>
                      <a:pt x="36" y="214"/>
                      <a:pt x="36" y="214"/>
                      <a:pt x="36" y="214"/>
                    </a:cubicBezTo>
                    <a:cubicBezTo>
                      <a:pt x="35" y="221"/>
                      <a:pt x="34" y="230"/>
                      <a:pt x="33" y="236"/>
                    </a:cubicBezTo>
                    <a:cubicBezTo>
                      <a:pt x="31" y="261"/>
                      <a:pt x="31" y="261"/>
                      <a:pt x="31" y="261"/>
                    </a:cubicBezTo>
                    <a:cubicBezTo>
                      <a:pt x="30" y="269"/>
                      <a:pt x="29" y="279"/>
                      <a:pt x="29" y="287"/>
                    </a:cubicBezTo>
                    <a:cubicBezTo>
                      <a:pt x="27" y="316"/>
                      <a:pt x="27" y="316"/>
                      <a:pt x="27" y="316"/>
                    </a:cubicBezTo>
                    <a:cubicBezTo>
                      <a:pt x="27" y="325"/>
                      <a:pt x="27" y="337"/>
                      <a:pt x="26" y="346"/>
                    </a:cubicBezTo>
                    <a:cubicBezTo>
                      <a:pt x="26" y="378"/>
                      <a:pt x="26" y="378"/>
                      <a:pt x="26" y="378"/>
                    </a:cubicBezTo>
                    <a:cubicBezTo>
                      <a:pt x="26" y="387"/>
                      <a:pt x="26" y="398"/>
                      <a:pt x="26" y="407"/>
                    </a:cubicBezTo>
                    <a:cubicBezTo>
                      <a:pt x="26" y="433"/>
                      <a:pt x="26" y="433"/>
                      <a:pt x="26" y="433"/>
                    </a:cubicBezTo>
                    <a:cubicBezTo>
                      <a:pt x="26" y="440"/>
                      <a:pt x="26" y="450"/>
                      <a:pt x="26" y="457"/>
                    </a:cubicBezTo>
                    <a:cubicBezTo>
                      <a:pt x="27" y="479"/>
                      <a:pt x="27" y="479"/>
                      <a:pt x="27" y="479"/>
                    </a:cubicBezTo>
                    <a:cubicBezTo>
                      <a:pt x="27" y="484"/>
                      <a:pt x="27" y="492"/>
                      <a:pt x="27" y="498"/>
                    </a:cubicBezTo>
                    <a:cubicBezTo>
                      <a:pt x="28" y="515"/>
                      <a:pt x="28" y="515"/>
                      <a:pt x="28" y="515"/>
                    </a:cubicBezTo>
                    <a:cubicBezTo>
                      <a:pt x="28" y="520"/>
                      <a:pt x="29" y="526"/>
                      <a:pt x="29" y="531"/>
                    </a:cubicBezTo>
                    <a:cubicBezTo>
                      <a:pt x="30" y="544"/>
                      <a:pt x="30" y="544"/>
                      <a:pt x="30" y="544"/>
                    </a:cubicBezTo>
                    <a:cubicBezTo>
                      <a:pt x="30" y="548"/>
                      <a:pt x="31" y="553"/>
                      <a:pt x="31" y="557"/>
                    </a:cubicBezTo>
                    <a:cubicBezTo>
                      <a:pt x="32" y="567"/>
                      <a:pt x="32" y="567"/>
                      <a:pt x="32" y="567"/>
                    </a:cubicBezTo>
                    <a:cubicBezTo>
                      <a:pt x="33" y="570"/>
                      <a:pt x="33" y="574"/>
                      <a:pt x="34" y="577"/>
                    </a:cubicBezTo>
                    <a:cubicBezTo>
                      <a:pt x="35" y="585"/>
                      <a:pt x="35" y="585"/>
                      <a:pt x="35" y="585"/>
                    </a:cubicBezTo>
                    <a:cubicBezTo>
                      <a:pt x="36" y="588"/>
                      <a:pt x="36" y="591"/>
                      <a:pt x="37" y="593"/>
                    </a:cubicBezTo>
                    <a:cubicBezTo>
                      <a:pt x="38" y="600"/>
                      <a:pt x="38" y="600"/>
                      <a:pt x="38" y="600"/>
                    </a:cubicBezTo>
                    <a:cubicBezTo>
                      <a:pt x="38" y="602"/>
                      <a:pt x="39" y="604"/>
                      <a:pt x="39" y="606"/>
                    </a:cubicBezTo>
                    <a:cubicBezTo>
                      <a:pt x="41" y="612"/>
                      <a:pt x="41" y="612"/>
                      <a:pt x="41" y="612"/>
                    </a:cubicBezTo>
                    <a:cubicBezTo>
                      <a:pt x="41" y="614"/>
                      <a:pt x="42" y="616"/>
                      <a:pt x="42" y="618"/>
                    </a:cubicBezTo>
                    <a:cubicBezTo>
                      <a:pt x="43" y="623"/>
                      <a:pt x="43" y="623"/>
                      <a:pt x="43" y="623"/>
                    </a:cubicBezTo>
                    <a:cubicBezTo>
                      <a:pt x="44" y="625"/>
                      <a:pt x="44" y="627"/>
                      <a:pt x="45" y="629"/>
                    </a:cubicBezTo>
                    <a:cubicBezTo>
                      <a:pt x="46" y="634"/>
                      <a:pt x="46" y="634"/>
                      <a:pt x="46" y="634"/>
                    </a:cubicBezTo>
                    <a:cubicBezTo>
                      <a:pt x="46" y="636"/>
                      <a:pt x="47" y="638"/>
                      <a:pt x="48" y="640"/>
                    </a:cubicBezTo>
                    <a:cubicBezTo>
                      <a:pt x="49" y="645"/>
                      <a:pt x="49" y="645"/>
                      <a:pt x="49" y="645"/>
                    </a:cubicBezTo>
                    <a:cubicBezTo>
                      <a:pt x="50" y="648"/>
                      <a:pt x="50" y="648"/>
                      <a:pt x="50" y="648"/>
                    </a:cubicBezTo>
                    <a:cubicBezTo>
                      <a:pt x="50" y="647"/>
                      <a:pt x="50" y="647"/>
                      <a:pt x="50" y="64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4" name="Freeform 244">
                <a:extLst>
                  <a:ext uri="{FF2B5EF4-FFF2-40B4-BE49-F238E27FC236}">
                    <a16:creationId xmlns:a16="http://schemas.microsoft.com/office/drawing/2014/main" id="{68370938-69DF-45C9-A620-F037AD3C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49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0 h 3"/>
                  <a:gd name="T4" fmla="*/ 3 w 5"/>
                  <a:gd name="T5" fmla="*/ 2 h 3"/>
                  <a:gd name="T6" fmla="*/ 5 w 5"/>
                  <a:gd name="T7" fmla="*/ 3 h 3"/>
                  <a:gd name="T8" fmla="*/ 1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5" name="Freeform 245">
                <a:extLst>
                  <a:ext uri="{FF2B5EF4-FFF2-40B4-BE49-F238E27FC236}">
                    <a16:creationId xmlns:a16="http://schemas.microsoft.com/office/drawing/2014/main" id="{D7FB81DC-1132-4064-9784-76DDA8A48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327"/>
                <a:ext cx="230" cy="191"/>
              </a:xfrm>
              <a:custGeom>
                <a:avLst/>
                <a:gdLst>
                  <a:gd name="T0" fmla="*/ 166 w 168"/>
                  <a:gd name="T1" fmla="*/ 3 h 140"/>
                  <a:gd name="T2" fmla="*/ 34 w 168"/>
                  <a:gd name="T3" fmla="*/ 92 h 140"/>
                  <a:gd name="T4" fmla="*/ 0 w 168"/>
                  <a:gd name="T5" fmla="*/ 22 h 140"/>
                  <a:gd name="T6" fmla="*/ 151 w 168"/>
                  <a:gd name="T7" fmla="*/ 41 h 140"/>
                  <a:gd name="T8" fmla="*/ 166 w 168"/>
                  <a:gd name="T9" fmla="*/ 0 h 140"/>
                  <a:gd name="T10" fmla="*/ 166 w 168"/>
                  <a:gd name="T11" fmla="*/ 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8" h="140">
                    <a:moveTo>
                      <a:pt x="166" y="3"/>
                    </a:moveTo>
                    <a:cubicBezTo>
                      <a:pt x="168" y="83"/>
                      <a:pt x="84" y="140"/>
                      <a:pt x="34" y="92"/>
                    </a:cubicBezTo>
                    <a:cubicBezTo>
                      <a:pt x="9" y="67"/>
                      <a:pt x="3" y="35"/>
                      <a:pt x="0" y="22"/>
                    </a:cubicBezTo>
                    <a:cubicBezTo>
                      <a:pt x="40" y="135"/>
                      <a:pt x="122" y="102"/>
                      <a:pt x="151" y="41"/>
                    </a:cubicBezTo>
                    <a:cubicBezTo>
                      <a:pt x="161" y="20"/>
                      <a:pt x="166" y="0"/>
                      <a:pt x="166" y="0"/>
                    </a:cubicBezTo>
                    <a:cubicBezTo>
                      <a:pt x="166" y="1"/>
                      <a:pt x="166" y="2"/>
                      <a:pt x="166" y="3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6" name="Freeform 246">
                <a:extLst>
                  <a:ext uri="{FF2B5EF4-FFF2-40B4-BE49-F238E27FC236}">
                    <a16:creationId xmlns:a16="http://schemas.microsoft.com/office/drawing/2014/main" id="{E3977D0D-84F2-4EF5-972A-E737AB74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566"/>
                <a:ext cx="10" cy="6"/>
              </a:xfrm>
              <a:custGeom>
                <a:avLst/>
                <a:gdLst>
                  <a:gd name="T0" fmla="*/ 0 w 7"/>
                  <a:gd name="T1" fmla="*/ 0 h 4"/>
                  <a:gd name="T2" fmla="*/ 3 w 7"/>
                  <a:gd name="T3" fmla="*/ 2 h 4"/>
                  <a:gd name="T4" fmla="*/ 7 w 7"/>
                  <a:gd name="T5" fmla="*/ 4 h 4"/>
                  <a:gd name="T6" fmla="*/ 2 w 7"/>
                  <a:gd name="T7" fmla="*/ 1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3"/>
                      <a:pt x="3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7" name="Freeform 247">
                <a:extLst>
                  <a:ext uri="{FF2B5EF4-FFF2-40B4-BE49-F238E27FC236}">
                    <a16:creationId xmlns:a16="http://schemas.microsoft.com/office/drawing/2014/main" id="{8BB4A4B7-8937-4F20-B023-CF45047C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622"/>
                <a:ext cx="261" cy="723"/>
              </a:xfrm>
              <a:custGeom>
                <a:avLst/>
                <a:gdLst>
                  <a:gd name="T0" fmla="*/ 115 w 191"/>
                  <a:gd name="T1" fmla="*/ 494 h 530"/>
                  <a:gd name="T2" fmla="*/ 159 w 191"/>
                  <a:gd name="T3" fmla="*/ 277 h 530"/>
                  <a:gd name="T4" fmla="*/ 186 w 191"/>
                  <a:gd name="T5" fmla="*/ 0 h 530"/>
                  <a:gd name="T6" fmla="*/ 190 w 191"/>
                  <a:gd name="T7" fmla="*/ 11 h 530"/>
                  <a:gd name="T8" fmla="*/ 191 w 191"/>
                  <a:gd name="T9" fmla="*/ 24 h 530"/>
                  <a:gd name="T10" fmla="*/ 190 w 191"/>
                  <a:gd name="T11" fmla="*/ 35 h 530"/>
                  <a:gd name="T12" fmla="*/ 187 w 191"/>
                  <a:gd name="T13" fmla="*/ 51 h 530"/>
                  <a:gd name="T14" fmla="*/ 183 w 191"/>
                  <a:gd name="T15" fmla="*/ 77 h 530"/>
                  <a:gd name="T16" fmla="*/ 179 w 191"/>
                  <a:gd name="T17" fmla="*/ 110 h 530"/>
                  <a:gd name="T18" fmla="*/ 174 w 191"/>
                  <a:gd name="T19" fmla="*/ 149 h 530"/>
                  <a:gd name="T20" fmla="*/ 169 w 191"/>
                  <a:gd name="T21" fmla="*/ 189 h 530"/>
                  <a:gd name="T22" fmla="*/ 164 w 191"/>
                  <a:gd name="T23" fmla="*/ 231 h 530"/>
                  <a:gd name="T24" fmla="*/ 160 w 191"/>
                  <a:gd name="T25" fmla="*/ 271 h 530"/>
                  <a:gd name="T26" fmla="*/ 156 w 191"/>
                  <a:gd name="T27" fmla="*/ 308 h 530"/>
                  <a:gd name="T28" fmla="*/ 154 w 191"/>
                  <a:gd name="T29" fmla="*/ 339 h 530"/>
                  <a:gd name="T30" fmla="*/ 153 w 191"/>
                  <a:gd name="T31" fmla="*/ 362 h 530"/>
                  <a:gd name="T32" fmla="*/ 153 w 191"/>
                  <a:gd name="T33" fmla="*/ 373 h 530"/>
                  <a:gd name="T34" fmla="*/ 154 w 191"/>
                  <a:gd name="T35" fmla="*/ 386 h 530"/>
                  <a:gd name="T36" fmla="*/ 154 w 191"/>
                  <a:gd name="T37" fmla="*/ 402 h 530"/>
                  <a:gd name="T38" fmla="*/ 154 w 191"/>
                  <a:gd name="T39" fmla="*/ 419 h 530"/>
                  <a:gd name="T40" fmla="*/ 153 w 191"/>
                  <a:gd name="T41" fmla="*/ 436 h 530"/>
                  <a:gd name="T42" fmla="*/ 149 w 191"/>
                  <a:gd name="T43" fmla="*/ 453 h 530"/>
                  <a:gd name="T44" fmla="*/ 144 w 191"/>
                  <a:gd name="T45" fmla="*/ 469 h 530"/>
                  <a:gd name="T46" fmla="*/ 135 w 191"/>
                  <a:gd name="T47" fmla="*/ 482 h 530"/>
                  <a:gd name="T48" fmla="*/ 123 w 191"/>
                  <a:gd name="T49" fmla="*/ 492 h 530"/>
                  <a:gd name="T50" fmla="*/ 107 w 191"/>
                  <a:gd name="T51" fmla="*/ 498 h 530"/>
                  <a:gd name="T52" fmla="*/ 106 w 191"/>
                  <a:gd name="T53" fmla="*/ 498 h 530"/>
                  <a:gd name="T54" fmla="*/ 106 w 191"/>
                  <a:gd name="T55" fmla="*/ 498 h 530"/>
                  <a:gd name="T56" fmla="*/ 105 w 191"/>
                  <a:gd name="T57" fmla="*/ 498 h 530"/>
                  <a:gd name="T58" fmla="*/ 105 w 191"/>
                  <a:gd name="T59" fmla="*/ 498 h 530"/>
                  <a:gd name="T60" fmla="*/ 104 w 191"/>
                  <a:gd name="T61" fmla="*/ 498 h 530"/>
                  <a:gd name="T62" fmla="*/ 104 w 191"/>
                  <a:gd name="T63" fmla="*/ 498 h 530"/>
                  <a:gd name="T64" fmla="*/ 103 w 191"/>
                  <a:gd name="T65" fmla="*/ 499 h 530"/>
                  <a:gd name="T66" fmla="*/ 103 w 191"/>
                  <a:gd name="T67" fmla="*/ 499 h 530"/>
                  <a:gd name="T68" fmla="*/ 102 w 191"/>
                  <a:gd name="T69" fmla="*/ 499 h 530"/>
                  <a:gd name="T70" fmla="*/ 102 w 191"/>
                  <a:gd name="T71" fmla="*/ 499 h 530"/>
                  <a:gd name="T72" fmla="*/ 88 w 191"/>
                  <a:gd name="T73" fmla="*/ 500 h 530"/>
                  <a:gd name="T74" fmla="*/ 75 w 191"/>
                  <a:gd name="T75" fmla="*/ 498 h 530"/>
                  <a:gd name="T76" fmla="*/ 65 w 191"/>
                  <a:gd name="T77" fmla="*/ 494 h 530"/>
                  <a:gd name="T78" fmla="*/ 41 w 191"/>
                  <a:gd name="T79" fmla="*/ 276 h 530"/>
                  <a:gd name="T80" fmla="*/ 37 w 191"/>
                  <a:gd name="T81" fmla="*/ 27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1" h="530">
                    <a:moveTo>
                      <a:pt x="37" y="278"/>
                    </a:moveTo>
                    <a:cubicBezTo>
                      <a:pt x="27" y="294"/>
                      <a:pt x="0" y="530"/>
                      <a:pt x="115" y="494"/>
                    </a:cubicBezTo>
                    <a:cubicBezTo>
                      <a:pt x="146" y="484"/>
                      <a:pt x="151" y="448"/>
                      <a:pt x="153" y="433"/>
                    </a:cubicBezTo>
                    <a:cubicBezTo>
                      <a:pt x="160" y="381"/>
                      <a:pt x="154" y="329"/>
                      <a:pt x="159" y="277"/>
                    </a:cubicBezTo>
                    <a:cubicBezTo>
                      <a:pt x="167" y="193"/>
                      <a:pt x="184" y="110"/>
                      <a:pt x="191" y="26"/>
                    </a:cubicBezTo>
                    <a:cubicBezTo>
                      <a:pt x="191" y="21"/>
                      <a:pt x="191" y="12"/>
                      <a:pt x="186" y="0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91" y="19"/>
                      <a:pt x="191" y="22"/>
                      <a:pt x="191" y="24"/>
                    </a:cubicBezTo>
                    <a:cubicBezTo>
                      <a:pt x="191" y="30"/>
                      <a:pt x="191" y="30"/>
                      <a:pt x="191" y="30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8" y="45"/>
                      <a:pt x="188" y="48"/>
                      <a:pt x="187" y="51"/>
                    </a:cubicBezTo>
                    <a:cubicBezTo>
                      <a:pt x="185" y="63"/>
                      <a:pt x="185" y="63"/>
                      <a:pt x="185" y="63"/>
                    </a:cubicBezTo>
                    <a:cubicBezTo>
                      <a:pt x="185" y="67"/>
                      <a:pt x="184" y="73"/>
                      <a:pt x="183" y="77"/>
                    </a:cubicBezTo>
                    <a:cubicBezTo>
                      <a:pt x="181" y="93"/>
                      <a:pt x="181" y="93"/>
                      <a:pt x="181" y="93"/>
                    </a:cubicBezTo>
                    <a:cubicBezTo>
                      <a:pt x="180" y="98"/>
                      <a:pt x="179" y="105"/>
                      <a:pt x="179" y="110"/>
                    </a:cubicBezTo>
                    <a:cubicBezTo>
                      <a:pt x="176" y="129"/>
                      <a:pt x="176" y="129"/>
                      <a:pt x="176" y="129"/>
                    </a:cubicBezTo>
                    <a:cubicBezTo>
                      <a:pt x="176" y="135"/>
                      <a:pt x="175" y="143"/>
                      <a:pt x="174" y="149"/>
                    </a:cubicBezTo>
                    <a:cubicBezTo>
                      <a:pt x="171" y="169"/>
                      <a:pt x="171" y="169"/>
                      <a:pt x="171" y="169"/>
                    </a:cubicBezTo>
                    <a:cubicBezTo>
                      <a:pt x="170" y="175"/>
                      <a:pt x="169" y="183"/>
                      <a:pt x="169" y="189"/>
                    </a:cubicBezTo>
                    <a:cubicBezTo>
                      <a:pt x="166" y="210"/>
                      <a:pt x="166" y="210"/>
                      <a:pt x="166" y="210"/>
                    </a:cubicBezTo>
                    <a:cubicBezTo>
                      <a:pt x="166" y="217"/>
                      <a:pt x="165" y="225"/>
                      <a:pt x="164" y="231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1" y="258"/>
                      <a:pt x="160" y="266"/>
                      <a:pt x="160" y="271"/>
                    </a:cubicBezTo>
                    <a:cubicBezTo>
                      <a:pt x="158" y="290"/>
                      <a:pt x="158" y="290"/>
                      <a:pt x="158" y="290"/>
                    </a:cubicBezTo>
                    <a:cubicBezTo>
                      <a:pt x="157" y="296"/>
                      <a:pt x="156" y="303"/>
                      <a:pt x="156" y="308"/>
                    </a:cubicBezTo>
                    <a:cubicBezTo>
                      <a:pt x="155" y="324"/>
                      <a:pt x="155" y="324"/>
                      <a:pt x="155" y="324"/>
                    </a:cubicBezTo>
                    <a:cubicBezTo>
                      <a:pt x="154" y="329"/>
                      <a:pt x="154" y="335"/>
                      <a:pt x="154" y="339"/>
                    </a:cubicBezTo>
                    <a:cubicBezTo>
                      <a:pt x="153" y="352"/>
                      <a:pt x="153" y="352"/>
                      <a:pt x="153" y="352"/>
                    </a:cubicBezTo>
                    <a:cubicBezTo>
                      <a:pt x="153" y="355"/>
                      <a:pt x="153" y="359"/>
                      <a:pt x="153" y="362"/>
                    </a:cubicBezTo>
                    <a:cubicBezTo>
                      <a:pt x="153" y="367"/>
                      <a:pt x="153" y="367"/>
                      <a:pt x="153" y="367"/>
                    </a:cubicBezTo>
                    <a:cubicBezTo>
                      <a:pt x="153" y="369"/>
                      <a:pt x="153" y="371"/>
                      <a:pt x="153" y="373"/>
                    </a:cubicBezTo>
                    <a:cubicBezTo>
                      <a:pt x="154" y="379"/>
                      <a:pt x="154" y="379"/>
                      <a:pt x="154" y="379"/>
                    </a:cubicBezTo>
                    <a:cubicBezTo>
                      <a:pt x="154" y="381"/>
                      <a:pt x="154" y="384"/>
                      <a:pt x="154" y="386"/>
                    </a:cubicBezTo>
                    <a:cubicBezTo>
                      <a:pt x="154" y="394"/>
                      <a:pt x="154" y="394"/>
                      <a:pt x="154" y="394"/>
                    </a:cubicBezTo>
                    <a:cubicBezTo>
                      <a:pt x="154" y="396"/>
                      <a:pt x="154" y="399"/>
                      <a:pt x="154" y="402"/>
                    </a:cubicBezTo>
                    <a:cubicBezTo>
                      <a:pt x="154" y="410"/>
                      <a:pt x="154" y="410"/>
                      <a:pt x="154" y="410"/>
                    </a:cubicBezTo>
                    <a:cubicBezTo>
                      <a:pt x="154" y="413"/>
                      <a:pt x="154" y="416"/>
                      <a:pt x="154" y="419"/>
                    </a:cubicBezTo>
                    <a:cubicBezTo>
                      <a:pt x="154" y="428"/>
                      <a:pt x="154" y="428"/>
                      <a:pt x="154" y="428"/>
                    </a:cubicBezTo>
                    <a:cubicBezTo>
                      <a:pt x="153" y="430"/>
                      <a:pt x="153" y="434"/>
                      <a:pt x="153" y="436"/>
                    </a:cubicBezTo>
                    <a:cubicBezTo>
                      <a:pt x="151" y="445"/>
                      <a:pt x="151" y="445"/>
                      <a:pt x="151" y="445"/>
                    </a:cubicBezTo>
                    <a:cubicBezTo>
                      <a:pt x="151" y="447"/>
                      <a:pt x="150" y="451"/>
                      <a:pt x="149" y="453"/>
                    </a:cubicBezTo>
                    <a:cubicBezTo>
                      <a:pt x="147" y="461"/>
                      <a:pt x="147" y="461"/>
                      <a:pt x="147" y="461"/>
                    </a:cubicBezTo>
                    <a:cubicBezTo>
                      <a:pt x="146" y="463"/>
                      <a:pt x="145" y="466"/>
                      <a:pt x="144" y="469"/>
                    </a:cubicBezTo>
                    <a:cubicBezTo>
                      <a:pt x="140" y="476"/>
                      <a:pt x="140" y="476"/>
                      <a:pt x="140" y="476"/>
                    </a:cubicBezTo>
                    <a:cubicBezTo>
                      <a:pt x="138" y="477"/>
                      <a:pt x="137" y="480"/>
                      <a:pt x="135" y="482"/>
                    </a:cubicBezTo>
                    <a:cubicBezTo>
                      <a:pt x="130" y="487"/>
                      <a:pt x="130" y="487"/>
                      <a:pt x="130" y="487"/>
                    </a:cubicBezTo>
                    <a:cubicBezTo>
                      <a:pt x="128" y="489"/>
                      <a:pt x="125" y="491"/>
                      <a:pt x="123" y="492"/>
                    </a:cubicBezTo>
                    <a:cubicBezTo>
                      <a:pt x="117" y="495"/>
                      <a:pt x="117" y="495"/>
                      <a:pt x="117" y="495"/>
                    </a:cubicBezTo>
                    <a:cubicBezTo>
                      <a:pt x="114" y="496"/>
                      <a:pt x="110" y="497"/>
                      <a:pt x="107" y="498"/>
                    </a:cubicBezTo>
                    <a:cubicBezTo>
                      <a:pt x="107" y="498"/>
                      <a:pt x="107" y="498"/>
                      <a:pt x="107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6" y="498"/>
                      <a:pt x="106" y="498"/>
                      <a:pt x="106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5" y="498"/>
                      <a:pt x="105" y="498"/>
                      <a:pt x="105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4" y="498"/>
                      <a:pt x="104" y="498"/>
                      <a:pt x="104" y="498"/>
                    </a:cubicBezTo>
                    <a:cubicBezTo>
                      <a:pt x="103" y="498"/>
                      <a:pt x="103" y="498"/>
                      <a:pt x="103" y="498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3" y="499"/>
                      <a:pt x="103" y="499"/>
                      <a:pt x="103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102" y="499"/>
                      <a:pt x="102" y="499"/>
                      <a:pt x="102" y="499"/>
                    </a:cubicBezTo>
                    <a:cubicBezTo>
                      <a:pt x="95" y="499"/>
                      <a:pt x="95" y="499"/>
                      <a:pt x="95" y="499"/>
                    </a:cubicBezTo>
                    <a:cubicBezTo>
                      <a:pt x="93" y="499"/>
                      <a:pt x="90" y="500"/>
                      <a:pt x="88" y="500"/>
                    </a:cubicBezTo>
                    <a:cubicBezTo>
                      <a:pt x="82" y="499"/>
                      <a:pt x="82" y="499"/>
                      <a:pt x="82" y="499"/>
                    </a:cubicBezTo>
                    <a:cubicBezTo>
                      <a:pt x="80" y="499"/>
                      <a:pt x="77" y="498"/>
                      <a:pt x="75" y="498"/>
                    </a:cubicBezTo>
                    <a:cubicBezTo>
                      <a:pt x="70" y="496"/>
                      <a:pt x="70" y="496"/>
                      <a:pt x="70" y="496"/>
                    </a:cubicBezTo>
                    <a:cubicBezTo>
                      <a:pt x="69" y="495"/>
                      <a:pt x="66" y="494"/>
                      <a:pt x="65" y="494"/>
                    </a:cubicBezTo>
                    <a:cubicBezTo>
                      <a:pt x="42" y="481"/>
                      <a:pt x="32" y="450"/>
                      <a:pt x="30" y="407"/>
                    </a:cubicBezTo>
                    <a:cubicBezTo>
                      <a:pt x="26" y="340"/>
                      <a:pt x="27" y="278"/>
                      <a:pt x="41" y="276"/>
                    </a:cubicBezTo>
                    <a:cubicBezTo>
                      <a:pt x="40" y="276"/>
                      <a:pt x="39" y="276"/>
                      <a:pt x="39" y="276"/>
                    </a:cubicBezTo>
                    <a:cubicBezTo>
                      <a:pt x="39" y="277"/>
                      <a:pt x="38" y="277"/>
                      <a:pt x="37" y="278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8" name="Freeform 248">
                <a:extLst>
                  <a:ext uri="{FF2B5EF4-FFF2-40B4-BE49-F238E27FC236}">
                    <a16:creationId xmlns:a16="http://schemas.microsoft.com/office/drawing/2014/main" id="{ADC14F7A-265D-480E-AD0A-17C4CFC5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520"/>
                <a:ext cx="222" cy="769"/>
              </a:xfrm>
              <a:custGeom>
                <a:avLst/>
                <a:gdLst>
                  <a:gd name="T0" fmla="*/ 25 w 162"/>
                  <a:gd name="T1" fmla="*/ 157 h 564"/>
                  <a:gd name="T2" fmla="*/ 161 w 162"/>
                  <a:gd name="T3" fmla="*/ 112 h 564"/>
                  <a:gd name="T4" fmla="*/ 126 w 162"/>
                  <a:gd name="T5" fmla="*/ 496 h 564"/>
                  <a:gd name="T6" fmla="*/ 124 w 162"/>
                  <a:gd name="T7" fmla="*/ 423 h 564"/>
                  <a:gd name="T8" fmla="*/ 136 w 162"/>
                  <a:gd name="T9" fmla="*/ 59 h 564"/>
                  <a:gd name="T10" fmla="*/ 125 w 162"/>
                  <a:gd name="T11" fmla="*/ 55 h 564"/>
                  <a:gd name="T12" fmla="*/ 104 w 162"/>
                  <a:gd name="T13" fmla="*/ 53 h 564"/>
                  <a:gd name="T14" fmla="*/ 104 w 162"/>
                  <a:gd name="T15" fmla="*/ 53 h 564"/>
                  <a:gd name="T16" fmla="*/ 103 w 162"/>
                  <a:gd name="T17" fmla="*/ 53 h 564"/>
                  <a:gd name="T18" fmla="*/ 103 w 162"/>
                  <a:gd name="T19" fmla="*/ 53 h 564"/>
                  <a:gd name="T20" fmla="*/ 102 w 162"/>
                  <a:gd name="T21" fmla="*/ 53 h 564"/>
                  <a:gd name="T22" fmla="*/ 102 w 162"/>
                  <a:gd name="T23" fmla="*/ 53 h 564"/>
                  <a:gd name="T24" fmla="*/ 101 w 162"/>
                  <a:gd name="T25" fmla="*/ 53 h 564"/>
                  <a:gd name="T26" fmla="*/ 101 w 162"/>
                  <a:gd name="T27" fmla="*/ 53 h 564"/>
                  <a:gd name="T28" fmla="*/ 100 w 162"/>
                  <a:gd name="T29" fmla="*/ 53 h 564"/>
                  <a:gd name="T30" fmla="*/ 100 w 162"/>
                  <a:gd name="T31" fmla="*/ 53 h 564"/>
                  <a:gd name="T32" fmla="*/ 99 w 162"/>
                  <a:gd name="T33" fmla="*/ 53 h 564"/>
                  <a:gd name="T34" fmla="*/ 86 w 162"/>
                  <a:gd name="T35" fmla="*/ 57 h 564"/>
                  <a:gd name="T36" fmla="*/ 74 w 162"/>
                  <a:gd name="T37" fmla="*/ 64 h 564"/>
                  <a:gd name="T38" fmla="*/ 61 w 162"/>
                  <a:gd name="T39" fmla="*/ 75 h 564"/>
                  <a:gd name="T40" fmla="*/ 50 w 162"/>
                  <a:gd name="T41" fmla="*/ 92 h 564"/>
                  <a:gd name="T42" fmla="*/ 39 w 162"/>
                  <a:gd name="T43" fmla="*/ 114 h 564"/>
                  <a:gd name="T44" fmla="*/ 29 w 162"/>
                  <a:gd name="T45" fmla="*/ 143 h 564"/>
                  <a:gd name="T46" fmla="*/ 21 w 162"/>
                  <a:gd name="T47" fmla="*/ 178 h 564"/>
                  <a:gd name="T48" fmla="*/ 14 w 162"/>
                  <a:gd name="T49" fmla="*/ 220 h 564"/>
                  <a:gd name="T50" fmla="*/ 10 w 162"/>
                  <a:gd name="T51" fmla="*/ 271 h 564"/>
                  <a:gd name="T52" fmla="*/ 7 w 162"/>
                  <a:gd name="T53" fmla="*/ 330 h 564"/>
                  <a:gd name="T54" fmla="*/ 7 w 162"/>
                  <a:gd name="T55" fmla="*/ 391 h 564"/>
                  <a:gd name="T56" fmla="*/ 7 w 162"/>
                  <a:gd name="T57" fmla="*/ 441 h 564"/>
                  <a:gd name="T58" fmla="*/ 8 w 162"/>
                  <a:gd name="T59" fmla="*/ 482 h 564"/>
                  <a:gd name="T60" fmla="*/ 10 w 162"/>
                  <a:gd name="T61" fmla="*/ 515 h 564"/>
                  <a:gd name="T62" fmla="*/ 12 w 162"/>
                  <a:gd name="T63" fmla="*/ 541 h 564"/>
                  <a:gd name="T64" fmla="*/ 15 w 162"/>
                  <a:gd name="T65" fmla="*/ 561 h 564"/>
                  <a:gd name="T66" fmla="*/ 15 w 162"/>
                  <a:gd name="T67" fmla="*/ 563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564">
                    <a:moveTo>
                      <a:pt x="15" y="563"/>
                    </a:moveTo>
                    <a:cubicBezTo>
                      <a:pt x="4" y="484"/>
                      <a:pt x="0" y="253"/>
                      <a:pt x="25" y="157"/>
                    </a:cubicBezTo>
                    <a:cubicBezTo>
                      <a:pt x="65" y="0"/>
                      <a:pt x="144" y="60"/>
                      <a:pt x="145" y="61"/>
                    </a:cubicBezTo>
                    <a:cubicBezTo>
                      <a:pt x="160" y="74"/>
                      <a:pt x="162" y="96"/>
                      <a:pt x="161" y="112"/>
                    </a:cubicBezTo>
                    <a:cubicBezTo>
                      <a:pt x="156" y="171"/>
                      <a:pt x="138" y="228"/>
                      <a:pt x="133" y="287"/>
                    </a:cubicBezTo>
                    <a:cubicBezTo>
                      <a:pt x="127" y="356"/>
                      <a:pt x="135" y="426"/>
                      <a:pt x="126" y="496"/>
                    </a:cubicBezTo>
                    <a:cubicBezTo>
                      <a:pt x="124" y="508"/>
                      <a:pt x="122" y="530"/>
                      <a:pt x="108" y="542"/>
                    </a:cubicBezTo>
                    <a:cubicBezTo>
                      <a:pt x="133" y="520"/>
                      <a:pt x="123" y="456"/>
                      <a:pt x="124" y="423"/>
                    </a:cubicBezTo>
                    <a:cubicBezTo>
                      <a:pt x="128" y="232"/>
                      <a:pt x="155" y="143"/>
                      <a:pt x="158" y="127"/>
                    </a:cubicBezTo>
                    <a:cubicBezTo>
                      <a:pt x="161" y="107"/>
                      <a:pt x="162" y="73"/>
                      <a:pt x="136" y="59"/>
                    </a:cubicBezTo>
                    <a:cubicBezTo>
                      <a:pt x="135" y="58"/>
                      <a:pt x="133" y="57"/>
                      <a:pt x="131" y="57"/>
                    </a:cubicBezTo>
                    <a:cubicBezTo>
                      <a:pt x="129" y="56"/>
                      <a:pt x="127" y="55"/>
                      <a:pt x="125" y="55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4" y="53"/>
                      <a:pt x="108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1" y="55"/>
                      <a:pt x="88" y="56"/>
                      <a:pt x="86" y="57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78" y="61"/>
                      <a:pt x="76" y="62"/>
                      <a:pt x="74" y="64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6" y="71"/>
                      <a:pt x="63" y="73"/>
                      <a:pt x="61" y="75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86"/>
                      <a:pt x="51" y="89"/>
                      <a:pt x="50" y="92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2" y="106"/>
                      <a:pt x="40" y="111"/>
                      <a:pt x="39" y="114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32"/>
                      <a:pt x="30" y="138"/>
                      <a:pt x="29" y="143"/>
                    </a:cubicBezTo>
                    <a:cubicBezTo>
                      <a:pt x="25" y="159"/>
                      <a:pt x="25" y="159"/>
                      <a:pt x="25" y="159"/>
                    </a:cubicBezTo>
                    <a:cubicBezTo>
                      <a:pt x="23" y="165"/>
                      <a:pt x="22" y="172"/>
                      <a:pt x="21" y="17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205"/>
                      <a:pt x="15" y="214"/>
                      <a:pt x="14" y="220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1" y="253"/>
                      <a:pt x="10" y="263"/>
                      <a:pt x="10" y="271"/>
                    </a:cubicBezTo>
                    <a:cubicBezTo>
                      <a:pt x="8" y="300"/>
                      <a:pt x="8" y="300"/>
                      <a:pt x="8" y="300"/>
                    </a:cubicBezTo>
                    <a:cubicBezTo>
                      <a:pt x="8" y="309"/>
                      <a:pt x="8" y="321"/>
                      <a:pt x="7" y="330"/>
                    </a:cubicBezTo>
                    <a:cubicBezTo>
                      <a:pt x="7" y="362"/>
                      <a:pt x="7" y="362"/>
                      <a:pt x="7" y="362"/>
                    </a:cubicBezTo>
                    <a:cubicBezTo>
                      <a:pt x="7" y="371"/>
                      <a:pt x="7" y="382"/>
                      <a:pt x="7" y="391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24"/>
                      <a:pt x="7" y="434"/>
                      <a:pt x="7" y="441"/>
                    </a:cubicBezTo>
                    <a:cubicBezTo>
                      <a:pt x="8" y="463"/>
                      <a:pt x="8" y="463"/>
                      <a:pt x="8" y="463"/>
                    </a:cubicBezTo>
                    <a:cubicBezTo>
                      <a:pt x="8" y="468"/>
                      <a:pt x="8" y="476"/>
                      <a:pt x="8" y="482"/>
                    </a:cubicBezTo>
                    <a:cubicBezTo>
                      <a:pt x="9" y="499"/>
                      <a:pt x="9" y="499"/>
                      <a:pt x="9" y="499"/>
                    </a:cubicBezTo>
                    <a:cubicBezTo>
                      <a:pt x="9" y="504"/>
                      <a:pt x="10" y="510"/>
                      <a:pt x="10" y="515"/>
                    </a:cubicBezTo>
                    <a:cubicBezTo>
                      <a:pt x="11" y="528"/>
                      <a:pt x="11" y="528"/>
                      <a:pt x="11" y="528"/>
                    </a:cubicBezTo>
                    <a:cubicBezTo>
                      <a:pt x="11" y="532"/>
                      <a:pt x="12" y="537"/>
                      <a:pt x="12" y="541"/>
                    </a:cubicBezTo>
                    <a:cubicBezTo>
                      <a:pt x="13" y="551"/>
                      <a:pt x="13" y="551"/>
                      <a:pt x="13" y="551"/>
                    </a:cubicBezTo>
                    <a:cubicBezTo>
                      <a:pt x="14" y="554"/>
                      <a:pt x="14" y="558"/>
                      <a:pt x="15" y="561"/>
                    </a:cubicBezTo>
                    <a:cubicBezTo>
                      <a:pt x="15" y="562"/>
                      <a:pt x="15" y="563"/>
                      <a:pt x="15" y="564"/>
                    </a:cubicBezTo>
                    <a:cubicBezTo>
                      <a:pt x="15" y="564"/>
                      <a:pt x="15" y="563"/>
                      <a:pt x="15" y="563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499" name="Freeform 249">
                <a:extLst>
                  <a:ext uri="{FF2B5EF4-FFF2-40B4-BE49-F238E27FC236}">
                    <a16:creationId xmlns:a16="http://schemas.microsoft.com/office/drawing/2014/main" id="{99D4EBD1-08B4-4A0F-B1D2-53FF9D10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354"/>
                <a:ext cx="204" cy="170"/>
              </a:xfrm>
              <a:custGeom>
                <a:avLst/>
                <a:gdLst>
                  <a:gd name="T0" fmla="*/ 149 w 149"/>
                  <a:gd name="T1" fmla="*/ 8 h 124"/>
                  <a:gd name="T2" fmla="*/ 18 w 149"/>
                  <a:gd name="T3" fmla="*/ 66 h 124"/>
                  <a:gd name="T4" fmla="*/ 0 w 149"/>
                  <a:gd name="T5" fmla="*/ 36 h 124"/>
                  <a:gd name="T6" fmla="*/ 2 w 149"/>
                  <a:gd name="T7" fmla="*/ 36 h 124"/>
                  <a:gd name="T8" fmla="*/ 10 w 149"/>
                  <a:gd name="T9" fmla="*/ 46 h 124"/>
                  <a:gd name="T10" fmla="*/ 76 w 149"/>
                  <a:gd name="T11" fmla="*/ 75 h 124"/>
                  <a:gd name="T12" fmla="*/ 116 w 149"/>
                  <a:gd name="T13" fmla="*/ 52 h 124"/>
                  <a:gd name="T14" fmla="*/ 138 w 149"/>
                  <a:gd name="T15" fmla="*/ 22 h 124"/>
                  <a:gd name="T16" fmla="*/ 149 w 149"/>
                  <a:gd name="T17" fmla="*/ 0 h 124"/>
                  <a:gd name="T18" fmla="*/ 149 w 149"/>
                  <a:gd name="T19" fmla="*/ 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9" h="124">
                    <a:moveTo>
                      <a:pt x="149" y="8"/>
                    </a:moveTo>
                    <a:cubicBezTo>
                      <a:pt x="145" y="58"/>
                      <a:pt x="67" y="124"/>
                      <a:pt x="18" y="66"/>
                    </a:cubicBezTo>
                    <a:cubicBezTo>
                      <a:pt x="4" y="50"/>
                      <a:pt x="0" y="36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4" y="38"/>
                      <a:pt x="10" y="46"/>
                    </a:cubicBezTo>
                    <a:cubicBezTo>
                      <a:pt x="38" y="85"/>
                      <a:pt x="63" y="78"/>
                      <a:pt x="76" y="75"/>
                    </a:cubicBezTo>
                    <a:cubicBezTo>
                      <a:pt x="84" y="73"/>
                      <a:pt x="103" y="66"/>
                      <a:pt x="116" y="52"/>
                    </a:cubicBezTo>
                    <a:cubicBezTo>
                      <a:pt x="129" y="39"/>
                      <a:pt x="135" y="28"/>
                      <a:pt x="138" y="22"/>
                    </a:cubicBezTo>
                    <a:cubicBezTo>
                      <a:pt x="141" y="15"/>
                      <a:pt x="144" y="7"/>
                      <a:pt x="149" y="0"/>
                    </a:cubicBezTo>
                    <a:cubicBezTo>
                      <a:pt x="149" y="3"/>
                      <a:pt x="149" y="6"/>
                      <a:pt x="149" y="8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0" name="Freeform 250">
                <a:extLst>
                  <a:ext uri="{FF2B5EF4-FFF2-40B4-BE49-F238E27FC236}">
                    <a16:creationId xmlns:a16="http://schemas.microsoft.com/office/drawing/2014/main" id="{37B177EE-39B0-4257-A610-961434BB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641"/>
                <a:ext cx="262" cy="705"/>
              </a:xfrm>
              <a:custGeom>
                <a:avLst/>
                <a:gdLst>
                  <a:gd name="T0" fmla="*/ 116 w 192"/>
                  <a:gd name="T1" fmla="*/ 480 h 517"/>
                  <a:gd name="T2" fmla="*/ 160 w 192"/>
                  <a:gd name="T3" fmla="*/ 263 h 517"/>
                  <a:gd name="T4" fmla="*/ 191 w 192"/>
                  <a:gd name="T5" fmla="*/ 0 h 517"/>
                  <a:gd name="T6" fmla="*/ 192 w 192"/>
                  <a:gd name="T7" fmla="*/ 10 h 517"/>
                  <a:gd name="T8" fmla="*/ 191 w 192"/>
                  <a:gd name="T9" fmla="*/ 21 h 517"/>
                  <a:gd name="T10" fmla="*/ 188 w 192"/>
                  <a:gd name="T11" fmla="*/ 37 h 517"/>
                  <a:gd name="T12" fmla="*/ 184 w 192"/>
                  <a:gd name="T13" fmla="*/ 63 h 517"/>
                  <a:gd name="T14" fmla="*/ 180 w 192"/>
                  <a:gd name="T15" fmla="*/ 96 h 517"/>
                  <a:gd name="T16" fmla="*/ 175 w 192"/>
                  <a:gd name="T17" fmla="*/ 135 h 517"/>
                  <a:gd name="T18" fmla="*/ 170 w 192"/>
                  <a:gd name="T19" fmla="*/ 175 h 517"/>
                  <a:gd name="T20" fmla="*/ 165 w 192"/>
                  <a:gd name="T21" fmla="*/ 217 h 517"/>
                  <a:gd name="T22" fmla="*/ 161 w 192"/>
                  <a:gd name="T23" fmla="*/ 257 h 517"/>
                  <a:gd name="T24" fmla="*/ 157 w 192"/>
                  <a:gd name="T25" fmla="*/ 294 h 517"/>
                  <a:gd name="T26" fmla="*/ 155 w 192"/>
                  <a:gd name="T27" fmla="*/ 325 h 517"/>
                  <a:gd name="T28" fmla="*/ 154 w 192"/>
                  <a:gd name="T29" fmla="*/ 348 h 517"/>
                  <a:gd name="T30" fmla="*/ 154 w 192"/>
                  <a:gd name="T31" fmla="*/ 359 h 517"/>
                  <a:gd name="T32" fmla="*/ 155 w 192"/>
                  <a:gd name="T33" fmla="*/ 372 h 517"/>
                  <a:gd name="T34" fmla="*/ 155 w 192"/>
                  <a:gd name="T35" fmla="*/ 388 h 517"/>
                  <a:gd name="T36" fmla="*/ 155 w 192"/>
                  <a:gd name="T37" fmla="*/ 405 h 517"/>
                  <a:gd name="T38" fmla="*/ 154 w 192"/>
                  <a:gd name="T39" fmla="*/ 422 h 517"/>
                  <a:gd name="T40" fmla="*/ 150 w 192"/>
                  <a:gd name="T41" fmla="*/ 439 h 517"/>
                  <a:gd name="T42" fmla="*/ 145 w 192"/>
                  <a:gd name="T43" fmla="*/ 455 h 517"/>
                  <a:gd name="T44" fmla="*/ 136 w 192"/>
                  <a:gd name="T45" fmla="*/ 468 h 517"/>
                  <a:gd name="T46" fmla="*/ 124 w 192"/>
                  <a:gd name="T47" fmla="*/ 478 h 517"/>
                  <a:gd name="T48" fmla="*/ 108 w 192"/>
                  <a:gd name="T49" fmla="*/ 484 h 517"/>
                  <a:gd name="T50" fmla="*/ 107 w 192"/>
                  <a:gd name="T51" fmla="*/ 484 h 517"/>
                  <a:gd name="T52" fmla="*/ 107 w 192"/>
                  <a:gd name="T53" fmla="*/ 484 h 517"/>
                  <a:gd name="T54" fmla="*/ 106 w 192"/>
                  <a:gd name="T55" fmla="*/ 484 h 517"/>
                  <a:gd name="T56" fmla="*/ 106 w 192"/>
                  <a:gd name="T57" fmla="*/ 484 h 517"/>
                  <a:gd name="T58" fmla="*/ 105 w 192"/>
                  <a:gd name="T59" fmla="*/ 484 h 517"/>
                  <a:gd name="T60" fmla="*/ 105 w 192"/>
                  <a:gd name="T61" fmla="*/ 484 h 517"/>
                  <a:gd name="T62" fmla="*/ 104 w 192"/>
                  <a:gd name="T63" fmla="*/ 485 h 517"/>
                  <a:gd name="T64" fmla="*/ 104 w 192"/>
                  <a:gd name="T65" fmla="*/ 485 h 517"/>
                  <a:gd name="T66" fmla="*/ 103 w 192"/>
                  <a:gd name="T67" fmla="*/ 485 h 517"/>
                  <a:gd name="T68" fmla="*/ 103 w 192"/>
                  <a:gd name="T69" fmla="*/ 485 h 517"/>
                  <a:gd name="T70" fmla="*/ 89 w 192"/>
                  <a:gd name="T71" fmla="*/ 486 h 517"/>
                  <a:gd name="T72" fmla="*/ 76 w 192"/>
                  <a:gd name="T73" fmla="*/ 484 h 517"/>
                  <a:gd name="T74" fmla="*/ 66 w 192"/>
                  <a:gd name="T75" fmla="*/ 480 h 517"/>
                  <a:gd name="T76" fmla="*/ 40 w 192"/>
                  <a:gd name="T77" fmla="*/ 262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517">
                    <a:moveTo>
                      <a:pt x="38" y="264"/>
                    </a:moveTo>
                    <a:cubicBezTo>
                      <a:pt x="28" y="285"/>
                      <a:pt x="0" y="517"/>
                      <a:pt x="116" y="480"/>
                    </a:cubicBezTo>
                    <a:cubicBezTo>
                      <a:pt x="146" y="470"/>
                      <a:pt x="151" y="435"/>
                      <a:pt x="154" y="422"/>
                    </a:cubicBezTo>
                    <a:cubicBezTo>
                      <a:pt x="162" y="369"/>
                      <a:pt x="155" y="316"/>
                      <a:pt x="160" y="263"/>
                    </a:cubicBezTo>
                    <a:cubicBezTo>
                      <a:pt x="168" y="179"/>
                      <a:pt x="184" y="97"/>
                      <a:pt x="192" y="14"/>
                    </a:cubicBezTo>
                    <a:cubicBezTo>
                      <a:pt x="192" y="12"/>
                      <a:pt x="192" y="7"/>
                      <a:pt x="191" y="0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10"/>
                      <a:pt x="192" y="10"/>
                      <a:pt x="192" y="1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9" y="31"/>
                      <a:pt x="189" y="34"/>
                      <a:pt x="188" y="37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6" y="53"/>
                      <a:pt x="185" y="59"/>
                      <a:pt x="184" y="63"/>
                    </a:cubicBezTo>
                    <a:cubicBezTo>
                      <a:pt x="182" y="79"/>
                      <a:pt x="182" y="79"/>
                      <a:pt x="182" y="79"/>
                    </a:cubicBezTo>
                    <a:cubicBezTo>
                      <a:pt x="181" y="84"/>
                      <a:pt x="180" y="91"/>
                      <a:pt x="180" y="96"/>
                    </a:cubicBezTo>
                    <a:cubicBezTo>
                      <a:pt x="177" y="115"/>
                      <a:pt x="177" y="115"/>
                      <a:pt x="177" y="115"/>
                    </a:cubicBezTo>
                    <a:cubicBezTo>
                      <a:pt x="177" y="121"/>
                      <a:pt x="176" y="129"/>
                      <a:pt x="175" y="135"/>
                    </a:cubicBezTo>
                    <a:cubicBezTo>
                      <a:pt x="172" y="155"/>
                      <a:pt x="172" y="155"/>
                      <a:pt x="172" y="155"/>
                    </a:cubicBezTo>
                    <a:cubicBezTo>
                      <a:pt x="171" y="161"/>
                      <a:pt x="170" y="169"/>
                      <a:pt x="170" y="175"/>
                    </a:cubicBezTo>
                    <a:cubicBezTo>
                      <a:pt x="167" y="196"/>
                      <a:pt x="167" y="196"/>
                      <a:pt x="167" y="196"/>
                    </a:cubicBezTo>
                    <a:cubicBezTo>
                      <a:pt x="167" y="203"/>
                      <a:pt x="166" y="211"/>
                      <a:pt x="165" y="217"/>
                    </a:cubicBezTo>
                    <a:cubicBezTo>
                      <a:pt x="163" y="238"/>
                      <a:pt x="163" y="238"/>
                      <a:pt x="163" y="238"/>
                    </a:cubicBezTo>
                    <a:cubicBezTo>
                      <a:pt x="162" y="244"/>
                      <a:pt x="161" y="252"/>
                      <a:pt x="161" y="257"/>
                    </a:cubicBezTo>
                    <a:cubicBezTo>
                      <a:pt x="159" y="276"/>
                      <a:pt x="159" y="276"/>
                      <a:pt x="159" y="276"/>
                    </a:cubicBezTo>
                    <a:cubicBezTo>
                      <a:pt x="158" y="282"/>
                      <a:pt x="157" y="289"/>
                      <a:pt x="157" y="294"/>
                    </a:cubicBezTo>
                    <a:cubicBezTo>
                      <a:pt x="156" y="310"/>
                      <a:pt x="156" y="310"/>
                      <a:pt x="156" y="310"/>
                    </a:cubicBezTo>
                    <a:cubicBezTo>
                      <a:pt x="155" y="315"/>
                      <a:pt x="155" y="321"/>
                      <a:pt x="155" y="325"/>
                    </a:cubicBezTo>
                    <a:cubicBezTo>
                      <a:pt x="154" y="338"/>
                      <a:pt x="154" y="338"/>
                      <a:pt x="154" y="338"/>
                    </a:cubicBezTo>
                    <a:cubicBezTo>
                      <a:pt x="154" y="341"/>
                      <a:pt x="154" y="345"/>
                      <a:pt x="154" y="348"/>
                    </a:cubicBezTo>
                    <a:cubicBezTo>
                      <a:pt x="154" y="353"/>
                      <a:pt x="154" y="353"/>
                      <a:pt x="154" y="353"/>
                    </a:cubicBezTo>
                    <a:cubicBezTo>
                      <a:pt x="154" y="355"/>
                      <a:pt x="154" y="357"/>
                      <a:pt x="154" y="359"/>
                    </a:cubicBezTo>
                    <a:cubicBezTo>
                      <a:pt x="155" y="365"/>
                      <a:pt x="155" y="365"/>
                      <a:pt x="155" y="365"/>
                    </a:cubicBezTo>
                    <a:cubicBezTo>
                      <a:pt x="155" y="367"/>
                      <a:pt x="155" y="370"/>
                      <a:pt x="155" y="372"/>
                    </a:cubicBezTo>
                    <a:cubicBezTo>
                      <a:pt x="155" y="380"/>
                      <a:pt x="155" y="380"/>
                      <a:pt x="155" y="380"/>
                    </a:cubicBezTo>
                    <a:cubicBezTo>
                      <a:pt x="155" y="382"/>
                      <a:pt x="155" y="385"/>
                      <a:pt x="155" y="388"/>
                    </a:cubicBezTo>
                    <a:cubicBezTo>
                      <a:pt x="155" y="396"/>
                      <a:pt x="155" y="396"/>
                      <a:pt x="155" y="396"/>
                    </a:cubicBezTo>
                    <a:cubicBezTo>
                      <a:pt x="155" y="399"/>
                      <a:pt x="155" y="402"/>
                      <a:pt x="155" y="405"/>
                    </a:cubicBezTo>
                    <a:cubicBezTo>
                      <a:pt x="155" y="414"/>
                      <a:pt x="155" y="414"/>
                      <a:pt x="155" y="414"/>
                    </a:cubicBezTo>
                    <a:cubicBezTo>
                      <a:pt x="154" y="416"/>
                      <a:pt x="154" y="420"/>
                      <a:pt x="154" y="422"/>
                    </a:cubicBezTo>
                    <a:cubicBezTo>
                      <a:pt x="152" y="431"/>
                      <a:pt x="152" y="431"/>
                      <a:pt x="152" y="431"/>
                    </a:cubicBezTo>
                    <a:cubicBezTo>
                      <a:pt x="152" y="433"/>
                      <a:pt x="151" y="437"/>
                      <a:pt x="150" y="439"/>
                    </a:cubicBezTo>
                    <a:cubicBezTo>
                      <a:pt x="148" y="447"/>
                      <a:pt x="148" y="447"/>
                      <a:pt x="148" y="447"/>
                    </a:cubicBezTo>
                    <a:cubicBezTo>
                      <a:pt x="147" y="449"/>
                      <a:pt x="146" y="452"/>
                      <a:pt x="145" y="455"/>
                    </a:cubicBezTo>
                    <a:cubicBezTo>
                      <a:pt x="141" y="462"/>
                      <a:pt x="141" y="462"/>
                      <a:pt x="141" y="462"/>
                    </a:cubicBezTo>
                    <a:cubicBezTo>
                      <a:pt x="139" y="463"/>
                      <a:pt x="138" y="466"/>
                      <a:pt x="136" y="468"/>
                    </a:cubicBezTo>
                    <a:cubicBezTo>
                      <a:pt x="131" y="473"/>
                      <a:pt x="131" y="473"/>
                      <a:pt x="131" y="473"/>
                    </a:cubicBezTo>
                    <a:cubicBezTo>
                      <a:pt x="129" y="475"/>
                      <a:pt x="126" y="477"/>
                      <a:pt x="124" y="478"/>
                    </a:cubicBezTo>
                    <a:cubicBezTo>
                      <a:pt x="118" y="481"/>
                      <a:pt x="118" y="481"/>
                      <a:pt x="118" y="481"/>
                    </a:cubicBezTo>
                    <a:cubicBezTo>
                      <a:pt x="115" y="482"/>
                      <a:pt x="111" y="483"/>
                      <a:pt x="108" y="484"/>
                    </a:cubicBezTo>
                    <a:cubicBezTo>
                      <a:pt x="108" y="484"/>
                      <a:pt x="108" y="484"/>
                      <a:pt x="108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7" y="484"/>
                      <a:pt x="107" y="484"/>
                      <a:pt x="107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6" y="484"/>
                      <a:pt x="106" y="484"/>
                      <a:pt x="106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5" y="484"/>
                      <a:pt x="105" y="484"/>
                      <a:pt x="105" y="484"/>
                    </a:cubicBezTo>
                    <a:cubicBezTo>
                      <a:pt x="104" y="484"/>
                      <a:pt x="104" y="484"/>
                      <a:pt x="104" y="484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4" y="485"/>
                      <a:pt x="104" y="485"/>
                      <a:pt x="104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103" y="485"/>
                      <a:pt x="103" y="485"/>
                      <a:pt x="103" y="485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4" y="485"/>
                      <a:pt x="91" y="486"/>
                      <a:pt x="89" y="486"/>
                    </a:cubicBezTo>
                    <a:cubicBezTo>
                      <a:pt x="83" y="485"/>
                      <a:pt x="83" y="485"/>
                      <a:pt x="83" y="485"/>
                    </a:cubicBezTo>
                    <a:cubicBezTo>
                      <a:pt x="81" y="485"/>
                      <a:pt x="78" y="484"/>
                      <a:pt x="76" y="484"/>
                    </a:cubicBezTo>
                    <a:cubicBezTo>
                      <a:pt x="71" y="482"/>
                      <a:pt x="71" y="482"/>
                      <a:pt x="71" y="482"/>
                    </a:cubicBezTo>
                    <a:cubicBezTo>
                      <a:pt x="70" y="481"/>
                      <a:pt x="67" y="480"/>
                      <a:pt x="66" y="480"/>
                    </a:cubicBezTo>
                    <a:cubicBezTo>
                      <a:pt x="43" y="467"/>
                      <a:pt x="33" y="436"/>
                      <a:pt x="31" y="393"/>
                    </a:cubicBezTo>
                    <a:cubicBezTo>
                      <a:pt x="27" y="330"/>
                      <a:pt x="28" y="269"/>
                      <a:pt x="40" y="262"/>
                    </a:cubicBezTo>
                    <a:cubicBezTo>
                      <a:pt x="39" y="263"/>
                      <a:pt x="39" y="263"/>
                      <a:pt x="38" y="26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1" name="Freeform 251">
                <a:extLst>
                  <a:ext uri="{FF2B5EF4-FFF2-40B4-BE49-F238E27FC236}">
                    <a16:creationId xmlns:a16="http://schemas.microsoft.com/office/drawing/2014/main" id="{F233F710-6486-4F32-B880-EEC628903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483"/>
                <a:ext cx="212" cy="772"/>
              </a:xfrm>
              <a:custGeom>
                <a:avLst/>
                <a:gdLst>
                  <a:gd name="T0" fmla="*/ 2 w 155"/>
                  <a:gd name="T1" fmla="*/ 310 h 566"/>
                  <a:gd name="T2" fmla="*/ 141 w 155"/>
                  <a:gd name="T3" fmla="*/ 91 h 566"/>
                  <a:gd name="T4" fmla="*/ 154 w 155"/>
                  <a:gd name="T5" fmla="*/ 138 h 566"/>
                  <a:gd name="T6" fmla="*/ 128 w 155"/>
                  <a:gd name="T7" fmla="*/ 294 h 566"/>
                  <a:gd name="T8" fmla="*/ 118 w 155"/>
                  <a:gd name="T9" fmla="*/ 525 h 566"/>
                  <a:gd name="T10" fmla="*/ 104 w 155"/>
                  <a:gd name="T11" fmla="*/ 566 h 566"/>
                  <a:gd name="T12" fmla="*/ 117 w 155"/>
                  <a:gd name="T13" fmla="*/ 450 h 566"/>
                  <a:gd name="T14" fmla="*/ 151 w 155"/>
                  <a:gd name="T15" fmla="*/ 154 h 566"/>
                  <a:gd name="T16" fmla="*/ 129 w 155"/>
                  <a:gd name="T17" fmla="*/ 86 h 566"/>
                  <a:gd name="T18" fmla="*/ 124 w 155"/>
                  <a:gd name="T19" fmla="*/ 84 h 566"/>
                  <a:gd name="T20" fmla="*/ 118 w 155"/>
                  <a:gd name="T21" fmla="*/ 82 h 566"/>
                  <a:gd name="T22" fmla="*/ 111 w 155"/>
                  <a:gd name="T23" fmla="*/ 80 h 566"/>
                  <a:gd name="T24" fmla="*/ 97 w 155"/>
                  <a:gd name="T25" fmla="*/ 80 h 566"/>
                  <a:gd name="T26" fmla="*/ 97 w 155"/>
                  <a:gd name="T27" fmla="*/ 80 h 566"/>
                  <a:gd name="T28" fmla="*/ 97 w 155"/>
                  <a:gd name="T29" fmla="*/ 80 h 566"/>
                  <a:gd name="T30" fmla="*/ 96 w 155"/>
                  <a:gd name="T31" fmla="*/ 80 h 566"/>
                  <a:gd name="T32" fmla="*/ 96 w 155"/>
                  <a:gd name="T33" fmla="*/ 80 h 566"/>
                  <a:gd name="T34" fmla="*/ 96 w 155"/>
                  <a:gd name="T35" fmla="*/ 80 h 566"/>
                  <a:gd name="T36" fmla="*/ 96 w 155"/>
                  <a:gd name="T37" fmla="*/ 80 h 566"/>
                  <a:gd name="T38" fmla="*/ 95 w 155"/>
                  <a:gd name="T39" fmla="*/ 80 h 566"/>
                  <a:gd name="T40" fmla="*/ 95 w 155"/>
                  <a:gd name="T41" fmla="*/ 80 h 566"/>
                  <a:gd name="T42" fmla="*/ 95 w 155"/>
                  <a:gd name="T43" fmla="*/ 80 h 566"/>
                  <a:gd name="T44" fmla="*/ 95 w 155"/>
                  <a:gd name="T45" fmla="*/ 80 h 566"/>
                  <a:gd name="T46" fmla="*/ 94 w 155"/>
                  <a:gd name="T47" fmla="*/ 80 h 566"/>
                  <a:gd name="T48" fmla="*/ 94 w 155"/>
                  <a:gd name="T49" fmla="*/ 80 h 566"/>
                  <a:gd name="T50" fmla="*/ 94 w 155"/>
                  <a:gd name="T51" fmla="*/ 80 h 566"/>
                  <a:gd name="T52" fmla="*/ 94 w 155"/>
                  <a:gd name="T53" fmla="*/ 80 h 566"/>
                  <a:gd name="T54" fmla="*/ 93 w 155"/>
                  <a:gd name="T55" fmla="*/ 80 h 566"/>
                  <a:gd name="T56" fmla="*/ 93 w 155"/>
                  <a:gd name="T57" fmla="*/ 80 h 566"/>
                  <a:gd name="T58" fmla="*/ 93 w 155"/>
                  <a:gd name="T59" fmla="*/ 80 h 566"/>
                  <a:gd name="T60" fmla="*/ 93 w 155"/>
                  <a:gd name="T61" fmla="*/ 80 h 566"/>
                  <a:gd name="T62" fmla="*/ 92 w 155"/>
                  <a:gd name="T63" fmla="*/ 80 h 566"/>
                  <a:gd name="T64" fmla="*/ 92 w 155"/>
                  <a:gd name="T65" fmla="*/ 80 h 566"/>
                  <a:gd name="T66" fmla="*/ 86 w 155"/>
                  <a:gd name="T67" fmla="*/ 81 h 566"/>
                  <a:gd name="T68" fmla="*/ 79 w 155"/>
                  <a:gd name="T69" fmla="*/ 84 h 566"/>
                  <a:gd name="T70" fmla="*/ 73 w 155"/>
                  <a:gd name="T71" fmla="*/ 87 h 566"/>
                  <a:gd name="T72" fmla="*/ 67 w 155"/>
                  <a:gd name="T73" fmla="*/ 91 h 566"/>
                  <a:gd name="T74" fmla="*/ 61 w 155"/>
                  <a:gd name="T75" fmla="*/ 96 h 566"/>
                  <a:gd name="T76" fmla="*/ 54 w 155"/>
                  <a:gd name="T77" fmla="*/ 102 h 566"/>
                  <a:gd name="T78" fmla="*/ 48 w 155"/>
                  <a:gd name="T79" fmla="*/ 110 h 566"/>
                  <a:gd name="T80" fmla="*/ 43 w 155"/>
                  <a:gd name="T81" fmla="*/ 119 h 566"/>
                  <a:gd name="T82" fmla="*/ 37 w 155"/>
                  <a:gd name="T83" fmla="*/ 129 h 566"/>
                  <a:gd name="T84" fmla="*/ 32 w 155"/>
                  <a:gd name="T85" fmla="*/ 141 h 566"/>
                  <a:gd name="T86" fmla="*/ 27 w 155"/>
                  <a:gd name="T87" fmla="*/ 155 h 566"/>
                  <a:gd name="T88" fmla="*/ 22 w 155"/>
                  <a:gd name="T89" fmla="*/ 170 h 566"/>
                  <a:gd name="T90" fmla="*/ 18 w 155"/>
                  <a:gd name="T91" fmla="*/ 186 h 566"/>
                  <a:gd name="T92" fmla="*/ 14 w 155"/>
                  <a:gd name="T93" fmla="*/ 205 h 566"/>
                  <a:gd name="T94" fmla="*/ 10 w 155"/>
                  <a:gd name="T95" fmla="*/ 225 h 566"/>
                  <a:gd name="T96" fmla="*/ 7 w 155"/>
                  <a:gd name="T97" fmla="*/ 247 h 566"/>
                  <a:gd name="T98" fmla="*/ 5 w 155"/>
                  <a:gd name="T99" fmla="*/ 272 h 566"/>
                  <a:gd name="T100" fmla="*/ 3 w 155"/>
                  <a:gd name="T101" fmla="*/ 298 h 566"/>
                  <a:gd name="T102" fmla="*/ 1 w 155"/>
                  <a:gd name="T103" fmla="*/ 327 h 566"/>
                  <a:gd name="T104" fmla="*/ 0 w 155"/>
                  <a:gd name="T105" fmla="*/ 357 h 566"/>
                  <a:gd name="T106" fmla="*/ 0 w 155"/>
                  <a:gd name="T107" fmla="*/ 387 h 566"/>
                  <a:gd name="T108" fmla="*/ 0 w 155"/>
                  <a:gd name="T109" fmla="*/ 355 h 566"/>
                  <a:gd name="T110" fmla="*/ 2 w 155"/>
                  <a:gd name="T111" fmla="*/ 31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566">
                    <a:moveTo>
                      <a:pt x="2" y="310"/>
                    </a:moveTo>
                    <a:cubicBezTo>
                      <a:pt x="19" y="0"/>
                      <a:pt x="140" y="90"/>
                      <a:pt x="141" y="91"/>
                    </a:cubicBezTo>
                    <a:cubicBezTo>
                      <a:pt x="155" y="106"/>
                      <a:pt x="154" y="129"/>
                      <a:pt x="154" y="138"/>
                    </a:cubicBezTo>
                    <a:cubicBezTo>
                      <a:pt x="150" y="191"/>
                      <a:pt x="133" y="242"/>
                      <a:pt x="128" y="294"/>
                    </a:cubicBezTo>
                    <a:cubicBezTo>
                      <a:pt x="119" y="371"/>
                      <a:pt x="127" y="448"/>
                      <a:pt x="118" y="525"/>
                    </a:cubicBezTo>
                    <a:cubicBezTo>
                      <a:pt x="117" y="540"/>
                      <a:pt x="114" y="555"/>
                      <a:pt x="104" y="566"/>
                    </a:cubicBezTo>
                    <a:cubicBezTo>
                      <a:pt x="125" y="542"/>
                      <a:pt x="116" y="482"/>
                      <a:pt x="117" y="450"/>
                    </a:cubicBezTo>
                    <a:cubicBezTo>
                      <a:pt x="121" y="259"/>
                      <a:pt x="148" y="170"/>
                      <a:pt x="151" y="154"/>
                    </a:cubicBezTo>
                    <a:cubicBezTo>
                      <a:pt x="154" y="134"/>
                      <a:pt x="155" y="100"/>
                      <a:pt x="129" y="86"/>
                    </a:cubicBezTo>
                    <a:cubicBezTo>
                      <a:pt x="128" y="85"/>
                      <a:pt x="126" y="84"/>
                      <a:pt x="124" y="84"/>
                    </a:cubicBezTo>
                    <a:cubicBezTo>
                      <a:pt x="122" y="83"/>
                      <a:pt x="120" y="82"/>
                      <a:pt x="118" y="82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07" y="80"/>
                      <a:pt x="101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4" y="82"/>
                      <a:pt x="81" y="83"/>
                      <a:pt x="79" y="84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1" y="88"/>
                      <a:pt x="69" y="89"/>
                      <a:pt x="67" y="91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9" y="98"/>
                      <a:pt x="56" y="100"/>
                      <a:pt x="54" y="10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3"/>
                      <a:pt x="44" y="116"/>
                      <a:pt x="43" y="11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5" y="133"/>
                      <a:pt x="33" y="138"/>
                      <a:pt x="32" y="141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25" y="159"/>
                      <a:pt x="23" y="165"/>
                      <a:pt x="22" y="170"/>
                    </a:cubicBezTo>
                    <a:cubicBezTo>
                      <a:pt x="18" y="186"/>
                      <a:pt x="18" y="186"/>
                      <a:pt x="18" y="186"/>
                    </a:cubicBezTo>
                    <a:cubicBezTo>
                      <a:pt x="16" y="192"/>
                      <a:pt x="15" y="199"/>
                      <a:pt x="14" y="20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9" y="232"/>
                      <a:pt x="8" y="241"/>
                      <a:pt x="7" y="247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4" y="280"/>
                      <a:pt x="3" y="290"/>
                      <a:pt x="3" y="298"/>
                    </a:cubicBezTo>
                    <a:cubicBezTo>
                      <a:pt x="1" y="327"/>
                      <a:pt x="1" y="327"/>
                      <a:pt x="1" y="327"/>
                    </a:cubicBezTo>
                    <a:cubicBezTo>
                      <a:pt x="1" y="336"/>
                      <a:pt x="1" y="348"/>
                      <a:pt x="0" y="357"/>
                    </a:cubicBezTo>
                    <a:cubicBezTo>
                      <a:pt x="0" y="366"/>
                      <a:pt x="0" y="378"/>
                      <a:pt x="0" y="387"/>
                    </a:cubicBezTo>
                    <a:cubicBezTo>
                      <a:pt x="0" y="377"/>
                      <a:pt x="0" y="364"/>
                      <a:pt x="0" y="355"/>
                    </a:cubicBezTo>
                    <a:cubicBezTo>
                      <a:pt x="1" y="341"/>
                      <a:pt x="1" y="323"/>
                      <a:pt x="2" y="310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2" name="Freeform 252">
                <a:extLst>
                  <a:ext uri="{FF2B5EF4-FFF2-40B4-BE49-F238E27FC236}">
                    <a16:creationId xmlns:a16="http://schemas.microsoft.com/office/drawing/2014/main" id="{0FDB0FBA-92F7-4F8E-BC83-3708BCC5D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68"/>
                <a:ext cx="186" cy="117"/>
              </a:xfrm>
              <a:custGeom>
                <a:avLst/>
                <a:gdLst>
                  <a:gd name="T0" fmla="*/ 136 w 136"/>
                  <a:gd name="T1" fmla="*/ 1 h 86"/>
                  <a:gd name="T2" fmla="*/ 96 w 136"/>
                  <a:gd name="T3" fmla="*/ 63 h 86"/>
                  <a:gd name="T4" fmla="*/ 29 w 136"/>
                  <a:gd name="T5" fmla="*/ 73 h 86"/>
                  <a:gd name="T6" fmla="*/ 0 w 136"/>
                  <a:gd name="T7" fmla="*/ 41 h 86"/>
                  <a:gd name="T8" fmla="*/ 3 w 136"/>
                  <a:gd name="T9" fmla="*/ 43 h 86"/>
                  <a:gd name="T10" fmla="*/ 31 w 136"/>
                  <a:gd name="T11" fmla="*/ 64 h 86"/>
                  <a:gd name="T12" fmla="*/ 56 w 136"/>
                  <a:gd name="T13" fmla="*/ 67 h 86"/>
                  <a:gd name="T14" fmla="*/ 124 w 136"/>
                  <a:gd name="T15" fmla="*/ 17 h 86"/>
                  <a:gd name="T16" fmla="*/ 134 w 136"/>
                  <a:gd name="T17" fmla="*/ 0 h 86"/>
                  <a:gd name="T18" fmla="*/ 136 w 136"/>
                  <a:gd name="T19" fmla="*/ 1 h 86"/>
                  <a:gd name="T20" fmla="*/ 136 w 136"/>
                  <a:gd name="T21" fmla="*/ 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86">
                    <a:moveTo>
                      <a:pt x="136" y="1"/>
                    </a:moveTo>
                    <a:cubicBezTo>
                      <a:pt x="136" y="2"/>
                      <a:pt x="133" y="39"/>
                      <a:pt x="96" y="63"/>
                    </a:cubicBezTo>
                    <a:cubicBezTo>
                      <a:pt x="82" y="73"/>
                      <a:pt x="55" y="86"/>
                      <a:pt x="29" y="73"/>
                    </a:cubicBezTo>
                    <a:cubicBezTo>
                      <a:pt x="15" y="66"/>
                      <a:pt x="3" y="51"/>
                      <a:pt x="0" y="41"/>
                    </a:cubicBezTo>
                    <a:cubicBezTo>
                      <a:pt x="1" y="42"/>
                      <a:pt x="2" y="42"/>
                      <a:pt x="3" y="43"/>
                    </a:cubicBezTo>
                    <a:cubicBezTo>
                      <a:pt x="12" y="50"/>
                      <a:pt x="20" y="59"/>
                      <a:pt x="31" y="64"/>
                    </a:cubicBezTo>
                    <a:cubicBezTo>
                      <a:pt x="36" y="67"/>
                      <a:pt x="47" y="69"/>
                      <a:pt x="56" y="67"/>
                    </a:cubicBezTo>
                    <a:cubicBezTo>
                      <a:pt x="86" y="62"/>
                      <a:pt x="109" y="45"/>
                      <a:pt x="124" y="17"/>
                    </a:cubicBezTo>
                    <a:cubicBezTo>
                      <a:pt x="125" y="16"/>
                      <a:pt x="134" y="0"/>
                      <a:pt x="134" y="0"/>
                    </a:cubicBezTo>
                    <a:cubicBezTo>
                      <a:pt x="135" y="0"/>
                      <a:pt x="135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3" name="Freeform 253">
                <a:extLst>
                  <a:ext uri="{FF2B5EF4-FFF2-40B4-BE49-F238E27FC236}">
                    <a16:creationId xmlns:a16="http://schemas.microsoft.com/office/drawing/2014/main" id="{787952C9-2BE0-4680-88D2-E505441C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67"/>
                <a:ext cx="51" cy="441"/>
              </a:xfrm>
              <a:custGeom>
                <a:avLst/>
                <a:gdLst>
                  <a:gd name="T0" fmla="*/ 1 w 37"/>
                  <a:gd name="T1" fmla="*/ 307 h 323"/>
                  <a:gd name="T2" fmla="*/ 37 w 37"/>
                  <a:gd name="T3" fmla="*/ 0 h 323"/>
                  <a:gd name="T4" fmla="*/ 36 w 37"/>
                  <a:gd name="T5" fmla="*/ 9 h 323"/>
                  <a:gd name="T6" fmla="*/ 34 w 37"/>
                  <a:gd name="T7" fmla="*/ 18 h 323"/>
                  <a:gd name="T8" fmla="*/ 32 w 37"/>
                  <a:gd name="T9" fmla="*/ 30 h 323"/>
                  <a:gd name="T10" fmla="*/ 30 w 37"/>
                  <a:gd name="T11" fmla="*/ 44 h 323"/>
                  <a:gd name="T12" fmla="*/ 28 w 37"/>
                  <a:gd name="T13" fmla="*/ 60 h 323"/>
                  <a:gd name="T14" fmla="*/ 26 w 37"/>
                  <a:gd name="T15" fmla="*/ 77 h 323"/>
                  <a:gd name="T16" fmla="*/ 23 w 37"/>
                  <a:gd name="T17" fmla="*/ 96 h 323"/>
                  <a:gd name="T18" fmla="*/ 21 w 37"/>
                  <a:gd name="T19" fmla="*/ 116 h 323"/>
                  <a:gd name="T20" fmla="*/ 18 w 37"/>
                  <a:gd name="T21" fmla="*/ 136 h 323"/>
                  <a:gd name="T22" fmla="*/ 16 w 37"/>
                  <a:gd name="T23" fmla="*/ 156 h 323"/>
                  <a:gd name="T24" fmla="*/ 13 w 37"/>
                  <a:gd name="T25" fmla="*/ 177 h 323"/>
                  <a:gd name="T26" fmla="*/ 11 w 37"/>
                  <a:gd name="T27" fmla="*/ 198 h 323"/>
                  <a:gd name="T28" fmla="*/ 9 w 37"/>
                  <a:gd name="T29" fmla="*/ 219 h 323"/>
                  <a:gd name="T30" fmla="*/ 7 w 37"/>
                  <a:gd name="T31" fmla="*/ 238 h 323"/>
                  <a:gd name="T32" fmla="*/ 5 w 37"/>
                  <a:gd name="T33" fmla="*/ 257 h 323"/>
                  <a:gd name="T34" fmla="*/ 3 w 37"/>
                  <a:gd name="T35" fmla="*/ 275 h 323"/>
                  <a:gd name="T36" fmla="*/ 2 w 37"/>
                  <a:gd name="T37" fmla="*/ 291 h 323"/>
                  <a:gd name="T38" fmla="*/ 1 w 37"/>
                  <a:gd name="T39" fmla="*/ 306 h 323"/>
                  <a:gd name="T40" fmla="*/ 0 w 37"/>
                  <a:gd name="T41" fmla="*/ 319 h 323"/>
                  <a:gd name="T42" fmla="*/ 0 w 37"/>
                  <a:gd name="T43" fmla="*/ 323 h 323"/>
                  <a:gd name="T44" fmla="*/ 0 w 37"/>
                  <a:gd name="T45" fmla="*/ 311 h 323"/>
                  <a:gd name="T46" fmla="*/ 1 w 37"/>
                  <a:gd name="T47" fmla="*/ 307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23">
                    <a:moveTo>
                      <a:pt x="1" y="307"/>
                    </a:moveTo>
                    <a:cubicBezTo>
                      <a:pt x="5" y="229"/>
                      <a:pt x="28" y="54"/>
                      <a:pt x="37" y="0"/>
                    </a:cubicBezTo>
                    <a:cubicBezTo>
                      <a:pt x="37" y="2"/>
                      <a:pt x="36" y="6"/>
                      <a:pt x="36" y="9"/>
                    </a:cubicBezTo>
                    <a:cubicBezTo>
                      <a:pt x="35" y="12"/>
                      <a:pt x="35" y="15"/>
                      <a:pt x="34" y="1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2" y="34"/>
                      <a:pt x="31" y="40"/>
                      <a:pt x="30" y="44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5"/>
                      <a:pt x="26" y="72"/>
                      <a:pt x="26" y="77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102"/>
                      <a:pt x="22" y="110"/>
                      <a:pt x="21" y="11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42"/>
                      <a:pt x="16" y="150"/>
                      <a:pt x="16" y="156"/>
                    </a:cubicBezTo>
                    <a:cubicBezTo>
                      <a:pt x="13" y="177"/>
                      <a:pt x="13" y="177"/>
                      <a:pt x="13" y="177"/>
                    </a:cubicBezTo>
                    <a:cubicBezTo>
                      <a:pt x="13" y="184"/>
                      <a:pt x="12" y="192"/>
                      <a:pt x="11" y="198"/>
                    </a:cubicBezTo>
                    <a:cubicBezTo>
                      <a:pt x="9" y="219"/>
                      <a:pt x="9" y="219"/>
                      <a:pt x="9" y="219"/>
                    </a:cubicBezTo>
                    <a:cubicBezTo>
                      <a:pt x="8" y="225"/>
                      <a:pt x="7" y="233"/>
                      <a:pt x="7" y="238"/>
                    </a:cubicBezTo>
                    <a:cubicBezTo>
                      <a:pt x="5" y="257"/>
                      <a:pt x="5" y="257"/>
                      <a:pt x="5" y="257"/>
                    </a:cubicBezTo>
                    <a:cubicBezTo>
                      <a:pt x="4" y="263"/>
                      <a:pt x="3" y="270"/>
                      <a:pt x="3" y="275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" y="296"/>
                      <a:pt x="1" y="302"/>
                      <a:pt x="1" y="306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0" y="323"/>
                      <a:pt x="0" y="323"/>
                      <a:pt x="0" y="323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10"/>
                      <a:pt x="1" y="308"/>
                      <a:pt x="1" y="30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4" name="Freeform 254">
                <a:extLst>
                  <a:ext uri="{FF2B5EF4-FFF2-40B4-BE49-F238E27FC236}">
                    <a16:creationId xmlns:a16="http://schemas.microsoft.com/office/drawing/2014/main" id="{0575C174-527B-434D-99F2-28B67332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2001"/>
                <a:ext cx="179" cy="319"/>
              </a:xfrm>
              <a:custGeom>
                <a:avLst/>
                <a:gdLst>
                  <a:gd name="T0" fmla="*/ 11 w 131"/>
                  <a:gd name="T1" fmla="*/ 8 h 234"/>
                  <a:gd name="T2" fmla="*/ 21 w 131"/>
                  <a:gd name="T3" fmla="*/ 187 h 234"/>
                  <a:gd name="T4" fmla="*/ 105 w 131"/>
                  <a:gd name="T5" fmla="*/ 210 h 234"/>
                  <a:gd name="T6" fmla="*/ 131 w 131"/>
                  <a:gd name="T7" fmla="*/ 128 h 234"/>
                  <a:gd name="T8" fmla="*/ 131 w 131"/>
                  <a:gd name="T9" fmla="*/ 137 h 234"/>
                  <a:gd name="T10" fmla="*/ 131 w 131"/>
                  <a:gd name="T11" fmla="*/ 141 h 234"/>
                  <a:gd name="T12" fmla="*/ 131 w 131"/>
                  <a:gd name="T13" fmla="*/ 150 h 234"/>
                  <a:gd name="T14" fmla="*/ 130 w 131"/>
                  <a:gd name="T15" fmla="*/ 158 h 234"/>
                  <a:gd name="T16" fmla="*/ 128 w 131"/>
                  <a:gd name="T17" fmla="*/ 167 h 234"/>
                  <a:gd name="T18" fmla="*/ 126 w 131"/>
                  <a:gd name="T19" fmla="*/ 175 h 234"/>
                  <a:gd name="T20" fmla="*/ 124 w 131"/>
                  <a:gd name="T21" fmla="*/ 183 h 234"/>
                  <a:gd name="T22" fmla="*/ 121 w 131"/>
                  <a:gd name="T23" fmla="*/ 191 h 234"/>
                  <a:gd name="T24" fmla="*/ 117 w 131"/>
                  <a:gd name="T25" fmla="*/ 198 h 234"/>
                  <a:gd name="T26" fmla="*/ 112 w 131"/>
                  <a:gd name="T27" fmla="*/ 204 h 234"/>
                  <a:gd name="T28" fmla="*/ 107 w 131"/>
                  <a:gd name="T29" fmla="*/ 209 h 234"/>
                  <a:gd name="T30" fmla="*/ 100 w 131"/>
                  <a:gd name="T31" fmla="*/ 214 h 234"/>
                  <a:gd name="T32" fmla="*/ 94 w 131"/>
                  <a:gd name="T33" fmla="*/ 217 h 234"/>
                  <a:gd name="T34" fmla="*/ 84 w 131"/>
                  <a:gd name="T35" fmla="*/ 220 h 234"/>
                  <a:gd name="T36" fmla="*/ 84 w 131"/>
                  <a:gd name="T37" fmla="*/ 220 h 234"/>
                  <a:gd name="T38" fmla="*/ 83 w 131"/>
                  <a:gd name="T39" fmla="*/ 220 h 234"/>
                  <a:gd name="T40" fmla="*/ 83 w 131"/>
                  <a:gd name="T41" fmla="*/ 220 h 234"/>
                  <a:gd name="T42" fmla="*/ 83 w 131"/>
                  <a:gd name="T43" fmla="*/ 220 h 234"/>
                  <a:gd name="T44" fmla="*/ 83 w 131"/>
                  <a:gd name="T45" fmla="*/ 220 h 234"/>
                  <a:gd name="T46" fmla="*/ 82 w 131"/>
                  <a:gd name="T47" fmla="*/ 220 h 234"/>
                  <a:gd name="T48" fmla="*/ 82 w 131"/>
                  <a:gd name="T49" fmla="*/ 220 h 234"/>
                  <a:gd name="T50" fmla="*/ 82 w 131"/>
                  <a:gd name="T51" fmla="*/ 220 h 234"/>
                  <a:gd name="T52" fmla="*/ 82 w 131"/>
                  <a:gd name="T53" fmla="*/ 220 h 234"/>
                  <a:gd name="T54" fmla="*/ 81 w 131"/>
                  <a:gd name="T55" fmla="*/ 220 h 234"/>
                  <a:gd name="T56" fmla="*/ 81 w 131"/>
                  <a:gd name="T57" fmla="*/ 220 h 234"/>
                  <a:gd name="T58" fmla="*/ 81 w 131"/>
                  <a:gd name="T59" fmla="*/ 220 h 234"/>
                  <a:gd name="T60" fmla="*/ 80 w 131"/>
                  <a:gd name="T61" fmla="*/ 220 h 234"/>
                  <a:gd name="T62" fmla="*/ 80 w 131"/>
                  <a:gd name="T63" fmla="*/ 221 h 234"/>
                  <a:gd name="T64" fmla="*/ 80 w 131"/>
                  <a:gd name="T65" fmla="*/ 221 h 234"/>
                  <a:gd name="T66" fmla="*/ 80 w 131"/>
                  <a:gd name="T67" fmla="*/ 221 h 234"/>
                  <a:gd name="T68" fmla="*/ 79 w 131"/>
                  <a:gd name="T69" fmla="*/ 221 h 234"/>
                  <a:gd name="T70" fmla="*/ 79 w 131"/>
                  <a:gd name="T71" fmla="*/ 221 h 234"/>
                  <a:gd name="T72" fmla="*/ 79 w 131"/>
                  <a:gd name="T73" fmla="*/ 221 h 234"/>
                  <a:gd name="T74" fmla="*/ 79 w 131"/>
                  <a:gd name="T75" fmla="*/ 221 h 234"/>
                  <a:gd name="T76" fmla="*/ 72 w 131"/>
                  <a:gd name="T77" fmla="*/ 221 h 234"/>
                  <a:gd name="T78" fmla="*/ 65 w 131"/>
                  <a:gd name="T79" fmla="*/ 222 h 234"/>
                  <a:gd name="T80" fmla="*/ 59 w 131"/>
                  <a:gd name="T81" fmla="*/ 221 h 234"/>
                  <a:gd name="T82" fmla="*/ 52 w 131"/>
                  <a:gd name="T83" fmla="*/ 220 h 234"/>
                  <a:gd name="T84" fmla="*/ 47 w 131"/>
                  <a:gd name="T85" fmla="*/ 218 h 234"/>
                  <a:gd name="T86" fmla="*/ 42 w 131"/>
                  <a:gd name="T87" fmla="*/ 216 h 234"/>
                  <a:gd name="T88" fmla="*/ 7 w 131"/>
                  <a:gd name="T89" fmla="*/ 129 h 234"/>
                  <a:gd name="T90" fmla="*/ 14 w 131"/>
                  <a:gd name="T91" fmla="*/ 0 h 234"/>
                  <a:gd name="T92" fmla="*/ 13 w 131"/>
                  <a:gd name="T93" fmla="*/ 2 h 234"/>
                  <a:gd name="T94" fmla="*/ 11 w 131"/>
                  <a:gd name="T95" fmla="*/ 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1" h="234">
                    <a:moveTo>
                      <a:pt x="11" y="8"/>
                    </a:moveTo>
                    <a:cubicBezTo>
                      <a:pt x="6" y="26"/>
                      <a:pt x="0" y="142"/>
                      <a:pt x="21" y="187"/>
                    </a:cubicBezTo>
                    <a:cubicBezTo>
                      <a:pt x="43" y="234"/>
                      <a:pt x="92" y="219"/>
                      <a:pt x="105" y="210"/>
                    </a:cubicBezTo>
                    <a:cubicBezTo>
                      <a:pt x="131" y="191"/>
                      <a:pt x="131" y="146"/>
                      <a:pt x="131" y="128"/>
                    </a:cubicBezTo>
                    <a:cubicBezTo>
                      <a:pt x="131" y="137"/>
                      <a:pt x="131" y="137"/>
                      <a:pt x="131" y="13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50"/>
                      <a:pt x="131" y="150"/>
                      <a:pt x="131" y="150"/>
                    </a:cubicBezTo>
                    <a:cubicBezTo>
                      <a:pt x="130" y="152"/>
                      <a:pt x="130" y="156"/>
                      <a:pt x="130" y="158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8" y="169"/>
                      <a:pt x="127" y="173"/>
                      <a:pt x="126" y="175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3" y="185"/>
                      <a:pt x="122" y="188"/>
                      <a:pt x="121" y="191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5" y="199"/>
                      <a:pt x="114" y="202"/>
                      <a:pt x="112" y="204"/>
                    </a:cubicBezTo>
                    <a:cubicBezTo>
                      <a:pt x="107" y="209"/>
                      <a:pt x="107" y="209"/>
                      <a:pt x="107" y="209"/>
                    </a:cubicBezTo>
                    <a:cubicBezTo>
                      <a:pt x="105" y="211"/>
                      <a:pt x="102" y="213"/>
                      <a:pt x="100" y="214"/>
                    </a:cubicBezTo>
                    <a:cubicBezTo>
                      <a:pt x="94" y="217"/>
                      <a:pt x="94" y="217"/>
                      <a:pt x="94" y="217"/>
                    </a:cubicBezTo>
                    <a:cubicBezTo>
                      <a:pt x="91" y="218"/>
                      <a:pt x="87" y="219"/>
                      <a:pt x="84" y="220"/>
                    </a:cubicBezTo>
                    <a:cubicBezTo>
                      <a:pt x="84" y="220"/>
                      <a:pt x="84" y="220"/>
                      <a:pt x="84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3" y="220"/>
                      <a:pt x="83" y="220"/>
                      <a:pt x="83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80" y="221"/>
                      <a:pt x="80" y="221"/>
                      <a:pt x="80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9" y="221"/>
                      <a:pt x="79" y="221"/>
                      <a:pt x="79" y="221"/>
                    </a:cubicBezTo>
                    <a:cubicBezTo>
                      <a:pt x="72" y="221"/>
                      <a:pt x="72" y="221"/>
                      <a:pt x="72" y="221"/>
                    </a:cubicBezTo>
                    <a:cubicBezTo>
                      <a:pt x="70" y="221"/>
                      <a:pt x="67" y="222"/>
                      <a:pt x="65" y="222"/>
                    </a:cubicBezTo>
                    <a:cubicBezTo>
                      <a:pt x="59" y="221"/>
                      <a:pt x="59" y="221"/>
                      <a:pt x="59" y="221"/>
                    </a:cubicBezTo>
                    <a:cubicBezTo>
                      <a:pt x="57" y="221"/>
                      <a:pt x="54" y="220"/>
                      <a:pt x="52" y="220"/>
                    </a:cubicBezTo>
                    <a:cubicBezTo>
                      <a:pt x="47" y="218"/>
                      <a:pt x="47" y="218"/>
                      <a:pt x="47" y="218"/>
                    </a:cubicBezTo>
                    <a:cubicBezTo>
                      <a:pt x="46" y="217"/>
                      <a:pt x="43" y="216"/>
                      <a:pt x="42" y="216"/>
                    </a:cubicBezTo>
                    <a:cubicBezTo>
                      <a:pt x="19" y="203"/>
                      <a:pt x="9" y="172"/>
                      <a:pt x="7" y="129"/>
                    </a:cubicBezTo>
                    <a:cubicBezTo>
                      <a:pt x="4" y="69"/>
                      <a:pt x="4" y="12"/>
                      <a:pt x="14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2" y="5"/>
                      <a:pt x="11" y="5"/>
                      <a:pt x="11" y="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5" name="Freeform 255">
                <a:extLst>
                  <a:ext uri="{FF2B5EF4-FFF2-40B4-BE49-F238E27FC236}">
                    <a16:creationId xmlns:a16="http://schemas.microsoft.com/office/drawing/2014/main" id="{9CE733AC-B9FD-4CF9-AD16-879E31DF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84"/>
                <a:ext cx="130" cy="120"/>
              </a:xfrm>
              <a:custGeom>
                <a:avLst/>
                <a:gdLst>
                  <a:gd name="T0" fmla="*/ 95 w 95"/>
                  <a:gd name="T1" fmla="*/ 14 h 88"/>
                  <a:gd name="T2" fmla="*/ 20 w 95"/>
                  <a:gd name="T3" fmla="*/ 65 h 88"/>
                  <a:gd name="T4" fmla="*/ 0 w 95"/>
                  <a:gd name="T5" fmla="*/ 20 h 88"/>
                  <a:gd name="T6" fmla="*/ 3 w 95"/>
                  <a:gd name="T7" fmla="*/ 22 h 88"/>
                  <a:gd name="T8" fmla="*/ 11 w 95"/>
                  <a:gd name="T9" fmla="*/ 38 h 88"/>
                  <a:gd name="T10" fmla="*/ 26 w 95"/>
                  <a:gd name="T11" fmla="*/ 58 h 88"/>
                  <a:gd name="T12" fmla="*/ 50 w 95"/>
                  <a:gd name="T13" fmla="*/ 64 h 88"/>
                  <a:gd name="T14" fmla="*/ 92 w 95"/>
                  <a:gd name="T15" fmla="*/ 7 h 88"/>
                  <a:gd name="T16" fmla="*/ 95 w 95"/>
                  <a:gd name="T17" fmla="*/ 0 h 88"/>
                  <a:gd name="T18" fmla="*/ 95 w 95"/>
                  <a:gd name="T19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88">
                    <a:moveTo>
                      <a:pt x="95" y="14"/>
                    </a:moveTo>
                    <a:cubicBezTo>
                      <a:pt x="91" y="79"/>
                      <a:pt x="42" y="88"/>
                      <a:pt x="20" y="65"/>
                    </a:cubicBezTo>
                    <a:cubicBezTo>
                      <a:pt x="6" y="51"/>
                      <a:pt x="1" y="27"/>
                      <a:pt x="0" y="20"/>
                    </a:cubicBezTo>
                    <a:cubicBezTo>
                      <a:pt x="1" y="21"/>
                      <a:pt x="2" y="21"/>
                      <a:pt x="3" y="22"/>
                    </a:cubicBezTo>
                    <a:cubicBezTo>
                      <a:pt x="6" y="27"/>
                      <a:pt x="8" y="33"/>
                      <a:pt x="11" y="38"/>
                    </a:cubicBezTo>
                    <a:cubicBezTo>
                      <a:pt x="19" y="51"/>
                      <a:pt x="20" y="52"/>
                      <a:pt x="26" y="58"/>
                    </a:cubicBezTo>
                    <a:cubicBezTo>
                      <a:pt x="29" y="60"/>
                      <a:pt x="37" y="66"/>
                      <a:pt x="50" y="64"/>
                    </a:cubicBezTo>
                    <a:cubicBezTo>
                      <a:pt x="83" y="59"/>
                      <a:pt x="92" y="13"/>
                      <a:pt x="92" y="7"/>
                    </a:cubicBezTo>
                    <a:cubicBezTo>
                      <a:pt x="93" y="7"/>
                      <a:pt x="93" y="7"/>
                      <a:pt x="95" y="0"/>
                    </a:cubicBezTo>
                    <a:cubicBezTo>
                      <a:pt x="95" y="6"/>
                      <a:pt x="95" y="11"/>
                      <a:pt x="95" y="14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6" name="Freeform 256">
                <a:extLst>
                  <a:ext uri="{FF2B5EF4-FFF2-40B4-BE49-F238E27FC236}">
                    <a16:creationId xmlns:a16="http://schemas.microsoft.com/office/drawing/2014/main" id="{E4B3F339-3B93-407D-9522-7F8301F2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75"/>
                <a:ext cx="171" cy="144"/>
              </a:xfrm>
              <a:custGeom>
                <a:avLst/>
                <a:gdLst>
                  <a:gd name="T0" fmla="*/ 125 w 125"/>
                  <a:gd name="T1" fmla="*/ 5 h 106"/>
                  <a:gd name="T2" fmla="*/ 5 w 125"/>
                  <a:gd name="T3" fmla="*/ 54 h 106"/>
                  <a:gd name="T4" fmla="*/ 0 w 125"/>
                  <a:gd name="T5" fmla="*/ 47 h 106"/>
                  <a:gd name="T6" fmla="*/ 12 w 125"/>
                  <a:gd name="T7" fmla="*/ 53 h 106"/>
                  <a:gd name="T8" fmla="*/ 64 w 125"/>
                  <a:gd name="T9" fmla="*/ 58 h 106"/>
                  <a:gd name="T10" fmla="*/ 97 w 125"/>
                  <a:gd name="T11" fmla="*/ 38 h 106"/>
                  <a:gd name="T12" fmla="*/ 125 w 125"/>
                  <a:gd name="T13" fmla="*/ 0 h 106"/>
                  <a:gd name="T14" fmla="*/ 125 w 125"/>
                  <a:gd name="T15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6">
                    <a:moveTo>
                      <a:pt x="125" y="5"/>
                    </a:moveTo>
                    <a:cubicBezTo>
                      <a:pt x="122" y="40"/>
                      <a:pt x="49" y="106"/>
                      <a:pt x="5" y="54"/>
                    </a:cubicBezTo>
                    <a:cubicBezTo>
                      <a:pt x="4" y="53"/>
                      <a:pt x="2" y="49"/>
                      <a:pt x="0" y="47"/>
                    </a:cubicBezTo>
                    <a:cubicBezTo>
                      <a:pt x="2" y="47"/>
                      <a:pt x="2" y="47"/>
                      <a:pt x="12" y="53"/>
                    </a:cubicBezTo>
                    <a:cubicBezTo>
                      <a:pt x="35" y="69"/>
                      <a:pt x="55" y="62"/>
                      <a:pt x="64" y="58"/>
                    </a:cubicBezTo>
                    <a:cubicBezTo>
                      <a:pt x="69" y="56"/>
                      <a:pt x="83" y="51"/>
                      <a:pt x="97" y="38"/>
                    </a:cubicBezTo>
                    <a:cubicBezTo>
                      <a:pt x="109" y="27"/>
                      <a:pt x="115" y="12"/>
                      <a:pt x="125" y="0"/>
                    </a:cubicBezTo>
                    <a:cubicBezTo>
                      <a:pt x="125" y="4"/>
                      <a:pt x="125" y="5"/>
                      <a:pt x="125" y="5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7" name="Freeform 257">
                <a:extLst>
                  <a:ext uri="{FF2B5EF4-FFF2-40B4-BE49-F238E27FC236}">
                    <a16:creationId xmlns:a16="http://schemas.microsoft.com/office/drawing/2014/main" id="{F57A12C7-3583-480D-B185-405859E6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32"/>
                <a:ext cx="197" cy="719"/>
              </a:xfrm>
              <a:custGeom>
                <a:avLst/>
                <a:gdLst>
                  <a:gd name="T0" fmla="*/ 7 w 144"/>
                  <a:gd name="T1" fmla="*/ 150 h 527"/>
                  <a:gd name="T2" fmla="*/ 134 w 144"/>
                  <a:gd name="T3" fmla="*/ 61 h 527"/>
                  <a:gd name="T4" fmla="*/ 142 w 144"/>
                  <a:gd name="T5" fmla="*/ 104 h 527"/>
                  <a:gd name="T6" fmla="*/ 116 w 144"/>
                  <a:gd name="T7" fmla="*/ 258 h 527"/>
                  <a:gd name="T8" fmla="*/ 107 w 144"/>
                  <a:gd name="T9" fmla="*/ 488 h 527"/>
                  <a:gd name="T10" fmla="*/ 95 w 144"/>
                  <a:gd name="T11" fmla="*/ 527 h 527"/>
                  <a:gd name="T12" fmla="*/ 106 w 144"/>
                  <a:gd name="T13" fmla="*/ 414 h 527"/>
                  <a:gd name="T14" fmla="*/ 140 w 144"/>
                  <a:gd name="T15" fmla="*/ 118 h 527"/>
                  <a:gd name="T16" fmla="*/ 118 w 144"/>
                  <a:gd name="T17" fmla="*/ 50 h 527"/>
                  <a:gd name="T18" fmla="*/ 113 w 144"/>
                  <a:gd name="T19" fmla="*/ 48 h 527"/>
                  <a:gd name="T20" fmla="*/ 107 w 144"/>
                  <a:gd name="T21" fmla="*/ 46 h 527"/>
                  <a:gd name="T22" fmla="*/ 100 w 144"/>
                  <a:gd name="T23" fmla="*/ 44 h 527"/>
                  <a:gd name="T24" fmla="*/ 86 w 144"/>
                  <a:gd name="T25" fmla="*/ 44 h 527"/>
                  <a:gd name="T26" fmla="*/ 86 w 144"/>
                  <a:gd name="T27" fmla="*/ 44 h 527"/>
                  <a:gd name="T28" fmla="*/ 86 w 144"/>
                  <a:gd name="T29" fmla="*/ 44 h 527"/>
                  <a:gd name="T30" fmla="*/ 85 w 144"/>
                  <a:gd name="T31" fmla="*/ 44 h 527"/>
                  <a:gd name="T32" fmla="*/ 85 w 144"/>
                  <a:gd name="T33" fmla="*/ 44 h 527"/>
                  <a:gd name="T34" fmla="*/ 85 w 144"/>
                  <a:gd name="T35" fmla="*/ 44 h 527"/>
                  <a:gd name="T36" fmla="*/ 85 w 144"/>
                  <a:gd name="T37" fmla="*/ 44 h 527"/>
                  <a:gd name="T38" fmla="*/ 84 w 144"/>
                  <a:gd name="T39" fmla="*/ 44 h 527"/>
                  <a:gd name="T40" fmla="*/ 84 w 144"/>
                  <a:gd name="T41" fmla="*/ 44 h 527"/>
                  <a:gd name="T42" fmla="*/ 84 w 144"/>
                  <a:gd name="T43" fmla="*/ 44 h 527"/>
                  <a:gd name="T44" fmla="*/ 84 w 144"/>
                  <a:gd name="T45" fmla="*/ 44 h 527"/>
                  <a:gd name="T46" fmla="*/ 83 w 144"/>
                  <a:gd name="T47" fmla="*/ 44 h 527"/>
                  <a:gd name="T48" fmla="*/ 83 w 144"/>
                  <a:gd name="T49" fmla="*/ 44 h 527"/>
                  <a:gd name="T50" fmla="*/ 83 w 144"/>
                  <a:gd name="T51" fmla="*/ 44 h 527"/>
                  <a:gd name="T52" fmla="*/ 83 w 144"/>
                  <a:gd name="T53" fmla="*/ 44 h 527"/>
                  <a:gd name="T54" fmla="*/ 82 w 144"/>
                  <a:gd name="T55" fmla="*/ 44 h 527"/>
                  <a:gd name="T56" fmla="*/ 82 w 144"/>
                  <a:gd name="T57" fmla="*/ 44 h 527"/>
                  <a:gd name="T58" fmla="*/ 82 w 144"/>
                  <a:gd name="T59" fmla="*/ 44 h 527"/>
                  <a:gd name="T60" fmla="*/ 82 w 144"/>
                  <a:gd name="T61" fmla="*/ 44 h 527"/>
                  <a:gd name="T62" fmla="*/ 81 w 144"/>
                  <a:gd name="T63" fmla="*/ 44 h 527"/>
                  <a:gd name="T64" fmla="*/ 81 w 144"/>
                  <a:gd name="T65" fmla="*/ 44 h 527"/>
                  <a:gd name="T66" fmla="*/ 75 w 144"/>
                  <a:gd name="T67" fmla="*/ 45 h 527"/>
                  <a:gd name="T68" fmla="*/ 68 w 144"/>
                  <a:gd name="T69" fmla="*/ 48 h 527"/>
                  <a:gd name="T70" fmla="*/ 62 w 144"/>
                  <a:gd name="T71" fmla="*/ 51 h 527"/>
                  <a:gd name="T72" fmla="*/ 56 w 144"/>
                  <a:gd name="T73" fmla="*/ 55 h 527"/>
                  <a:gd name="T74" fmla="*/ 50 w 144"/>
                  <a:gd name="T75" fmla="*/ 60 h 527"/>
                  <a:gd name="T76" fmla="*/ 43 w 144"/>
                  <a:gd name="T77" fmla="*/ 66 h 527"/>
                  <a:gd name="T78" fmla="*/ 37 w 144"/>
                  <a:gd name="T79" fmla="*/ 74 h 527"/>
                  <a:gd name="T80" fmla="*/ 32 w 144"/>
                  <a:gd name="T81" fmla="*/ 83 h 527"/>
                  <a:gd name="T82" fmla="*/ 26 w 144"/>
                  <a:gd name="T83" fmla="*/ 93 h 527"/>
                  <a:gd name="T84" fmla="*/ 21 w 144"/>
                  <a:gd name="T85" fmla="*/ 105 h 527"/>
                  <a:gd name="T86" fmla="*/ 16 w 144"/>
                  <a:gd name="T87" fmla="*/ 119 h 527"/>
                  <a:gd name="T88" fmla="*/ 11 w 144"/>
                  <a:gd name="T89" fmla="*/ 134 h 527"/>
                  <a:gd name="T90" fmla="*/ 7 w 144"/>
                  <a:gd name="T91" fmla="*/ 150 h 527"/>
                  <a:gd name="T92" fmla="*/ 3 w 144"/>
                  <a:gd name="T93" fmla="*/ 169 h 527"/>
                  <a:gd name="T94" fmla="*/ 0 w 144"/>
                  <a:gd name="T95" fmla="*/ 183 h 527"/>
                  <a:gd name="T96" fmla="*/ 4 w 144"/>
                  <a:gd name="T97" fmla="*/ 164 h 527"/>
                  <a:gd name="T98" fmla="*/ 7 w 144"/>
                  <a:gd name="T99" fmla="*/ 150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4" h="527">
                    <a:moveTo>
                      <a:pt x="7" y="150"/>
                    </a:moveTo>
                    <a:cubicBezTo>
                      <a:pt x="43" y="0"/>
                      <a:pt x="123" y="44"/>
                      <a:pt x="134" y="61"/>
                    </a:cubicBezTo>
                    <a:cubicBezTo>
                      <a:pt x="143" y="75"/>
                      <a:pt x="143" y="92"/>
                      <a:pt x="142" y="104"/>
                    </a:cubicBezTo>
                    <a:cubicBezTo>
                      <a:pt x="138" y="156"/>
                      <a:pt x="122" y="206"/>
                      <a:pt x="116" y="258"/>
                    </a:cubicBezTo>
                    <a:cubicBezTo>
                      <a:pt x="108" y="335"/>
                      <a:pt x="116" y="412"/>
                      <a:pt x="107" y="488"/>
                    </a:cubicBezTo>
                    <a:cubicBezTo>
                      <a:pt x="105" y="506"/>
                      <a:pt x="102" y="518"/>
                      <a:pt x="95" y="527"/>
                    </a:cubicBezTo>
                    <a:cubicBezTo>
                      <a:pt x="113" y="501"/>
                      <a:pt x="105" y="444"/>
                      <a:pt x="106" y="414"/>
                    </a:cubicBezTo>
                    <a:cubicBezTo>
                      <a:pt x="110" y="223"/>
                      <a:pt x="137" y="134"/>
                      <a:pt x="140" y="118"/>
                    </a:cubicBezTo>
                    <a:cubicBezTo>
                      <a:pt x="143" y="98"/>
                      <a:pt x="144" y="64"/>
                      <a:pt x="118" y="50"/>
                    </a:cubicBezTo>
                    <a:cubicBezTo>
                      <a:pt x="117" y="49"/>
                      <a:pt x="115" y="48"/>
                      <a:pt x="113" y="48"/>
                    </a:cubicBezTo>
                    <a:cubicBezTo>
                      <a:pt x="111" y="47"/>
                      <a:pt x="109" y="46"/>
                      <a:pt x="107" y="46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96" y="44"/>
                      <a:pt x="90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3" y="46"/>
                      <a:pt x="70" y="47"/>
                      <a:pt x="68" y="48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2"/>
                      <a:pt x="58" y="53"/>
                      <a:pt x="56" y="55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8" y="62"/>
                      <a:pt x="45" y="64"/>
                      <a:pt x="43" y="66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6" y="77"/>
                      <a:pt x="33" y="80"/>
                      <a:pt x="32" y="8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4" y="97"/>
                      <a:pt x="22" y="102"/>
                      <a:pt x="21" y="105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4" y="123"/>
                      <a:pt x="12" y="129"/>
                      <a:pt x="11" y="134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5" y="156"/>
                      <a:pt x="4" y="163"/>
                      <a:pt x="3" y="169"/>
                    </a:cubicBezTo>
                    <a:cubicBezTo>
                      <a:pt x="2" y="173"/>
                      <a:pt x="1" y="179"/>
                      <a:pt x="0" y="183"/>
                    </a:cubicBezTo>
                    <a:cubicBezTo>
                      <a:pt x="1" y="177"/>
                      <a:pt x="3" y="170"/>
                      <a:pt x="4" y="164"/>
                    </a:cubicBezTo>
                    <a:cubicBezTo>
                      <a:pt x="5" y="160"/>
                      <a:pt x="6" y="154"/>
                      <a:pt x="7" y="150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8" name="Freeform 258">
                <a:extLst>
                  <a:ext uri="{FF2B5EF4-FFF2-40B4-BE49-F238E27FC236}">
                    <a16:creationId xmlns:a16="http://schemas.microsoft.com/office/drawing/2014/main" id="{EFF90A4F-F5AF-45F7-B5B7-6F1101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04"/>
                <a:ext cx="178" cy="309"/>
              </a:xfrm>
              <a:custGeom>
                <a:avLst/>
                <a:gdLst>
                  <a:gd name="T0" fmla="*/ 11 w 130"/>
                  <a:gd name="T1" fmla="*/ 6 h 227"/>
                  <a:gd name="T2" fmla="*/ 21 w 130"/>
                  <a:gd name="T3" fmla="*/ 186 h 227"/>
                  <a:gd name="T4" fmla="*/ 100 w 130"/>
                  <a:gd name="T5" fmla="*/ 212 h 227"/>
                  <a:gd name="T6" fmla="*/ 130 w 130"/>
                  <a:gd name="T7" fmla="*/ 159 h 227"/>
                  <a:gd name="T8" fmla="*/ 129 w 130"/>
                  <a:gd name="T9" fmla="*/ 167 h 227"/>
                  <a:gd name="T10" fmla="*/ 127 w 130"/>
                  <a:gd name="T11" fmla="*/ 173 h 227"/>
                  <a:gd name="T12" fmla="*/ 125 w 130"/>
                  <a:gd name="T13" fmla="*/ 181 h 227"/>
                  <a:gd name="T14" fmla="*/ 122 w 130"/>
                  <a:gd name="T15" fmla="*/ 189 h 227"/>
                  <a:gd name="T16" fmla="*/ 118 w 130"/>
                  <a:gd name="T17" fmla="*/ 196 h 227"/>
                  <a:gd name="T18" fmla="*/ 113 w 130"/>
                  <a:gd name="T19" fmla="*/ 202 h 227"/>
                  <a:gd name="T20" fmla="*/ 108 w 130"/>
                  <a:gd name="T21" fmla="*/ 207 h 227"/>
                  <a:gd name="T22" fmla="*/ 101 w 130"/>
                  <a:gd name="T23" fmla="*/ 212 h 227"/>
                  <a:gd name="T24" fmla="*/ 95 w 130"/>
                  <a:gd name="T25" fmla="*/ 215 h 227"/>
                  <a:gd name="T26" fmla="*/ 85 w 130"/>
                  <a:gd name="T27" fmla="*/ 218 h 227"/>
                  <a:gd name="T28" fmla="*/ 85 w 130"/>
                  <a:gd name="T29" fmla="*/ 218 h 227"/>
                  <a:gd name="T30" fmla="*/ 84 w 130"/>
                  <a:gd name="T31" fmla="*/ 218 h 227"/>
                  <a:gd name="T32" fmla="*/ 84 w 130"/>
                  <a:gd name="T33" fmla="*/ 218 h 227"/>
                  <a:gd name="T34" fmla="*/ 84 w 130"/>
                  <a:gd name="T35" fmla="*/ 218 h 227"/>
                  <a:gd name="T36" fmla="*/ 84 w 130"/>
                  <a:gd name="T37" fmla="*/ 218 h 227"/>
                  <a:gd name="T38" fmla="*/ 83 w 130"/>
                  <a:gd name="T39" fmla="*/ 218 h 227"/>
                  <a:gd name="T40" fmla="*/ 83 w 130"/>
                  <a:gd name="T41" fmla="*/ 218 h 227"/>
                  <a:gd name="T42" fmla="*/ 83 w 130"/>
                  <a:gd name="T43" fmla="*/ 218 h 227"/>
                  <a:gd name="T44" fmla="*/ 83 w 130"/>
                  <a:gd name="T45" fmla="*/ 218 h 227"/>
                  <a:gd name="T46" fmla="*/ 82 w 130"/>
                  <a:gd name="T47" fmla="*/ 218 h 227"/>
                  <a:gd name="T48" fmla="*/ 82 w 130"/>
                  <a:gd name="T49" fmla="*/ 218 h 227"/>
                  <a:gd name="T50" fmla="*/ 82 w 130"/>
                  <a:gd name="T51" fmla="*/ 218 h 227"/>
                  <a:gd name="T52" fmla="*/ 81 w 130"/>
                  <a:gd name="T53" fmla="*/ 218 h 227"/>
                  <a:gd name="T54" fmla="*/ 81 w 130"/>
                  <a:gd name="T55" fmla="*/ 219 h 227"/>
                  <a:gd name="T56" fmla="*/ 81 w 130"/>
                  <a:gd name="T57" fmla="*/ 219 h 227"/>
                  <a:gd name="T58" fmla="*/ 81 w 130"/>
                  <a:gd name="T59" fmla="*/ 219 h 227"/>
                  <a:gd name="T60" fmla="*/ 80 w 130"/>
                  <a:gd name="T61" fmla="*/ 219 h 227"/>
                  <a:gd name="T62" fmla="*/ 80 w 130"/>
                  <a:gd name="T63" fmla="*/ 219 h 227"/>
                  <a:gd name="T64" fmla="*/ 80 w 130"/>
                  <a:gd name="T65" fmla="*/ 219 h 227"/>
                  <a:gd name="T66" fmla="*/ 80 w 130"/>
                  <a:gd name="T67" fmla="*/ 219 h 227"/>
                  <a:gd name="T68" fmla="*/ 73 w 130"/>
                  <a:gd name="T69" fmla="*/ 219 h 227"/>
                  <a:gd name="T70" fmla="*/ 66 w 130"/>
                  <a:gd name="T71" fmla="*/ 220 h 227"/>
                  <a:gd name="T72" fmla="*/ 60 w 130"/>
                  <a:gd name="T73" fmla="*/ 219 h 227"/>
                  <a:gd name="T74" fmla="*/ 53 w 130"/>
                  <a:gd name="T75" fmla="*/ 218 h 227"/>
                  <a:gd name="T76" fmla="*/ 48 w 130"/>
                  <a:gd name="T77" fmla="*/ 216 h 227"/>
                  <a:gd name="T78" fmla="*/ 43 w 130"/>
                  <a:gd name="T79" fmla="*/ 214 h 227"/>
                  <a:gd name="T80" fmla="*/ 8 w 130"/>
                  <a:gd name="T81" fmla="*/ 127 h 227"/>
                  <a:gd name="T82" fmla="*/ 14 w 130"/>
                  <a:gd name="T83" fmla="*/ 0 h 227"/>
                  <a:gd name="T84" fmla="*/ 13 w 130"/>
                  <a:gd name="T85" fmla="*/ 2 h 227"/>
                  <a:gd name="T86" fmla="*/ 11 w 130"/>
                  <a:gd name="T87" fmla="*/ 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227">
                    <a:moveTo>
                      <a:pt x="11" y="6"/>
                    </a:moveTo>
                    <a:cubicBezTo>
                      <a:pt x="8" y="22"/>
                      <a:pt x="0" y="136"/>
                      <a:pt x="21" y="186"/>
                    </a:cubicBezTo>
                    <a:cubicBezTo>
                      <a:pt x="39" y="227"/>
                      <a:pt x="83" y="221"/>
                      <a:pt x="100" y="212"/>
                    </a:cubicBezTo>
                    <a:cubicBezTo>
                      <a:pt x="116" y="203"/>
                      <a:pt x="126" y="186"/>
                      <a:pt x="130" y="159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27" y="173"/>
                      <a:pt x="127" y="173"/>
                      <a:pt x="127" y="173"/>
                    </a:cubicBezTo>
                    <a:cubicBezTo>
                      <a:pt x="125" y="181"/>
                      <a:pt x="125" y="181"/>
                      <a:pt x="125" y="181"/>
                    </a:cubicBezTo>
                    <a:cubicBezTo>
                      <a:pt x="124" y="183"/>
                      <a:pt x="123" y="186"/>
                      <a:pt x="122" y="18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16" y="197"/>
                      <a:pt x="115" y="200"/>
                      <a:pt x="113" y="202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06" y="209"/>
                      <a:pt x="103" y="211"/>
                      <a:pt x="101" y="212"/>
                    </a:cubicBezTo>
                    <a:cubicBezTo>
                      <a:pt x="95" y="215"/>
                      <a:pt x="95" y="215"/>
                      <a:pt x="95" y="215"/>
                    </a:cubicBezTo>
                    <a:cubicBezTo>
                      <a:pt x="92" y="216"/>
                      <a:pt x="88" y="217"/>
                      <a:pt x="85" y="218"/>
                    </a:cubicBezTo>
                    <a:cubicBezTo>
                      <a:pt x="85" y="218"/>
                      <a:pt x="85" y="218"/>
                      <a:pt x="85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4" y="218"/>
                      <a:pt x="84" y="218"/>
                      <a:pt x="84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3" y="218"/>
                      <a:pt x="83" y="218"/>
                      <a:pt x="83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68" y="220"/>
                      <a:pt x="66" y="220"/>
                    </a:cubicBezTo>
                    <a:cubicBezTo>
                      <a:pt x="60" y="219"/>
                      <a:pt x="60" y="219"/>
                      <a:pt x="60" y="219"/>
                    </a:cubicBezTo>
                    <a:cubicBezTo>
                      <a:pt x="58" y="219"/>
                      <a:pt x="55" y="218"/>
                      <a:pt x="53" y="218"/>
                    </a:cubicBezTo>
                    <a:cubicBezTo>
                      <a:pt x="48" y="216"/>
                      <a:pt x="48" y="216"/>
                      <a:pt x="48" y="216"/>
                    </a:cubicBezTo>
                    <a:cubicBezTo>
                      <a:pt x="47" y="215"/>
                      <a:pt x="44" y="214"/>
                      <a:pt x="43" y="214"/>
                    </a:cubicBezTo>
                    <a:cubicBezTo>
                      <a:pt x="20" y="201"/>
                      <a:pt x="10" y="170"/>
                      <a:pt x="8" y="127"/>
                    </a:cubicBezTo>
                    <a:cubicBezTo>
                      <a:pt x="5" y="70"/>
                      <a:pt x="5" y="15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2" y="3"/>
                      <a:pt x="12" y="5"/>
                      <a:pt x="11" y="6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09" name="Freeform 259">
                <a:extLst>
                  <a:ext uri="{FF2B5EF4-FFF2-40B4-BE49-F238E27FC236}">
                    <a16:creationId xmlns:a16="http://schemas.microsoft.com/office/drawing/2014/main" id="{6D6484F8-A537-4943-BE17-B9FF8D45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13"/>
                <a:ext cx="112" cy="96"/>
              </a:xfrm>
              <a:custGeom>
                <a:avLst/>
                <a:gdLst>
                  <a:gd name="T0" fmla="*/ 81 w 82"/>
                  <a:gd name="T1" fmla="*/ 9 h 71"/>
                  <a:gd name="T2" fmla="*/ 7 w 82"/>
                  <a:gd name="T3" fmla="*/ 38 h 71"/>
                  <a:gd name="T4" fmla="*/ 0 w 82"/>
                  <a:gd name="T5" fmla="*/ 22 h 71"/>
                  <a:gd name="T6" fmla="*/ 1 w 82"/>
                  <a:gd name="T7" fmla="*/ 21 h 71"/>
                  <a:gd name="T8" fmla="*/ 4 w 82"/>
                  <a:gd name="T9" fmla="*/ 24 h 71"/>
                  <a:gd name="T10" fmla="*/ 15 w 82"/>
                  <a:gd name="T11" fmla="*/ 36 h 71"/>
                  <a:gd name="T12" fmla="*/ 27 w 82"/>
                  <a:gd name="T13" fmla="*/ 42 h 71"/>
                  <a:gd name="T14" fmla="*/ 48 w 82"/>
                  <a:gd name="T15" fmla="*/ 41 h 71"/>
                  <a:gd name="T16" fmla="*/ 72 w 82"/>
                  <a:gd name="T17" fmla="*/ 17 h 71"/>
                  <a:gd name="T18" fmla="*/ 81 w 82"/>
                  <a:gd name="T19" fmla="*/ 0 h 71"/>
                  <a:gd name="T20" fmla="*/ 81 w 82"/>
                  <a:gd name="T2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1">
                    <a:moveTo>
                      <a:pt x="81" y="9"/>
                    </a:moveTo>
                    <a:cubicBezTo>
                      <a:pt x="77" y="53"/>
                      <a:pt x="30" y="71"/>
                      <a:pt x="7" y="38"/>
                    </a:cubicBezTo>
                    <a:cubicBezTo>
                      <a:pt x="0" y="29"/>
                      <a:pt x="0" y="22"/>
                      <a:pt x="0" y="22"/>
                    </a:cubicBezTo>
                    <a:cubicBezTo>
                      <a:pt x="0" y="22"/>
                      <a:pt x="1" y="21"/>
                      <a:pt x="1" y="21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8" y="28"/>
                      <a:pt x="11" y="32"/>
                      <a:pt x="15" y="36"/>
                    </a:cubicBezTo>
                    <a:cubicBezTo>
                      <a:pt x="20" y="40"/>
                      <a:pt x="22" y="41"/>
                      <a:pt x="27" y="42"/>
                    </a:cubicBezTo>
                    <a:cubicBezTo>
                      <a:pt x="34" y="45"/>
                      <a:pt x="43" y="43"/>
                      <a:pt x="48" y="41"/>
                    </a:cubicBezTo>
                    <a:cubicBezTo>
                      <a:pt x="60" y="38"/>
                      <a:pt x="67" y="25"/>
                      <a:pt x="72" y="17"/>
                    </a:cubicBezTo>
                    <a:cubicBezTo>
                      <a:pt x="75" y="11"/>
                      <a:pt x="76" y="5"/>
                      <a:pt x="81" y="0"/>
                    </a:cubicBezTo>
                    <a:cubicBezTo>
                      <a:pt x="81" y="2"/>
                      <a:pt x="82" y="6"/>
                      <a:pt x="81" y="9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0" name="Freeform 260">
                <a:extLst>
                  <a:ext uri="{FF2B5EF4-FFF2-40B4-BE49-F238E27FC236}">
                    <a16:creationId xmlns:a16="http://schemas.microsoft.com/office/drawing/2014/main" id="{CAD0BB9D-E9B2-4211-BA37-7F79C36AA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382"/>
                <a:ext cx="157" cy="105"/>
              </a:xfrm>
              <a:custGeom>
                <a:avLst/>
                <a:gdLst>
                  <a:gd name="T0" fmla="*/ 114 w 115"/>
                  <a:gd name="T1" fmla="*/ 8 h 77"/>
                  <a:gd name="T2" fmla="*/ 57 w 115"/>
                  <a:gd name="T3" fmla="*/ 64 h 77"/>
                  <a:gd name="T4" fmla="*/ 0 w 115"/>
                  <a:gd name="T5" fmla="*/ 49 h 77"/>
                  <a:gd name="T6" fmla="*/ 0 w 115"/>
                  <a:gd name="T7" fmla="*/ 48 h 77"/>
                  <a:gd name="T8" fmla="*/ 5 w 115"/>
                  <a:gd name="T9" fmla="*/ 50 h 77"/>
                  <a:gd name="T10" fmla="*/ 60 w 115"/>
                  <a:gd name="T11" fmla="*/ 52 h 77"/>
                  <a:gd name="T12" fmla="*/ 98 w 115"/>
                  <a:gd name="T13" fmla="*/ 23 h 77"/>
                  <a:gd name="T14" fmla="*/ 115 w 115"/>
                  <a:gd name="T15" fmla="*/ 0 h 77"/>
                  <a:gd name="T16" fmla="*/ 114 w 115"/>
                  <a:gd name="T17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77">
                    <a:moveTo>
                      <a:pt x="114" y="8"/>
                    </a:moveTo>
                    <a:cubicBezTo>
                      <a:pt x="114" y="10"/>
                      <a:pt x="104" y="47"/>
                      <a:pt x="57" y="64"/>
                    </a:cubicBezTo>
                    <a:cubicBezTo>
                      <a:pt x="19" y="77"/>
                      <a:pt x="0" y="51"/>
                      <a:pt x="0" y="49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2" y="48"/>
                      <a:pt x="4" y="49"/>
                      <a:pt x="5" y="50"/>
                    </a:cubicBezTo>
                    <a:cubicBezTo>
                      <a:pt x="21" y="58"/>
                      <a:pt x="33" y="63"/>
                      <a:pt x="60" y="52"/>
                    </a:cubicBezTo>
                    <a:cubicBezTo>
                      <a:pt x="65" y="50"/>
                      <a:pt x="82" y="43"/>
                      <a:pt x="98" y="23"/>
                    </a:cubicBezTo>
                    <a:cubicBezTo>
                      <a:pt x="104" y="16"/>
                      <a:pt x="108" y="7"/>
                      <a:pt x="115" y="0"/>
                    </a:cubicBezTo>
                    <a:cubicBezTo>
                      <a:pt x="115" y="3"/>
                      <a:pt x="115" y="5"/>
                      <a:pt x="114" y="8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11" name="Freeform 261">
                <a:extLst>
                  <a:ext uri="{FF2B5EF4-FFF2-40B4-BE49-F238E27FC236}">
                    <a16:creationId xmlns:a16="http://schemas.microsoft.com/office/drawing/2014/main" id="{FAC12914-46B9-467F-AFD9-6D6DD371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23"/>
                <a:ext cx="101" cy="67"/>
              </a:xfrm>
              <a:custGeom>
                <a:avLst/>
                <a:gdLst>
                  <a:gd name="T0" fmla="*/ 74 w 74"/>
                  <a:gd name="T1" fmla="*/ 1 h 49"/>
                  <a:gd name="T2" fmla="*/ 57 w 74"/>
                  <a:gd name="T3" fmla="*/ 37 h 49"/>
                  <a:gd name="T4" fmla="*/ 19 w 74"/>
                  <a:gd name="T5" fmla="*/ 44 h 49"/>
                  <a:gd name="T6" fmla="*/ 0 w 74"/>
                  <a:gd name="T7" fmla="*/ 22 h 49"/>
                  <a:gd name="T8" fmla="*/ 21 w 74"/>
                  <a:gd name="T9" fmla="*/ 35 h 49"/>
                  <a:gd name="T10" fmla="*/ 38 w 74"/>
                  <a:gd name="T11" fmla="*/ 35 h 49"/>
                  <a:gd name="T12" fmla="*/ 55 w 74"/>
                  <a:gd name="T13" fmla="*/ 26 h 49"/>
                  <a:gd name="T14" fmla="*/ 71 w 74"/>
                  <a:gd name="T15" fmla="*/ 2 h 49"/>
                  <a:gd name="T16" fmla="*/ 72 w 74"/>
                  <a:gd name="T17" fmla="*/ 0 h 49"/>
                  <a:gd name="T18" fmla="*/ 73 w 74"/>
                  <a:gd name="T19" fmla="*/ 1 h 49"/>
                  <a:gd name="T20" fmla="*/ 74 w 74"/>
                  <a:gd name="T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9">
                    <a:moveTo>
                      <a:pt x="74" y="1"/>
                    </a:moveTo>
                    <a:cubicBezTo>
                      <a:pt x="74" y="2"/>
                      <a:pt x="72" y="24"/>
                      <a:pt x="57" y="37"/>
                    </a:cubicBezTo>
                    <a:cubicBezTo>
                      <a:pt x="45" y="46"/>
                      <a:pt x="32" y="49"/>
                      <a:pt x="19" y="44"/>
                    </a:cubicBezTo>
                    <a:cubicBezTo>
                      <a:pt x="10" y="41"/>
                      <a:pt x="1" y="31"/>
                      <a:pt x="0" y="22"/>
                    </a:cubicBezTo>
                    <a:cubicBezTo>
                      <a:pt x="7" y="26"/>
                      <a:pt x="13" y="32"/>
                      <a:pt x="21" y="35"/>
                    </a:cubicBezTo>
                    <a:cubicBezTo>
                      <a:pt x="27" y="37"/>
                      <a:pt x="37" y="35"/>
                      <a:pt x="38" y="35"/>
                    </a:cubicBezTo>
                    <a:cubicBezTo>
                      <a:pt x="42" y="33"/>
                      <a:pt x="49" y="31"/>
                      <a:pt x="55" y="26"/>
                    </a:cubicBezTo>
                    <a:cubicBezTo>
                      <a:pt x="62" y="18"/>
                      <a:pt x="71" y="2"/>
                      <a:pt x="71" y="2"/>
                    </a:cubicBezTo>
                    <a:cubicBezTo>
                      <a:pt x="71" y="1"/>
                      <a:pt x="71" y="0"/>
                      <a:pt x="72" y="0"/>
                    </a:cubicBezTo>
                    <a:cubicBezTo>
                      <a:pt x="72" y="0"/>
                      <a:pt x="73" y="0"/>
                      <a:pt x="73" y="1"/>
                    </a:cubicBezTo>
                    <a:cubicBezTo>
                      <a:pt x="74" y="1"/>
                      <a:pt x="74" y="1"/>
                      <a:pt x="74" y="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4" name="Freeform 262">
                <a:extLst>
                  <a:ext uri="{FF2B5EF4-FFF2-40B4-BE49-F238E27FC236}">
                    <a16:creationId xmlns:a16="http://schemas.microsoft.com/office/drawing/2014/main" id="{E35385D1-AC84-4B93-8183-9A69ECF9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388"/>
                <a:ext cx="147" cy="100"/>
              </a:xfrm>
              <a:custGeom>
                <a:avLst/>
                <a:gdLst>
                  <a:gd name="T0" fmla="*/ 107 w 107"/>
                  <a:gd name="T1" fmla="*/ 4 h 73"/>
                  <a:gd name="T2" fmla="*/ 56 w 107"/>
                  <a:gd name="T3" fmla="*/ 57 h 73"/>
                  <a:gd name="T4" fmla="*/ 0 w 107"/>
                  <a:gd name="T5" fmla="*/ 49 h 73"/>
                  <a:gd name="T6" fmla="*/ 0 w 107"/>
                  <a:gd name="T7" fmla="*/ 47 h 73"/>
                  <a:gd name="T8" fmla="*/ 2 w 107"/>
                  <a:gd name="T9" fmla="*/ 48 h 73"/>
                  <a:gd name="T10" fmla="*/ 54 w 107"/>
                  <a:gd name="T11" fmla="*/ 47 h 73"/>
                  <a:gd name="T12" fmla="*/ 104 w 107"/>
                  <a:gd name="T13" fmla="*/ 2 h 73"/>
                  <a:gd name="T14" fmla="*/ 107 w 107"/>
                  <a:gd name="T15" fmla="*/ 0 h 73"/>
                  <a:gd name="T16" fmla="*/ 107 w 107"/>
                  <a:gd name="T17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73">
                    <a:moveTo>
                      <a:pt x="107" y="4"/>
                    </a:moveTo>
                    <a:cubicBezTo>
                      <a:pt x="105" y="9"/>
                      <a:pt x="96" y="40"/>
                      <a:pt x="56" y="57"/>
                    </a:cubicBezTo>
                    <a:cubicBezTo>
                      <a:pt x="18" y="73"/>
                      <a:pt x="0" y="49"/>
                      <a:pt x="0" y="49"/>
                    </a:cubicBezTo>
                    <a:cubicBezTo>
                      <a:pt x="0" y="49"/>
                      <a:pt x="0" y="48"/>
                      <a:pt x="0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18" y="53"/>
                      <a:pt x="30" y="58"/>
                      <a:pt x="54" y="47"/>
                    </a:cubicBezTo>
                    <a:cubicBezTo>
                      <a:pt x="75" y="38"/>
                      <a:pt x="92" y="23"/>
                      <a:pt x="104" y="2"/>
                    </a:cubicBezTo>
                    <a:cubicBezTo>
                      <a:pt x="105" y="1"/>
                      <a:pt x="105" y="1"/>
                      <a:pt x="107" y="0"/>
                    </a:cubicBezTo>
                    <a:cubicBezTo>
                      <a:pt x="107" y="1"/>
                      <a:pt x="107" y="2"/>
                      <a:pt x="107" y="4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5" name="Freeform 263">
                <a:extLst>
                  <a:ext uri="{FF2B5EF4-FFF2-40B4-BE49-F238E27FC236}">
                    <a16:creationId xmlns:a16="http://schemas.microsoft.com/office/drawing/2014/main" id="{33EAA0E8-C383-4639-9755-FDB5945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551"/>
                <a:ext cx="175" cy="693"/>
              </a:xfrm>
              <a:custGeom>
                <a:avLst/>
                <a:gdLst>
                  <a:gd name="T0" fmla="*/ 3 w 128"/>
                  <a:gd name="T1" fmla="*/ 95 h 508"/>
                  <a:gd name="T2" fmla="*/ 121 w 128"/>
                  <a:gd name="T3" fmla="*/ 54 h 508"/>
                  <a:gd name="T4" fmla="*/ 126 w 128"/>
                  <a:gd name="T5" fmla="*/ 90 h 508"/>
                  <a:gd name="T6" fmla="*/ 98 w 128"/>
                  <a:gd name="T7" fmla="*/ 264 h 508"/>
                  <a:gd name="T8" fmla="*/ 91 w 128"/>
                  <a:gd name="T9" fmla="*/ 474 h 508"/>
                  <a:gd name="T10" fmla="*/ 82 w 128"/>
                  <a:gd name="T11" fmla="*/ 508 h 508"/>
                  <a:gd name="T12" fmla="*/ 90 w 128"/>
                  <a:gd name="T13" fmla="*/ 400 h 508"/>
                  <a:gd name="T14" fmla="*/ 124 w 128"/>
                  <a:gd name="T15" fmla="*/ 104 h 508"/>
                  <a:gd name="T16" fmla="*/ 102 w 128"/>
                  <a:gd name="T17" fmla="*/ 36 h 508"/>
                  <a:gd name="T18" fmla="*/ 97 w 128"/>
                  <a:gd name="T19" fmla="*/ 34 h 508"/>
                  <a:gd name="T20" fmla="*/ 91 w 128"/>
                  <a:gd name="T21" fmla="*/ 32 h 508"/>
                  <a:gd name="T22" fmla="*/ 84 w 128"/>
                  <a:gd name="T23" fmla="*/ 30 h 508"/>
                  <a:gd name="T24" fmla="*/ 70 w 128"/>
                  <a:gd name="T25" fmla="*/ 30 h 508"/>
                  <a:gd name="T26" fmla="*/ 70 w 128"/>
                  <a:gd name="T27" fmla="*/ 30 h 508"/>
                  <a:gd name="T28" fmla="*/ 70 w 128"/>
                  <a:gd name="T29" fmla="*/ 30 h 508"/>
                  <a:gd name="T30" fmla="*/ 69 w 128"/>
                  <a:gd name="T31" fmla="*/ 30 h 508"/>
                  <a:gd name="T32" fmla="*/ 69 w 128"/>
                  <a:gd name="T33" fmla="*/ 30 h 508"/>
                  <a:gd name="T34" fmla="*/ 69 w 128"/>
                  <a:gd name="T35" fmla="*/ 30 h 508"/>
                  <a:gd name="T36" fmla="*/ 69 w 128"/>
                  <a:gd name="T37" fmla="*/ 30 h 508"/>
                  <a:gd name="T38" fmla="*/ 68 w 128"/>
                  <a:gd name="T39" fmla="*/ 30 h 508"/>
                  <a:gd name="T40" fmla="*/ 68 w 128"/>
                  <a:gd name="T41" fmla="*/ 30 h 508"/>
                  <a:gd name="T42" fmla="*/ 68 w 128"/>
                  <a:gd name="T43" fmla="*/ 30 h 508"/>
                  <a:gd name="T44" fmla="*/ 68 w 128"/>
                  <a:gd name="T45" fmla="*/ 30 h 508"/>
                  <a:gd name="T46" fmla="*/ 67 w 128"/>
                  <a:gd name="T47" fmla="*/ 30 h 508"/>
                  <a:gd name="T48" fmla="*/ 67 w 128"/>
                  <a:gd name="T49" fmla="*/ 30 h 508"/>
                  <a:gd name="T50" fmla="*/ 67 w 128"/>
                  <a:gd name="T51" fmla="*/ 30 h 508"/>
                  <a:gd name="T52" fmla="*/ 67 w 128"/>
                  <a:gd name="T53" fmla="*/ 30 h 508"/>
                  <a:gd name="T54" fmla="*/ 66 w 128"/>
                  <a:gd name="T55" fmla="*/ 30 h 508"/>
                  <a:gd name="T56" fmla="*/ 66 w 128"/>
                  <a:gd name="T57" fmla="*/ 30 h 508"/>
                  <a:gd name="T58" fmla="*/ 66 w 128"/>
                  <a:gd name="T59" fmla="*/ 30 h 508"/>
                  <a:gd name="T60" fmla="*/ 66 w 128"/>
                  <a:gd name="T61" fmla="*/ 30 h 508"/>
                  <a:gd name="T62" fmla="*/ 65 w 128"/>
                  <a:gd name="T63" fmla="*/ 30 h 508"/>
                  <a:gd name="T64" fmla="*/ 65 w 128"/>
                  <a:gd name="T65" fmla="*/ 30 h 508"/>
                  <a:gd name="T66" fmla="*/ 59 w 128"/>
                  <a:gd name="T67" fmla="*/ 31 h 508"/>
                  <a:gd name="T68" fmla="*/ 52 w 128"/>
                  <a:gd name="T69" fmla="*/ 34 h 508"/>
                  <a:gd name="T70" fmla="*/ 46 w 128"/>
                  <a:gd name="T71" fmla="*/ 37 h 508"/>
                  <a:gd name="T72" fmla="*/ 40 w 128"/>
                  <a:gd name="T73" fmla="*/ 41 h 508"/>
                  <a:gd name="T74" fmla="*/ 34 w 128"/>
                  <a:gd name="T75" fmla="*/ 46 h 508"/>
                  <a:gd name="T76" fmla="*/ 27 w 128"/>
                  <a:gd name="T77" fmla="*/ 52 h 508"/>
                  <a:gd name="T78" fmla="*/ 21 w 128"/>
                  <a:gd name="T79" fmla="*/ 60 h 508"/>
                  <a:gd name="T80" fmla="*/ 16 w 128"/>
                  <a:gd name="T81" fmla="*/ 69 h 508"/>
                  <a:gd name="T82" fmla="*/ 10 w 128"/>
                  <a:gd name="T83" fmla="*/ 79 h 508"/>
                  <a:gd name="T84" fmla="*/ 5 w 128"/>
                  <a:gd name="T85" fmla="*/ 91 h 508"/>
                  <a:gd name="T86" fmla="*/ 0 w 128"/>
                  <a:gd name="T87" fmla="*/ 104 h 508"/>
                  <a:gd name="T88" fmla="*/ 3 w 128"/>
                  <a:gd name="T89" fmla="*/ 9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8" h="508">
                    <a:moveTo>
                      <a:pt x="3" y="95"/>
                    </a:moveTo>
                    <a:cubicBezTo>
                      <a:pt x="41" y="0"/>
                      <a:pt x="107" y="24"/>
                      <a:pt x="121" y="54"/>
                    </a:cubicBezTo>
                    <a:cubicBezTo>
                      <a:pt x="125" y="63"/>
                      <a:pt x="127" y="77"/>
                      <a:pt x="126" y="90"/>
                    </a:cubicBezTo>
                    <a:cubicBezTo>
                      <a:pt x="121" y="149"/>
                      <a:pt x="103" y="205"/>
                      <a:pt x="98" y="264"/>
                    </a:cubicBezTo>
                    <a:cubicBezTo>
                      <a:pt x="92" y="334"/>
                      <a:pt x="98" y="404"/>
                      <a:pt x="91" y="474"/>
                    </a:cubicBezTo>
                    <a:cubicBezTo>
                      <a:pt x="89" y="489"/>
                      <a:pt x="87" y="499"/>
                      <a:pt x="82" y="508"/>
                    </a:cubicBezTo>
                    <a:cubicBezTo>
                      <a:pt x="96" y="480"/>
                      <a:pt x="89" y="428"/>
                      <a:pt x="90" y="400"/>
                    </a:cubicBezTo>
                    <a:cubicBezTo>
                      <a:pt x="94" y="209"/>
                      <a:pt x="121" y="120"/>
                      <a:pt x="124" y="104"/>
                    </a:cubicBezTo>
                    <a:cubicBezTo>
                      <a:pt x="127" y="84"/>
                      <a:pt x="128" y="50"/>
                      <a:pt x="102" y="36"/>
                    </a:cubicBezTo>
                    <a:cubicBezTo>
                      <a:pt x="101" y="35"/>
                      <a:pt x="99" y="34"/>
                      <a:pt x="97" y="34"/>
                    </a:cubicBezTo>
                    <a:cubicBezTo>
                      <a:pt x="95" y="33"/>
                      <a:pt x="93" y="32"/>
                      <a:pt x="91" y="32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0" y="30"/>
                      <a:pt x="74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2"/>
                      <a:pt x="54" y="33"/>
                      <a:pt x="52" y="34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4" y="38"/>
                      <a:pt x="42" y="39"/>
                      <a:pt x="40" y="41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2" y="48"/>
                      <a:pt x="29" y="50"/>
                      <a:pt x="27" y="52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0" y="63"/>
                      <a:pt x="17" y="66"/>
                      <a:pt x="16" y="69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8" y="83"/>
                      <a:pt x="6" y="88"/>
                      <a:pt x="5" y="91"/>
                    </a:cubicBezTo>
                    <a:cubicBezTo>
                      <a:pt x="3" y="95"/>
                      <a:pt x="1" y="100"/>
                      <a:pt x="0" y="104"/>
                    </a:cubicBezTo>
                    <a:cubicBezTo>
                      <a:pt x="1" y="101"/>
                      <a:pt x="2" y="98"/>
                      <a:pt x="3" y="95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6" name="Freeform 264">
                <a:extLst>
                  <a:ext uri="{FF2B5EF4-FFF2-40B4-BE49-F238E27FC236}">
                    <a16:creationId xmlns:a16="http://schemas.microsoft.com/office/drawing/2014/main" id="{3B847738-6825-4072-9D7D-8777755E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007"/>
                <a:ext cx="166" cy="324"/>
              </a:xfrm>
              <a:custGeom>
                <a:avLst/>
                <a:gdLst>
                  <a:gd name="T0" fmla="*/ 7 w 121"/>
                  <a:gd name="T1" fmla="*/ 4 h 238"/>
                  <a:gd name="T2" fmla="*/ 15 w 121"/>
                  <a:gd name="T3" fmla="*/ 179 h 238"/>
                  <a:gd name="T4" fmla="*/ 96 w 121"/>
                  <a:gd name="T5" fmla="*/ 210 h 238"/>
                  <a:gd name="T6" fmla="*/ 121 w 121"/>
                  <a:gd name="T7" fmla="*/ 179 h 238"/>
                  <a:gd name="T8" fmla="*/ 118 w 121"/>
                  <a:gd name="T9" fmla="*/ 186 h 238"/>
                  <a:gd name="T10" fmla="*/ 118 w 121"/>
                  <a:gd name="T11" fmla="*/ 187 h 238"/>
                  <a:gd name="T12" fmla="*/ 114 w 121"/>
                  <a:gd name="T13" fmla="*/ 194 h 238"/>
                  <a:gd name="T14" fmla="*/ 109 w 121"/>
                  <a:gd name="T15" fmla="*/ 200 h 238"/>
                  <a:gd name="T16" fmla="*/ 104 w 121"/>
                  <a:gd name="T17" fmla="*/ 205 h 238"/>
                  <a:gd name="T18" fmla="*/ 97 w 121"/>
                  <a:gd name="T19" fmla="*/ 210 h 238"/>
                  <a:gd name="T20" fmla="*/ 91 w 121"/>
                  <a:gd name="T21" fmla="*/ 213 h 238"/>
                  <a:gd name="T22" fmla="*/ 81 w 121"/>
                  <a:gd name="T23" fmla="*/ 216 h 238"/>
                  <a:gd name="T24" fmla="*/ 81 w 121"/>
                  <a:gd name="T25" fmla="*/ 216 h 238"/>
                  <a:gd name="T26" fmla="*/ 80 w 121"/>
                  <a:gd name="T27" fmla="*/ 216 h 238"/>
                  <a:gd name="T28" fmla="*/ 80 w 121"/>
                  <a:gd name="T29" fmla="*/ 216 h 238"/>
                  <a:gd name="T30" fmla="*/ 80 w 121"/>
                  <a:gd name="T31" fmla="*/ 216 h 238"/>
                  <a:gd name="T32" fmla="*/ 80 w 121"/>
                  <a:gd name="T33" fmla="*/ 216 h 238"/>
                  <a:gd name="T34" fmla="*/ 79 w 121"/>
                  <a:gd name="T35" fmla="*/ 216 h 238"/>
                  <a:gd name="T36" fmla="*/ 79 w 121"/>
                  <a:gd name="T37" fmla="*/ 216 h 238"/>
                  <a:gd name="T38" fmla="*/ 79 w 121"/>
                  <a:gd name="T39" fmla="*/ 216 h 238"/>
                  <a:gd name="T40" fmla="*/ 79 w 121"/>
                  <a:gd name="T41" fmla="*/ 216 h 238"/>
                  <a:gd name="T42" fmla="*/ 78 w 121"/>
                  <a:gd name="T43" fmla="*/ 216 h 238"/>
                  <a:gd name="T44" fmla="*/ 78 w 121"/>
                  <a:gd name="T45" fmla="*/ 216 h 238"/>
                  <a:gd name="T46" fmla="*/ 78 w 121"/>
                  <a:gd name="T47" fmla="*/ 216 h 238"/>
                  <a:gd name="T48" fmla="*/ 77 w 121"/>
                  <a:gd name="T49" fmla="*/ 216 h 238"/>
                  <a:gd name="T50" fmla="*/ 77 w 121"/>
                  <a:gd name="T51" fmla="*/ 217 h 238"/>
                  <a:gd name="T52" fmla="*/ 77 w 121"/>
                  <a:gd name="T53" fmla="*/ 217 h 238"/>
                  <a:gd name="T54" fmla="*/ 77 w 121"/>
                  <a:gd name="T55" fmla="*/ 217 h 238"/>
                  <a:gd name="T56" fmla="*/ 76 w 121"/>
                  <a:gd name="T57" fmla="*/ 217 h 238"/>
                  <a:gd name="T58" fmla="*/ 76 w 121"/>
                  <a:gd name="T59" fmla="*/ 217 h 238"/>
                  <a:gd name="T60" fmla="*/ 76 w 121"/>
                  <a:gd name="T61" fmla="*/ 217 h 238"/>
                  <a:gd name="T62" fmla="*/ 76 w 121"/>
                  <a:gd name="T63" fmla="*/ 217 h 238"/>
                  <a:gd name="T64" fmla="*/ 69 w 121"/>
                  <a:gd name="T65" fmla="*/ 217 h 238"/>
                  <a:gd name="T66" fmla="*/ 62 w 121"/>
                  <a:gd name="T67" fmla="*/ 218 h 238"/>
                  <a:gd name="T68" fmla="*/ 56 w 121"/>
                  <a:gd name="T69" fmla="*/ 217 h 238"/>
                  <a:gd name="T70" fmla="*/ 49 w 121"/>
                  <a:gd name="T71" fmla="*/ 216 h 238"/>
                  <a:gd name="T72" fmla="*/ 44 w 121"/>
                  <a:gd name="T73" fmla="*/ 214 h 238"/>
                  <a:gd name="T74" fmla="*/ 39 w 121"/>
                  <a:gd name="T75" fmla="*/ 212 h 238"/>
                  <a:gd name="T76" fmla="*/ 4 w 121"/>
                  <a:gd name="T77" fmla="*/ 125 h 238"/>
                  <a:gd name="T78" fmla="*/ 8 w 121"/>
                  <a:gd name="T79" fmla="*/ 0 h 238"/>
                  <a:gd name="T80" fmla="*/ 8 w 121"/>
                  <a:gd name="T81" fmla="*/ 3 h 238"/>
                  <a:gd name="T82" fmla="*/ 7 w 121"/>
                  <a:gd name="T83" fmla="*/ 4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238">
                    <a:moveTo>
                      <a:pt x="7" y="4"/>
                    </a:moveTo>
                    <a:cubicBezTo>
                      <a:pt x="1" y="29"/>
                      <a:pt x="0" y="144"/>
                      <a:pt x="15" y="179"/>
                    </a:cubicBezTo>
                    <a:cubicBezTo>
                      <a:pt x="40" y="238"/>
                      <a:pt x="96" y="210"/>
                      <a:pt x="96" y="210"/>
                    </a:cubicBezTo>
                    <a:cubicBezTo>
                      <a:pt x="112" y="201"/>
                      <a:pt x="119" y="184"/>
                      <a:pt x="121" y="179"/>
                    </a:cubicBezTo>
                    <a:cubicBezTo>
                      <a:pt x="118" y="186"/>
                      <a:pt x="118" y="186"/>
                      <a:pt x="118" y="186"/>
                    </a:cubicBezTo>
                    <a:cubicBezTo>
                      <a:pt x="118" y="187"/>
                      <a:pt x="118" y="187"/>
                      <a:pt x="118" y="187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2" y="195"/>
                      <a:pt x="111" y="198"/>
                      <a:pt x="109" y="200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2" y="207"/>
                      <a:pt x="99" y="209"/>
                      <a:pt x="97" y="210"/>
                    </a:cubicBezTo>
                    <a:cubicBezTo>
                      <a:pt x="91" y="213"/>
                      <a:pt x="91" y="213"/>
                      <a:pt x="91" y="213"/>
                    </a:cubicBezTo>
                    <a:cubicBezTo>
                      <a:pt x="88" y="214"/>
                      <a:pt x="84" y="215"/>
                      <a:pt x="81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7" y="216"/>
                      <a:pt x="77" y="216"/>
                      <a:pt x="77" y="216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76" y="217"/>
                      <a:pt x="76" y="217"/>
                      <a:pt x="76" y="217"/>
                    </a:cubicBezTo>
                    <a:cubicBezTo>
                      <a:pt x="69" y="217"/>
                      <a:pt x="69" y="217"/>
                      <a:pt x="69" y="217"/>
                    </a:cubicBezTo>
                    <a:cubicBezTo>
                      <a:pt x="67" y="217"/>
                      <a:pt x="64" y="218"/>
                      <a:pt x="62" y="218"/>
                    </a:cubicBezTo>
                    <a:cubicBezTo>
                      <a:pt x="56" y="217"/>
                      <a:pt x="56" y="217"/>
                      <a:pt x="56" y="217"/>
                    </a:cubicBezTo>
                    <a:cubicBezTo>
                      <a:pt x="54" y="217"/>
                      <a:pt x="51" y="216"/>
                      <a:pt x="49" y="216"/>
                    </a:cubicBezTo>
                    <a:cubicBezTo>
                      <a:pt x="44" y="214"/>
                      <a:pt x="44" y="214"/>
                      <a:pt x="44" y="214"/>
                    </a:cubicBezTo>
                    <a:cubicBezTo>
                      <a:pt x="43" y="213"/>
                      <a:pt x="40" y="212"/>
                      <a:pt x="39" y="212"/>
                    </a:cubicBezTo>
                    <a:cubicBezTo>
                      <a:pt x="16" y="199"/>
                      <a:pt x="6" y="168"/>
                      <a:pt x="4" y="125"/>
                    </a:cubicBezTo>
                    <a:cubicBezTo>
                      <a:pt x="1" y="70"/>
                      <a:pt x="1" y="18"/>
                      <a:pt x="8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7" name="Freeform 265">
                <a:extLst>
                  <a:ext uri="{FF2B5EF4-FFF2-40B4-BE49-F238E27FC236}">
                    <a16:creationId xmlns:a16="http://schemas.microsoft.com/office/drawing/2014/main" id="{07144DD0-5940-4B73-B7A2-AD5DA6BA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30"/>
                <a:ext cx="94" cy="60"/>
              </a:xfrm>
              <a:custGeom>
                <a:avLst/>
                <a:gdLst>
                  <a:gd name="T0" fmla="*/ 69 w 69"/>
                  <a:gd name="T1" fmla="*/ 3 h 44"/>
                  <a:gd name="T2" fmla="*/ 42 w 69"/>
                  <a:gd name="T3" fmla="*/ 38 h 44"/>
                  <a:gd name="T4" fmla="*/ 8 w 69"/>
                  <a:gd name="T5" fmla="*/ 33 h 44"/>
                  <a:gd name="T6" fmla="*/ 1 w 69"/>
                  <a:gd name="T7" fmla="*/ 23 h 44"/>
                  <a:gd name="T8" fmla="*/ 2 w 69"/>
                  <a:gd name="T9" fmla="*/ 22 h 44"/>
                  <a:gd name="T10" fmla="*/ 5 w 69"/>
                  <a:gd name="T11" fmla="*/ 24 h 44"/>
                  <a:gd name="T12" fmla="*/ 40 w 69"/>
                  <a:gd name="T13" fmla="*/ 28 h 44"/>
                  <a:gd name="T14" fmla="*/ 52 w 69"/>
                  <a:gd name="T15" fmla="*/ 21 h 44"/>
                  <a:gd name="T16" fmla="*/ 67 w 69"/>
                  <a:gd name="T17" fmla="*/ 1 h 44"/>
                  <a:gd name="T18" fmla="*/ 67 w 69"/>
                  <a:gd name="T19" fmla="*/ 0 h 44"/>
                  <a:gd name="T20" fmla="*/ 69 w 69"/>
                  <a:gd name="T21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44">
                    <a:moveTo>
                      <a:pt x="69" y="3"/>
                    </a:moveTo>
                    <a:cubicBezTo>
                      <a:pt x="69" y="3"/>
                      <a:pt x="69" y="25"/>
                      <a:pt x="42" y="38"/>
                    </a:cubicBezTo>
                    <a:cubicBezTo>
                      <a:pt x="36" y="41"/>
                      <a:pt x="20" y="44"/>
                      <a:pt x="8" y="33"/>
                    </a:cubicBezTo>
                    <a:cubicBezTo>
                      <a:pt x="0" y="26"/>
                      <a:pt x="1" y="23"/>
                      <a:pt x="1" y="23"/>
                    </a:cubicBezTo>
                    <a:cubicBezTo>
                      <a:pt x="1" y="23"/>
                      <a:pt x="2" y="22"/>
                      <a:pt x="2" y="22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22" y="32"/>
                      <a:pt x="25" y="33"/>
                      <a:pt x="40" y="28"/>
                    </a:cubicBezTo>
                    <a:cubicBezTo>
                      <a:pt x="40" y="28"/>
                      <a:pt x="47" y="25"/>
                      <a:pt x="52" y="21"/>
                    </a:cubicBezTo>
                    <a:cubicBezTo>
                      <a:pt x="58" y="15"/>
                      <a:pt x="60" y="6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3"/>
                      <a:pt x="69" y="3"/>
                      <a:pt x="69" y="3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8" name="Freeform 266">
                <a:extLst>
                  <a:ext uri="{FF2B5EF4-FFF2-40B4-BE49-F238E27FC236}">
                    <a16:creationId xmlns:a16="http://schemas.microsoft.com/office/drawing/2014/main" id="{E747E6D4-DCFE-4DF5-A97D-5A087C3EA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393"/>
                <a:ext cx="138" cy="91"/>
              </a:xfrm>
              <a:custGeom>
                <a:avLst/>
                <a:gdLst>
                  <a:gd name="T0" fmla="*/ 96 w 101"/>
                  <a:gd name="T1" fmla="*/ 14 h 67"/>
                  <a:gd name="T2" fmla="*/ 51 w 101"/>
                  <a:gd name="T3" fmla="*/ 53 h 67"/>
                  <a:gd name="T4" fmla="*/ 0 w 101"/>
                  <a:gd name="T5" fmla="*/ 50 h 67"/>
                  <a:gd name="T6" fmla="*/ 0 w 101"/>
                  <a:gd name="T7" fmla="*/ 48 h 67"/>
                  <a:gd name="T8" fmla="*/ 3 w 101"/>
                  <a:gd name="T9" fmla="*/ 48 h 67"/>
                  <a:gd name="T10" fmla="*/ 26 w 101"/>
                  <a:gd name="T11" fmla="*/ 51 h 67"/>
                  <a:gd name="T12" fmla="*/ 55 w 101"/>
                  <a:gd name="T13" fmla="*/ 42 h 67"/>
                  <a:gd name="T14" fmla="*/ 98 w 101"/>
                  <a:gd name="T15" fmla="*/ 2 h 67"/>
                  <a:gd name="T16" fmla="*/ 99 w 101"/>
                  <a:gd name="T17" fmla="*/ 1 h 67"/>
                  <a:gd name="T18" fmla="*/ 100 w 101"/>
                  <a:gd name="T19" fmla="*/ 1 h 67"/>
                  <a:gd name="T20" fmla="*/ 96 w 101"/>
                  <a:gd name="T21" fmla="*/ 1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67">
                    <a:moveTo>
                      <a:pt x="96" y="14"/>
                    </a:moveTo>
                    <a:cubicBezTo>
                      <a:pt x="89" y="28"/>
                      <a:pt x="73" y="45"/>
                      <a:pt x="51" y="53"/>
                    </a:cubicBezTo>
                    <a:cubicBezTo>
                      <a:pt x="14" y="67"/>
                      <a:pt x="0" y="50"/>
                      <a:pt x="0" y="50"/>
                    </a:cubicBezTo>
                    <a:cubicBezTo>
                      <a:pt x="0" y="49"/>
                      <a:pt x="0" y="48"/>
                      <a:pt x="0" y="48"/>
                    </a:cubicBezTo>
                    <a:cubicBezTo>
                      <a:pt x="1" y="47"/>
                      <a:pt x="2" y="48"/>
                      <a:pt x="3" y="48"/>
                    </a:cubicBezTo>
                    <a:cubicBezTo>
                      <a:pt x="11" y="49"/>
                      <a:pt x="18" y="52"/>
                      <a:pt x="26" y="51"/>
                    </a:cubicBezTo>
                    <a:cubicBezTo>
                      <a:pt x="26" y="51"/>
                      <a:pt x="45" y="46"/>
                      <a:pt x="55" y="42"/>
                    </a:cubicBezTo>
                    <a:cubicBezTo>
                      <a:pt x="76" y="32"/>
                      <a:pt x="89" y="14"/>
                      <a:pt x="98" y="2"/>
                    </a:cubicBezTo>
                    <a:cubicBezTo>
                      <a:pt x="98" y="2"/>
                      <a:pt x="98" y="1"/>
                      <a:pt x="99" y="1"/>
                    </a:cubicBezTo>
                    <a:cubicBezTo>
                      <a:pt x="99" y="1"/>
                      <a:pt x="100" y="0"/>
                      <a:pt x="100" y="1"/>
                    </a:cubicBezTo>
                    <a:cubicBezTo>
                      <a:pt x="101" y="1"/>
                      <a:pt x="97" y="11"/>
                      <a:pt x="96" y="1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9" name="Freeform 267">
                <a:extLst>
                  <a:ext uri="{FF2B5EF4-FFF2-40B4-BE49-F238E27FC236}">
                    <a16:creationId xmlns:a16="http://schemas.microsoft.com/office/drawing/2014/main" id="{A9E7BD12-FB40-4B7F-9259-CF902F37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234"/>
                <a:ext cx="86" cy="56"/>
              </a:xfrm>
              <a:custGeom>
                <a:avLst/>
                <a:gdLst>
                  <a:gd name="T0" fmla="*/ 63 w 63"/>
                  <a:gd name="T1" fmla="*/ 5 h 41"/>
                  <a:gd name="T2" fmla="*/ 38 w 63"/>
                  <a:gd name="T3" fmla="*/ 35 h 41"/>
                  <a:gd name="T4" fmla="*/ 4 w 63"/>
                  <a:gd name="T5" fmla="*/ 29 h 41"/>
                  <a:gd name="T6" fmla="*/ 0 w 63"/>
                  <a:gd name="T7" fmla="*/ 23 h 41"/>
                  <a:gd name="T8" fmla="*/ 1 w 63"/>
                  <a:gd name="T9" fmla="*/ 22 h 41"/>
                  <a:gd name="T10" fmla="*/ 4 w 63"/>
                  <a:gd name="T11" fmla="*/ 23 h 41"/>
                  <a:gd name="T12" fmla="*/ 36 w 63"/>
                  <a:gd name="T13" fmla="*/ 25 h 41"/>
                  <a:gd name="T14" fmla="*/ 60 w 63"/>
                  <a:gd name="T15" fmla="*/ 2 h 41"/>
                  <a:gd name="T16" fmla="*/ 62 w 63"/>
                  <a:gd name="T17" fmla="*/ 0 h 41"/>
                  <a:gd name="T18" fmla="*/ 63 w 63"/>
                  <a:gd name="T19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41">
                    <a:moveTo>
                      <a:pt x="63" y="5"/>
                    </a:moveTo>
                    <a:cubicBezTo>
                      <a:pt x="62" y="13"/>
                      <a:pt x="54" y="29"/>
                      <a:pt x="38" y="35"/>
                    </a:cubicBezTo>
                    <a:cubicBezTo>
                      <a:pt x="23" y="41"/>
                      <a:pt x="8" y="34"/>
                      <a:pt x="4" y="29"/>
                    </a:cubicBezTo>
                    <a:cubicBezTo>
                      <a:pt x="3" y="28"/>
                      <a:pt x="0" y="24"/>
                      <a:pt x="0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3"/>
                    </a:cubicBezTo>
                    <a:cubicBezTo>
                      <a:pt x="19" y="29"/>
                      <a:pt x="22" y="30"/>
                      <a:pt x="36" y="25"/>
                    </a:cubicBezTo>
                    <a:cubicBezTo>
                      <a:pt x="47" y="21"/>
                      <a:pt x="54" y="11"/>
                      <a:pt x="60" y="2"/>
                    </a:cubicBezTo>
                    <a:cubicBezTo>
                      <a:pt x="61" y="0"/>
                      <a:pt x="62" y="0"/>
                      <a:pt x="62" y="0"/>
                    </a:cubicBezTo>
                    <a:cubicBezTo>
                      <a:pt x="63" y="0"/>
                      <a:pt x="63" y="4"/>
                      <a:pt x="63" y="5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0" name="Freeform 268">
                <a:extLst>
                  <a:ext uri="{FF2B5EF4-FFF2-40B4-BE49-F238E27FC236}">
                    <a16:creationId xmlns:a16="http://schemas.microsoft.com/office/drawing/2014/main" id="{BB67EB50-45E9-4F27-89CE-5913F42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397"/>
                <a:ext cx="131" cy="82"/>
              </a:xfrm>
              <a:custGeom>
                <a:avLst/>
                <a:gdLst>
                  <a:gd name="T0" fmla="*/ 96 w 96"/>
                  <a:gd name="T1" fmla="*/ 1 h 60"/>
                  <a:gd name="T2" fmla="*/ 55 w 96"/>
                  <a:gd name="T3" fmla="*/ 47 h 60"/>
                  <a:gd name="T4" fmla="*/ 3 w 96"/>
                  <a:gd name="T5" fmla="*/ 50 h 60"/>
                  <a:gd name="T6" fmla="*/ 0 w 96"/>
                  <a:gd name="T7" fmla="*/ 47 h 60"/>
                  <a:gd name="T8" fmla="*/ 4 w 96"/>
                  <a:gd name="T9" fmla="*/ 47 h 60"/>
                  <a:gd name="T10" fmla="*/ 5 w 96"/>
                  <a:gd name="T11" fmla="*/ 47 h 60"/>
                  <a:gd name="T12" fmla="*/ 25 w 96"/>
                  <a:gd name="T13" fmla="*/ 48 h 60"/>
                  <a:gd name="T14" fmla="*/ 26 w 96"/>
                  <a:gd name="T15" fmla="*/ 47 h 60"/>
                  <a:gd name="T16" fmla="*/ 52 w 96"/>
                  <a:gd name="T17" fmla="*/ 39 h 60"/>
                  <a:gd name="T18" fmla="*/ 94 w 96"/>
                  <a:gd name="T19" fmla="*/ 1 h 60"/>
                  <a:gd name="T20" fmla="*/ 95 w 96"/>
                  <a:gd name="T21" fmla="*/ 0 h 60"/>
                  <a:gd name="T22" fmla="*/ 96 w 96"/>
                  <a:gd name="T23" fmla="*/ 1 h 60"/>
                  <a:gd name="T24" fmla="*/ 96 w 96"/>
                  <a:gd name="T25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60">
                    <a:moveTo>
                      <a:pt x="96" y="1"/>
                    </a:moveTo>
                    <a:cubicBezTo>
                      <a:pt x="96" y="1"/>
                      <a:pt x="90" y="29"/>
                      <a:pt x="55" y="47"/>
                    </a:cubicBezTo>
                    <a:cubicBezTo>
                      <a:pt x="41" y="54"/>
                      <a:pt x="21" y="60"/>
                      <a:pt x="3" y="50"/>
                    </a:cubicBezTo>
                    <a:cubicBezTo>
                      <a:pt x="0" y="48"/>
                      <a:pt x="0" y="47"/>
                      <a:pt x="0" y="47"/>
                    </a:cubicBezTo>
                    <a:cubicBezTo>
                      <a:pt x="1" y="46"/>
                      <a:pt x="3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2" y="47"/>
                      <a:pt x="18" y="49"/>
                      <a:pt x="25" y="48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72" y="29"/>
                      <a:pt x="84" y="13"/>
                      <a:pt x="94" y="1"/>
                    </a:cubicBezTo>
                    <a:cubicBezTo>
                      <a:pt x="94" y="1"/>
                      <a:pt x="94" y="0"/>
                      <a:pt x="95" y="0"/>
                    </a:cubicBezTo>
                    <a:cubicBezTo>
                      <a:pt x="95" y="0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1" name="Freeform 269">
                <a:extLst>
                  <a:ext uri="{FF2B5EF4-FFF2-40B4-BE49-F238E27FC236}">
                    <a16:creationId xmlns:a16="http://schemas.microsoft.com/office/drawing/2014/main" id="{1E254D8F-600B-4BB3-ACBF-2439EA29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237"/>
                <a:ext cx="81" cy="49"/>
              </a:xfrm>
              <a:custGeom>
                <a:avLst/>
                <a:gdLst>
                  <a:gd name="T0" fmla="*/ 58 w 59"/>
                  <a:gd name="T1" fmla="*/ 8 h 36"/>
                  <a:gd name="T2" fmla="*/ 29 w 59"/>
                  <a:gd name="T3" fmla="*/ 35 h 36"/>
                  <a:gd name="T4" fmla="*/ 0 w 59"/>
                  <a:gd name="T5" fmla="*/ 24 h 36"/>
                  <a:gd name="T6" fmla="*/ 1 w 59"/>
                  <a:gd name="T7" fmla="*/ 23 h 36"/>
                  <a:gd name="T8" fmla="*/ 6 w 59"/>
                  <a:gd name="T9" fmla="*/ 24 h 36"/>
                  <a:gd name="T10" fmla="*/ 18 w 59"/>
                  <a:gd name="T11" fmla="*/ 26 h 36"/>
                  <a:gd name="T12" fmla="*/ 27 w 59"/>
                  <a:gd name="T13" fmla="*/ 25 h 36"/>
                  <a:gd name="T14" fmla="*/ 50 w 59"/>
                  <a:gd name="T15" fmla="*/ 11 h 36"/>
                  <a:gd name="T16" fmla="*/ 59 w 59"/>
                  <a:gd name="T17" fmla="*/ 1 h 36"/>
                  <a:gd name="T18" fmla="*/ 58 w 59"/>
                  <a:gd name="T1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6">
                    <a:moveTo>
                      <a:pt x="58" y="8"/>
                    </a:moveTo>
                    <a:cubicBezTo>
                      <a:pt x="56" y="14"/>
                      <a:pt x="50" y="28"/>
                      <a:pt x="29" y="35"/>
                    </a:cubicBezTo>
                    <a:cubicBezTo>
                      <a:pt x="23" y="36"/>
                      <a:pt x="2" y="32"/>
                      <a:pt x="0" y="24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1" y="23"/>
                      <a:pt x="2" y="22"/>
                      <a:pt x="6" y="24"/>
                    </a:cubicBezTo>
                    <a:cubicBezTo>
                      <a:pt x="10" y="26"/>
                      <a:pt x="14" y="26"/>
                      <a:pt x="18" y="26"/>
                    </a:cubicBezTo>
                    <a:cubicBezTo>
                      <a:pt x="20" y="27"/>
                      <a:pt x="20" y="27"/>
                      <a:pt x="27" y="25"/>
                    </a:cubicBezTo>
                    <a:cubicBezTo>
                      <a:pt x="38" y="23"/>
                      <a:pt x="46" y="16"/>
                      <a:pt x="50" y="11"/>
                    </a:cubicBezTo>
                    <a:cubicBezTo>
                      <a:pt x="58" y="0"/>
                      <a:pt x="58" y="0"/>
                      <a:pt x="59" y="1"/>
                    </a:cubicBezTo>
                    <a:cubicBezTo>
                      <a:pt x="59" y="1"/>
                      <a:pt x="58" y="6"/>
                      <a:pt x="58" y="8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2" name="Freeform 270">
                <a:extLst>
                  <a:ext uri="{FF2B5EF4-FFF2-40B4-BE49-F238E27FC236}">
                    <a16:creationId xmlns:a16="http://schemas.microsoft.com/office/drawing/2014/main" id="{5C8BF6FA-9706-482D-8245-12AE68A8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399"/>
                <a:ext cx="123" cy="84"/>
              </a:xfrm>
              <a:custGeom>
                <a:avLst/>
                <a:gdLst>
                  <a:gd name="T0" fmla="*/ 90 w 90"/>
                  <a:gd name="T1" fmla="*/ 3 h 61"/>
                  <a:gd name="T2" fmla="*/ 50 w 90"/>
                  <a:gd name="T3" fmla="*/ 45 h 61"/>
                  <a:gd name="T4" fmla="*/ 1 w 90"/>
                  <a:gd name="T5" fmla="*/ 48 h 61"/>
                  <a:gd name="T6" fmla="*/ 0 w 90"/>
                  <a:gd name="T7" fmla="*/ 46 h 61"/>
                  <a:gd name="T8" fmla="*/ 21 w 90"/>
                  <a:gd name="T9" fmla="*/ 46 h 61"/>
                  <a:gd name="T10" fmla="*/ 22 w 90"/>
                  <a:gd name="T11" fmla="*/ 46 h 61"/>
                  <a:gd name="T12" fmla="*/ 48 w 90"/>
                  <a:gd name="T13" fmla="*/ 37 h 61"/>
                  <a:gd name="T14" fmla="*/ 89 w 90"/>
                  <a:gd name="T15" fmla="*/ 0 h 61"/>
                  <a:gd name="T16" fmla="*/ 90 w 90"/>
                  <a:gd name="T1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61">
                    <a:moveTo>
                      <a:pt x="90" y="3"/>
                    </a:moveTo>
                    <a:cubicBezTo>
                      <a:pt x="90" y="3"/>
                      <a:pt x="83" y="28"/>
                      <a:pt x="50" y="45"/>
                    </a:cubicBezTo>
                    <a:cubicBezTo>
                      <a:pt x="19" y="61"/>
                      <a:pt x="1" y="48"/>
                      <a:pt x="1" y="48"/>
                    </a:cubicBezTo>
                    <a:cubicBezTo>
                      <a:pt x="1" y="48"/>
                      <a:pt x="0" y="47"/>
                      <a:pt x="0" y="46"/>
                    </a:cubicBezTo>
                    <a:cubicBezTo>
                      <a:pt x="7" y="45"/>
                      <a:pt x="14" y="47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67" y="27"/>
                      <a:pt x="78" y="15"/>
                      <a:pt x="89" y="0"/>
                    </a:cubicBezTo>
                    <a:cubicBezTo>
                      <a:pt x="90" y="1"/>
                      <a:pt x="90" y="2"/>
                      <a:pt x="90" y="3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3" name="Freeform 271">
                <a:extLst>
                  <a:ext uri="{FF2B5EF4-FFF2-40B4-BE49-F238E27FC236}">
                    <a16:creationId xmlns:a16="http://schemas.microsoft.com/office/drawing/2014/main" id="{52DA4F27-81AA-4AB9-A37C-467E23DF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11"/>
                <a:ext cx="160" cy="309"/>
              </a:xfrm>
              <a:custGeom>
                <a:avLst/>
                <a:gdLst>
                  <a:gd name="T0" fmla="*/ 11 w 117"/>
                  <a:gd name="T1" fmla="*/ 1 h 227"/>
                  <a:gd name="T2" fmla="*/ 20 w 117"/>
                  <a:gd name="T3" fmla="*/ 181 h 227"/>
                  <a:gd name="T4" fmla="*/ 100 w 117"/>
                  <a:gd name="T5" fmla="*/ 207 h 227"/>
                  <a:gd name="T6" fmla="*/ 117 w 117"/>
                  <a:gd name="T7" fmla="*/ 192 h 227"/>
                  <a:gd name="T8" fmla="*/ 108 w 117"/>
                  <a:gd name="T9" fmla="*/ 202 h 227"/>
                  <a:gd name="T10" fmla="*/ 101 w 117"/>
                  <a:gd name="T11" fmla="*/ 207 h 227"/>
                  <a:gd name="T12" fmla="*/ 95 w 117"/>
                  <a:gd name="T13" fmla="*/ 210 h 227"/>
                  <a:gd name="T14" fmla="*/ 85 w 117"/>
                  <a:gd name="T15" fmla="*/ 213 h 227"/>
                  <a:gd name="T16" fmla="*/ 85 w 117"/>
                  <a:gd name="T17" fmla="*/ 213 h 227"/>
                  <a:gd name="T18" fmla="*/ 84 w 117"/>
                  <a:gd name="T19" fmla="*/ 213 h 227"/>
                  <a:gd name="T20" fmla="*/ 84 w 117"/>
                  <a:gd name="T21" fmla="*/ 213 h 227"/>
                  <a:gd name="T22" fmla="*/ 84 w 117"/>
                  <a:gd name="T23" fmla="*/ 213 h 227"/>
                  <a:gd name="T24" fmla="*/ 84 w 117"/>
                  <a:gd name="T25" fmla="*/ 213 h 227"/>
                  <a:gd name="T26" fmla="*/ 83 w 117"/>
                  <a:gd name="T27" fmla="*/ 213 h 227"/>
                  <a:gd name="T28" fmla="*/ 83 w 117"/>
                  <a:gd name="T29" fmla="*/ 213 h 227"/>
                  <a:gd name="T30" fmla="*/ 83 w 117"/>
                  <a:gd name="T31" fmla="*/ 213 h 227"/>
                  <a:gd name="T32" fmla="*/ 83 w 117"/>
                  <a:gd name="T33" fmla="*/ 213 h 227"/>
                  <a:gd name="T34" fmla="*/ 82 w 117"/>
                  <a:gd name="T35" fmla="*/ 213 h 227"/>
                  <a:gd name="T36" fmla="*/ 82 w 117"/>
                  <a:gd name="T37" fmla="*/ 213 h 227"/>
                  <a:gd name="T38" fmla="*/ 82 w 117"/>
                  <a:gd name="T39" fmla="*/ 213 h 227"/>
                  <a:gd name="T40" fmla="*/ 81 w 117"/>
                  <a:gd name="T41" fmla="*/ 213 h 227"/>
                  <a:gd name="T42" fmla="*/ 81 w 117"/>
                  <a:gd name="T43" fmla="*/ 214 h 227"/>
                  <a:gd name="T44" fmla="*/ 81 w 117"/>
                  <a:gd name="T45" fmla="*/ 214 h 227"/>
                  <a:gd name="T46" fmla="*/ 81 w 117"/>
                  <a:gd name="T47" fmla="*/ 214 h 227"/>
                  <a:gd name="T48" fmla="*/ 80 w 117"/>
                  <a:gd name="T49" fmla="*/ 214 h 227"/>
                  <a:gd name="T50" fmla="*/ 80 w 117"/>
                  <a:gd name="T51" fmla="*/ 214 h 227"/>
                  <a:gd name="T52" fmla="*/ 80 w 117"/>
                  <a:gd name="T53" fmla="*/ 214 h 227"/>
                  <a:gd name="T54" fmla="*/ 80 w 117"/>
                  <a:gd name="T55" fmla="*/ 214 h 227"/>
                  <a:gd name="T56" fmla="*/ 73 w 117"/>
                  <a:gd name="T57" fmla="*/ 214 h 227"/>
                  <a:gd name="T58" fmla="*/ 66 w 117"/>
                  <a:gd name="T59" fmla="*/ 215 h 227"/>
                  <a:gd name="T60" fmla="*/ 60 w 117"/>
                  <a:gd name="T61" fmla="*/ 214 h 227"/>
                  <a:gd name="T62" fmla="*/ 53 w 117"/>
                  <a:gd name="T63" fmla="*/ 213 h 227"/>
                  <a:gd name="T64" fmla="*/ 48 w 117"/>
                  <a:gd name="T65" fmla="*/ 211 h 227"/>
                  <a:gd name="T66" fmla="*/ 43 w 117"/>
                  <a:gd name="T67" fmla="*/ 209 h 227"/>
                  <a:gd name="T68" fmla="*/ 8 w 117"/>
                  <a:gd name="T69" fmla="*/ 122 h 227"/>
                  <a:gd name="T70" fmla="*/ 11 w 117"/>
                  <a:gd name="T71" fmla="*/ 0 h 227"/>
                  <a:gd name="T72" fmla="*/ 11 w 117"/>
                  <a:gd name="T73" fmla="*/ 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7" h="227">
                    <a:moveTo>
                      <a:pt x="11" y="1"/>
                    </a:moveTo>
                    <a:cubicBezTo>
                      <a:pt x="6" y="21"/>
                      <a:pt x="0" y="133"/>
                      <a:pt x="20" y="181"/>
                    </a:cubicBezTo>
                    <a:cubicBezTo>
                      <a:pt x="40" y="227"/>
                      <a:pt x="88" y="214"/>
                      <a:pt x="100" y="207"/>
                    </a:cubicBezTo>
                    <a:cubicBezTo>
                      <a:pt x="109" y="203"/>
                      <a:pt x="115" y="195"/>
                      <a:pt x="117" y="192"/>
                    </a:cubicBezTo>
                    <a:cubicBezTo>
                      <a:pt x="114" y="195"/>
                      <a:pt x="111" y="199"/>
                      <a:pt x="108" y="202"/>
                    </a:cubicBezTo>
                    <a:cubicBezTo>
                      <a:pt x="106" y="204"/>
                      <a:pt x="103" y="206"/>
                      <a:pt x="101" y="207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92" y="211"/>
                      <a:pt x="88" y="212"/>
                      <a:pt x="85" y="213"/>
                    </a:cubicBezTo>
                    <a:cubicBezTo>
                      <a:pt x="85" y="213"/>
                      <a:pt x="85" y="213"/>
                      <a:pt x="85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4" y="213"/>
                      <a:pt x="84" y="213"/>
                      <a:pt x="84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3" y="213"/>
                      <a:pt x="83" y="213"/>
                      <a:pt x="83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1" y="213"/>
                      <a:pt x="81" y="213"/>
                      <a:pt x="81" y="213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1" y="214"/>
                      <a:pt x="81" y="214"/>
                      <a:pt x="81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73" y="214"/>
                      <a:pt x="73" y="214"/>
                      <a:pt x="73" y="214"/>
                    </a:cubicBezTo>
                    <a:cubicBezTo>
                      <a:pt x="71" y="214"/>
                      <a:pt x="68" y="215"/>
                      <a:pt x="66" y="215"/>
                    </a:cubicBezTo>
                    <a:cubicBezTo>
                      <a:pt x="60" y="214"/>
                      <a:pt x="60" y="214"/>
                      <a:pt x="60" y="214"/>
                    </a:cubicBezTo>
                    <a:cubicBezTo>
                      <a:pt x="58" y="214"/>
                      <a:pt x="55" y="213"/>
                      <a:pt x="53" y="213"/>
                    </a:cubicBezTo>
                    <a:cubicBezTo>
                      <a:pt x="48" y="211"/>
                      <a:pt x="48" y="211"/>
                      <a:pt x="48" y="211"/>
                    </a:cubicBezTo>
                    <a:cubicBezTo>
                      <a:pt x="47" y="210"/>
                      <a:pt x="44" y="209"/>
                      <a:pt x="43" y="209"/>
                    </a:cubicBezTo>
                    <a:cubicBezTo>
                      <a:pt x="20" y="196"/>
                      <a:pt x="10" y="165"/>
                      <a:pt x="8" y="122"/>
                    </a:cubicBezTo>
                    <a:cubicBezTo>
                      <a:pt x="5" y="70"/>
                      <a:pt x="5" y="2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4" name="Freeform 272">
                <a:extLst>
                  <a:ext uri="{FF2B5EF4-FFF2-40B4-BE49-F238E27FC236}">
                    <a16:creationId xmlns:a16="http://schemas.microsoft.com/office/drawing/2014/main" id="{E6673298-EC9D-4C52-8B41-82E7AAC2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41"/>
                <a:ext cx="75" cy="45"/>
              </a:xfrm>
              <a:custGeom>
                <a:avLst/>
                <a:gdLst>
                  <a:gd name="T0" fmla="*/ 53 w 55"/>
                  <a:gd name="T1" fmla="*/ 9 h 33"/>
                  <a:gd name="T2" fmla="*/ 26 w 55"/>
                  <a:gd name="T3" fmla="*/ 31 h 33"/>
                  <a:gd name="T4" fmla="*/ 1 w 55"/>
                  <a:gd name="T5" fmla="*/ 24 h 33"/>
                  <a:gd name="T6" fmla="*/ 1 w 55"/>
                  <a:gd name="T7" fmla="*/ 22 h 33"/>
                  <a:gd name="T8" fmla="*/ 2 w 55"/>
                  <a:gd name="T9" fmla="*/ 22 h 33"/>
                  <a:gd name="T10" fmla="*/ 30 w 55"/>
                  <a:gd name="T11" fmla="*/ 21 h 33"/>
                  <a:gd name="T12" fmla="*/ 47 w 55"/>
                  <a:gd name="T13" fmla="*/ 8 h 33"/>
                  <a:gd name="T14" fmla="*/ 53 w 55"/>
                  <a:gd name="T15" fmla="*/ 0 h 33"/>
                  <a:gd name="T16" fmla="*/ 55 w 55"/>
                  <a:gd name="T17" fmla="*/ 0 h 33"/>
                  <a:gd name="T18" fmla="*/ 53 w 55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3">
                    <a:moveTo>
                      <a:pt x="53" y="9"/>
                    </a:moveTo>
                    <a:cubicBezTo>
                      <a:pt x="51" y="14"/>
                      <a:pt x="44" y="26"/>
                      <a:pt x="26" y="31"/>
                    </a:cubicBezTo>
                    <a:cubicBezTo>
                      <a:pt x="21" y="33"/>
                      <a:pt x="4" y="30"/>
                      <a:pt x="1" y="24"/>
                    </a:cubicBezTo>
                    <a:cubicBezTo>
                      <a:pt x="1" y="23"/>
                      <a:pt x="0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17" y="24"/>
                      <a:pt x="21" y="25"/>
                      <a:pt x="30" y="21"/>
                    </a:cubicBezTo>
                    <a:cubicBezTo>
                      <a:pt x="34" y="19"/>
                      <a:pt x="41" y="15"/>
                      <a:pt x="47" y="8"/>
                    </a:cubicBezTo>
                    <a:cubicBezTo>
                      <a:pt x="51" y="2"/>
                      <a:pt x="53" y="0"/>
                      <a:pt x="53" y="0"/>
                    </a:cubicBezTo>
                    <a:cubicBezTo>
                      <a:pt x="54" y="0"/>
                      <a:pt x="54" y="0"/>
                      <a:pt x="55" y="0"/>
                    </a:cubicBezTo>
                    <a:cubicBezTo>
                      <a:pt x="55" y="0"/>
                      <a:pt x="54" y="6"/>
                      <a:pt x="53" y="9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5" name="Freeform 273">
                <a:extLst>
                  <a:ext uri="{FF2B5EF4-FFF2-40B4-BE49-F238E27FC236}">
                    <a16:creationId xmlns:a16="http://schemas.microsoft.com/office/drawing/2014/main" id="{2D0244A3-7836-4B0D-B908-270595481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1562"/>
                <a:ext cx="152" cy="670"/>
              </a:xfrm>
              <a:custGeom>
                <a:avLst/>
                <a:gdLst>
                  <a:gd name="T0" fmla="*/ 2 w 111"/>
                  <a:gd name="T1" fmla="*/ 55 h 491"/>
                  <a:gd name="T2" fmla="*/ 107 w 111"/>
                  <a:gd name="T3" fmla="*/ 59 h 491"/>
                  <a:gd name="T4" fmla="*/ 108 w 111"/>
                  <a:gd name="T5" fmla="*/ 87 h 491"/>
                  <a:gd name="T6" fmla="*/ 78 w 111"/>
                  <a:gd name="T7" fmla="*/ 294 h 491"/>
                  <a:gd name="T8" fmla="*/ 74 w 111"/>
                  <a:gd name="T9" fmla="*/ 417 h 491"/>
                  <a:gd name="T10" fmla="*/ 69 w 111"/>
                  <a:gd name="T11" fmla="*/ 491 h 491"/>
                  <a:gd name="T12" fmla="*/ 73 w 111"/>
                  <a:gd name="T13" fmla="*/ 392 h 491"/>
                  <a:gd name="T14" fmla="*/ 107 w 111"/>
                  <a:gd name="T15" fmla="*/ 96 h 491"/>
                  <a:gd name="T16" fmla="*/ 85 w 111"/>
                  <a:gd name="T17" fmla="*/ 28 h 491"/>
                  <a:gd name="T18" fmla="*/ 80 w 111"/>
                  <a:gd name="T19" fmla="*/ 26 h 491"/>
                  <a:gd name="T20" fmla="*/ 74 w 111"/>
                  <a:gd name="T21" fmla="*/ 24 h 491"/>
                  <a:gd name="T22" fmla="*/ 67 w 111"/>
                  <a:gd name="T23" fmla="*/ 22 h 491"/>
                  <a:gd name="T24" fmla="*/ 53 w 111"/>
                  <a:gd name="T25" fmla="*/ 22 h 491"/>
                  <a:gd name="T26" fmla="*/ 53 w 111"/>
                  <a:gd name="T27" fmla="*/ 22 h 491"/>
                  <a:gd name="T28" fmla="*/ 53 w 111"/>
                  <a:gd name="T29" fmla="*/ 22 h 491"/>
                  <a:gd name="T30" fmla="*/ 52 w 111"/>
                  <a:gd name="T31" fmla="*/ 22 h 491"/>
                  <a:gd name="T32" fmla="*/ 52 w 111"/>
                  <a:gd name="T33" fmla="*/ 22 h 491"/>
                  <a:gd name="T34" fmla="*/ 52 w 111"/>
                  <a:gd name="T35" fmla="*/ 22 h 491"/>
                  <a:gd name="T36" fmla="*/ 52 w 111"/>
                  <a:gd name="T37" fmla="*/ 22 h 491"/>
                  <a:gd name="T38" fmla="*/ 51 w 111"/>
                  <a:gd name="T39" fmla="*/ 22 h 491"/>
                  <a:gd name="T40" fmla="*/ 51 w 111"/>
                  <a:gd name="T41" fmla="*/ 22 h 491"/>
                  <a:gd name="T42" fmla="*/ 51 w 111"/>
                  <a:gd name="T43" fmla="*/ 22 h 491"/>
                  <a:gd name="T44" fmla="*/ 51 w 111"/>
                  <a:gd name="T45" fmla="*/ 22 h 491"/>
                  <a:gd name="T46" fmla="*/ 50 w 111"/>
                  <a:gd name="T47" fmla="*/ 22 h 491"/>
                  <a:gd name="T48" fmla="*/ 50 w 111"/>
                  <a:gd name="T49" fmla="*/ 22 h 491"/>
                  <a:gd name="T50" fmla="*/ 50 w 111"/>
                  <a:gd name="T51" fmla="*/ 22 h 491"/>
                  <a:gd name="T52" fmla="*/ 50 w 111"/>
                  <a:gd name="T53" fmla="*/ 22 h 491"/>
                  <a:gd name="T54" fmla="*/ 49 w 111"/>
                  <a:gd name="T55" fmla="*/ 22 h 491"/>
                  <a:gd name="T56" fmla="*/ 49 w 111"/>
                  <a:gd name="T57" fmla="*/ 22 h 491"/>
                  <a:gd name="T58" fmla="*/ 49 w 111"/>
                  <a:gd name="T59" fmla="*/ 22 h 491"/>
                  <a:gd name="T60" fmla="*/ 49 w 111"/>
                  <a:gd name="T61" fmla="*/ 22 h 491"/>
                  <a:gd name="T62" fmla="*/ 48 w 111"/>
                  <a:gd name="T63" fmla="*/ 22 h 491"/>
                  <a:gd name="T64" fmla="*/ 48 w 111"/>
                  <a:gd name="T65" fmla="*/ 22 h 491"/>
                  <a:gd name="T66" fmla="*/ 42 w 111"/>
                  <a:gd name="T67" fmla="*/ 23 h 491"/>
                  <a:gd name="T68" fmla="*/ 35 w 111"/>
                  <a:gd name="T69" fmla="*/ 26 h 491"/>
                  <a:gd name="T70" fmla="*/ 29 w 111"/>
                  <a:gd name="T71" fmla="*/ 29 h 491"/>
                  <a:gd name="T72" fmla="*/ 23 w 111"/>
                  <a:gd name="T73" fmla="*/ 33 h 491"/>
                  <a:gd name="T74" fmla="*/ 17 w 111"/>
                  <a:gd name="T75" fmla="*/ 38 h 491"/>
                  <a:gd name="T76" fmla="*/ 10 w 111"/>
                  <a:gd name="T77" fmla="*/ 44 h 491"/>
                  <a:gd name="T78" fmla="*/ 4 w 111"/>
                  <a:gd name="T79" fmla="*/ 52 h 491"/>
                  <a:gd name="T80" fmla="*/ 0 w 111"/>
                  <a:gd name="T81" fmla="*/ 58 h 491"/>
                  <a:gd name="T82" fmla="*/ 2 w 111"/>
                  <a:gd name="T83" fmla="*/ 55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491">
                    <a:moveTo>
                      <a:pt x="2" y="55"/>
                    </a:moveTo>
                    <a:cubicBezTo>
                      <a:pt x="43" y="0"/>
                      <a:pt x="100" y="18"/>
                      <a:pt x="107" y="59"/>
                    </a:cubicBezTo>
                    <a:cubicBezTo>
                      <a:pt x="110" y="70"/>
                      <a:pt x="108" y="82"/>
                      <a:pt x="108" y="87"/>
                    </a:cubicBezTo>
                    <a:cubicBezTo>
                      <a:pt x="102" y="156"/>
                      <a:pt x="82" y="224"/>
                      <a:pt x="78" y="294"/>
                    </a:cubicBezTo>
                    <a:cubicBezTo>
                      <a:pt x="76" y="312"/>
                      <a:pt x="72" y="376"/>
                      <a:pt x="74" y="417"/>
                    </a:cubicBezTo>
                    <a:cubicBezTo>
                      <a:pt x="75" y="456"/>
                      <a:pt x="74" y="473"/>
                      <a:pt x="69" y="491"/>
                    </a:cubicBezTo>
                    <a:cubicBezTo>
                      <a:pt x="78" y="462"/>
                      <a:pt x="72" y="418"/>
                      <a:pt x="73" y="392"/>
                    </a:cubicBezTo>
                    <a:cubicBezTo>
                      <a:pt x="77" y="201"/>
                      <a:pt x="104" y="112"/>
                      <a:pt x="107" y="96"/>
                    </a:cubicBezTo>
                    <a:cubicBezTo>
                      <a:pt x="110" y="76"/>
                      <a:pt x="111" y="42"/>
                      <a:pt x="85" y="28"/>
                    </a:cubicBezTo>
                    <a:cubicBezTo>
                      <a:pt x="84" y="27"/>
                      <a:pt x="82" y="26"/>
                      <a:pt x="80" y="26"/>
                    </a:cubicBezTo>
                    <a:cubicBezTo>
                      <a:pt x="78" y="25"/>
                      <a:pt x="76" y="24"/>
                      <a:pt x="74" y="24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3" y="22"/>
                      <a:pt x="57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0" y="24"/>
                      <a:pt x="37" y="25"/>
                      <a:pt x="35" y="2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0"/>
                      <a:pt x="25" y="31"/>
                      <a:pt x="23" y="33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5" y="40"/>
                      <a:pt x="12" y="42"/>
                      <a:pt x="10" y="44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5"/>
                      <a:pt x="2" y="55"/>
                      <a:pt x="2" y="55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6" name="Freeform 274">
                <a:extLst>
                  <a:ext uri="{FF2B5EF4-FFF2-40B4-BE49-F238E27FC236}">
                    <a16:creationId xmlns:a16="http://schemas.microsoft.com/office/drawing/2014/main" id="{C48F7606-A305-494F-A485-8BCF5F54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403"/>
                <a:ext cx="117" cy="88"/>
              </a:xfrm>
              <a:custGeom>
                <a:avLst/>
                <a:gdLst>
                  <a:gd name="T0" fmla="*/ 86 w 86"/>
                  <a:gd name="T1" fmla="*/ 3 h 64"/>
                  <a:gd name="T2" fmla="*/ 0 w 86"/>
                  <a:gd name="T3" fmla="*/ 44 h 64"/>
                  <a:gd name="T4" fmla="*/ 19 w 86"/>
                  <a:gd name="T5" fmla="*/ 43 h 64"/>
                  <a:gd name="T6" fmla="*/ 20 w 86"/>
                  <a:gd name="T7" fmla="*/ 43 h 64"/>
                  <a:gd name="T8" fmla="*/ 45 w 86"/>
                  <a:gd name="T9" fmla="*/ 34 h 64"/>
                  <a:gd name="T10" fmla="*/ 85 w 86"/>
                  <a:gd name="T11" fmla="*/ 0 h 64"/>
                  <a:gd name="T12" fmla="*/ 86 w 86"/>
                  <a:gd name="T1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64">
                    <a:moveTo>
                      <a:pt x="86" y="3"/>
                    </a:moveTo>
                    <a:cubicBezTo>
                      <a:pt x="81" y="29"/>
                      <a:pt x="19" y="64"/>
                      <a:pt x="0" y="44"/>
                    </a:cubicBezTo>
                    <a:cubicBezTo>
                      <a:pt x="7" y="43"/>
                      <a:pt x="13" y="44"/>
                      <a:pt x="19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8" y="40"/>
                      <a:pt x="37" y="38"/>
                      <a:pt x="45" y="34"/>
                    </a:cubicBezTo>
                    <a:cubicBezTo>
                      <a:pt x="64" y="24"/>
                      <a:pt x="73" y="13"/>
                      <a:pt x="85" y="0"/>
                    </a:cubicBezTo>
                    <a:cubicBezTo>
                      <a:pt x="85" y="1"/>
                      <a:pt x="86" y="2"/>
                      <a:pt x="86" y="3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7" name="Freeform 275">
                <a:extLst>
                  <a:ext uri="{FF2B5EF4-FFF2-40B4-BE49-F238E27FC236}">
                    <a16:creationId xmlns:a16="http://schemas.microsoft.com/office/drawing/2014/main" id="{1D815E43-4305-40F6-B8A7-52C0F32C7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43"/>
                <a:ext cx="69" cy="42"/>
              </a:xfrm>
              <a:custGeom>
                <a:avLst/>
                <a:gdLst>
                  <a:gd name="T0" fmla="*/ 48 w 51"/>
                  <a:gd name="T1" fmla="*/ 11 h 31"/>
                  <a:gd name="T2" fmla="*/ 23 w 51"/>
                  <a:gd name="T3" fmla="*/ 30 h 31"/>
                  <a:gd name="T4" fmla="*/ 1 w 51"/>
                  <a:gd name="T5" fmla="*/ 25 h 31"/>
                  <a:gd name="T6" fmla="*/ 1 w 51"/>
                  <a:gd name="T7" fmla="*/ 23 h 31"/>
                  <a:gd name="T8" fmla="*/ 3 w 51"/>
                  <a:gd name="T9" fmla="*/ 22 h 31"/>
                  <a:gd name="T10" fmla="*/ 3 w 51"/>
                  <a:gd name="T11" fmla="*/ 22 h 31"/>
                  <a:gd name="T12" fmla="*/ 7 w 51"/>
                  <a:gd name="T13" fmla="*/ 23 h 31"/>
                  <a:gd name="T14" fmla="*/ 18 w 51"/>
                  <a:gd name="T15" fmla="*/ 22 h 31"/>
                  <a:gd name="T16" fmla="*/ 20 w 51"/>
                  <a:gd name="T17" fmla="*/ 22 h 31"/>
                  <a:gd name="T18" fmla="*/ 35 w 51"/>
                  <a:gd name="T19" fmla="*/ 15 h 31"/>
                  <a:gd name="T20" fmla="*/ 49 w 51"/>
                  <a:gd name="T21" fmla="*/ 2 h 31"/>
                  <a:gd name="T22" fmla="*/ 49 w 51"/>
                  <a:gd name="T23" fmla="*/ 1 h 31"/>
                  <a:gd name="T24" fmla="*/ 51 w 51"/>
                  <a:gd name="T25" fmla="*/ 1 h 31"/>
                  <a:gd name="T26" fmla="*/ 48 w 51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1" h="31">
                    <a:moveTo>
                      <a:pt x="48" y="11"/>
                    </a:moveTo>
                    <a:cubicBezTo>
                      <a:pt x="41" y="24"/>
                      <a:pt x="28" y="29"/>
                      <a:pt x="23" y="30"/>
                    </a:cubicBezTo>
                    <a:cubicBezTo>
                      <a:pt x="18" y="31"/>
                      <a:pt x="3" y="28"/>
                      <a:pt x="1" y="25"/>
                    </a:cubicBezTo>
                    <a:cubicBezTo>
                      <a:pt x="1" y="24"/>
                      <a:pt x="0" y="23"/>
                      <a:pt x="1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6" y="23"/>
                      <a:pt x="7" y="23"/>
                    </a:cubicBezTo>
                    <a:cubicBezTo>
                      <a:pt x="11" y="24"/>
                      <a:pt x="18" y="23"/>
                      <a:pt x="18" y="22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9" y="19"/>
                      <a:pt x="30" y="19"/>
                      <a:pt x="35" y="15"/>
                    </a:cubicBezTo>
                    <a:cubicBezTo>
                      <a:pt x="38" y="13"/>
                      <a:pt x="42" y="11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0" y="0"/>
                      <a:pt x="51" y="1"/>
                      <a:pt x="51" y="1"/>
                    </a:cubicBezTo>
                    <a:cubicBezTo>
                      <a:pt x="51" y="2"/>
                      <a:pt x="50" y="7"/>
                      <a:pt x="48" y="11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8" name="Freeform 276">
                <a:extLst>
                  <a:ext uri="{FF2B5EF4-FFF2-40B4-BE49-F238E27FC236}">
                    <a16:creationId xmlns:a16="http://schemas.microsoft.com/office/drawing/2014/main" id="{E99174C4-F856-4398-880D-B5DFE25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06"/>
                <a:ext cx="111" cy="81"/>
              </a:xfrm>
              <a:custGeom>
                <a:avLst/>
                <a:gdLst>
                  <a:gd name="T0" fmla="*/ 81 w 81"/>
                  <a:gd name="T1" fmla="*/ 4 h 59"/>
                  <a:gd name="T2" fmla="*/ 0 w 81"/>
                  <a:gd name="T3" fmla="*/ 43 h 59"/>
                  <a:gd name="T4" fmla="*/ 42 w 81"/>
                  <a:gd name="T5" fmla="*/ 32 h 59"/>
                  <a:gd name="T6" fmla="*/ 81 w 81"/>
                  <a:gd name="T7" fmla="*/ 0 h 59"/>
                  <a:gd name="T8" fmla="*/ 81 w 81"/>
                  <a:gd name="T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9">
                    <a:moveTo>
                      <a:pt x="81" y="4"/>
                    </a:moveTo>
                    <a:cubicBezTo>
                      <a:pt x="73" y="28"/>
                      <a:pt x="19" y="59"/>
                      <a:pt x="0" y="43"/>
                    </a:cubicBezTo>
                    <a:cubicBezTo>
                      <a:pt x="24" y="39"/>
                      <a:pt x="30" y="38"/>
                      <a:pt x="42" y="32"/>
                    </a:cubicBezTo>
                    <a:cubicBezTo>
                      <a:pt x="60" y="22"/>
                      <a:pt x="68" y="13"/>
                      <a:pt x="81" y="0"/>
                    </a:cubicBezTo>
                    <a:cubicBezTo>
                      <a:pt x="81" y="1"/>
                      <a:pt x="81" y="3"/>
                      <a:pt x="81" y="4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2" name="Freeform 277">
                <a:extLst>
                  <a:ext uri="{FF2B5EF4-FFF2-40B4-BE49-F238E27FC236}">
                    <a16:creationId xmlns:a16="http://schemas.microsoft.com/office/drawing/2014/main" id="{39D22921-0039-42FA-AA78-7EACF5A35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245"/>
                <a:ext cx="66" cy="43"/>
              </a:xfrm>
              <a:custGeom>
                <a:avLst/>
                <a:gdLst>
                  <a:gd name="T0" fmla="*/ 48 w 48"/>
                  <a:gd name="T1" fmla="*/ 2 h 31"/>
                  <a:gd name="T2" fmla="*/ 27 w 48"/>
                  <a:gd name="T3" fmla="*/ 26 h 31"/>
                  <a:gd name="T4" fmla="*/ 2 w 48"/>
                  <a:gd name="T5" fmla="*/ 24 h 31"/>
                  <a:gd name="T6" fmla="*/ 0 w 48"/>
                  <a:gd name="T7" fmla="*/ 21 h 31"/>
                  <a:gd name="T8" fmla="*/ 4 w 48"/>
                  <a:gd name="T9" fmla="*/ 21 h 31"/>
                  <a:gd name="T10" fmla="*/ 7 w 48"/>
                  <a:gd name="T11" fmla="*/ 21 h 31"/>
                  <a:gd name="T12" fmla="*/ 17 w 48"/>
                  <a:gd name="T13" fmla="*/ 21 h 31"/>
                  <a:gd name="T14" fmla="*/ 25 w 48"/>
                  <a:gd name="T15" fmla="*/ 18 h 31"/>
                  <a:gd name="T16" fmla="*/ 46 w 48"/>
                  <a:gd name="T17" fmla="*/ 1 h 31"/>
                  <a:gd name="T18" fmla="*/ 47 w 48"/>
                  <a:gd name="T19" fmla="*/ 0 h 31"/>
                  <a:gd name="T20" fmla="*/ 48 w 48"/>
                  <a:gd name="T21" fmla="*/ 2 h 31"/>
                  <a:gd name="T22" fmla="*/ 48 w 48"/>
                  <a:gd name="T2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1">
                    <a:moveTo>
                      <a:pt x="48" y="2"/>
                    </a:moveTo>
                    <a:cubicBezTo>
                      <a:pt x="48" y="2"/>
                      <a:pt x="48" y="16"/>
                      <a:pt x="27" y="26"/>
                    </a:cubicBezTo>
                    <a:cubicBezTo>
                      <a:pt x="15" y="31"/>
                      <a:pt x="2" y="24"/>
                      <a:pt x="2" y="24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9" y="22"/>
                      <a:pt x="16" y="21"/>
                      <a:pt x="17" y="21"/>
                    </a:cubicBezTo>
                    <a:cubicBezTo>
                      <a:pt x="19" y="19"/>
                      <a:pt x="22" y="19"/>
                      <a:pt x="25" y="18"/>
                    </a:cubicBezTo>
                    <a:cubicBezTo>
                      <a:pt x="36" y="14"/>
                      <a:pt x="42" y="6"/>
                      <a:pt x="46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8" y="1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3" name="Freeform 278">
                <a:extLst>
                  <a:ext uri="{FF2B5EF4-FFF2-40B4-BE49-F238E27FC236}">
                    <a16:creationId xmlns:a16="http://schemas.microsoft.com/office/drawing/2014/main" id="{792938BE-394C-44CA-B47C-DED34EC9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409"/>
                <a:ext cx="105" cy="76"/>
              </a:xfrm>
              <a:custGeom>
                <a:avLst/>
                <a:gdLst>
                  <a:gd name="T0" fmla="*/ 76 w 77"/>
                  <a:gd name="T1" fmla="*/ 5 h 56"/>
                  <a:gd name="T2" fmla="*/ 0 w 77"/>
                  <a:gd name="T3" fmla="*/ 41 h 56"/>
                  <a:gd name="T4" fmla="*/ 77 w 77"/>
                  <a:gd name="T5" fmla="*/ 0 h 56"/>
                  <a:gd name="T6" fmla="*/ 76 w 77"/>
                  <a:gd name="T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7" h="56">
                    <a:moveTo>
                      <a:pt x="76" y="5"/>
                    </a:moveTo>
                    <a:cubicBezTo>
                      <a:pt x="68" y="24"/>
                      <a:pt x="23" y="56"/>
                      <a:pt x="0" y="41"/>
                    </a:cubicBezTo>
                    <a:cubicBezTo>
                      <a:pt x="36" y="35"/>
                      <a:pt x="47" y="30"/>
                      <a:pt x="77" y="0"/>
                    </a:cubicBezTo>
                    <a:cubicBezTo>
                      <a:pt x="76" y="4"/>
                      <a:pt x="76" y="5"/>
                      <a:pt x="76" y="5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4" name="Freeform 279">
                <a:extLst>
                  <a:ext uri="{FF2B5EF4-FFF2-40B4-BE49-F238E27FC236}">
                    <a16:creationId xmlns:a16="http://schemas.microsoft.com/office/drawing/2014/main" id="{3AE6052E-6D79-4DFA-A1EF-831FC77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018"/>
                <a:ext cx="87" cy="432"/>
              </a:xfrm>
              <a:custGeom>
                <a:avLst/>
                <a:gdLst>
                  <a:gd name="T0" fmla="*/ 58 w 64"/>
                  <a:gd name="T1" fmla="*/ 4 h 317"/>
                  <a:gd name="T2" fmla="*/ 55 w 64"/>
                  <a:gd name="T3" fmla="*/ 196 h 317"/>
                  <a:gd name="T4" fmla="*/ 0 w 64"/>
                  <a:gd name="T5" fmla="*/ 317 h 317"/>
                  <a:gd name="T6" fmla="*/ 53 w 64"/>
                  <a:gd name="T7" fmla="*/ 216 h 317"/>
                  <a:gd name="T8" fmla="*/ 50 w 64"/>
                  <a:gd name="T9" fmla="*/ 60 h 317"/>
                  <a:gd name="T10" fmla="*/ 64 w 64"/>
                  <a:gd name="T11" fmla="*/ 0 h 317"/>
                  <a:gd name="T12" fmla="*/ 58 w 64"/>
                  <a:gd name="T13" fmla="*/ 4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17">
                    <a:moveTo>
                      <a:pt x="58" y="4"/>
                    </a:moveTo>
                    <a:cubicBezTo>
                      <a:pt x="56" y="6"/>
                      <a:pt x="49" y="28"/>
                      <a:pt x="55" y="196"/>
                    </a:cubicBezTo>
                    <a:cubicBezTo>
                      <a:pt x="56" y="227"/>
                      <a:pt x="58" y="290"/>
                      <a:pt x="0" y="317"/>
                    </a:cubicBezTo>
                    <a:cubicBezTo>
                      <a:pt x="32" y="302"/>
                      <a:pt x="55" y="267"/>
                      <a:pt x="53" y="216"/>
                    </a:cubicBezTo>
                    <a:cubicBezTo>
                      <a:pt x="50" y="154"/>
                      <a:pt x="49" y="69"/>
                      <a:pt x="50" y="60"/>
                    </a:cubicBezTo>
                    <a:cubicBezTo>
                      <a:pt x="52" y="49"/>
                      <a:pt x="44" y="7"/>
                      <a:pt x="64" y="0"/>
                    </a:cubicBezTo>
                    <a:cubicBezTo>
                      <a:pt x="61" y="1"/>
                      <a:pt x="60" y="2"/>
                      <a:pt x="58" y="4"/>
                    </a:cubicBezTo>
                  </a:path>
                </a:pathLst>
              </a:custGeom>
              <a:solidFill>
                <a:srgbClr val="828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5" name="Freeform 280">
                <a:extLst>
                  <a:ext uri="{FF2B5EF4-FFF2-40B4-BE49-F238E27FC236}">
                    <a16:creationId xmlns:a16="http://schemas.microsoft.com/office/drawing/2014/main" id="{253FC4C1-55E0-4AD8-BE5B-ED9F5D02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248"/>
                <a:ext cx="62" cy="35"/>
              </a:xfrm>
              <a:custGeom>
                <a:avLst/>
                <a:gdLst>
                  <a:gd name="T0" fmla="*/ 45 w 45"/>
                  <a:gd name="T1" fmla="*/ 2 h 26"/>
                  <a:gd name="T2" fmla="*/ 24 w 45"/>
                  <a:gd name="T3" fmla="*/ 23 h 26"/>
                  <a:gd name="T4" fmla="*/ 16 w 45"/>
                  <a:gd name="T5" fmla="*/ 25 h 26"/>
                  <a:gd name="T6" fmla="*/ 16 w 45"/>
                  <a:gd name="T7" fmla="*/ 25 h 26"/>
                  <a:gd name="T8" fmla="*/ 3 w 45"/>
                  <a:gd name="T9" fmla="*/ 23 h 26"/>
                  <a:gd name="T10" fmla="*/ 0 w 45"/>
                  <a:gd name="T11" fmla="*/ 20 h 26"/>
                  <a:gd name="T12" fmla="*/ 4 w 45"/>
                  <a:gd name="T13" fmla="*/ 20 h 26"/>
                  <a:gd name="T14" fmla="*/ 8 w 45"/>
                  <a:gd name="T15" fmla="*/ 20 h 26"/>
                  <a:gd name="T16" fmla="*/ 15 w 45"/>
                  <a:gd name="T17" fmla="*/ 19 h 26"/>
                  <a:gd name="T18" fmla="*/ 15 w 45"/>
                  <a:gd name="T19" fmla="*/ 19 h 26"/>
                  <a:gd name="T20" fmla="*/ 15 w 45"/>
                  <a:gd name="T21" fmla="*/ 18 h 26"/>
                  <a:gd name="T22" fmla="*/ 44 w 45"/>
                  <a:gd name="T23" fmla="*/ 0 h 26"/>
                  <a:gd name="T24" fmla="*/ 45 w 45"/>
                  <a:gd name="T2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26">
                    <a:moveTo>
                      <a:pt x="45" y="2"/>
                    </a:moveTo>
                    <a:cubicBezTo>
                      <a:pt x="45" y="2"/>
                      <a:pt x="44" y="14"/>
                      <a:pt x="24" y="23"/>
                    </a:cubicBezTo>
                    <a:cubicBezTo>
                      <a:pt x="23" y="24"/>
                      <a:pt x="20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1" y="24"/>
                      <a:pt x="7" y="26"/>
                      <a:pt x="3" y="23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19"/>
                      <a:pt x="7" y="20"/>
                      <a:pt x="8" y="20"/>
                    </a:cubicBezTo>
                    <a:cubicBezTo>
                      <a:pt x="10" y="20"/>
                      <a:pt x="13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8" y="15"/>
                      <a:pt x="33" y="12"/>
                      <a:pt x="44" y="0"/>
                    </a:cubicBezTo>
                    <a:cubicBezTo>
                      <a:pt x="44" y="1"/>
                      <a:pt x="45" y="1"/>
                      <a:pt x="45" y="2"/>
                    </a:cubicBezTo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6" name="Freeform 281">
                <a:extLst>
                  <a:ext uri="{FF2B5EF4-FFF2-40B4-BE49-F238E27FC236}">
                    <a16:creationId xmlns:a16="http://schemas.microsoft.com/office/drawing/2014/main" id="{EA8C9317-E9E0-42E6-BAB6-52584F6B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412"/>
                <a:ext cx="100" cy="71"/>
              </a:xfrm>
              <a:custGeom>
                <a:avLst/>
                <a:gdLst>
                  <a:gd name="T0" fmla="*/ 72 w 73"/>
                  <a:gd name="T1" fmla="*/ 4 h 52"/>
                  <a:gd name="T2" fmla="*/ 0 w 73"/>
                  <a:gd name="T3" fmla="*/ 40 h 52"/>
                  <a:gd name="T4" fmla="*/ 73 w 73"/>
                  <a:gd name="T5" fmla="*/ 0 h 52"/>
                  <a:gd name="T6" fmla="*/ 72 w 73"/>
                  <a:gd name="T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52">
                    <a:moveTo>
                      <a:pt x="72" y="4"/>
                    </a:moveTo>
                    <a:cubicBezTo>
                      <a:pt x="67" y="18"/>
                      <a:pt x="27" y="52"/>
                      <a:pt x="0" y="40"/>
                    </a:cubicBezTo>
                    <a:cubicBezTo>
                      <a:pt x="34" y="32"/>
                      <a:pt x="46" y="27"/>
                      <a:pt x="73" y="0"/>
                    </a:cubicBezTo>
                    <a:cubicBezTo>
                      <a:pt x="73" y="1"/>
                      <a:pt x="73" y="3"/>
                      <a:pt x="72" y="4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7" name="Freeform 282">
                <a:extLst>
                  <a:ext uri="{FF2B5EF4-FFF2-40B4-BE49-F238E27FC236}">
                    <a16:creationId xmlns:a16="http://schemas.microsoft.com/office/drawing/2014/main" id="{7A362300-E639-48E8-84F3-3B5BB9BF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019"/>
                <a:ext cx="67" cy="421"/>
              </a:xfrm>
              <a:custGeom>
                <a:avLst/>
                <a:gdLst>
                  <a:gd name="T0" fmla="*/ 46 w 49"/>
                  <a:gd name="T1" fmla="*/ 3 h 309"/>
                  <a:gd name="T2" fmla="*/ 42 w 49"/>
                  <a:gd name="T3" fmla="*/ 195 h 309"/>
                  <a:gd name="T4" fmla="*/ 0 w 49"/>
                  <a:gd name="T5" fmla="*/ 309 h 309"/>
                  <a:gd name="T6" fmla="*/ 41 w 49"/>
                  <a:gd name="T7" fmla="*/ 215 h 309"/>
                  <a:gd name="T8" fmla="*/ 38 w 49"/>
                  <a:gd name="T9" fmla="*/ 59 h 309"/>
                  <a:gd name="T10" fmla="*/ 49 w 49"/>
                  <a:gd name="T11" fmla="*/ 0 h 309"/>
                  <a:gd name="T12" fmla="*/ 47 w 49"/>
                  <a:gd name="T13" fmla="*/ 2 h 309"/>
                  <a:gd name="T14" fmla="*/ 46 w 49"/>
                  <a:gd name="T15" fmla="*/ 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309">
                    <a:moveTo>
                      <a:pt x="46" y="3"/>
                    </a:moveTo>
                    <a:cubicBezTo>
                      <a:pt x="43" y="6"/>
                      <a:pt x="37" y="32"/>
                      <a:pt x="42" y="195"/>
                    </a:cubicBezTo>
                    <a:cubicBezTo>
                      <a:pt x="44" y="229"/>
                      <a:pt x="45" y="276"/>
                      <a:pt x="0" y="309"/>
                    </a:cubicBezTo>
                    <a:cubicBezTo>
                      <a:pt x="26" y="291"/>
                      <a:pt x="43" y="259"/>
                      <a:pt x="41" y="215"/>
                    </a:cubicBezTo>
                    <a:cubicBezTo>
                      <a:pt x="38" y="153"/>
                      <a:pt x="37" y="68"/>
                      <a:pt x="38" y="59"/>
                    </a:cubicBezTo>
                    <a:cubicBezTo>
                      <a:pt x="40" y="48"/>
                      <a:pt x="33" y="9"/>
                      <a:pt x="49" y="0"/>
                    </a:cubicBezTo>
                    <a:cubicBezTo>
                      <a:pt x="49" y="1"/>
                      <a:pt x="48" y="1"/>
                      <a:pt x="47" y="2"/>
                    </a:cubicBezTo>
                    <a:cubicBezTo>
                      <a:pt x="46" y="3"/>
                      <a:pt x="46" y="3"/>
                      <a:pt x="46" y="3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8" name="Freeform 283">
                <a:extLst>
                  <a:ext uri="{FF2B5EF4-FFF2-40B4-BE49-F238E27FC236}">
                    <a16:creationId xmlns:a16="http://schemas.microsoft.com/office/drawing/2014/main" id="{AD745D54-5A8A-430A-A897-9ED87FC34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51"/>
                <a:ext cx="56" cy="35"/>
              </a:xfrm>
              <a:custGeom>
                <a:avLst/>
                <a:gdLst>
                  <a:gd name="T0" fmla="*/ 41 w 41"/>
                  <a:gd name="T1" fmla="*/ 2 h 26"/>
                  <a:gd name="T2" fmla="*/ 13 w 41"/>
                  <a:gd name="T3" fmla="*/ 23 h 26"/>
                  <a:gd name="T4" fmla="*/ 10 w 41"/>
                  <a:gd name="T5" fmla="*/ 23 h 26"/>
                  <a:gd name="T6" fmla="*/ 0 w 41"/>
                  <a:gd name="T7" fmla="*/ 19 h 26"/>
                  <a:gd name="T8" fmla="*/ 4 w 41"/>
                  <a:gd name="T9" fmla="*/ 18 h 26"/>
                  <a:gd name="T10" fmla="*/ 8 w 41"/>
                  <a:gd name="T11" fmla="*/ 18 h 26"/>
                  <a:gd name="T12" fmla="*/ 12 w 41"/>
                  <a:gd name="T13" fmla="*/ 17 h 26"/>
                  <a:gd name="T14" fmla="*/ 14 w 41"/>
                  <a:gd name="T15" fmla="*/ 16 h 26"/>
                  <a:gd name="T16" fmla="*/ 18 w 41"/>
                  <a:gd name="T17" fmla="*/ 15 h 26"/>
                  <a:gd name="T18" fmla="*/ 28 w 41"/>
                  <a:gd name="T19" fmla="*/ 10 h 26"/>
                  <a:gd name="T20" fmla="*/ 40 w 41"/>
                  <a:gd name="T21" fmla="*/ 0 h 26"/>
                  <a:gd name="T22" fmla="*/ 41 w 41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41" y="2"/>
                    </a:moveTo>
                    <a:cubicBezTo>
                      <a:pt x="40" y="7"/>
                      <a:pt x="22" y="26"/>
                      <a:pt x="13" y="23"/>
                    </a:cubicBezTo>
                    <a:cubicBezTo>
                      <a:pt x="12" y="22"/>
                      <a:pt x="11" y="23"/>
                      <a:pt x="10" y="23"/>
                    </a:cubicBezTo>
                    <a:cubicBezTo>
                      <a:pt x="4" y="23"/>
                      <a:pt x="2" y="21"/>
                      <a:pt x="0" y="19"/>
                    </a:cubicBezTo>
                    <a:cubicBezTo>
                      <a:pt x="1" y="19"/>
                      <a:pt x="2" y="18"/>
                      <a:pt x="4" y="18"/>
                    </a:cubicBezTo>
                    <a:cubicBezTo>
                      <a:pt x="5" y="18"/>
                      <a:pt x="6" y="18"/>
                      <a:pt x="8" y="18"/>
                    </a:cubicBez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4" y="16"/>
                    </a:cubicBezTo>
                    <a:cubicBezTo>
                      <a:pt x="15" y="16"/>
                      <a:pt x="17" y="16"/>
                      <a:pt x="18" y="15"/>
                    </a:cubicBezTo>
                    <a:cubicBezTo>
                      <a:pt x="25" y="12"/>
                      <a:pt x="25" y="12"/>
                      <a:pt x="28" y="10"/>
                    </a:cubicBezTo>
                    <a:cubicBezTo>
                      <a:pt x="32" y="7"/>
                      <a:pt x="40" y="0"/>
                      <a:pt x="40" y="0"/>
                    </a:cubicBezTo>
                    <a:cubicBezTo>
                      <a:pt x="40" y="0"/>
                      <a:pt x="41" y="1"/>
                      <a:pt x="41" y="2"/>
                    </a:cubicBezTo>
                  </a:path>
                </a:pathLst>
              </a:custGeom>
              <a:solidFill>
                <a:srgbClr val="C7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9" name="Freeform 284">
                <a:extLst>
                  <a:ext uri="{FF2B5EF4-FFF2-40B4-BE49-F238E27FC236}">
                    <a16:creationId xmlns:a16="http://schemas.microsoft.com/office/drawing/2014/main" id="{67AF3E29-3B27-4DBF-9300-FA8D7B2A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414"/>
                <a:ext cx="94" cy="59"/>
              </a:xfrm>
              <a:custGeom>
                <a:avLst/>
                <a:gdLst>
                  <a:gd name="T0" fmla="*/ 69 w 69"/>
                  <a:gd name="T1" fmla="*/ 1 h 43"/>
                  <a:gd name="T2" fmla="*/ 42 w 69"/>
                  <a:gd name="T3" fmla="*/ 29 h 43"/>
                  <a:gd name="T4" fmla="*/ 0 w 69"/>
                  <a:gd name="T5" fmla="*/ 38 h 43"/>
                  <a:gd name="T6" fmla="*/ 69 w 69"/>
                  <a:gd name="T7" fmla="*/ 0 h 43"/>
                  <a:gd name="T8" fmla="*/ 69 w 69"/>
                  <a:gd name="T9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3">
                    <a:moveTo>
                      <a:pt x="69" y="1"/>
                    </a:moveTo>
                    <a:cubicBezTo>
                      <a:pt x="64" y="15"/>
                      <a:pt x="46" y="27"/>
                      <a:pt x="42" y="29"/>
                    </a:cubicBezTo>
                    <a:cubicBezTo>
                      <a:pt x="16" y="43"/>
                      <a:pt x="7" y="40"/>
                      <a:pt x="0" y="38"/>
                    </a:cubicBezTo>
                    <a:cubicBezTo>
                      <a:pt x="36" y="29"/>
                      <a:pt x="44" y="23"/>
                      <a:pt x="69" y="0"/>
                    </a:cubicBezTo>
                    <a:cubicBezTo>
                      <a:pt x="69" y="0"/>
                      <a:pt x="69" y="1"/>
                      <a:pt x="69" y="1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0" name="Freeform 285">
                <a:extLst>
                  <a:ext uri="{FF2B5EF4-FFF2-40B4-BE49-F238E27FC236}">
                    <a16:creationId xmlns:a16="http://schemas.microsoft.com/office/drawing/2014/main" id="{CDFD6290-4A60-4EB3-9D9E-4453017CB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2"/>
                <a:ext cx="51" cy="31"/>
              </a:xfrm>
              <a:custGeom>
                <a:avLst/>
                <a:gdLst>
                  <a:gd name="T0" fmla="*/ 37 w 37"/>
                  <a:gd name="T1" fmla="*/ 2 h 23"/>
                  <a:gd name="T2" fmla="*/ 26 w 37"/>
                  <a:gd name="T3" fmla="*/ 17 h 23"/>
                  <a:gd name="T4" fmla="*/ 11 w 37"/>
                  <a:gd name="T5" fmla="*/ 21 h 23"/>
                  <a:gd name="T6" fmla="*/ 11 w 37"/>
                  <a:gd name="T7" fmla="*/ 21 h 23"/>
                  <a:gd name="T8" fmla="*/ 8 w 37"/>
                  <a:gd name="T9" fmla="*/ 21 h 23"/>
                  <a:gd name="T10" fmla="*/ 0 w 37"/>
                  <a:gd name="T11" fmla="*/ 18 h 23"/>
                  <a:gd name="T12" fmla="*/ 4 w 37"/>
                  <a:gd name="T13" fmla="*/ 17 h 23"/>
                  <a:gd name="T14" fmla="*/ 10 w 37"/>
                  <a:gd name="T15" fmla="*/ 16 h 23"/>
                  <a:gd name="T16" fmla="*/ 10 w 37"/>
                  <a:gd name="T17" fmla="*/ 16 h 23"/>
                  <a:gd name="T18" fmla="*/ 10 w 37"/>
                  <a:gd name="T19" fmla="*/ 16 h 23"/>
                  <a:gd name="T20" fmla="*/ 37 w 37"/>
                  <a:gd name="T21" fmla="*/ 0 h 23"/>
                  <a:gd name="T22" fmla="*/ 37 w 37"/>
                  <a:gd name="T2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7" y="2"/>
                    </a:moveTo>
                    <a:cubicBezTo>
                      <a:pt x="37" y="5"/>
                      <a:pt x="32" y="12"/>
                      <a:pt x="26" y="17"/>
                    </a:cubicBezTo>
                    <a:cubicBezTo>
                      <a:pt x="26" y="17"/>
                      <a:pt x="14" y="23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9" y="21"/>
                      <a:pt x="8" y="21"/>
                    </a:cubicBezTo>
                    <a:cubicBezTo>
                      <a:pt x="4" y="21"/>
                      <a:pt x="4" y="21"/>
                      <a:pt x="0" y="18"/>
                    </a:cubicBezTo>
                    <a:cubicBezTo>
                      <a:pt x="1" y="18"/>
                      <a:pt x="3" y="18"/>
                      <a:pt x="4" y="17"/>
                    </a:cubicBezTo>
                    <a:cubicBezTo>
                      <a:pt x="6" y="17"/>
                      <a:pt x="9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8" y="13"/>
                      <a:pt x="26" y="11"/>
                      <a:pt x="37" y="0"/>
                    </a:cubicBezTo>
                    <a:cubicBezTo>
                      <a:pt x="37" y="1"/>
                      <a:pt x="37" y="1"/>
                      <a:pt x="37" y="2"/>
                    </a:cubicBezTo>
                  </a:path>
                </a:pathLst>
              </a:custGeom>
              <a:solidFill>
                <a:srgbClr val="C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1" name="Freeform 286">
                <a:extLst>
                  <a:ext uri="{FF2B5EF4-FFF2-40B4-BE49-F238E27FC236}">
                    <a16:creationId xmlns:a16="http://schemas.microsoft.com/office/drawing/2014/main" id="{68054E31-BD65-4E89-B995-A861280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22"/>
                <a:ext cx="52" cy="409"/>
              </a:xfrm>
              <a:custGeom>
                <a:avLst/>
                <a:gdLst>
                  <a:gd name="T0" fmla="*/ 37 w 38"/>
                  <a:gd name="T1" fmla="*/ 0 h 300"/>
                  <a:gd name="T2" fmla="*/ 33 w 38"/>
                  <a:gd name="T3" fmla="*/ 193 h 300"/>
                  <a:gd name="T4" fmla="*/ 0 w 38"/>
                  <a:gd name="T5" fmla="*/ 300 h 300"/>
                  <a:gd name="T6" fmla="*/ 32 w 38"/>
                  <a:gd name="T7" fmla="*/ 213 h 300"/>
                  <a:gd name="T8" fmla="*/ 29 w 38"/>
                  <a:gd name="T9" fmla="*/ 57 h 300"/>
                  <a:gd name="T10" fmla="*/ 38 w 38"/>
                  <a:gd name="T11" fmla="*/ 0 h 300"/>
                  <a:gd name="T12" fmla="*/ 37 w 38"/>
                  <a:gd name="T1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00">
                    <a:moveTo>
                      <a:pt x="37" y="0"/>
                    </a:moveTo>
                    <a:cubicBezTo>
                      <a:pt x="34" y="5"/>
                      <a:pt x="28" y="32"/>
                      <a:pt x="33" y="193"/>
                    </a:cubicBezTo>
                    <a:cubicBezTo>
                      <a:pt x="34" y="225"/>
                      <a:pt x="36" y="268"/>
                      <a:pt x="0" y="300"/>
                    </a:cubicBezTo>
                    <a:cubicBezTo>
                      <a:pt x="21" y="281"/>
                      <a:pt x="33" y="252"/>
                      <a:pt x="32" y="213"/>
                    </a:cubicBezTo>
                    <a:cubicBezTo>
                      <a:pt x="29" y="151"/>
                      <a:pt x="28" y="66"/>
                      <a:pt x="29" y="57"/>
                    </a:cubicBezTo>
                    <a:cubicBezTo>
                      <a:pt x="31" y="47"/>
                      <a:pt x="25" y="11"/>
                      <a:pt x="38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2" name="Freeform 287">
                <a:extLst>
                  <a:ext uri="{FF2B5EF4-FFF2-40B4-BE49-F238E27FC236}">
                    <a16:creationId xmlns:a16="http://schemas.microsoft.com/office/drawing/2014/main" id="{0C590351-419D-48F4-84F9-867DD4388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417"/>
                <a:ext cx="89" cy="53"/>
              </a:xfrm>
              <a:custGeom>
                <a:avLst/>
                <a:gdLst>
                  <a:gd name="T0" fmla="*/ 61 w 65"/>
                  <a:gd name="T1" fmla="*/ 8 h 39"/>
                  <a:gd name="T2" fmla="*/ 33 w 65"/>
                  <a:gd name="T3" fmla="*/ 30 h 39"/>
                  <a:gd name="T4" fmla="*/ 0 w 65"/>
                  <a:gd name="T5" fmla="*/ 36 h 39"/>
                  <a:gd name="T6" fmla="*/ 6 w 65"/>
                  <a:gd name="T7" fmla="*/ 34 h 39"/>
                  <a:gd name="T8" fmla="*/ 6 w 65"/>
                  <a:gd name="T9" fmla="*/ 34 h 39"/>
                  <a:gd name="T10" fmla="*/ 8 w 65"/>
                  <a:gd name="T11" fmla="*/ 33 h 39"/>
                  <a:gd name="T12" fmla="*/ 65 w 65"/>
                  <a:gd name="T13" fmla="*/ 0 h 39"/>
                  <a:gd name="T14" fmla="*/ 61 w 65"/>
                  <a:gd name="T15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39">
                    <a:moveTo>
                      <a:pt x="61" y="8"/>
                    </a:moveTo>
                    <a:cubicBezTo>
                      <a:pt x="55" y="16"/>
                      <a:pt x="43" y="25"/>
                      <a:pt x="33" y="30"/>
                    </a:cubicBezTo>
                    <a:cubicBezTo>
                      <a:pt x="14" y="39"/>
                      <a:pt x="8" y="38"/>
                      <a:pt x="0" y="36"/>
                    </a:cubicBezTo>
                    <a:cubicBezTo>
                      <a:pt x="2" y="36"/>
                      <a:pt x="4" y="36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33" y="27"/>
                      <a:pt x="42" y="19"/>
                      <a:pt x="65" y="0"/>
                    </a:cubicBezTo>
                    <a:cubicBezTo>
                      <a:pt x="62" y="6"/>
                      <a:pt x="61" y="8"/>
                      <a:pt x="61" y="8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3" name="Freeform 288">
                <a:extLst>
                  <a:ext uri="{FF2B5EF4-FFF2-40B4-BE49-F238E27FC236}">
                    <a16:creationId xmlns:a16="http://schemas.microsoft.com/office/drawing/2014/main" id="{719E0521-291A-47EE-AE8F-35C9CF49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55"/>
                <a:ext cx="46" cy="30"/>
              </a:xfrm>
              <a:custGeom>
                <a:avLst/>
                <a:gdLst>
                  <a:gd name="T0" fmla="*/ 34 w 34"/>
                  <a:gd name="T1" fmla="*/ 3 h 22"/>
                  <a:gd name="T2" fmla="*/ 9 w 34"/>
                  <a:gd name="T3" fmla="*/ 19 h 22"/>
                  <a:gd name="T4" fmla="*/ 9 w 34"/>
                  <a:gd name="T5" fmla="*/ 19 h 22"/>
                  <a:gd name="T6" fmla="*/ 6 w 34"/>
                  <a:gd name="T7" fmla="*/ 19 h 22"/>
                  <a:gd name="T8" fmla="*/ 0 w 34"/>
                  <a:gd name="T9" fmla="*/ 17 h 22"/>
                  <a:gd name="T10" fmla="*/ 5 w 34"/>
                  <a:gd name="T11" fmla="*/ 15 h 22"/>
                  <a:gd name="T12" fmla="*/ 8 w 34"/>
                  <a:gd name="T13" fmla="*/ 15 h 22"/>
                  <a:gd name="T14" fmla="*/ 8 w 34"/>
                  <a:gd name="T15" fmla="*/ 14 h 22"/>
                  <a:gd name="T16" fmla="*/ 10 w 34"/>
                  <a:gd name="T17" fmla="*/ 13 h 22"/>
                  <a:gd name="T18" fmla="*/ 34 w 34"/>
                  <a:gd name="T19" fmla="*/ 0 h 22"/>
                  <a:gd name="T20" fmla="*/ 34 w 34"/>
                  <a:gd name="T2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2">
                    <a:moveTo>
                      <a:pt x="34" y="3"/>
                    </a:moveTo>
                    <a:cubicBezTo>
                      <a:pt x="31" y="11"/>
                      <a:pt x="14" y="22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9"/>
                      <a:pt x="0" y="17"/>
                    </a:cubicBezTo>
                    <a:cubicBezTo>
                      <a:pt x="2" y="16"/>
                      <a:pt x="3" y="16"/>
                      <a:pt x="5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7" y="14"/>
                      <a:pt x="34" y="0"/>
                    </a:cubicBezTo>
                    <a:cubicBezTo>
                      <a:pt x="34" y="3"/>
                      <a:pt x="34" y="3"/>
                      <a:pt x="34" y="3"/>
                    </a:cubicBezTo>
                  </a:path>
                </a:pathLst>
              </a:custGeom>
              <a:solidFill>
                <a:srgbClr val="CACB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4" name="Freeform 289">
                <a:extLst>
                  <a:ext uri="{FF2B5EF4-FFF2-40B4-BE49-F238E27FC236}">
                    <a16:creationId xmlns:a16="http://schemas.microsoft.com/office/drawing/2014/main" id="{954F4E08-1DA7-483F-B99B-3B4400C2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56"/>
                <a:ext cx="43" cy="26"/>
              </a:xfrm>
              <a:custGeom>
                <a:avLst/>
                <a:gdLst>
                  <a:gd name="T0" fmla="*/ 30 w 31"/>
                  <a:gd name="T1" fmla="*/ 4 h 19"/>
                  <a:gd name="T2" fmla="*/ 21 w 31"/>
                  <a:gd name="T3" fmla="*/ 13 h 19"/>
                  <a:gd name="T4" fmla="*/ 10 w 31"/>
                  <a:gd name="T5" fmla="*/ 18 h 19"/>
                  <a:gd name="T6" fmla="*/ 0 w 31"/>
                  <a:gd name="T7" fmla="*/ 16 h 19"/>
                  <a:gd name="T8" fmla="*/ 3 w 31"/>
                  <a:gd name="T9" fmla="*/ 15 h 19"/>
                  <a:gd name="T10" fmla="*/ 6 w 31"/>
                  <a:gd name="T11" fmla="*/ 14 h 19"/>
                  <a:gd name="T12" fmla="*/ 6 w 31"/>
                  <a:gd name="T13" fmla="*/ 13 h 19"/>
                  <a:gd name="T14" fmla="*/ 7 w 31"/>
                  <a:gd name="T15" fmla="*/ 13 h 19"/>
                  <a:gd name="T16" fmla="*/ 31 w 31"/>
                  <a:gd name="T17" fmla="*/ 0 h 19"/>
                  <a:gd name="T18" fmla="*/ 30 w 31"/>
                  <a:gd name="T1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30" y="4"/>
                    </a:moveTo>
                    <a:cubicBezTo>
                      <a:pt x="29" y="6"/>
                      <a:pt x="24" y="11"/>
                      <a:pt x="21" y="13"/>
                    </a:cubicBezTo>
                    <a:cubicBezTo>
                      <a:pt x="20" y="14"/>
                      <a:pt x="20" y="14"/>
                      <a:pt x="10" y="18"/>
                    </a:cubicBezTo>
                    <a:cubicBezTo>
                      <a:pt x="9" y="19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4" y="15"/>
                      <a:pt x="5" y="15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15" y="10"/>
                      <a:pt x="20" y="9"/>
                      <a:pt x="31" y="0"/>
                    </a:cubicBezTo>
                    <a:cubicBezTo>
                      <a:pt x="30" y="4"/>
                      <a:pt x="30" y="4"/>
                      <a:pt x="30" y="4"/>
                    </a:cubicBezTo>
                  </a:path>
                </a:pathLst>
              </a:custGeom>
              <a:solidFill>
                <a:srgbClr val="CCC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5" name="Freeform 290">
                <a:extLst>
                  <a:ext uri="{FF2B5EF4-FFF2-40B4-BE49-F238E27FC236}">
                    <a16:creationId xmlns:a16="http://schemas.microsoft.com/office/drawing/2014/main" id="{DB538D93-5259-405A-97EB-5F94F524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23"/>
                <a:ext cx="39" cy="398"/>
              </a:xfrm>
              <a:custGeom>
                <a:avLst/>
                <a:gdLst>
                  <a:gd name="T0" fmla="*/ 26 w 29"/>
                  <a:gd name="T1" fmla="*/ 7 h 292"/>
                  <a:gd name="T2" fmla="*/ 26 w 29"/>
                  <a:gd name="T3" fmla="*/ 192 h 292"/>
                  <a:gd name="T4" fmla="*/ 0 w 29"/>
                  <a:gd name="T5" fmla="*/ 292 h 292"/>
                  <a:gd name="T6" fmla="*/ 25 w 29"/>
                  <a:gd name="T7" fmla="*/ 212 h 292"/>
                  <a:gd name="T8" fmla="*/ 22 w 29"/>
                  <a:gd name="T9" fmla="*/ 56 h 292"/>
                  <a:gd name="T10" fmla="*/ 29 w 29"/>
                  <a:gd name="T11" fmla="*/ 0 h 292"/>
                  <a:gd name="T12" fmla="*/ 28 w 29"/>
                  <a:gd name="T13" fmla="*/ 3 h 292"/>
                  <a:gd name="T14" fmla="*/ 26 w 29"/>
                  <a:gd name="T15" fmla="*/ 7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92">
                    <a:moveTo>
                      <a:pt x="26" y="7"/>
                    </a:moveTo>
                    <a:cubicBezTo>
                      <a:pt x="26" y="7"/>
                      <a:pt x="20" y="39"/>
                      <a:pt x="26" y="192"/>
                    </a:cubicBezTo>
                    <a:cubicBezTo>
                      <a:pt x="27" y="225"/>
                      <a:pt x="28" y="260"/>
                      <a:pt x="0" y="292"/>
                    </a:cubicBezTo>
                    <a:cubicBezTo>
                      <a:pt x="16" y="273"/>
                      <a:pt x="26" y="246"/>
                      <a:pt x="25" y="212"/>
                    </a:cubicBezTo>
                    <a:cubicBezTo>
                      <a:pt x="22" y="150"/>
                      <a:pt x="21" y="65"/>
                      <a:pt x="22" y="56"/>
                    </a:cubicBezTo>
                    <a:cubicBezTo>
                      <a:pt x="24" y="46"/>
                      <a:pt x="18" y="13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4"/>
                      <a:pt x="26" y="6"/>
                      <a:pt x="26" y="7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6" name="Freeform 291">
                <a:extLst>
                  <a:ext uri="{FF2B5EF4-FFF2-40B4-BE49-F238E27FC236}">
                    <a16:creationId xmlns:a16="http://schemas.microsoft.com/office/drawing/2014/main" id="{D98433DD-B57D-41B5-B5CA-E0FE6481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420"/>
                <a:ext cx="83" cy="49"/>
              </a:xfrm>
              <a:custGeom>
                <a:avLst/>
                <a:gdLst>
                  <a:gd name="T0" fmla="*/ 56 w 61"/>
                  <a:gd name="T1" fmla="*/ 9 h 36"/>
                  <a:gd name="T2" fmla="*/ 31 w 61"/>
                  <a:gd name="T3" fmla="*/ 28 h 36"/>
                  <a:gd name="T4" fmla="*/ 6 w 61"/>
                  <a:gd name="T5" fmla="*/ 36 h 36"/>
                  <a:gd name="T6" fmla="*/ 6 w 61"/>
                  <a:gd name="T7" fmla="*/ 36 h 36"/>
                  <a:gd name="T8" fmla="*/ 0 w 61"/>
                  <a:gd name="T9" fmla="*/ 34 h 36"/>
                  <a:gd name="T10" fmla="*/ 4 w 61"/>
                  <a:gd name="T11" fmla="*/ 33 h 36"/>
                  <a:gd name="T12" fmla="*/ 4 w 61"/>
                  <a:gd name="T13" fmla="*/ 32 h 36"/>
                  <a:gd name="T14" fmla="*/ 30 w 61"/>
                  <a:gd name="T15" fmla="*/ 23 h 36"/>
                  <a:gd name="T16" fmla="*/ 61 w 61"/>
                  <a:gd name="T17" fmla="*/ 0 h 36"/>
                  <a:gd name="T18" fmla="*/ 56 w 61"/>
                  <a:gd name="T1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36">
                    <a:moveTo>
                      <a:pt x="56" y="9"/>
                    </a:moveTo>
                    <a:cubicBezTo>
                      <a:pt x="52" y="14"/>
                      <a:pt x="42" y="23"/>
                      <a:pt x="31" y="28"/>
                    </a:cubicBezTo>
                    <a:cubicBezTo>
                      <a:pt x="21" y="33"/>
                      <a:pt x="16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4" y="35"/>
                      <a:pt x="2" y="34"/>
                      <a:pt x="0" y="34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12" y="29"/>
                      <a:pt x="21" y="27"/>
                      <a:pt x="30" y="23"/>
                    </a:cubicBezTo>
                    <a:cubicBezTo>
                      <a:pt x="38" y="18"/>
                      <a:pt x="38" y="18"/>
                      <a:pt x="61" y="0"/>
                    </a:cubicBezTo>
                    <a:cubicBezTo>
                      <a:pt x="58" y="6"/>
                      <a:pt x="56" y="8"/>
                      <a:pt x="56" y="9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7" name="Freeform 292">
                <a:extLst>
                  <a:ext uri="{FF2B5EF4-FFF2-40B4-BE49-F238E27FC236}">
                    <a16:creationId xmlns:a16="http://schemas.microsoft.com/office/drawing/2014/main" id="{730F08A0-6638-45D4-916A-353A7BF75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58"/>
                <a:ext cx="36" cy="23"/>
              </a:xfrm>
              <a:custGeom>
                <a:avLst/>
                <a:gdLst>
                  <a:gd name="T0" fmla="*/ 25 w 27"/>
                  <a:gd name="T1" fmla="*/ 5 h 17"/>
                  <a:gd name="T2" fmla="*/ 12 w 27"/>
                  <a:gd name="T3" fmla="*/ 15 h 17"/>
                  <a:gd name="T4" fmla="*/ 7 w 27"/>
                  <a:gd name="T5" fmla="*/ 17 h 17"/>
                  <a:gd name="T6" fmla="*/ 4 w 27"/>
                  <a:gd name="T7" fmla="*/ 16 h 17"/>
                  <a:gd name="T8" fmla="*/ 3 w 27"/>
                  <a:gd name="T9" fmla="*/ 15 h 17"/>
                  <a:gd name="T10" fmla="*/ 0 w 27"/>
                  <a:gd name="T11" fmla="*/ 15 h 17"/>
                  <a:gd name="T12" fmla="*/ 3 w 27"/>
                  <a:gd name="T13" fmla="*/ 14 h 17"/>
                  <a:gd name="T14" fmla="*/ 3 w 27"/>
                  <a:gd name="T15" fmla="*/ 13 h 17"/>
                  <a:gd name="T16" fmla="*/ 4 w 27"/>
                  <a:gd name="T17" fmla="*/ 12 h 17"/>
                  <a:gd name="T18" fmla="*/ 4 w 27"/>
                  <a:gd name="T19" fmla="*/ 12 h 17"/>
                  <a:gd name="T20" fmla="*/ 5 w 27"/>
                  <a:gd name="T21" fmla="*/ 12 h 17"/>
                  <a:gd name="T22" fmla="*/ 6 w 27"/>
                  <a:gd name="T23" fmla="*/ 12 h 17"/>
                  <a:gd name="T24" fmla="*/ 27 w 27"/>
                  <a:gd name="T25" fmla="*/ 0 h 17"/>
                  <a:gd name="T26" fmla="*/ 25 w 27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5"/>
                    </a:moveTo>
                    <a:cubicBezTo>
                      <a:pt x="22" y="11"/>
                      <a:pt x="17" y="13"/>
                      <a:pt x="12" y="15"/>
                    </a:cubicBezTo>
                    <a:cubicBezTo>
                      <a:pt x="11" y="16"/>
                      <a:pt x="8" y="17"/>
                      <a:pt x="7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3" y="15"/>
                      <a:pt x="1" y="15"/>
                      <a:pt x="0" y="15"/>
                    </a:cubicBezTo>
                    <a:cubicBezTo>
                      <a:pt x="1" y="14"/>
                      <a:pt x="3" y="15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1"/>
                      <a:pt x="14" y="10"/>
                      <a:pt x="27" y="0"/>
                    </a:cubicBezTo>
                    <a:cubicBezTo>
                      <a:pt x="26" y="4"/>
                      <a:pt x="26" y="5"/>
                      <a:pt x="25" y="5"/>
                    </a:cubicBezTo>
                  </a:path>
                </a:pathLst>
              </a:custGeom>
              <a:solidFill>
                <a:srgbClr val="CDCE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8" name="Rectangle 293">
                <a:extLst>
                  <a:ext uri="{FF2B5EF4-FFF2-40B4-BE49-F238E27FC236}">
                    <a16:creationId xmlns:a16="http://schemas.microsoft.com/office/drawing/2014/main" id="{A8E0369D-95C8-4751-B069-0ECD0058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1998"/>
                <a:ext cx="1" cy="1"/>
              </a:xfrm>
              <a:prstGeom prst="rect">
                <a:avLst/>
              </a:pr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89" name="Freeform 294">
                <a:extLst>
                  <a:ext uri="{FF2B5EF4-FFF2-40B4-BE49-F238E27FC236}">
                    <a16:creationId xmlns:a16="http://schemas.microsoft.com/office/drawing/2014/main" id="{C22E08E2-5D58-4208-9C71-C2B6BDDA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9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0" name="Freeform 295">
                <a:extLst>
                  <a:ext uri="{FF2B5EF4-FFF2-40B4-BE49-F238E27FC236}">
                    <a16:creationId xmlns:a16="http://schemas.microsoft.com/office/drawing/2014/main" id="{2B7E7367-B680-47BC-A373-27BC73A7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19"/>
                <a:ext cx="13" cy="202"/>
              </a:xfrm>
              <a:custGeom>
                <a:avLst/>
                <a:gdLst>
                  <a:gd name="T0" fmla="*/ 7 w 10"/>
                  <a:gd name="T1" fmla="*/ 137 h 148"/>
                  <a:gd name="T2" fmla="*/ 2 w 10"/>
                  <a:gd name="T3" fmla="*/ 65 h 148"/>
                  <a:gd name="T4" fmla="*/ 3 w 10"/>
                  <a:gd name="T5" fmla="*/ 0 h 148"/>
                  <a:gd name="T6" fmla="*/ 4 w 10"/>
                  <a:gd name="T7" fmla="*/ 5 h 148"/>
                  <a:gd name="T8" fmla="*/ 4 w 10"/>
                  <a:gd name="T9" fmla="*/ 10 h 148"/>
                  <a:gd name="T10" fmla="*/ 5 w 10"/>
                  <a:gd name="T11" fmla="*/ 16 h 148"/>
                  <a:gd name="T12" fmla="*/ 5 w 10"/>
                  <a:gd name="T13" fmla="*/ 23 h 148"/>
                  <a:gd name="T14" fmla="*/ 5 w 10"/>
                  <a:gd name="T15" fmla="*/ 30 h 148"/>
                  <a:gd name="T16" fmla="*/ 4 w 10"/>
                  <a:gd name="T17" fmla="*/ 37 h 148"/>
                  <a:gd name="T18" fmla="*/ 4 w 10"/>
                  <a:gd name="T19" fmla="*/ 44 h 148"/>
                  <a:gd name="T20" fmla="*/ 4 w 10"/>
                  <a:gd name="T21" fmla="*/ 51 h 148"/>
                  <a:gd name="T22" fmla="*/ 3 w 10"/>
                  <a:gd name="T23" fmla="*/ 58 h 148"/>
                  <a:gd name="T24" fmla="*/ 3 w 10"/>
                  <a:gd name="T25" fmla="*/ 64 h 148"/>
                  <a:gd name="T26" fmla="*/ 2 w 10"/>
                  <a:gd name="T27" fmla="*/ 70 h 148"/>
                  <a:gd name="T28" fmla="*/ 2 w 10"/>
                  <a:gd name="T29" fmla="*/ 76 h 148"/>
                  <a:gd name="T30" fmla="*/ 2 w 10"/>
                  <a:gd name="T31" fmla="*/ 81 h 148"/>
                  <a:gd name="T32" fmla="*/ 1 w 10"/>
                  <a:gd name="T33" fmla="*/ 87 h 148"/>
                  <a:gd name="T34" fmla="*/ 1 w 10"/>
                  <a:gd name="T35" fmla="*/ 91 h 148"/>
                  <a:gd name="T36" fmla="*/ 2 w 10"/>
                  <a:gd name="T37" fmla="*/ 96 h 148"/>
                  <a:gd name="T38" fmla="*/ 2 w 10"/>
                  <a:gd name="T39" fmla="*/ 101 h 148"/>
                  <a:gd name="T40" fmla="*/ 2 w 10"/>
                  <a:gd name="T41" fmla="*/ 107 h 148"/>
                  <a:gd name="T42" fmla="*/ 3 w 10"/>
                  <a:gd name="T43" fmla="*/ 113 h 148"/>
                  <a:gd name="T44" fmla="*/ 4 w 10"/>
                  <a:gd name="T45" fmla="*/ 119 h 148"/>
                  <a:gd name="T46" fmla="*/ 5 w 10"/>
                  <a:gd name="T47" fmla="*/ 126 h 148"/>
                  <a:gd name="T48" fmla="*/ 6 w 10"/>
                  <a:gd name="T49" fmla="*/ 133 h 148"/>
                  <a:gd name="T50" fmla="*/ 8 w 10"/>
                  <a:gd name="T51" fmla="*/ 140 h 148"/>
                  <a:gd name="T52" fmla="*/ 10 w 10"/>
                  <a:gd name="T53" fmla="*/ 147 h 148"/>
                  <a:gd name="T54" fmla="*/ 10 w 10"/>
                  <a:gd name="T55" fmla="*/ 148 h 148"/>
                  <a:gd name="T56" fmla="*/ 9 w 10"/>
                  <a:gd name="T57" fmla="*/ 142 h 148"/>
                  <a:gd name="T58" fmla="*/ 7 w 10"/>
                  <a:gd name="T59" fmla="*/ 13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148">
                    <a:moveTo>
                      <a:pt x="7" y="137"/>
                    </a:moveTo>
                    <a:cubicBezTo>
                      <a:pt x="0" y="105"/>
                      <a:pt x="1" y="82"/>
                      <a:pt x="2" y="65"/>
                    </a:cubicBezTo>
                    <a:cubicBezTo>
                      <a:pt x="4" y="44"/>
                      <a:pt x="6" y="16"/>
                      <a:pt x="3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5" y="21"/>
                      <a:pt x="5" y="23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2"/>
                      <a:pt x="4" y="35"/>
                      <a:pt x="4" y="37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6"/>
                      <a:pt x="4" y="49"/>
                      <a:pt x="4" y="5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3" y="62"/>
                      <a:pt x="3" y="64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2" y="72"/>
                      <a:pt x="2" y="74"/>
                      <a:pt x="2" y="76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" y="83"/>
                      <a:pt x="1" y="85"/>
                      <a:pt x="1" y="87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2"/>
                      <a:pt x="1" y="94"/>
                      <a:pt x="2" y="96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3"/>
                      <a:pt x="2" y="105"/>
                      <a:pt x="2" y="107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5"/>
                      <a:pt x="4" y="117"/>
                      <a:pt x="4" y="119"/>
                    </a:cubicBezTo>
                    <a:cubicBezTo>
                      <a:pt x="5" y="126"/>
                      <a:pt x="5" y="126"/>
                      <a:pt x="5" y="126"/>
                    </a:cubicBezTo>
                    <a:cubicBezTo>
                      <a:pt x="5" y="128"/>
                      <a:pt x="6" y="131"/>
                      <a:pt x="6" y="133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9" y="142"/>
                      <a:pt x="9" y="145"/>
                      <a:pt x="10" y="147"/>
                    </a:cubicBezTo>
                    <a:cubicBezTo>
                      <a:pt x="10" y="147"/>
                      <a:pt x="10" y="148"/>
                      <a:pt x="10" y="148"/>
                    </a:cubicBezTo>
                    <a:cubicBezTo>
                      <a:pt x="10" y="146"/>
                      <a:pt x="9" y="143"/>
                      <a:pt x="9" y="142"/>
                    </a:cubicBezTo>
                    <a:cubicBezTo>
                      <a:pt x="8" y="140"/>
                      <a:pt x="8" y="138"/>
                      <a:pt x="7" y="137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1" name="Freeform 296">
                <a:extLst>
                  <a:ext uri="{FF2B5EF4-FFF2-40B4-BE49-F238E27FC236}">
                    <a16:creationId xmlns:a16="http://schemas.microsoft.com/office/drawing/2014/main" id="{99EBFFCF-8AA8-40D2-8D78-C2B07BE1F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264"/>
                <a:ext cx="5" cy="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0 h 2"/>
                  <a:gd name="T4" fmla="*/ 3 w 4"/>
                  <a:gd name="T5" fmla="*/ 1 h 2"/>
                  <a:gd name="T6" fmla="*/ 4 w 4"/>
                  <a:gd name="T7" fmla="*/ 2 h 2"/>
                  <a:gd name="T8" fmla="*/ 2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</a:path>
                </a:pathLst>
              </a:custGeom>
              <a:solidFill>
                <a:srgbClr val="7F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2" name="Freeform 297">
                <a:extLst>
                  <a:ext uri="{FF2B5EF4-FFF2-40B4-BE49-F238E27FC236}">
                    <a16:creationId xmlns:a16="http://schemas.microsoft.com/office/drawing/2014/main" id="{9D56DAF4-4BFE-4B5B-9EAC-11C1FBE5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423"/>
                <a:ext cx="78" cy="46"/>
              </a:xfrm>
              <a:custGeom>
                <a:avLst/>
                <a:gdLst>
                  <a:gd name="T0" fmla="*/ 50 w 57"/>
                  <a:gd name="T1" fmla="*/ 9 h 34"/>
                  <a:gd name="T2" fmla="*/ 28 w 57"/>
                  <a:gd name="T3" fmla="*/ 26 h 34"/>
                  <a:gd name="T4" fmla="*/ 10 w 57"/>
                  <a:gd name="T5" fmla="*/ 32 h 34"/>
                  <a:gd name="T6" fmla="*/ 1 w 57"/>
                  <a:gd name="T7" fmla="*/ 32 h 34"/>
                  <a:gd name="T8" fmla="*/ 0 w 57"/>
                  <a:gd name="T9" fmla="*/ 32 h 34"/>
                  <a:gd name="T10" fmla="*/ 1 w 57"/>
                  <a:gd name="T11" fmla="*/ 31 h 34"/>
                  <a:gd name="T12" fmla="*/ 1 w 57"/>
                  <a:gd name="T13" fmla="*/ 31 h 34"/>
                  <a:gd name="T14" fmla="*/ 10 w 57"/>
                  <a:gd name="T15" fmla="*/ 28 h 34"/>
                  <a:gd name="T16" fmla="*/ 57 w 57"/>
                  <a:gd name="T17" fmla="*/ 0 h 34"/>
                  <a:gd name="T18" fmla="*/ 50 w 57"/>
                  <a:gd name="T19" fmla="*/ 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4">
                    <a:moveTo>
                      <a:pt x="50" y="9"/>
                    </a:moveTo>
                    <a:cubicBezTo>
                      <a:pt x="50" y="10"/>
                      <a:pt x="40" y="20"/>
                      <a:pt x="28" y="26"/>
                    </a:cubicBezTo>
                    <a:cubicBezTo>
                      <a:pt x="23" y="28"/>
                      <a:pt x="18" y="30"/>
                      <a:pt x="10" y="32"/>
                    </a:cubicBezTo>
                    <a:cubicBezTo>
                      <a:pt x="3" y="34"/>
                      <a:pt x="3" y="34"/>
                      <a:pt x="1" y="32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2" y="30"/>
                      <a:pt x="2" y="30"/>
                      <a:pt x="10" y="28"/>
                    </a:cubicBezTo>
                    <a:cubicBezTo>
                      <a:pt x="24" y="24"/>
                      <a:pt x="29" y="20"/>
                      <a:pt x="57" y="0"/>
                    </a:cubicBezTo>
                    <a:cubicBezTo>
                      <a:pt x="53" y="6"/>
                      <a:pt x="51" y="8"/>
                      <a:pt x="50" y="9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3" name="Freeform 298">
                <a:extLst>
                  <a:ext uri="{FF2B5EF4-FFF2-40B4-BE49-F238E27FC236}">
                    <a16:creationId xmlns:a16="http://schemas.microsoft.com/office/drawing/2014/main" id="{E433540F-A3E5-49CB-8672-7123E89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026"/>
                <a:ext cx="30" cy="384"/>
              </a:xfrm>
              <a:custGeom>
                <a:avLst/>
                <a:gdLst>
                  <a:gd name="T0" fmla="*/ 20 w 22"/>
                  <a:gd name="T1" fmla="*/ 5 h 282"/>
                  <a:gd name="T2" fmla="*/ 19 w 22"/>
                  <a:gd name="T3" fmla="*/ 190 h 282"/>
                  <a:gd name="T4" fmla="*/ 0 w 22"/>
                  <a:gd name="T5" fmla="*/ 282 h 282"/>
                  <a:gd name="T6" fmla="*/ 19 w 22"/>
                  <a:gd name="T7" fmla="*/ 210 h 282"/>
                  <a:gd name="T8" fmla="*/ 16 w 22"/>
                  <a:gd name="T9" fmla="*/ 54 h 282"/>
                  <a:gd name="T10" fmla="*/ 22 w 22"/>
                  <a:gd name="T11" fmla="*/ 0 h 282"/>
                  <a:gd name="T12" fmla="*/ 21 w 22"/>
                  <a:gd name="T13" fmla="*/ 3 h 282"/>
                  <a:gd name="T14" fmla="*/ 20 w 22"/>
                  <a:gd name="T15" fmla="*/ 5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2">
                    <a:moveTo>
                      <a:pt x="20" y="5"/>
                    </a:moveTo>
                    <a:cubicBezTo>
                      <a:pt x="20" y="5"/>
                      <a:pt x="14" y="37"/>
                      <a:pt x="19" y="190"/>
                    </a:cubicBezTo>
                    <a:cubicBezTo>
                      <a:pt x="21" y="224"/>
                      <a:pt x="21" y="251"/>
                      <a:pt x="0" y="282"/>
                    </a:cubicBezTo>
                    <a:cubicBezTo>
                      <a:pt x="13" y="264"/>
                      <a:pt x="20" y="240"/>
                      <a:pt x="19" y="210"/>
                    </a:cubicBezTo>
                    <a:cubicBezTo>
                      <a:pt x="16" y="148"/>
                      <a:pt x="15" y="63"/>
                      <a:pt x="16" y="54"/>
                    </a:cubicBezTo>
                    <a:cubicBezTo>
                      <a:pt x="18" y="45"/>
                      <a:pt x="13" y="14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0" y="3"/>
                      <a:pt x="20" y="4"/>
                      <a:pt x="20" y="5"/>
                    </a:cubicBezTo>
                  </a:path>
                </a:pathLst>
              </a:custGeom>
              <a:solidFill>
                <a:srgbClr val="76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4" name="Freeform 299">
                <a:extLst>
                  <a:ext uri="{FF2B5EF4-FFF2-40B4-BE49-F238E27FC236}">
                    <a16:creationId xmlns:a16="http://schemas.microsoft.com/office/drawing/2014/main" id="{7E6E0934-6CC6-4A92-B550-E34C3858A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96"/>
                <a:ext cx="18" cy="47"/>
              </a:xfrm>
              <a:custGeom>
                <a:avLst/>
                <a:gdLst>
                  <a:gd name="T0" fmla="*/ 10 w 13"/>
                  <a:gd name="T1" fmla="*/ 19 h 35"/>
                  <a:gd name="T2" fmla="*/ 9 w 13"/>
                  <a:gd name="T3" fmla="*/ 16 h 35"/>
                  <a:gd name="T4" fmla="*/ 7 w 13"/>
                  <a:gd name="T5" fmla="*/ 15 h 35"/>
                  <a:gd name="T6" fmla="*/ 4 w 13"/>
                  <a:gd name="T7" fmla="*/ 35 h 35"/>
                  <a:gd name="T8" fmla="*/ 3 w 13"/>
                  <a:gd name="T9" fmla="*/ 30 h 35"/>
                  <a:gd name="T10" fmla="*/ 1 w 13"/>
                  <a:gd name="T11" fmla="*/ 10 h 35"/>
                  <a:gd name="T12" fmla="*/ 9 w 13"/>
                  <a:gd name="T13" fmla="*/ 5 h 35"/>
                  <a:gd name="T14" fmla="*/ 10 w 13"/>
                  <a:gd name="T15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5">
                    <a:moveTo>
                      <a:pt x="10" y="19"/>
                    </a:moveTo>
                    <a:cubicBezTo>
                      <a:pt x="9" y="19"/>
                      <a:pt x="9" y="17"/>
                      <a:pt x="9" y="16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7" y="15"/>
                      <a:pt x="6" y="15"/>
                      <a:pt x="4" y="35"/>
                    </a:cubicBezTo>
                    <a:cubicBezTo>
                      <a:pt x="4" y="34"/>
                      <a:pt x="4" y="32"/>
                      <a:pt x="3" y="30"/>
                    </a:cubicBezTo>
                    <a:cubicBezTo>
                      <a:pt x="0" y="25"/>
                      <a:pt x="1" y="12"/>
                      <a:pt x="1" y="10"/>
                    </a:cubicBezTo>
                    <a:cubicBezTo>
                      <a:pt x="2" y="0"/>
                      <a:pt x="9" y="5"/>
                      <a:pt x="9" y="5"/>
                    </a:cubicBezTo>
                    <a:cubicBezTo>
                      <a:pt x="13" y="9"/>
                      <a:pt x="11" y="19"/>
                      <a:pt x="10" y="19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5" name="Freeform 300">
                <a:extLst>
                  <a:ext uri="{FF2B5EF4-FFF2-40B4-BE49-F238E27FC236}">
                    <a16:creationId xmlns:a16="http://schemas.microsoft.com/office/drawing/2014/main" id="{76DCD28B-774C-4D03-B4CC-71ACBA694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0"/>
                <a:ext cx="31" cy="21"/>
              </a:xfrm>
              <a:custGeom>
                <a:avLst/>
                <a:gdLst>
                  <a:gd name="T0" fmla="*/ 21 w 23"/>
                  <a:gd name="T1" fmla="*/ 5 h 15"/>
                  <a:gd name="T2" fmla="*/ 9 w 23"/>
                  <a:gd name="T3" fmla="*/ 13 h 15"/>
                  <a:gd name="T4" fmla="*/ 4 w 23"/>
                  <a:gd name="T5" fmla="*/ 15 h 15"/>
                  <a:gd name="T6" fmla="*/ 1 w 23"/>
                  <a:gd name="T7" fmla="*/ 14 h 15"/>
                  <a:gd name="T8" fmla="*/ 0 w 23"/>
                  <a:gd name="T9" fmla="*/ 11 h 15"/>
                  <a:gd name="T10" fmla="*/ 1 w 23"/>
                  <a:gd name="T11" fmla="*/ 11 h 15"/>
                  <a:gd name="T12" fmla="*/ 1 w 23"/>
                  <a:gd name="T13" fmla="*/ 11 h 15"/>
                  <a:gd name="T14" fmla="*/ 2 w 23"/>
                  <a:gd name="T15" fmla="*/ 10 h 15"/>
                  <a:gd name="T16" fmla="*/ 2 w 23"/>
                  <a:gd name="T17" fmla="*/ 10 h 15"/>
                  <a:gd name="T18" fmla="*/ 3 w 23"/>
                  <a:gd name="T19" fmla="*/ 10 h 15"/>
                  <a:gd name="T20" fmla="*/ 23 w 23"/>
                  <a:gd name="T21" fmla="*/ 0 h 15"/>
                  <a:gd name="T22" fmla="*/ 21 w 23"/>
                  <a:gd name="T2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21" y="5"/>
                    </a:moveTo>
                    <a:cubicBezTo>
                      <a:pt x="17" y="9"/>
                      <a:pt x="15" y="10"/>
                      <a:pt x="9" y="13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8" y="9"/>
                      <a:pt x="23" y="0"/>
                    </a:cubicBezTo>
                    <a:cubicBezTo>
                      <a:pt x="22" y="3"/>
                      <a:pt x="21" y="4"/>
                      <a:pt x="21" y="5"/>
                    </a:cubicBezTo>
                  </a:path>
                </a:pathLst>
              </a:custGeom>
              <a:solidFill>
                <a:srgbClr val="CF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6" name="Freeform 301">
                <a:extLst>
                  <a:ext uri="{FF2B5EF4-FFF2-40B4-BE49-F238E27FC236}">
                    <a16:creationId xmlns:a16="http://schemas.microsoft.com/office/drawing/2014/main" id="{8ABA91AB-2611-4617-B3A2-89EF89B6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24"/>
                <a:ext cx="12" cy="156"/>
              </a:xfrm>
              <a:custGeom>
                <a:avLst/>
                <a:gdLst>
                  <a:gd name="T0" fmla="*/ 5 w 9"/>
                  <a:gd name="T1" fmla="*/ 114 h 114"/>
                  <a:gd name="T2" fmla="*/ 5 w 9"/>
                  <a:gd name="T3" fmla="*/ 0 h 114"/>
                  <a:gd name="T4" fmla="*/ 6 w 9"/>
                  <a:gd name="T5" fmla="*/ 12 h 114"/>
                  <a:gd name="T6" fmla="*/ 6 w 9"/>
                  <a:gd name="T7" fmla="*/ 19 h 114"/>
                  <a:gd name="T8" fmla="*/ 6 w 9"/>
                  <a:gd name="T9" fmla="*/ 26 h 114"/>
                  <a:gd name="T10" fmla="*/ 5 w 9"/>
                  <a:gd name="T11" fmla="*/ 33 h 114"/>
                  <a:gd name="T12" fmla="*/ 5 w 9"/>
                  <a:gd name="T13" fmla="*/ 40 h 114"/>
                  <a:gd name="T14" fmla="*/ 5 w 9"/>
                  <a:gd name="T15" fmla="*/ 47 h 114"/>
                  <a:gd name="T16" fmla="*/ 4 w 9"/>
                  <a:gd name="T17" fmla="*/ 54 h 114"/>
                  <a:gd name="T18" fmla="*/ 4 w 9"/>
                  <a:gd name="T19" fmla="*/ 60 h 114"/>
                  <a:gd name="T20" fmla="*/ 3 w 9"/>
                  <a:gd name="T21" fmla="*/ 66 h 114"/>
                  <a:gd name="T22" fmla="*/ 3 w 9"/>
                  <a:gd name="T23" fmla="*/ 72 h 114"/>
                  <a:gd name="T24" fmla="*/ 3 w 9"/>
                  <a:gd name="T25" fmla="*/ 77 h 114"/>
                  <a:gd name="T26" fmla="*/ 2 w 9"/>
                  <a:gd name="T27" fmla="*/ 83 h 114"/>
                  <a:gd name="T28" fmla="*/ 2 w 9"/>
                  <a:gd name="T29" fmla="*/ 87 h 114"/>
                  <a:gd name="T30" fmla="*/ 3 w 9"/>
                  <a:gd name="T31" fmla="*/ 92 h 114"/>
                  <a:gd name="T32" fmla="*/ 3 w 9"/>
                  <a:gd name="T33" fmla="*/ 97 h 114"/>
                  <a:gd name="T34" fmla="*/ 3 w 9"/>
                  <a:gd name="T35" fmla="*/ 103 h 114"/>
                  <a:gd name="T36" fmla="*/ 4 w 9"/>
                  <a:gd name="T37" fmla="*/ 109 h 114"/>
                  <a:gd name="T38" fmla="*/ 5 w 9"/>
                  <a:gd name="T39" fmla="*/ 114 h 114"/>
                  <a:gd name="T40" fmla="*/ 5 w 9"/>
                  <a:gd name="T4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4">
                    <a:moveTo>
                      <a:pt x="5" y="114"/>
                    </a:moveTo>
                    <a:cubicBezTo>
                      <a:pt x="0" y="76"/>
                      <a:pt x="9" y="38"/>
                      <a:pt x="5" y="0"/>
                    </a:cubicBezTo>
                    <a:cubicBezTo>
                      <a:pt x="5" y="4"/>
                      <a:pt x="5" y="9"/>
                      <a:pt x="6" y="12"/>
                    </a:cubicBezTo>
                    <a:cubicBezTo>
                      <a:pt x="6" y="14"/>
                      <a:pt x="6" y="17"/>
                      <a:pt x="6" y="19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8"/>
                      <a:pt x="5" y="31"/>
                      <a:pt x="5" y="33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2"/>
                      <a:pt x="5" y="45"/>
                      <a:pt x="5" y="47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8"/>
                      <a:pt x="4" y="60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3" y="68"/>
                      <a:pt x="3" y="70"/>
                      <a:pt x="3" y="72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9"/>
                      <a:pt x="2" y="81"/>
                      <a:pt x="2" y="83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2" y="88"/>
                      <a:pt x="2" y="90"/>
                      <a:pt x="3" y="92"/>
                    </a:cubicBezTo>
                    <a:cubicBezTo>
                      <a:pt x="3" y="97"/>
                      <a:pt x="3" y="97"/>
                      <a:pt x="3" y="97"/>
                    </a:cubicBezTo>
                    <a:cubicBezTo>
                      <a:pt x="3" y="99"/>
                      <a:pt x="3" y="101"/>
                      <a:pt x="3" y="103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5" y="114"/>
                      <a:pt x="5" y="114"/>
                      <a:pt x="5" y="114"/>
                    </a:cubicBezTo>
                    <a:cubicBezTo>
                      <a:pt x="5" y="114"/>
                      <a:pt x="5" y="114"/>
                      <a:pt x="5" y="114"/>
                    </a:cubicBezTo>
                  </a:path>
                </a:pathLst>
              </a:custGeom>
              <a:solidFill>
                <a:srgbClr val="7C7E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7" name="Freeform 302">
                <a:extLst>
                  <a:ext uri="{FF2B5EF4-FFF2-40B4-BE49-F238E27FC236}">
                    <a16:creationId xmlns:a16="http://schemas.microsoft.com/office/drawing/2014/main" id="{798AD4E9-1EA3-41D2-A048-87F8E17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1678"/>
                <a:ext cx="44" cy="318"/>
              </a:xfrm>
              <a:custGeom>
                <a:avLst/>
                <a:gdLst>
                  <a:gd name="T0" fmla="*/ 32 w 32"/>
                  <a:gd name="T1" fmla="*/ 11 h 233"/>
                  <a:gd name="T2" fmla="*/ 29 w 32"/>
                  <a:gd name="T3" fmla="*/ 28 h 233"/>
                  <a:gd name="T4" fmla="*/ 0 w 32"/>
                  <a:gd name="T5" fmla="*/ 233 h 233"/>
                  <a:gd name="T6" fmla="*/ 32 w 32"/>
                  <a:gd name="T7" fmla="*/ 0 h 233"/>
                  <a:gd name="T8" fmla="*/ 32 w 32"/>
                  <a:gd name="T9" fmla="*/ 1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33">
                    <a:moveTo>
                      <a:pt x="32" y="11"/>
                    </a:moveTo>
                    <a:cubicBezTo>
                      <a:pt x="32" y="15"/>
                      <a:pt x="30" y="23"/>
                      <a:pt x="29" y="28"/>
                    </a:cubicBezTo>
                    <a:cubicBezTo>
                      <a:pt x="17" y="79"/>
                      <a:pt x="7" y="134"/>
                      <a:pt x="0" y="233"/>
                    </a:cubicBezTo>
                    <a:cubicBezTo>
                      <a:pt x="7" y="50"/>
                      <a:pt x="29" y="5"/>
                      <a:pt x="32" y="0"/>
                    </a:cubicBezTo>
                    <a:cubicBezTo>
                      <a:pt x="32" y="3"/>
                      <a:pt x="32" y="6"/>
                      <a:pt x="32" y="1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8" name="Freeform 303">
                <a:extLst>
                  <a:ext uri="{FF2B5EF4-FFF2-40B4-BE49-F238E27FC236}">
                    <a16:creationId xmlns:a16="http://schemas.microsoft.com/office/drawing/2014/main" id="{544B106A-6AD8-478F-A410-D7A51CC0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262"/>
                <a:ext cx="30" cy="17"/>
              </a:xfrm>
              <a:custGeom>
                <a:avLst/>
                <a:gdLst>
                  <a:gd name="T0" fmla="*/ 19 w 22"/>
                  <a:gd name="T1" fmla="*/ 6 h 13"/>
                  <a:gd name="T2" fmla="*/ 9 w 22"/>
                  <a:gd name="T3" fmla="*/ 12 h 13"/>
                  <a:gd name="T4" fmla="*/ 4 w 22"/>
                  <a:gd name="T5" fmla="*/ 13 h 13"/>
                  <a:gd name="T6" fmla="*/ 1 w 22"/>
                  <a:gd name="T7" fmla="*/ 12 h 13"/>
                  <a:gd name="T8" fmla="*/ 3 w 22"/>
                  <a:gd name="T9" fmla="*/ 9 h 13"/>
                  <a:gd name="T10" fmla="*/ 9 w 22"/>
                  <a:gd name="T11" fmla="*/ 7 h 13"/>
                  <a:gd name="T12" fmla="*/ 22 w 22"/>
                  <a:gd name="T13" fmla="*/ 0 h 13"/>
                  <a:gd name="T14" fmla="*/ 19 w 22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19" y="6"/>
                    </a:moveTo>
                    <a:cubicBezTo>
                      <a:pt x="16" y="8"/>
                      <a:pt x="12" y="10"/>
                      <a:pt x="9" y="12"/>
                    </a:cubicBezTo>
                    <a:cubicBezTo>
                      <a:pt x="7" y="12"/>
                      <a:pt x="5" y="13"/>
                      <a:pt x="4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4" y="8"/>
                      <a:pt x="7" y="8"/>
                      <a:pt x="9" y="7"/>
                    </a:cubicBezTo>
                    <a:cubicBezTo>
                      <a:pt x="11" y="6"/>
                      <a:pt x="22" y="0"/>
                      <a:pt x="22" y="0"/>
                    </a:cubicBezTo>
                    <a:cubicBezTo>
                      <a:pt x="22" y="1"/>
                      <a:pt x="20" y="5"/>
                      <a:pt x="19" y="6"/>
                    </a:cubicBezTo>
                  </a:path>
                </a:pathLst>
              </a:custGeom>
              <a:solidFill>
                <a:srgbClr val="D0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99" name="Freeform 304">
                <a:extLst>
                  <a:ext uri="{FF2B5EF4-FFF2-40B4-BE49-F238E27FC236}">
                    <a16:creationId xmlns:a16="http://schemas.microsoft.com/office/drawing/2014/main" id="{71E4916E-D90B-4357-9733-9522CC49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058"/>
                <a:ext cx="5" cy="75"/>
              </a:xfrm>
              <a:custGeom>
                <a:avLst/>
                <a:gdLst>
                  <a:gd name="T0" fmla="*/ 1 w 4"/>
                  <a:gd name="T1" fmla="*/ 48 h 55"/>
                  <a:gd name="T2" fmla="*/ 4 w 4"/>
                  <a:gd name="T3" fmla="*/ 0 h 55"/>
                  <a:gd name="T4" fmla="*/ 3 w 4"/>
                  <a:gd name="T5" fmla="*/ 7 h 55"/>
                  <a:gd name="T6" fmla="*/ 3 w 4"/>
                  <a:gd name="T7" fmla="*/ 8 h 55"/>
                  <a:gd name="T8" fmla="*/ 3 w 4"/>
                  <a:gd name="T9" fmla="*/ 15 h 55"/>
                  <a:gd name="T10" fmla="*/ 3 w 4"/>
                  <a:gd name="T11" fmla="*/ 22 h 55"/>
                  <a:gd name="T12" fmla="*/ 2 w 4"/>
                  <a:gd name="T13" fmla="*/ 29 h 55"/>
                  <a:gd name="T14" fmla="*/ 2 w 4"/>
                  <a:gd name="T15" fmla="*/ 35 h 55"/>
                  <a:gd name="T16" fmla="*/ 1 w 4"/>
                  <a:gd name="T17" fmla="*/ 41 h 55"/>
                  <a:gd name="T18" fmla="*/ 1 w 4"/>
                  <a:gd name="T19" fmla="*/ 47 h 55"/>
                  <a:gd name="T20" fmla="*/ 1 w 4"/>
                  <a:gd name="T21" fmla="*/ 52 h 55"/>
                  <a:gd name="T22" fmla="*/ 0 w 4"/>
                  <a:gd name="T23" fmla="*/ 55 h 55"/>
                  <a:gd name="T24" fmla="*/ 1 w 4"/>
                  <a:gd name="T25" fmla="*/ 50 h 55"/>
                  <a:gd name="T26" fmla="*/ 1 w 4"/>
                  <a:gd name="T27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5">
                    <a:moveTo>
                      <a:pt x="1" y="48"/>
                    </a:moveTo>
                    <a:cubicBezTo>
                      <a:pt x="3" y="7"/>
                      <a:pt x="3" y="7"/>
                      <a:pt x="4" y="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20"/>
                      <a:pt x="3" y="22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1"/>
                      <a:pt x="2" y="33"/>
                      <a:pt x="2" y="35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3"/>
                      <a:pt x="1" y="45"/>
                      <a:pt x="1" y="47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49"/>
                      <a:pt x="1" y="48"/>
                      <a:pt x="1" y="48"/>
                    </a:cubicBezTo>
                  </a:path>
                </a:pathLst>
              </a:custGeom>
              <a:solidFill>
                <a:srgbClr val="797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0" name="Freeform 305">
                <a:extLst>
                  <a:ext uri="{FF2B5EF4-FFF2-40B4-BE49-F238E27FC236}">
                    <a16:creationId xmlns:a16="http://schemas.microsoft.com/office/drawing/2014/main" id="{FEEF8001-0E5B-498E-8983-5E2F8EB3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5"/>
                <a:ext cx="74" cy="44"/>
              </a:xfrm>
              <a:custGeom>
                <a:avLst/>
                <a:gdLst>
                  <a:gd name="T0" fmla="*/ 48 w 54"/>
                  <a:gd name="T1" fmla="*/ 9 h 32"/>
                  <a:gd name="T2" fmla="*/ 2 w 54"/>
                  <a:gd name="T3" fmla="*/ 31 h 32"/>
                  <a:gd name="T4" fmla="*/ 0 w 54"/>
                  <a:gd name="T5" fmla="*/ 30 h 32"/>
                  <a:gd name="T6" fmla="*/ 0 w 54"/>
                  <a:gd name="T7" fmla="*/ 29 h 32"/>
                  <a:gd name="T8" fmla="*/ 0 w 54"/>
                  <a:gd name="T9" fmla="*/ 29 h 32"/>
                  <a:gd name="T10" fmla="*/ 1 w 54"/>
                  <a:gd name="T11" fmla="*/ 28 h 32"/>
                  <a:gd name="T12" fmla="*/ 20 w 54"/>
                  <a:gd name="T13" fmla="*/ 22 h 32"/>
                  <a:gd name="T14" fmla="*/ 36 w 54"/>
                  <a:gd name="T15" fmla="*/ 13 h 32"/>
                  <a:gd name="T16" fmla="*/ 54 w 54"/>
                  <a:gd name="T17" fmla="*/ 0 h 32"/>
                  <a:gd name="T18" fmla="*/ 48 w 54"/>
                  <a:gd name="T1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48" y="9"/>
                    </a:moveTo>
                    <a:cubicBezTo>
                      <a:pt x="33" y="25"/>
                      <a:pt x="4" y="32"/>
                      <a:pt x="2" y="31"/>
                    </a:cubicBezTo>
                    <a:cubicBezTo>
                      <a:pt x="1" y="31"/>
                      <a:pt x="1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0" y="28"/>
                      <a:pt x="1" y="28"/>
                    </a:cubicBezTo>
                    <a:cubicBezTo>
                      <a:pt x="7" y="25"/>
                      <a:pt x="14" y="24"/>
                      <a:pt x="20" y="22"/>
                    </a:cubicBezTo>
                    <a:cubicBezTo>
                      <a:pt x="27" y="19"/>
                      <a:pt x="34" y="14"/>
                      <a:pt x="36" y="13"/>
                    </a:cubicBezTo>
                    <a:cubicBezTo>
                      <a:pt x="42" y="9"/>
                      <a:pt x="48" y="4"/>
                      <a:pt x="54" y="0"/>
                    </a:cubicBezTo>
                    <a:cubicBezTo>
                      <a:pt x="53" y="2"/>
                      <a:pt x="49" y="7"/>
                      <a:pt x="48" y="9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1" name="Freeform 306">
                <a:extLst>
                  <a:ext uri="{FF2B5EF4-FFF2-40B4-BE49-F238E27FC236}">
                    <a16:creationId xmlns:a16="http://schemas.microsoft.com/office/drawing/2014/main" id="{C16E665E-B21D-4FD4-B085-56643A0AB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030"/>
                <a:ext cx="21" cy="367"/>
              </a:xfrm>
              <a:custGeom>
                <a:avLst/>
                <a:gdLst>
                  <a:gd name="T0" fmla="*/ 14 w 15"/>
                  <a:gd name="T1" fmla="*/ 2 h 269"/>
                  <a:gd name="T2" fmla="*/ 13 w 15"/>
                  <a:gd name="T3" fmla="*/ 187 h 269"/>
                  <a:gd name="T4" fmla="*/ 0 w 15"/>
                  <a:gd name="T5" fmla="*/ 269 h 269"/>
                  <a:gd name="T6" fmla="*/ 13 w 15"/>
                  <a:gd name="T7" fmla="*/ 207 h 269"/>
                  <a:gd name="T8" fmla="*/ 10 w 15"/>
                  <a:gd name="T9" fmla="*/ 51 h 269"/>
                  <a:gd name="T10" fmla="*/ 15 w 15"/>
                  <a:gd name="T11" fmla="*/ 0 h 269"/>
                  <a:gd name="T12" fmla="*/ 14 w 15"/>
                  <a:gd name="T1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9">
                    <a:moveTo>
                      <a:pt x="14" y="2"/>
                    </a:moveTo>
                    <a:cubicBezTo>
                      <a:pt x="14" y="2"/>
                      <a:pt x="8" y="31"/>
                      <a:pt x="13" y="187"/>
                    </a:cubicBezTo>
                    <a:cubicBezTo>
                      <a:pt x="14" y="218"/>
                      <a:pt x="15" y="242"/>
                      <a:pt x="0" y="269"/>
                    </a:cubicBezTo>
                    <a:cubicBezTo>
                      <a:pt x="9" y="252"/>
                      <a:pt x="14" y="231"/>
                      <a:pt x="13" y="207"/>
                    </a:cubicBezTo>
                    <a:cubicBezTo>
                      <a:pt x="10" y="145"/>
                      <a:pt x="9" y="60"/>
                      <a:pt x="10" y="51"/>
                    </a:cubicBezTo>
                    <a:cubicBezTo>
                      <a:pt x="12" y="42"/>
                      <a:pt x="7" y="14"/>
                      <a:pt x="15" y="0"/>
                    </a:cubicBezTo>
                    <a:cubicBezTo>
                      <a:pt x="14" y="0"/>
                      <a:pt x="14" y="1"/>
                      <a:pt x="14" y="2"/>
                    </a:cubicBezTo>
                  </a:path>
                </a:pathLst>
              </a:custGeom>
              <a:solidFill>
                <a:srgbClr val="73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2" name="Freeform 307">
                <a:extLst>
                  <a:ext uri="{FF2B5EF4-FFF2-40B4-BE49-F238E27FC236}">
                    <a16:creationId xmlns:a16="http://schemas.microsoft.com/office/drawing/2014/main" id="{E23D50CE-31E1-4F40-A97C-A902B9367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5" cy="28"/>
              </a:xfrm>
              <a:custGeom>
                <a:avLst/>
                <a:gdLst>
                  <a:gd name="T0" fmla="*/ 9 w 11"/>
                  <a:gd name="T1" fmla="*/ 13 h 20"/>
                  <a:gd name="T2" fmla="*/ 8 w 11"/>
                  <a:gd name="T3" fmla="*/ 13 h 20"/>
                  <a:gd name="T4" fmla="*/ 8 w 11"/>
                  <a:gd name="T5" fmla="*/ 12 h 20"/>
                  <a:gd name="T6" fmla="*/ 6 w 11"/>
                  <a:gd name="T7" fmla="*/ 12 h 20"/>
                  <a:gd name="T8" fmla="*/ 4 w 11"/>
                  <a:gd name="T9" fmla="*/ 15 h 20"/>
                  <a:gd name="T10" fmla="*/ 4 w 11"/>
                  <a:gd name="T11" fmla="*/ 17 h 20"/>
                  <a:gd name="T12" fmla="*/ 2 w 11"/>
                  <a:gd name="T13" fmla="*/ 20 h 20"/>
                  <a:gd name="T14" fmla="*/ 1 w 11"/>
                  <a:gd name="T15" fmla="*/ 17 h 20"/>
                  <a:gd name="T16" fmla="*/ 1 w 11"/>
                  <a:gd name="T17" fmla="*/ 15 h 20"/>
                  <a:gd name="T18" fmla="*/ 1 w 11"/>
                  <a:gd name="T19" fmla="*/ 15 h 20"/>
                  <a:gd name="T20" fmla="*/ 0 w 11"/>
                  <a:gd name="T21" fmla="*/ 11 h 20"/>
                  <a:gd name="T22" fmla="*/ 0 w 11"/>
                  <a:gd name="T23" fmla="*/ 7 h 20"/>
                  <a:gd name="T24" fmla="*/ 6 w 11"/>
                  <a:gd name="T25" fmla="*/ 2 h 20"/>
                  <a:gd name="T26" fmla="*/ 9 w 11"/>
                  <a:gd name="T2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9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3" y="18"/>
                      <a:pt x="3" y="19"/>
                      <a:pt x="2" y="20"/>
                    </a:cubicBezTo>
                    <a:cubicBezTo>
                      <a:pt x="2" y="19"/>
                      <a:pt x="1" y="18"/>
                      <a:pt x="1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9"/>
                      <a:pt x="0" y="9"/>
                      <a:pt x="0" y="7"/>
                    </a:cubicBezTo>
                    <a:cubicBezTo>
                      <a:pt x="2" y="0"/>
                      <a:pt x="6" y="2"/>
                      <a:pt x="6" y="2"/>
                    </a:cubicBezTo>
                    <a:cubicBezTo>
                      <a:pt x="10" y="3"/>
                      <a:pt x="11" y="12"/>
                      <a:pt x="9" y="13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3" name="Freeform 308">
                <a:extLst>
                  <a:ext uri="{FF2B5EF4-FFF2-40B4-BE49-F238E27FC236}">
                    <a16:creationId xmlns:a16="http://schemas.microsoft.com/office/drawing/2014/main" id="{58886D56-44EA-49DB-91F9-73D8536F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3"/>
                <a:ext cx="27" cy="16"/>
              </a:xfrm>
              <a:custGeom>
                <a:avLst/>
                <a:gdLst>
                  <a:gd name="T0" fmla="*/ 16 w 20"/>
                  <a:gd name="T1" fmla="*/ 6 h 12"/>
                  <a:gd name="T2" fmla="*/ 3 w 20"/>
                  <a:gd name="T3" fmla="*/ 12 h 12"/>
                  <a:gd name="T4" fmla="*/ 0 w 20"/>
                  <a:gd name="T5" fmla="*/ 11 h 12"/>
                  <a:gd name="T6" fmla="*/ 0 w 20"/>
                  <a:gd name="T7" fmla="*/ 10 h 12"/>
                  <a:gd name="T8" fmla="*/ 0 w 20"/>
                  <a:gd name="T9" fmla="*/ 10 h 12"/>
                  <a:gd name="T10" fmla="*/ 1 w 20"/>
                  <a:gd name="T11" fmla="*/ 8 h 12"/>
                  <a:gd name="T12" fmla="*/ 2 w 20"/>
                  <a:gd name="T13" fmla="*/ 8 h 12"/>
                  <a:gd name="T14" fmla="*/ 2 w 20"/>
                  <a:gd name="T15" fmla="*/ 8 h 12"/>
                  <a:gd name="T16" fmla="*/ 8 w 20"/>
                  <a:gd name="T17" fmla="*/ 6 h 12"/>
                  <a:gd name="T18" fmla="*/ 20 w 20"/>
                  <a:gd name="T19" fmla="*/ 0 h 12"/>
                  <a:gd name="T20" fmla="*/ 16 w 2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6" y="6"/>
                    </a:moveTo>
                    <a:cubicBezTo>
                      <a:pt x="14" y="8"/>
                      <a:pt x="11" y="10"/>
                      <a:pt x="3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7"/>
                      <a:pt x="8" y="6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2"/>
                      <a:pt x="17" y="5"/>
                      <a:pt x="16" y="6"/>
                    </a:cubicBezTo>
                  </a:path>
                </a:pathLst>
              </a:custGeom>
              <a:solidFill>
                <a:srgbClr val="D1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4" name="Freeform 309">
                <a:extLst>
                  <a:ext uri="{FF2B5EF4-FFF2-40B4-BE49-F238E27FC236}">
                    <a16:creationId xmlns:a16="http://schemas.microsoft.com/office/drawing/2014/main" id="{7E96ED69-D27D-4E93-96E0-AD734025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998"/>
                <a:ext cx="14" cy="22"/>
              </a:xfrm>
              <a:custGeom>
                <a:avLst/>
                <a:gdLst>
                  <a:gd name="T0" fmla="*/ 9 w 10"/>
                  <a:gd name="T1" fmla="*/ 11 h 16"/>
                  <a:gd name="T2" fmla="*/ 8 w 10"/>
                  <a:gd name="T3" fmla="*/ 11 h 16"/>
                  <a:gd name="T4" fmla="*/ 7 w 10"/>
                  <a:gd name="T5" fmla="*/ 11 h 16"/>
                  <a:gd name="T6" fmla="*/ 5 w 10"/>
                  <a:gd name="T7" fmla="*/ 11 h 16"/>
                  <a:gd name="T8" fmla="*/ 5 w 10"/>
                  <a:gd name="T9" fmla="*/ 12 h 16"/>
                  <a:gd name="T10" fmla="*/ 5 w 10"/>
                  <a:gd name="T11" fmla="*/ 12 h 16"/>
                  <a:gd name="T12" fmla="*/ 3 w 10"/>
                  <a:gd name="T13" fmla="*/ 14 h 16"/>
                  <a:gd name="T14" fmla="*/ 3 w 10"/>
                  <a:gd name="T15" fmla="*/ 16 h 16"/>
                  <a:gd name="T16" fmla="*/ 1 w 10"/>
                  <a:gd name="T17" fmla="*/ 15 h 16"/>
                  <a:gd name="T18" fmla="*/ 0 w 10"/>
                  <a:gd name="T19" fmla="*/ 12 h 16"/>
                  <a:gd name="T20" fmla="*/ 1 w 10"/>
                  <a:gd name="T21" fmla="*/ 4 h 16"/>
                  <a:gd name="T22" fmla="*/ 10 w 10"/>
                  <a:gd name="T23" fmla="*/ 7 h 16"/>
                  <a:gd name="T24" fmla="*/ 9 w 10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3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1" y="4"/>
                      <a:pt x="1" y="4"/>
                    </a:cubicBezTo>
                    <a:cubicBezTo>
                      <a:pt x="3" y="2"/>
                      <a:pt x="8" y="0"/>
                      <a:pt x="10" y="7"/>
                    </a:cubicBezTo>
                    <a:cubicBezTo>
                      <a:pt x="10" y="9"/>
                      <a:pt x="9" y="11"/>
                      <a:pt x="9" y="11"/>
                    </a:cubicBezTo>
                  </a:path>
                </a:pathLst>
              </a:custGeom>
              <a:solidFill>
                <a:srgbClr val="AAA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5" name="Freeform 310">
                <a:extLst>
                  <a:ext uri="{FF2B5EF4-FFF2-40B4-BE49-F238E27FC236}">
                    <a16:creationId xmlns:a16="http://schemas.microsoft.com/office/drawing/2014/main" id="{EF6A6556-29E7-4684-BA7F-FCA52D72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428"/>
                <a:ext cx="71" cy="40"/>
              </a:xfrm>
              <a:custGeom>
                <a:avLst/>
                <a:gdLst>
                  <a:gd name="T0" fmla="*/ 47 w 52"/>
                  <a:gd name="T1" fmla="*/ 6 h 29"/>
                  <a:gd name="T2" fmla="*/ 2 w 52"/>
                  <a:gd name="T3" fmla="*/ 29 h 29"/>
                  <a:gd name="T4" fmla="*/ 1 w 52"/>
                  <a:gd name="T5" fmla="*/ 26 h 29"/>
                  <a:gd name="T6" fmla="*/ 9 w 52"/>
                  <a:gd name="T7" fmla="*/ 24 h 29"/>
                  <a:gd name="T8" fmla="*/ 26 w 52"/>
                  <a:gd name="T9" fmla="*/ 17 h 29"/>
                  <a:gd name="T10" fmla="*/ 52 w 52"/>
                  <a:gd name="T11" fmla="*/ 0 h 29"/>
                  <a:gd name="T12" fmla="*/ 47 w 52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47" y="6"/>
                    </a:moveTo>
                    <a:cubicBezTo>
                      <a:pt x="31" y="25"/>
                      <a:pt x="3" y="29"/>
                      <a:pt x="2" y="29"/>
                    </a:cubicBezTo>
                    <a:cubicBezTo>
                      <a:pt x="1" y="29"/>
                      <a:pt x="0" y="27"/>
                      <a:pt x="1" y="26"/>
                    </a:cubicBezTo>
                    <a:cubicBezTo>
                      <a:pt x="2" y="24"/>
                      <a:pt x="6" y="24"/>
                      <a:pt x="9" y="24"/>
                    </a:cubicBezTo>
                    <a:cubicBezTo>
                      <a:pt x="12" y="23"/>
                      <a:pt x="20" y="20"/>
                      <a:pt x="26" y="17"/>
                    </a:cubicBezTo>
                    <a:cubicBezTo>
                      <a:pt x="35" y="12"/>
                      <a:pt x="44" y="5"/>
                      <a:pt x="52" y="0"/>
                    </a:cubicBezTo>
                    <a:cubicBezTo>
                      <a:pt x="51" y="2"/>
                      <a:pt x="49" y="5"/>
                      <a:pt x="47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6" name="Freeform 311">
                <a:extLst>
                  <a:ext uri="{FF2B5EF4-FFF2-40B4-BE49-F238E27FC236}">
                    <a16:creationId xmlns:a16="http://schemas.microsoft.com/office/drawing/2014/main" id="{809266FD-1B3C-4E16-9681-A32335F9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3" cy="15"/>
              </a:xfrm>
              <a:custGeom>
                <a:avLst/>
                <a:gdLst>
                  <a:gd name="T0" fmla="*/ 7 w 9"/>
                  <a:gd name="T1" fmla="*/ 8 h 11"/>
                  <a:gd name="T2" fmla="*/ 6 w 9"/>
                  <a:gd name="T3" fmla="*/ 8 h 11"/>
                  <a:gd name="T4" fmla="*/ 4 w 9"/>
                  <a:gd name="T5" fmla="*/ 8 h 11"/>
                  <a:gd name="T6" fmla="*/ 4 w 9"/>
                  <a:gd name="T7" fmla="*/ 9 h 11"/>
                  <a:gd name="T8" fmla="*/ 2 w 9"/>
                  <a:gd name="T9" fmla="*/ 11 h 11"/>
                  <a:gd name="T10" fmla="*/ 2 w 9"/>
                  <a:gd name="T11" fmla="*/ 11 h 11"/>
                  <a:gd name="T12" fmla="*/ 1 w 9"/>
                  <a:gd name="T13" fmla="*/ 11 h 11"/>
                  <a:gd name="T14" fmla="*/ 0 w 9"/>
                  <a:gd name="T15" fmla="*/ 9 h 11"/>
                  <a:gd name="T16" fmla="*/ 0 w 9"/>
                  <a:gd name="T17" fmla="*/ 3 h 11"/>
                  <a:gd name="T18" fmla="*/ 4 w 9"/>
                  <a:gd name="T19" fmla="*/ 1 h 11"/>
                  <a:gd name="T20" fmla="*/ 7 w 9"/>
                  <a:gd name="T21" fmla="*/ 2 h 11"/>
                  <a:gd name="T22" fmla="*/ 8 w 9"/>
                  <a:gd name="T23" fmla="*/ 7 h 11"/>
                  <a:gd name="T24" fmla="*/ 7 w 9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1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6"/>
                      <a:pt x="0" y="3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6" y="1"/>
                      <a:pt x="7" y="2"/>
                    </a:cubicBezTo>
                    <a:cubicBezTo>
                      <a:pt x="8" y="4"/>
                      <a:pt x="9" y="6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</a:path>
                </a:pathLst>
              </a:custGeom>
              <a:solidFill>
                <a:srgbClr val="ACA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07" name="Freeform 312">
                <a:extLst>
                  <a:ext uri="{FF2B5EF4-FFF2-40B4-BE49-F238E27FC236}">
                    <a16:creationId xmlns:a16="http://schemas.microsoft.com/office/drawing/2014/main" id="{8FCD0150-1427-40BF-9685-D20020E2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034"/>
                <a:ext cx="11" cy="344"/>
              </a:xfrm>
              <a:custGeom>
                <a:avLst/>
                <a:gdLst>
                  <a:gd name="T0" fmla="*/ 5 w 8"/>
                  <a:gd name="T1" fmla="*/ 9 h 252"/>
                  <a:gd name="T2" fmla="*/ 7 w 8"/>
                  <a:gd name="T3" fmla="*/ 191 h 252"/>
                  <a:gd name="T4" fmla="*/ 0 w 8"/>
                  <a:gd name="T5" fmla="*/ 252 h 252"/>
                  <a:gd name="T6" fmla="*/ 7 w 8"/>
                  <a:gd name="T7" fmla="*/ 204 h 252"/>
                  <a:gd name="T8" fmla="*/ 4 w 8"/>
                  <a:gd name="T9" fmla="*/ 48 h 252"/>
                  <a:gd name="T10" fmla="*/ 7 w 8"/>
                  <a:gd name="T11" fmla="*/ 0 h 252"/>
                  <a:gd name="T12" fmla="*/ 6 w 8"/>
                  <a:gd name="T13" fmla="*/ 3 h 252"/>
                  <a:gd name="T14" fmla="*/ 5 w 8"/>
                  <a:gd name="T15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52">
                    <a:moveTo>
                      <a:pt x="5" y="9"/>
                    </a:moveTo>
                    <a:cubicBezTo>
                      <a:pt x="5" y="15"/>
                      <a:pt x="3" y="78"/>
                      <a:pt x="7" y="191"/>
                    </a:cubicBezTo>
                    <a:cubicBezTo>
                      <a:pt x="8" y="215"/>
                      <a:pt x="8" y="229"/>
                      <a:pt x="0" y="252"/>
                    </a:cubicBezTo>
                    <a:cubicBezTo>
                      <a:pt x="5" y="238"/>
                      <a:pt x="8" y="222"/>
                      <a:pt x="7" y="204"/>
                    </a:cubicBezTo>
                    <a:cubicBezTo>
                      <a:pt x="4" y="142"/>
                      <a:pt x="3" y="57"/>
                      <a:pt x="4" y="48"/>
                    </a:cubicBezTo>
                    <a:cubicBezTo>
                      <a:pt x="6" y="40"/>
                      <a:pt x="2" y="15"/>
                      <a:pt x="7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5"/>
                      <a:pt x="6" y="7"/>
                      <a:pt x="5" y="9"/>
                    </a:cubicBezTo>
                  </a:path>
                </a:pathLst>
              </a:custGeom>
              <a:solidFill>
                <a:srgbClr val="70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4" name="Freeform 313">
                <a:extLst>
                  <a:ext uri="{FF2B5EF4-FFF2-40B4-BE49-F238E27FC236}">
                    <a16:creationId xmlns:a16="http://schemas.microsoft.com/office/drawing/2014/main" id="{D31FF090-22E7-4F3D-94D7-A2CE7849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64"/>
                <a:ext cx="26" cy="15"/>
              </a:xfrm>
              <a:custGeom>
                <a:avLst/>
                <a:gdLst>
                  <a:gd name="T0" fmla="*/ 14 w 19"/>
                  <a:gd name="T1" fmla="*/ 6 h 11"/>
                  <a:gd name="T2" fmla="*/ 3 w 19"/>
                  <a:gd name="T3" fmla="*/ 11 h 11"/>
                  <a:gd name="T4" fmla="*/ 2 w 19"/>
                  <a:gd name="T5" fmla="*/ 11 h 11"/>
                  <a:gd name="T6" fmla="*/ 0 w 19"/>
                  <a:gd name="T7" fmla="*/ 9 h 11"/>
                  <a:gd name="T8" fmla="*/ 2 w 19"/>
                  <a:gd name="T9" fmla="*/ 7 h 11"/>
                  <a:gd name="T10" fmla="*/ 2 w 19"/>
                  <a:gd name="T11" fmla="*/ 7 h 11"/>
                  <a:gd name="T12" fmla="*/ 8 w 19"/>
                  <a:gd name="T13" fmla="*/ 5 h 11"/>
                  <a:gd name="T14" fmla="*/ 14 w 19"/>
                  <a:gd name="T15" fmla="*/ 2 h 11"/>
                  <a:gd name="T16" fmla="*/ 19 w 19"/>
                  <a:gd name="T17" fmla="*/ 0 h 11"/>
                  <a:gd name="T18" fmla="*/ 14 w 19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14" y="6"/>
                    </a:moveTo>
                    <a:cubicBezTo>
                      <a:pt x="12" y="8"/>
                      <a:pt x="4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6"/>
                      <a:pt x="8" y="5"/>
                    </a:cubicBezTo>
                    <a:cubicBezTo>
                      <a:pt x="10" y="4"/>
                      <a:pt x="12" y="3"/>
                      <a:pt x="14" y="2"/>
                    </a:cubicBezTo>
                    <a:cubicBezTo>
                      <a:pt x="16" y="1"/>
                      <a:pt x="17" y="1"/>
                      <a:pt x="19" y="0"/>
                    </a:cubicBezTo>
                    <a:cubicBezTo>
                      <a:pt x="17" y="3"/>
                      <a:pt x="15" y="5"/>
                      <a:pt x="14" y="6"/>
                    </a:cubicBezTo>
                  </a:path>
                </a:pathLst>
              </a:custGeom>
              <a:solidFill>
                <a:srgbClr val="D2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5" name="Freeform 314">
                <a:extLst>
                  <a:ext uri="{FF2B5EF4-FFF2-40B4-BE49-F238E27FC236}">
                    <a16:creationId xmlns:a16="http://schemas.microsoft.com/office/drawing/2014/main" id="{ECDC2794-42AA-4485-AC96-A2B18F1D4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29"/>
                <a:ext cx="68" cy="41"/>
              </a:xfrm>
              <a:custGeom>
                <a:avLst/>
                <a:gdLst>
                  <a:gd name="T0" fmla="*/ 46 w 50"/>
                  <a:gd name="T1" fmla="*/ 5 h 30"/>
                  <a:gd name="T2" fmla="*/ 25 w 50"/>
                  <a:gd name="T3" fmla="*/ 20 h 30"/>
                  <a:gd name="T4" fmla="*/ 0 w 50"/>
                  <a:gd name="T5" fmla="*/ 27 h 30"/>
                  <a:gd name="T6" fmla="*/ 0 w 50"/>
                  <a:gd name="T7" fmla="*/ 25 h 30"/>
                  <a:gd name="T8" fmla="*/ 1 w 50"/>
                  <a:gd name="T9" fmla="*/ 25 h 30"/>
                  <a:gd name="T10" fmla="*/ 25 w 50"/>
                  <a:gd name="T11" fmla="*/ 16 h 30"/>
                  <a:gd name="T12" fmla="*/ 50 w 50"/>
                  <a:gd name="T13" fmla="*/ 0 h 30"/>
                  <a:gd name="T14" fmla="*/ 46 w 50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0">
                    <a:moveTo>
                      <a:pt x="46" y="5"/>
                    </a:moveTo>
                    <a:cubicBezTo>
                      <a:pt x="46" y="5"/>
                      <a:pt x="37" y="15"/>
                      <a:pt x="25" y="20"/>
                    </a:cubicBezTo>
                    <a:cubicBezTo>
                      <a:pt x="20" y="23"/>
                      <a:pt x="1" y="30"/>
                      <a:pt x="0" y="2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9" y="23"/>
                      <a:pt x="14" y="21"/>
                      <a:pt x="25" y="16"/>
                    </a:cubicBezTo>
                    <a:cubicBezTo>
                      <a:pt x="34" y="12"/>
                      <a:pt x="41" y="5"/>
                      <a:pt x="50" y="0"/>
                    </a:cubicBezTo>
                    <a:cubicBezTo>
                      <a:pt x="49" y="2"/>
                      <a:pt x="47" y="4"/>
                      <a:pt x="46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6" name="Freeform 315">
                <a:extLst>
                  <a:ext uri="{FF2B5EF4-FFF2-40B4-BE49-F238E27FC236}">
                    <a16:creationId xmlns:a16="http://schemas.microsoft.com/office/drawing/2014/main" id="{51A70E74-7757-4011-906F-E0CF98066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1"/>
                <a:ext cx="11" cy="14"/>
              </a:xfrm>
              <a:custGeom>
                <a:avLst/>
                <a:gdLst>
                  <a:gd name="T0" fmla="*/ 7 w 8"/>
                  <a:gd name="T1" fmla="*/ 7 h 10"/>
                  <a:gd name="T2" fmla="*/ 4 w 8"/>
                  <a:gd name="T3" fmla="*/ 8 h 10"/>
                  <a:gd name="T4" fmla="*/ 4 w 8"/>
                  <a:gd name="T5" fmla="*/ 9 h 10"/>
                  <a:gd name="T6" fmla="*/ 3 w 8"/>
                  <a:gd name="T7" fmla="*/ 10 h 10"/>
                  <a:gd name="T8" fmla="*/ 1 w 8"/>
                  <a:gd name="T9" fmla="*/ 10 h 10"/>
                  <a:gd name="T10" fmla="*/ 0 w 8"/>
                  <a:gd name="T11" fmla="*/ 8 h 10"/>
                  <a:gd name="T12" fmla="*/ 0 w 8"/>
                  <a:gd name="T13" fmla="*/ 4 h 10"/>
                  <a:gd name="T14" fmla="*/ 2 w 8"/>
                  <a:gd name="T15" fmla="*/ 1 h 10"/>
                  <a:gd name="T16" fmla="*/ 6 w 8"/>
                  <a:gd name="T17" fmla="*/ 1 h 10"/>
                  <a:gd name="T18" fmla="*/ 8 w 8"/>
                  <a:gd name="T19" fmla="*/ 6 h 10"/>
                  <a:gd name="T20" fmla="*/ 7 w 8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7" y="7"/>
                    </a:moveTo>
                    <a:cubicBezTo>
                      <a:pt x="6" y="8"/>
                      <a:pt x="5" y="7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8" y="3"/>
                      <a:pt x="8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AFB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7" name="Freeform 316">
                <a:extLst>
                  <a:ext uri="{FF2B5EF4-FFF2-40B4-BE49-F238E27FC236}">
                    <a16:creationId xmlns:a16="http://schemas.microsoft.com/office/drawing/2014/main" id="{395AFD89-3CEB-4FAC-B6C9-E30406D56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432"/>
                <a:ext cx="65" cy="37"/>
              </a:xfrm>
              <a:custGeom>
                <a:avLst/>
                <a:gdLst>
                  <a:gd name="T0" fmla="*/ 46 w 48"/>
                  <a:gd name="T1" fmla="*/ 3 h 27"/>
                  <a:gd name="T2" fmla="*/ 25 w 48"/>
                  <a:gd name="T3" fmla="*/ 18 h 27"/>
                  <a:gd name="T4" fmla="*/ 0 w 48"/>
                  <a:gd name="T5" fmla="*/ 24 h 27"/>
                  <a:gd name="T6" fmla="*/ 1 w 48"/>
                  <a:gd name="T7" fmla="*/ 23 h 27"/>
                  <a:gd name="T8" fmla="*/ 6 w 48"/>
                  <a:gd name="T9" fmla="*/ 22 h 27"/>
                  <a:gd name="T10" fmla="*/ 25 w 48"/>
                  <a:gd name="T11" fmla="*/ 14 h 27"/>
                  <a:gd name="T12" fmla="*/ 48 w 48"/>
                  <a:gd name="T13" fmla="*/ 0 h 27"/>
                  <a:gd name="T14" fmla="*/ 46 w 48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27">
                    <a:moveTo>
                      <a:pt x="46" y="3"/>
                    </a:moveTo>
                    <a:cubicBezTo>
                      <a:pt x="44" y="5"/>
                      <a:pt x="37" y="13"/>
                      <a:pt x="25" y="18"/>
                    </a:cubicBezTo>
                    <a:cubicBezTo>
                      <a:pt x="18" y="21"/>
                      <a:pt x="0" y="27"/>
                      <a:pt x="0" y="24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2"/>
                      <a:pt x="4" y="22"/>
                      <a:pt x="6" y="22"/>
                    </a:cubicBezTo>
                    <a:cubicBezTo>
                      <a:pt x="7" y="22"/>
                      <a:pt x="16" y="19"/>
                      <a:pt x="25" y="14"/>
                    </a:cubicBezTo>
                    <a:cubicBezTo>
                      <a:pt x="33" y="10"/>
                      <a:pt x="40" y="5"/>
                      <a:pt x="48" y="0"/>
                    </a:cubicBezTo>
                    <a:cubicBezTo>
                      <a:pt x="47" y="1"/>
                      <a:pt x="47" y="2"/>
                      <a:pt x="46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2650F91F-03F0-4672-B15B-5FD59E57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03"/>
                <a:ext cx="11" cy="10"/>
              </a:xfrm>
              <a:custGeom>
                <a:avLst/>
                <a:gdLst>
                  <a:gd name="T0" fmla="*/ 6 w 8"/>
                  <a:gd name="T1" fmla="*/ 6 h 8"/>
                  <a:gd name="T2" fmla="*/ 4 w 8"/>
                  <a:gd name="T3" fmla="*/ 6 h 8"/>
                  <a:gd name="T4" fmla="*/ 3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8 h 8"/>
                  <a:gd name="T12" fmla="*/ 0 w 8"/>
                  <a:gd name="T13" fmla="*/ 6 h 8"/>
                  <a:gd name="T14" fmla="*/ 1 w 8"/>
                  <a:gd name="T15" fmla="*/ 3 h 8"/>
                  <a:gd name="T16" fmla="*/ 2 w 8"/>
                  <a:gd name="T17" fmla="*/ 1 h 8"/>
                  <a:gd name="T18" fmla="*/ 6 w 8"/>
                  <a:gd name="T19" fmla="*/ 0 h 8"/>
                  <a:gd name="T20" fmla="*/ 7 w 8"/>
                  <a:gd name="T21" fmla="*/ 5 h 8"/>
                  <a:gd name="T22" fmla="*/ 7 w 8"/>
                  <a:gd name="T23" fmla="*/ 5 h 8"/>
                  <a:gd name="T24" fmla="*/ 6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6" y="6"/>
                    </a:move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7" y="1"/>
                      <a:pt x="8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</a:path>
                </a:pathLst>
              </a:custGeom>
              <a:solidFill>
                <a:srgbClr val="B2B3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97B47ADC-8ACB-4A8C-B190-502701DC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6"/>
                <a:ext cx="24" cy="13"/>
              </a:xfrm>
              <a:custGeom>
                <a:avLst/>
                <a:gdLst>
                  <a:gd name="T0" fmla="*/ 13 w 17"/>
                  <a:gd name="T1" fmla="*/ 5 h 10"/>
                  <a:gd name="T2" fmla="*/ 2 w 17"/>
                  <a:gd name="T3" fmla="*/ 9 h 10"/>
                  <a:gd name="T4" fmla="*/ 0 w 17"/>
                  <a:gd name="T5" fmla="*/ 8 h 10"/>
                  <a:gd name="T6" fmla="*/ 1 w 17"/>
                  <a:gd name="T7" fmla="*/ 6 h 10"/>
                  <a:gd name="T8" fmla="*/ 7 w 17"/>
                  <a:gd name="T9" fmla="*/ 4 h 10"/>
                  <a:gd name="T10" fmla="*/ 11 w 17"/>
                  <a:gd name="T11" fmla="*/ 2 h 10"/>
                  <a:gd name="T12" fmla="*/ 17 w 17"/>
                  <a:gd name="T13" fmla="*/ 0 h 10"/>
                  <a:gd name="T14" fmla="*/ 13 w 17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3" y="5"/>
                    </a:moveTo>
                    <a:cubicBezTo>
                      <a:pt x="11" y="6"/>
                      <a:pt x="2" y="10"/>
                      <a:pt x="2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5" y="5"/>
                      <a:pt x="7" y="4"/>
                    </a:cubicBezTo>
                    <a:cubicBezTo>
                      <a:pt x="8" y="4"/>
                      <a:pt x="10" y="3"/>
                      <a:pt x="11" y="2"/>
                    </a:cubicBezTo>
                    <a:cubicBezTo>
                      <a:pt x="13" y="1"/>
                      <a:pt x="15" y="1"/>
                      <a:pt x="17" y="0"/>
                    </a:cubicBezTo>
                    <a:cubicBezTo>
                      <a:pt x="16" y="2"/>
                      <a:pt x="14" y="4"/>
                      <a:pt x="13" y="5"/>
                    </a:cubicBezTo>
                  </a:path>
                </a:pathLst>
              </a:custGeom>
              <a:solidFill>
                <a:srgbClr val="D4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DEF3BBCF-5096-43C9-987D-8F844855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5"/>
                <a:ext cx="61" cy="31"/>
              </a:xfrm>
              <a:custGeom>
                <a:avLst/>
                <a:gdLst>
                  <a:gd name="T0" fmla="*/ 45 w 45"/>
                  <a:gd name="T1" fmla="*/ 1 h 23"/>
                  <a:gd name="T2" fmla="*/ 0 w 45"/>
                  <a:gd name="T3" fmla="*/ 23 h 23"/>
                  <a:gd name="T4" fmla="*/ 0 w 45"/>
                  <a:gd name="T5" fmla="*/ 22 h 23"/>
                  <a:gd name="T6" fmla="*/ 5 w 45"/>
                  <a:gd name="T7" fmla="*/ 20 h 23"/>
                  <a:gd name="T8" fmla="*/ 21 w 45"/>
                  <a:gd name="T9" fmla="*/ 14 h 23"/>
                  <a:gd name="T10" fmla="*/ 45 w 45"/>
                  <a:gd name="T11" fmla="*/ 0 h 23"/>
                  <a:gd name="T12" fmla="*/ 45 w 45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3">
                    <a:moveTo>
                      <a:pt x="45" y="1"/>
                    </a:moveTo>
                    <a:cubicBezTo>
                      <a:pt x="27" y="20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4" y="21"/>
                      <a:pt x="5" y="20"/>
                    </a:cubicBezTo>
                    <a:cubicBezTo>
                      <a:pt x="10" y="19"/>
                      <a:pt x="21" y="14"/>
                      <a:pt x="21" y="14"/>
                    </a:cubicBezTo>
                    <a:cubicBezTo>
                      <a:pt x="29" y="10"/>
                      <a:pt x="37" y="4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" name="Freeform 320">
                <a:extLst>
                  <a:ext uri="{FF2B5EF4-FFF2-40B4-BE49-F238E27FC236}">
                    <a16:creationId xmlns:a16="http://schemas.microsoft.com/office/drawing/2014/main" id="{5763DF81-4B69-41C0-B60C-ED2058827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8" cy="8"/>
              </a:xfrm>
              <a:custGeom>
                <a:avLst/>
                <a:gdLst>
                  <a:gd name="T0" fmla="*/ 5 w 6"/>
                  <a:gd name="T1" fmla="*/ 4 h 6"/>
                  <a:gd name="T2" fmla="*/ 3 w 6"/>
                  <a:gd name="T3" fmla="*/ 4 h 6"/>
                  <a:gd name="T4" fmla="*/ 2 w 6"/>
                  <a:gd name="T5" fmla="*/ 6 h 6"/>
                  <a:gd name="T6" fmla="*/ 1 w 6"/>
                  <a:gd name="T7" fmla="*/ 6 h 6"/>
                  <a:gd name="T8" fmla="*/ 1 w 6"/>
                  <a:gd name="T9" fmla="*/ 6 h 6"/>
                  <a:gd name="T10" fmla="*/ 0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5 w 6"/>
                  <a:gd name="T17" fmla="*/ 0 h 6"/>
                  <a:gd name="T18" fmla="*/ 6 w 6"/>
                  <a:gd name="T19" fmla="*/ 2 h 6"/>
                  <a:gd name="T20" fmla="*/ 5 w 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4"/>
                    </a:cubicBezTo>
                  </a:path>
                </a:pathLst>
              </a:custGeom>
              <a:solidFill>
                <a:srgbClr val="B5B7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" name="Freeform 321">
                <a:extLst>
                  <a:ext uri="{FF2B5EF4-FFF2-40B4-BE49-F238E27FC236}">
                    <a16:creationId xmlns:a16="http://schemas.microsoft.com/office/drawing/2014/main" id="{0E5994DE-9A24-422A-83BB-6391B8E0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267"/>
                <a:ext cx="22" cy="11"/>
              </a:xfrm>
              <a:custGeom>
                <a:avLst/>
                <a:gdLst>
                  <a:gd name="T0" fmla="*/ 13 w 16"/>
                  <a:gd name="T1" fmla="*/ 3 h 8"/>
                  <a:gd name="T2" fmla="*/ 1 w 16"/>
                  <a:gd name="T3" fmla="*/ 8 h 8"/>
                  <a:gd name="T4" fmla="*/ 0 w 16"/>
                  <a:gd name="T5" fmla="*/ 7 h 8"/>
                  <a:gd name="T6" fmla="*/ 1 w 16"/>
                  <a:gd name="T7" fmla="*/ 6 h 8"/>
                  <a:gd name="T8" fmla="*/ 7 w 16"/>
                  <a:gd name="T9" fmla="*/ 4 h 8"/>
                  <a:gd name="T10" fmla="*/ 11 w 16"/>
                  <a:gd name="T11" fmla="*/ 1 h 8"/>
                  <a:gd name="T12" fmla="*/ 16 w 16"/>
                  <a:gd name="T13" fmla="*/ 0 h 8"/>
                  <a:gd name="T14" fmla="*/ 13 w 16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13" y="3"/>
                    </a:moveTo>
                    <a:cubicBezTo>
                      <a:pt x="11" y="5"/>
                      <a:pt x="2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8" y="3"/>
                      <a:pt x="10" y="2"/>
                      <a:pt x="11" y="1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15" y="1"/>
                      <a:pt x="14" y="3"/>
                      <a:pt x="13" y="3"/>
                    </a:cubicBezTo>
                  </a:path>
                </a:pathLst>
              </a:custGeom>
              <a:solidFill>
                <a:srgbClr val="D5D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" name="Freeform 322">
                <a:extLst>
                  <a:ext uri="{FF2B5EF4-FFF2-40B4-BE49-F238E27FC236}">
                    <a16:creationId xmlns:a16="http://schemas.microsoft.com/office/drawing/2014/main" id="{DB1C7D51-2182-491D-8036-E7CECC1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700"/>
                <a:ext cx="15" cy="71"/>
              </a:xfrm>
              <a:custGeom>
                <a:avLst/>
                <a:gdLst>
                  <a:gd name="T0" fmla="*/ 11 w 11"/>
                  <a:gd name="T1" fmla="*/ 6 h 52"/>
                  <a:gd name="T2" fmla="*/ 6 w 11"/>
                  <a:gd name="T3" fmla="*/ 24 h 52"/>
                  <a:gd name="T4" fmla="*/ 0 w 11"/>
                  <a:gd name="T5" fmla="*/ 52 h 52"/>
                  <a:gd name="T6" fmla="*/ 11 w 11"/>
                  <a:gd name="T7" fmla="*/ 0 h 52"/>
                  <a:gd name="T8" fmla="*/ 11 w 11"/>
                  <a:gd name="T9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6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4" y="34"/>
                      <a:pt x="2" y="43"/>
                      <a:pt x="0" y="52"/>
                    </a:cubicBezTo>
                    <a:cubicBezTo>
                      <a:pt x="4" y="23"/>
                      <a:pt x="6" y="9"/>
                      <a:pt x="11" y="0"/>
                    </a:cubicBezTo>
                    <a:cubicBezTo>
                      <a:pt x="11" y="2"/>
                      <a:pt x="11" y="4"/>
                      <a:pt x="11" y="6"/>
                    </a:cubicBezTo>
                  </a:path>
                </a:pathLst>
              </a:custGeom>
              <a:solidFill>
                <a:srgbClr val="A7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" name="Freeform 323">
                <a:extLst>
                  <a:ext uri="{FF2B5EF4-FFF2-40B4-BE49-F238E27FC236}">
                    <a16:creationId xmlns:a16="http://schemas.microsoft.com/office/drawing/2014/main" id="{BD945B3B-AEA5-4509-B9B1-1756CA13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38"/>
                <a:ext cx="54" cy="27"/>
              </a:xfrm>
              <a:custGeom>
                <a:avLst/>
                <a:gdLst>
                  <a:gd name="T0" fmla="*/ 28 w 40"/>
                  <a:gd name="T1" fmla="*/ 10 h 20"/>
                  <a:gd name="T2" fmla="*/ 0 w 40"/>
                  <a:gd name="T3" fmla="*/ 20 h 20"/>
                  <a:gd name="T4" fmla="*/ 40 w 40"/>
                  <a:gd name="T5" fmla="*/ 0 h 20"/>
                  <a:gd name="T6" fmla="*/ 28 w 40"/>
                  <a:gd name="T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0">
                    <a:moveTo>
                      <a:pt x="28" y="10"/>
                    </a:moveTo>
                    <a:cubicBezTo>
                      <a:pt x="17" y="17"/>
                      <a:pt x="5" y="19"/>
                      <a:pt x="0" y="20"/>
                    </a:cubicBezTo>
                    <a:cubicBezTo>
                      <a:pt x="5" y="18"/>
                      <a:pt x="18" y="14"/>
                      <a:pt x="40" y="0"/>
                    </a:cubicBezTo>
                    <a:cubicBezTo>
                      <a:pt x="37" y="3"/>
                      <a:pt x="32" y="8"/>
                      <a:pt x="28" y="10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" name="Freeform 324">
                <a:extLst>
                  <a:ext uri="{FF2B5EF4-FFF2-40B4-BE49-F238E27FC236}">
                    <a16:creationId xmlns:a16="http://schemas.microsoft.com/office/drawing/2014/main" id="{06A4508F-47CC-43EE-B083-B174091EF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4"/>
                <a:ext cx="6" cy="7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3 h 5"/>
                  <a:gd name="T4" fmla="*/ 2 w 5"/>
                  <a:gd name="T5" fmla="*/ 5 h 5"/>
                  <a:gd name="T6" fmla="*/ 1 w 5"/>
                  <a:gd name="T7" fmla="*/ 5 h 5"/>
                  <a:gd name="T8" fmla="*/ 0 w 5"/>
                  <a:gd name="T9" fmla="*/ 4 h 5"/>
                  <a:gd name="T10" fmla="*/ 0 w 5"/>
                  <a:gd name="T11" fmla="*/ 2 h 5"/>
                  <a:gd name="T12" fmla="*/ 5 w 5"/>
                  <a:gd name="T13" fmla="*/ 1 h 5"/>
                  <a:gd name="T14" fmla="*/ 5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5" y="1"/>
                      <a:pt x="5" y="1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BA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" name="Freeform 325">
                <a:extLst>
                  <a:ext uri="{FF2B5EF4-FFF2-40B4-BE49-F238E27FC236}">
                    <a16:creationId xmlns:a16="http://schemas.microsoft.com/office/drawing/2014/main" id="{29C51E0D-1516-4AA7-99F0-4424736E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68"/>
                <a:ext cx="17" cy="10"/>
              </a:xfrm>
              <a:custGeom>
                <a:avLst/>
                <a:gdLst>
                  <a:gd name="T0" fmla="*/ 11 w 13"/>
                  <a:gd name="T1" fmla="*/ 2 h 7"/>
                  <a:gd name="T2" fmla="*/ 0 w 13"/>
                  <a:gd name="T3" fmla="*/ 7 h 7"/>
                  <a:gd name="T4" fmla="*/ 0 w 13"/>
                  <a:gd name="T5" fmla="*/ 6 h 7"/>
                  <a:gd name="T6" fmla="*/ 0 w 13"/>
                  <a:gd name="T7" fmla="*/ 5 h 7"/>
                  <a:gd name="T8" fmla="*/ 6 w 13"/>
                  <a:gd name="T9" fmla="*/ 3 h 7"/>
                  <a:gd name="T10" fmla="*/ 11 w 13"/>
                  <a:gd name="T11" fmla="*/ 1 h 7"/>
                  <a:gd name="T12" fmla="*/ 13 w 13"/>
                  <a:gd name="T13" fmla="*/ 0 h 7"/>
                  <a:gd name="T14" fmla="*/ 11 w 1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1" y="2"/>
                    </a:moveTo>
                    <a:cubicBezTo>
                      <a:pt x="9" y="4"/>
                      <a:pt x="1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4" y="4"/>
                      <a:pt x="6" y="3"/>
                    </a:cubicBezTo>
                    <a:cubicBezTo>
                      <a:pt x="8" y="3"/>
                      <a:pt x="9" y="1"/>
                      <a:pt x="11" y="1"/>
                    </a:cubicBezTo>
                    <a:cubicBezTo>
                      <a:pt x="11" y="0"/>
                      <a:pt x="13" y="0"/>
                      <a:pt x="13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D6D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" name="Freeform 326">
                <a:extLst>
                  <a:ext uri="{FF2B5EF4-FFF2-40B4-BE49-F238E27FC236}">
                    <a16:creationId xmlns:a16="http://schemas.microsoft.com/office/drawing/2014/main" id="{83A6458A-5781-456D-B317-96AD2F25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43"/>
                <a:ext cx="38" cy="19"/>
              </a:xfrm>
              <a:custGeom>
                <a:avLst/>
                <a:gdLst>
                  <a:gd name="T0" fmla="*/ 20 w 28"/>
                  <a:gd name="T1" fmla="*/ 6 h 14"/>
                  <a:gd name="T2" fmla="*/ 0 w 28"/>
                  <a:gd name="T3" fmla="*/ 14 h 14"/>
                  <a:gd name="T4" fmla="*/ 8 w 28"/>
                  <a:gd name="T5" fmla="*/ 11 h 14"/>
                  <a:gd name="T6" fmla="*/ 13 w 28"/>
                  <a:gd name="T7" fmla="*/ 8 h 14"/>
                  <a:gd name="T8" fmla="*/ 19 w 28"/>
                  <a:gd name="T9" fmla="*/ 4 h 14"/>
                  <a:gd name="T10" fmla="*/ 28 w 28"/>
                  <a:gd name="T11" fmla="*/ 0 h 14"/>
                  <a:gd name="T12" fmla="*/ 20 w 2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6"/>
                    </a:moveTo>
                    <a:cubicBezTo>
                      <a:pt x="19" y="6"/>
                      <a:pt x="12" y="11"/>
                      <a:pt x="0" y="14"/>
                    </a:cubicBezTo>
                    <a:cubicBezTo>
                      <a:pt x="3" y="13"/>
                      <a:pt x="6" y="12"/>
                      <a:pt x="8" y="11"/>
                    </a:cubicBezTo>
                    <a:cubicBezTo>
                      <a:pt x="9" y="10"/>
                      <a:pt x="12" y="9"/>
                      <a:pt x="13" y="8"/>
                    </a:cubicBezTo>
                    <a:cubicBezTo>
                      <a:pt x="15" y="7"/>
                      <a:pt x="17" y="5"/>
                      <a:pt x="19" y="4"/>
                    </a:cubicBezTo>
                    <a:cubicBezTo>
                      <a:pt x="22" y="3"/>
                      <a:pt x="25" y="1"/>
                      <a:pt x="28" y="0"/>
                    </a:cubicBezTo>
                    <a:cubicBezTo>
                      <a:pt x="26" y="2"/>
                      <a:pt x="23" y="4"/>
                      <a:pt x="20" y="6"/>
                    </a:cubicBezTo>
                  </a:path>
                </a:pathLst>
              </a:custGeom>
              <a:solidFill>
                <a:srgbClr val="D8D8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" name="Freeform 327">
                <a:extLst>
                  <a:ext uri="{FF2B5EF4-FFF2-40B4-BE49-F238E27FC236}">
                    <a16:creationId xmlns:a16="http://schemas.microsoft.com/office/drawing/2014/main" id="{8F8EA6DA-48D7-43EC-AAE0-9CB9B4516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005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3 h 3"/>
                  <a:gd name="T6" fmla="*/ 0 w 3"/>
                  <a:gd name="T7" fmla="*/ 2 h 3"/>
                  <a:gd name="T8" fmla="*/ 0 w 3"/>
                  <a:gd name="T9" fmla="*/ 1 h 3"/>
                  <a:gd name="T10" fmla="*/ 3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C1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" name="Freeform 328">
                <a:extLst>
                  <a:ext uri="{FF2B5EF4-FFF2-40B4-BE49-F238E27FC236}">
                    <a16:creationId xmlns:a16="http://schemas.microsoft.com/office/drawing/2014/main" id="{850F0876-EE44-4D46-871F-56D7325B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70"/>
                <a:ext cx="16" cy="8"/>
              </a:xfrm>
              <a:custGeom>
                <a:avLst/>
                <a:gdLst>
                  <a:gd name="T0" fmla="*/ 11 w 12"/>
                  <a:gd name="T1" fmla="*/ 1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0 w 12"/>
                  <a:gd name="T9" fmla="*/ 5 h 6"/>
                  <a:gd name="T10" fmla="*/ 6 w 12"/>
                  <a:gd name="T11" fmla="*/ 3 h 6"/>
                  <a:gd name="T12" fmla="*/ 12 w 12"/>
                  <a:gd name="T13" fmla="*/ 0 h 6"/>
                  <a:gd name="T14" fmla="*/ 11 w 12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11" y="1"/>
                    </a:moveTo>
                    <a:cubicBezTo>
                      <a:pt x="9" y="2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3"/>
                      <a:pt x="6" y="3"/>
                    </a:cubicBezTo>
                    <a:cubicBezTo>
                      <a:pt x="8" y="2"/>
                      <a:pt x="10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D7D7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" name="Freeform 329">
                <a:extLst>
                  <a:ext uri="{FF2B5EF4-FFF2-40B4-BE49-F238E27FC236}">
                    <a16:creationId xmlns:a16="http://schemas.microsoft.com/office/drawing/2014/main" id="{97B42A6A-2B23-4B94-B33B-2E49FD01C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447"/>
                <a:ext cx="19" cy="10"/>
              </a:xfrm>
              <a:custGeom>
                <a:avLst/>
                <a:gdLst>
                  <a:gd name="T0" fmla="*/ 10 w 14"/>
                  <a:gd name="T1" fmla="*/ 3 h 7"/>
                  <a:gd name="T2" fmla="*/ 0 w 14"/>
                  <a:gd name="T3" fmla="*/ 7 h 7"/>
                  <a:gd name="T4" fmla="*/ 9 w 14"/>
                  <a:gd name="T5" fmla="*/ 2 h 7"/>
                  <a:gd name="T6" fmla="*/ 14 w 14"/>
                  <a:gd name="T7" fmla="*/ 0 h 7"/>
                  <a:gd name="T8" fmla="*/ 10 w 14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0" y="3"/>
                    </a:moveTo>
                    <a:cubicBezTo>
                      <a:pt x="7" y="4"/>
                      <a:pt x="3" y="6"/>
                      <a:pt x="0" y="7"/>
                    </a:cubicBezTo>
                    <a:cubicBezTo>
                      <a:pt x="3" y="6"/>
                      <a:pt x="6" y="3"/>
                      <a:pt x="9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</a:path>
                </a:pathLst>
              </a:custGeom>
              <a:solidFill>
                <a:srgbClr val="D9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" name="Freeform 330">
                <a:extLst>
                  <a:ext uri="{FF2B5EF4-FFF2-40B4-BE49-F238E27FC236}">
                    <a16:creationId xmlns:a16="http://schemas.microsoft.com/office/drawing/2014/main" id="{925AEA13-094A-4884-A89B-4344926E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099"/>
                <a:ext cx="2" cy="4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A4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" name="Freeform 331">
                <a:extLst>
                  <a:ext uri="{FF2B5EF4-FFF2-40B4-BE49-F238E27FC236}">
                    <a16:creationId xmlns:a16="http://schemas.microsoft.com/office/drawing/2014/main" id="{D43FFB4B-A78C-4668-8A6A-57A4C7AC4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C5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" name="Freeform 332">
                <a:extLst>
                  <a:ext uri="{FF2B5EF4-FFF2-40B4-BE49-F238E27FC236}">
                    <a16:creationId xmlns:a16="http://schemas.microsoft.com/office/drawing/2014/main" id="{1DCE4BCC-2895-4D0B-919E-1F5B1F98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00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" name="Freeform 333">
                <a:extLst>
                  <a:ext uri="{FF2B5EF4-FFF2-40B4-BE49-F238E27FC236}">
                    <a16:creationId xmlns:a16="http://schemas.microsoft.com/office/drawing/2014/main" id="{52A4CC04-AFAF-4DDA-B53E-120415553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70"/>
                <a:ext cx="278" cy="924"/>
              </a:xfrm>
              <a:custGeom>
                <a:avLst/>
                <a:gdLst>
                  <a:gd name="T0" fmla="*/ 111 w 204"/>
                  <a:gd name="T1" fmla="*/ 5 h 677"/>
                  <a:gd name="T2" fmla="*/ 116 w 204"/>
                  <a:gd name="T3" fmla="*/ 4 h 677"/>
                  <a:gd name="T4" fmla="*/ 183 w 204"/>
                  <a:gd name="T5" fmla="*/ 73 h 677"/>
                  <a:gd name="T6" fmla="*/ 146 w 204"/>
                  <a:gd name="T7" fmla="*/ 403 h 677"/>
                  <a:gd name="T8" fmla="*/ 110 w 204"/>
                  <a:gd name="T9" fmla="*/ 526 h 677"/>
                  <a:gd name="T10" fmla="*/ 105 w 204"/>
                  <a:gd name="T11" fmla="*/ 527 h 677"/>
                  <a:gd name="T12" fmla="*/ 45 w 204"/>
                  <a:gd name="T13" fmla="*/ 445 h 677"/>
                  <a:gd name="T14" fmla="*/ 45 w 204"/>
                  <a:gd name="T15" fmla="*/ 327 h 677"/>
                  <a:gd name="T16" fmla="*/ 42 w 204"/>
                  <a:gd name="T17" fmla="*/ 419 h 677"/>
                  <a:gd name="T18" fmla="*/ 102 w 204"/>
                  <a:gd name="T19" fmla="*/ 526 h 677"/>
                  <a:gd name="T20" fmla="*/ 106 w 204"/>
                  <a:gd name="T21" fmla="*/ 526 h 677"/>
                  <a:gd name="T22" fmla="*/ 146 w 204"/>
                  <a:gd name="T23" fmla="*/ 387 h 677"/>
                  <a:gd name="T24" fmla="*/ 179 w 204"/>
                  <a:gd name="T25" fmla="*/ 92 h 677"/>
                  <a:gd name="T26" fmla="*/ 116 w 204"/>
                  <a:gd name="T27" fmla="*/ 6 h 677"/>
                  <a:gd name="T28" fmla="*/ 110 w 204"/>
                  <a:gd name="T29" fmla="*/ 6 h 677"/>
                  <a:gd name="T30" fmla="*/ 7 w 204"/>
                  <a:gd name="T31" fmla="*/ 296 h 677"/>
                  <a:gd name="T32" fmla="*/ 26 w 204"/>
                  <a:gd name="T33" fmla="*/ 581 h 677"/>
                  <a:gd name="T34" fmla="*/ 109 w 204"/>
                  <a:gd name="T35" fmla="*/ 665 h 677"/>
                  <a:gd name="T36" fmla="*/ 111 w 204"/>
                  <a:gd name="T37" fmla="*/ 664 h 677"/>
                  <a:gd name="T38" fmla="*/ 195 w 204"/>
                  <a:gd name="T39" fmla="*/ 543 h 677"/>
                  <a:gd name="T40" fmla="*/ 192 w 204"/>
                  <a:gd name="T41" fmla="*/ 391 h 677"/>
                  <a:gd name="T42" fmla="*/ 197 w 204"/>
                  <a:gd name="T43" fmla="*/ 341 h 677"/>
                  <a:gd name="T44" fmla="*/ 199 w 204"/>
                  <a:gd name="T45" fmla="*/ 390 h 677"/>
                  <a:gd name="T46" fmla="*/ 198 w 204"/>
                  <a:gd name="T47" fmla="*/ 577 h 677"/>
                  <a:gd name="T48" fmla="*/ 116 w 204"/>
                  <a:gd name="T49" fmla="*/ 665 h 677"/>
                  <a:gd name="T50" fmla="*/ 115 w 204"/>
                  <a:gd name="T51" fmla="*/ 666 h 677"/>
                  <a:gd name="T52" fmla="*/ 6 w 204"/>
                  <a:gd name="T53" fmla="*/ 462 h 677"/>
                  <a:gd name="T54" fmla="*/ 37 w 204"/>
                  <a:gd name="T55" fmla="*/ 77 h 677"/>
                  <a:gd name="T56" fmla="*/ 111 w 204"/>
                  <a:gd name="T57" fmla="*/ 5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4" h="677">
                    <a:moveTo>
                      <a:pt x="111" y="5"/>
                    </a:moveTo>
                    <a:cubicBezTo>
                      <a:pt x="112" y="4"/>
                      <a:pt x="114" y="4"/>
                      <a:pt x="116" y="4"/>
                    </a:cubicBezTo>
                    <a:cubicBezTo>
                      <a:pt x="154" y="0"/>
                      <a:pt x="190" y="38"/>
                      <a:pt x="183" y="73"/>
                    </a:cubicBezTo>
                    <a:cubicBezTo>
                      <a:pt x="176" y="111"/>
                      <a:pt x="146" y="340"/>
                      <a:pt x="146" y="403"/>
                    </a:cubicBezTo>
                    <a:cubicBezTo>
                      <a:pt x="146" y="432"/>
                      <a:pt x="159" y="519"/>
                      <a:pt x="110" y="526"/>
                    </a:cubicBezTo>
                    <a:cubicBezTo>
                      <a:pt x="109" y="526"/>
                      <a:pt x="107" y="527"/>
                      <a:pt x="105" y="527"/>
                    </a:cubicBezTo>
                    <a:cubicBezTo>
                      <a:pt x="64" y="533"/>
                      <a:pt x="48" y="501"/>
                      <a:pt x="45" y="445"/>
                    </a:cubicBezTo>
                    <a:cubicBezTo>
                      <a:pt x="41" y="379"/>
                      <a:pt x="44" y="323"/>
                      <a:pt x="45" y="327"/>
                    </a:cubicBezTo>
                    <a:cubicBezTo>
                      <a:pt x="51" y="322"/>
                      <a:pt x="42" y="396"/>
                      <a:pt x="42" y="419"/>
                    </a:cubicBezTo>
                    <a:cubicBezTo>
                      <a:pt x="42" y="443"/>
                      <a:pt x="49" y="533"/>
                      <a:pt x="102" y="526"/>
                    </a:cubicBezTo>
                    <a:cubicBezTo>
                      <a:pt x="103" y="526"/>
                      <a:pt x="104" y="526"/>
                      <a:pt x="106" y="526"/>
                    </a:cubicBezTo>
                    <a:cubicBezTo>
                      <a:pt x="160" y="511"/>
                      <a:pt x="145" y="424"/>
                      <a:pt x="146" y="387"/>
                    </a:cubicBezTo>
                    <a:cubicBezTo>
                      <a:pt x="150" y="197"/>
                      <a:pt x="177" y="109"/>
                      <a:pt x="179" y="92"/>
                    </a:cubicBezTo>
                    <a:cubicBezTo>
                      <a:pt x="184" y="63"/>
                      <a:pt x="184" y="3"/>
                      <a:pt x="116" y="6"/>
                    </a:cubicBezTo>
                    <a:cubicBezTo>
                      <a:pt x="114" y="6"/>
                      <a:pt x="112" y="6"/>
                      <a:pt x="110" y="6"/>
                    </a:cubicBezTo>
                    <a:cubicBezTo>
                      <a:pt x="60" y="14"/>
                      <a:pt x="10" y="79"/>
                      <a:pt x="7" y="296"/>
                    </a:cubicBezTo>
                    <a:cubicBezTo>
                      <a:pt x="4" y="519"/>
                      <a:pt x="18" y="543"/>
                      <a:pt x="26" y="581"/>
                    </a:cubicBezTo>
                    <a:cubicBezTo>
                      <a:pt x="34" y="620"/>
                      <a:pt x="65" y="670"/>
                      <a:pt x="109" y="665"/>
                    </a:cubicBezTo>
                    <a:cubicBezTo>
                      <a:pt x="109" y="664"/>
                      <a:pt x="110" y="665"/>
                      <a:pt x="111" y="664"/>
                    </a:cubicBezTo>
                    <a:cubicBezTo>
                      <a:pt x="159" y="656"/>
                      <a:pt x="198" y="612"/>
                      <a:pt x="195" y="543"/>
                    </a:cubicBezTo>
                    <a:cubicBezTo>
                      <a:pt x="192" y="482"/>
                      <a:pt x="191" y="397"/>
                      <a:pt x="192" y="391"/>
                    </a:cubicBezTo>
                    <a:cubicBezTo>
                      <a:pt x="194" y="376"/>
                      <a:pt x="188" y="340"/>
                      <a:pt x="197" y="341"/>
                    </a:cubicBezTo>
                    <a:cubicBezTo>
                      <a:pt x="202" y="337"/>
                      <a:pt x="198" y="358"/>
                      <a:pt x="199" y="390"/>
                    </a:cubicBezTo>
                    <a:cubicBezTo>
                      <a:pt x="200" y="435"/>
                      <a:pt x="204" y="553"/>
                      <a:pt x="198" y="577"/>
                    </a:cubicBezTo>
                    <a:cubicBezTo>
                      <a:pt x="191" y="601"/>
                      <a:pt x="170" y="658"/>
                      <a:pt x="116" y="665"/>
                    </a:cubicBezTo>
                    <a:cubicBezTo>
                      <a:pt x="116" y="665"/>
                      <a:pt x="115" y="665"/>
                      <a:pt x="115" y="666"/>
                    </a:cubicBezTo>
                    <a:cubicBezTo>
                      <a:pt x="29" y="677"/>
                      <a:pt x="9" y="550"/>
                      <a:pt x="6" y="462"/>
                    </a:cubicBezTo>
                    <a:cubicBezTo>
                      <a:pt x="0" y="311"/>
                      <a:pt x="5" y="147"/>
                      <a:pt x="37" y="77"/>
                    </a:cubicBezTo>
                    <a:cubicBezTo>
                      <a:pt x="64" y="19"/>
                      <a:pt x="85" y="8"/>
                      <a:pt x="111" y="5"/>
                    </a:cubicBezTo>
                    <a:close/>
                  </a:path>
                </a:pathLst>
              </a:custGeom>
              <a:solidFill>
                <a:srgbClr val="A6A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" name="Oval 334">
                <a:extLst>
                  <a:ext uri="{FF2B5EF4-FFF2-40B4-BE49-F238E27FC236}">
                    <a16:creationId xmlns:a16="http://schemas.microsoft.com/office/drawing/2014/main" id="{0560FD44-8A33-4D55-8F13-2ED9D8D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794"/>
                <a:ext cx="179" cy="177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" name="Freeform 335">
                <a:extLst>
                  <a:ext uri="{FF2B5EF4-FFF2-40B4-BE49-F238E27FC236}">
                    <a16:creationId xmlns:a16="http://schemas.microsoft.com/office/drawing/2014/main" id="{356EBE2D-FE44-47B4-810E-591D761B7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" name="Freeform 336">
                <a:extLst>
                  <a:ext uri="{FF2B5EF4-FFF2-40B4-BE49-F238E27FC236}">
                    <a16:creationId xmlns:a16="http://schemas.microsoft.com/office/drawing/2014/main" id="{1C1D429A-D2C2-47E6-8728-D7F428E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5 h 146"/>
                  <a:gd name="T4" fmla="*/ 72 w 153"/>
                  <a:gd name="T5" fmla="*/ 6 h 146"/>
                  <a:gd name="T6" fmla="*/ 73 w 153"/>
                  <a:gd name="T7" fmla="*/ 6 h 146"/>
                  <a:gd name="T8" fmla="*/ 73 w 153"/>
                  <a:gd name="T9" fmla="*/ 8 h 146"/>
                  <a:gd name="T10" fmla="*/ 8 w 153"/>
                  <a:gd name="T11" fmla="*/ 73 h 146"/>
                  <a:gd name="T12" fmla="*/ 73 w 153"/>
                  <a:gd name="T13" fmla="*/ 138 h 146"/>
                  <a:gd name="T14" fmla="*/ 139 w 153"/>
                  <a:gd name="T15" fmla="*/ 73 h 146"/>
                  <a:gd name="T16" fmla="*/ 73 w 153"/>
                  <a:gd name="T17" fmla="*/ 8 h 146"/>
                  <a:gd name="T18" fmla="*/ 73 w 153"/>
                  <a:gd name="T19" fmla="*/ 6 h 146"/>
                  <a:gd name="T20" fmla="*/ 78 w 153"/>
                  <a:gd name="T21" fmla="*/ 7 h 146"/>
                  <a:gd name="T22" fmla="*/ 126 w 153"/>
                  <a:gd name="T23" fmla="*/ 34 h 146"/>
                  <a:gd name="T24" fmla="*/ 137 w 153"/>
                  <a:gd name="T25" fmla="*/ 57 h 146"/>
                  <a:gd name="T26" fmla="*/ 140 w 153"/>
                  <a:gd name="T27" fmla="*/ 84 h 146"/>
                  <a:gd name="T28" fmla="*/ 73 w 153"/>
                  <a:gd name="T29" fmla="*/ 5 h 146"/>
                  <a:gd name="T30" fmla="*/ 73 w 153"/>
                  <a:gd name="T31" fmla="*/ 0 h 146"/>
                  <a:gd name="T32" fmla="*/ 147 w 153"/>
                  <a:gd name="T33" fmla="*/ 73 h 146"/>
                  <a:gd name="T34" fmla="*/ 73 w 153"/>
                  <a:gd name="T35" fmla="*/ 146 h 146"/>
                  <a:gd name="T36" fmla="*/ 0 w 153"/>
                  <a:gd name="T37" fmla="*/ 73 h 146"/>
                  <a:gd name="T38" fmla="*/ 73 w 153"/>
                  <a:gd name="T39" fmla="*/ 0 h 146"/>
                  <a:gd name="T40" fmla="*/ 73 w 153"/>
                  <a:gd name="T41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5" y="6"/>
                      <a:pt x="77" y="6"/>
                      <a:pt x="78" y="7"/>
                    </a:cubicBezTo>
                    <a:cubicBezTo>
                      <a:pt x="99" y="9"/>
                      <a:pt x="114" y="18"/>
                      <a:pt x="126" y="34"/>
                    </a:cubicBezTo>
                    <a:cubicBezTo>
                      <a:pt x="128" y="36"/>
                      <a:pt x="134" y="44"/>
                      <a:pt x="137" y="57"/>
                    </a:cubicBezTo>
                    <a:cubicBezTo>
                      <a:pt x="140" y="66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" name="Freeform 337">
                <a:extLst>
                  <a:ext uri="{FF2B5EF4-FFF2-40B4-BE49-F238E27FC236}">
                    <a16:creationId xmlns:a16="http://schemas.microsoft.com/office/drawing/2014/main" id="{96250427-7C1A-4FDB-AB0D-89AADDB9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9 w 152"/>
                  <a:gd name="T3" fmla="*/ 6 h 146"/>
                  <a:gd name="T4" fmla="*/ 73 w 152"/>
                  <a:gd name="T5" fmla="*/ 6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6 h 146"/>
                  <a:gd name="T18" fmla="*/ 76 w 152"/>
                  <a:gd name="T19" fmla="*/ 7 h 146"/>
                  <a:gd name="T20" fmla="*/ 139 w 152"/>
                  <a:gd name="T21" fmla="*/ 87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69" y="6"/>
                    </a:cubicBezTo>
                    <a:cubicBezTo>
                      <a:pt x="71" y="6"/>
                      <a:pt x="72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74" y="7"/>
                      <a:pt x="75" y="7"/>
                      <a:pt x="76" y="7"/>
                    </a:cubicBezTo>
                    <a:cubicBezTo>
                      <a:pt x="102" y="9"/>
                      <a:pt x="144" y="29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" name="Freeform 338">
                <a:extLst>
                  <a:ext uri="{FF2B5EF4-FFF2-40B4-BE49-F238E27FC236}">
                    <a16:creationId xmlns:a16="http://schemas.microsoft.com/office/drawing/2014/main" id="{6B721E5D-2428-442C-AC63-5012DF67A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3 w 152"/>
                  <a:gd name="T3" fmla="*/ 5 h 146"/>
                  <a:gd name="T4" fmla="*/ 66 w 152"/>
                  <a:gd name="T5" fmla="*/ 7 h 146"/>
                  <a:gd name="T6" fmla="*/ 73 w 152"/>
                  <a:gd name="T7" fmla="*/ 7 h 146"/>
                  <a:gd name="T8" fmla="*/ 73 w 152"/>
                  <a:gd name="T9" fmla="*/ 8 h 146"/>
                  <a:gd name="T10" fmla="*/ 8 w 152"/>
                  <a:gd name="T11" fmla="*/ 73 h 146"/>
                  <a:gd name="T12" fmla="*/ 73 w 152"/>
                  <a:gd name="T13" fmla="*/ 138 h 146"/>
                  <a:gd name="T14" fmla="*/ 139 w 152"/>
                  <a:gd name="T15" fmla="*/ 73 h 146"/>
                  <a:gd name="T16" fmla="*/ 73 w 152"/>
                  <a:gd name="T17" fmla="*/ 8 h 146"/>
                  <a:gd name="T18" fmla="*/ 73 w 152"/>
                  <a:gd name="T19" fmla="*/ 7 h 146"/>
                  <a:gd name="T20" fmla="*/ 79 w 152"/>
                  <a:gd name="T21" fmla="*/ 7 h 146"/>
                  <a:gd name="T22" fmla="*/ 138 w 152"/>
                  <a:gd name="T23" fmla="*/ 92 h 146"/>
                  <a:gd name="T24" fmla="*/ 75 w 152"/>
                  <a:gd name="T25" fmla="*/ 5 h 146"/>
                  <a:gd name="T26" fmla="*/ 73 w 152"/>
                  <a:gd name="T27" fmla="*/ 5 h 146"/>
                  <a:gd name="T28" fmla="*/ 73 w 152"/>
                  <a:gd name="T29" fmla="*/ 0 h 146"/>
                  <a:gd name="T30" fmla="*/ 147 w 152"/>
                  <a:gd name="T31" fmla="*/ 73 h 146"/>
                  <a:gd name="T32" fmla="*/ 73 w 152"/>
                  <a:gd name="T33" fmla="*/ 146 h 146"/>
                  <a:gd name="T34" fmla="*/ 0 w 152"/>
                  <a:gd name="T35" fmla="*/ 73 h 146"/>
                  <a:gd name="T36" fmla="*/ 73 w 152"/>
                  <a:gd name="T37" fmla="*/ 0 h 146"/>
                  <a:gd name="T38" fmla="*/ 73 w 152"/>
                  <a:gd name="T3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86" y="8"/>
                      <a:pt x="148" y="17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" name="Freeform 339">
                <a:extLst>
                  <a:ext uri="{FF2B5EF4-FFF2-40B4-BE49-F238E27FC236}">
                    <a16:creationId xmlns:a16="http://schemas.microsoft.com/office/drawing/2014/main" id="{E5932963-2589-41B5-BC9A-524D5A178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1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79 w 152"/>
                  <a:gd name="T19" fmla="*/ 7 h 146"/>
                  <a:gd name="T20" fmla="*/ 129 w 152"/>
                  <a:gd name="T21" fmla="*/ 39 h 146"/>
                  <a:gd name="T22" fmla="*/ 136 w 152"/>
                  <a:gd name="T23" fmla="*/ 95 h 146"/>
                  <a:gd name="T24" fmla="*/ 73 w 152"/>
                  <a:gd name="T25" fmla="*/ 5 h 146"/>
                  <a:gd name="T26" fmla="*/ 73 w 152"/>
                  <a:gd name="T27" fmla="*/ 0 h 146"/>
                  <a:gd name="T28" fmla="*/ 147 w 152"/>
                  <a:gd name="T29" fmla="*/ 73 h 146"/>
                  <a:gd name="T30" fmla="*/ 73 w 152"/>
                  <a:gd name="T31" fmla="*/ 146 h 146"/>
                  <a:gd name="T32" fmla="*/ 0 w 152"/>
                  <a:gd name="T33" fmla="*/ 73 h 146"/>
                  <a:gd name="T34" fmla="*/ 73 w 152"/>
                  <a:gd name="T35" fmla="*/ 0 h 146"/>
                  <a:gd name="T36" fmla="*/ 73 w 152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5" y="7"/>
                      <a:pt x="77" y="7"/>
                      <a:pt x="79" y="7"/>
                    </a:cubicBezTo>
                    <a:cubicBezTo>
                      <a:pt x="100" y="9"/>
                      <a:pt x="117" y="20"/>
                      <a:pt x="129" y="39"/>
                    </a:cubicBezTo>
                    <a:cubicBezTo>
                      <a:pt x="142" y="58"/>
                      <a:pt x="139" y="74"/>
                      <a:pt x="136" y="95"/>
                    </a:cubicBezTo>
                    <a:cubicBezTo>
                      <a:pt x="152" y="76"/>
                      <a:pt x="139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" name="Freeform 340">
                <a:extLst>
                  <a:ext uri="{FF2B5EF4-FFF2-40B4-BE49-F238E27FC236}">
                    <a16:creationId xmlns:a16="http://schemas.microsoft.com/office/drawing/2014/main" id="{D4C4AF20-A5B7-4375-9625-71DB105C7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9 w 157"/>
                  <a:gd name="T15" fmla="*/ 7 h 146"/>
                  <a:gd name="T16" fmla="*/ 129 w 157"/>
                  <a:gd name="T17" fmla="*/ 39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7"/>
                    </a:cubicBezTo>
                    <a:cubicBezTo>
                      <a:pt x="109" y="10"/>
                      <a:pt x="124" y="30"/>
                      <a:pt x="129" y="39"/>
                    </a:cubicBezTo>
                    <a:cubicBezTo>
                      <a:pt x="144" y="63"/>
                      <a:pt x="138" y="86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2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" name="Freeform 341">
                <a:extLst>
                  <a:ext uri="{FF2B5EF4-FFF2-40B4-BE49-F238E27FC236}">
                    <a16:creationId xmlns:a16="http://schemas.microsoft.com/office/drawing/2014/main" id="{1A72A12E-96A9-42D2-B4D7-80478D7E0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13" cy="199"/>
              </a:xfrm>
              <a:custGeom>
                <a:avLst/>
                <a:gdLst>
                  <a:gd name="T0" fmla="*/ 73 w 156"/>
                  <a:gd name="T1" fmla="*/ 4 h 146"/>
                  <a:gd name="T2" fmla="*/ 52 w 156"/>
                  <a:gd name="T3" fmla="*/ 10 h 146"/>
                  <a:gd name="T4" fmla="*/ 73 w 156"/>
                  <a:gd name="T5" fmla="*/ 7 h 146"/>
                  <a:gd name="T6" fmla="*/ 8 w 156"/>
                  <a:gd name="T7" fmla="*/ 73 h 146"/>
                  <a:gd name="T8" fmla="*/ 73 w 156"/>
                  <a:gd name="T9" fmla="*/ 138 h 146"/>
                  <a:gd name="T10" fmla="*/ 139 w 156"/>
                  <a:gd name="T11" fmla="*/ 73 h 146"/>
                  <a:gd name="T12" fmla="*/ 73 w 156"/>
                  <a:gd name="T13" fmla="*/ 8 h 146"/>
                  <a:gd name="T14" fmla="*/ 79 w 156"/>
                  <a:gd name="T15" fmla="*/ 8 h 146"/>
                  <a:gd name="T16" fmla="*/ 132 w 156"/>
                  <a:gd name="T17" fmla="*/ 105 h 146"/>
                  <a:gd name="T18" fmla="*/ 87 w 156"/>
                  <a:gd name="T19" fmla="*/ 5 h 146"/>
                  <a:gd name="T20" fmla="*/ 73 w 156"/>
                  <a:gd name="T21" fmla="*/ 4 h 146"/>
                  <a:gd name="T22" fmla="*/ 73 w 156"/>
                  <a:gd name="T23" fmla="*/ 0 h 146"/>
                  <a:gd name="T24" fmla="*/ 147 w 156"/>
                  <a:gd name="T25" fmla="*/ 73 h 146"/>
                  <a:gd name="T26" fmla="*/ 73 w 156"/>
                  <a:gd name="T27" fmla="*/ 146 h 146"/>
                  <a:gd name="T28" fmla="*/ 0 w 156"/>
                  <a:gd name="T29" fmla="*/ 73 h 146"/>
                  <a:gd name="T30" fmla="*/ 73 w 156"/>
                  <a:gd name="T31" fmla="*/ 0 h 146"/>
                  <a:gd name="T32" fmla="*/ 73 w 156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9" y="11"/>
                      <a:pt x="156" y="42"/>
                      <a:pt x="132" y="105"/>
                    </a:cubicBezTo>
                    <a:cubicBezTo>
                      <a:pt x="152" y="89"/>
                      <a:pt x="147" y="13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" name="Freeform 342">
                <a:extLst>
                  <a:ext uri="{FF2B5EF4-FFF2-40B4-BE49-F238E27FC236}">
                    <a16:creationId xmlns:a16="http://schemas.microsoft.com/office/drawing/2014/main" id="{E88DBA71-33C2-47D6-B7E6-67BBD9D1B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783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9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5" y="8"/>
                      <a:pt x="77" y="8"/>
                      <a:pt x="79" y="8"/>
                    </a:cubicBezTo>
                    <a:cubicBezTo>
                      <a:pt x="102" y="10"/>
                      <a:pt x="122" y="24"/>
                      <a:pt x="132" y="44"/>
                    </a:cubicBezTo>
                    <a:cubicBezTo>
                      <a:pt x="139" y="59"/>
                      <a:pt x="139" y="72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4"/>
                      <a:pt x="114" y="146"/>
                      <a:pt x="73" y="146"/>
                    </a:cubicBezTo>
                    <a:cubicBezTo>
                      <a:pt x="33" y="146"/>
                      <a:pt x="0" y="114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" name="Freeform 343">
                <a:extLst>
                  <a:ext uri="{FF2B5EF4-FFF2-40B4-BE49-F238E27FC236}">
                    <a16:creationId xmlns:a16="http://schemas.microsoft.com/office/drawing/2014/main" id="{8165DBEE-BD02-41AF-A125-2E37AF17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783"/>
                <a:ext cx="224" cy="221"/>
              </a:xfrm>
              <a:custGeom>
                <a:avLst/>
                <a:gdLst>
                  <a:gd name="T0" fmla="*/ 87 w 164"/>
                  <a:gd name="T1" fmla="*/ 4 h 162"/>
                  <a:gd name="T2" fmla="*/ 87 w 164"/>
                  <a:gd name="T3" fmla="*/ 4 h 162"/>
                  <a:gd name="T4" fmla="*/ 46 w 164"/>
                  <a:gd name="T5" fmla="*/ 124 h 162"/>
                  <a:gd name="T6" fmla="*/ 157 w 164"/>
                  <a:gd name="T7" fmla="*/ 63 h 162"/>
                  <a:gd name="T8" fmla="*/ 87 w 164"/>
                  <a:gd name="T9" fmla="*/ 4 h 162"/>
                  <a:gd name="T10" fmla="*/ 87 w 164"/>
                  <a:gd name="T11" fmla="*/ 0 h 162"/>
                  <a:gd name="T12" fmla="*/ 161 w 164"/>
                  <a:gd name="T13" fmla="*/ 73 h 162"/>
                  <a:gd name="T14" fmla="*/ 87 w 164"/>
                  <a:gd name="T15" fmla="*/ 146 h 162"/>
                  <a:gd name="T16" fmla="*/ 14 w 164"/>
                  <a:gd name="T17" fmla="*/ 73 h 162"/>
                  <a:gd name="T18" fmla="*/ 87 w 164"/>
                  <a:gd name="T19" fmla="*/ 0 h 162"/>
                  <a:gd name="T20" fmla="*/ 87 w 164"/>
                  <a:gd name="T21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87" y="4"/>
                      <a:pt x="87" y="4"/>
                      <a:pt x="87" y="4"/>
                    </a:cubicBez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4"/>
                      <a:pt x="128" y="146"/>
                      <a:pt x="87" y="146"/>
                    </a:cubicBezTo>
                    <a:cubicBezTo>
                      <a:pt x="47" y="146"/>
                      <a:pt x="14" y="114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" name="Freeform 344">
                <a:extLst>
                  <a:ext uri="{FF2B5EF4-FFF2-40B4-BE49-F238E27FC236}">
                    <a16:creationId xmlns:a16="http://schemas.microsoft.com/office/drawing/2014/main" id="{55BDBDC3-52EB-445D-85B3-A403E7FB3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47 w 163"/>
                  <a:gd name="T3" fmla="*/ 124 h 158"/>
                  <a:gd name="T4" fmla="*/ 158 w 163"/>
                  <a:gd name="T5" fmla="*/ 64 h 158"/>
                  <a:gd name="T6" fmla="*/ 88 w 163"/>
                  <a:gd name="T7" fmla="*/ 4 h 158"/>
                  <a:gd name="T8" fmla="*/ 88 w 163"/>
                  <a:gd name="T9" fmla="*/ 0 h 158"/>
                  <a:gd name="T10" fmla="*/ 162 w 163"/>
                  <a:gd name="T11" fmla="*/ 73 h 158"/>
                  <a:gd name="T12" fmla="*/ 88 w 163"/>
                  <a:gd name="T13" fmla="*/ 146 h 158"/>
                  <a:gd name="T14" fmla="*/ 15 w 163"/>
                  <a:gd name="T15" fmla="*/ 73 h 158"/>
                  <a:gd name="T16" fmla="*/ 88 w 163"/>
                  <a:gd name="T17" fmla="*/ 0 h 158"/>
                  <a:gd name="T18" fmla="*/ 88 w 163"/>
                  <a:gd name="T19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" name="Freeform 345">
                <a:extLst>
                  <a:ext uri="{FF2B5EF4-FFF2-40B4-BE49-F238E27FC236}">
                    <a16:creationId xmlns:a16="http://schemas.microsoft.com/office/drawing/2014/main" id="{5CE547DC-C523-431D-94A2-21837CD8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6" cy="221"/>
              </a:xfrm>
              <a:custGeom>
                <a:avLst/>
                <a:gdLst>
                  <a:gd name="T0" fmla="*/ 88 w 165"/>
                  <a:gd name="T1" fmla="*/ 3 h 162"/>
                  <a:gd name="T2" fmla="*/ 47 w 165"/>
                  <a:gd name="T3" fmla="*/ 124 h 162"/>
                  <a:gd name="T4" fmla="*/ 158 w 165"/>
                  <a:gd name="T5" fmla="*/ 63 h 162"/>
                  <a:gd name="T6" fmla="*/ 88 w 165"/>
                  <a:gd name="T7" fmla="*/ 3 h 162"/>
                  <a:gd name="T8" fmla="*/ 88 w 165"/>
                  <a:gd name="T9" fmla="*/ 0 h 162"/>
                  <a:gd name="T10" fmla="*/ 162 w 165"/>
                  <a:gd name="T11" fmla="*/ 73 h 162"/>
                  <a:gd name="T12" fmla="*/ 88 w 165"/>
                  <a:gd name="T13" fmla="*/ 146 h 162"/>
                  <a:gd name="T14" fmla="*/ 15 w 165"/>
                  <a:gd name="T15" fmla="*/ 73 h 162"/>
                  <a:gd name="T16" fmla="*/ 88 w 165"/>
                  <a:gd name="T17" fmla="*/ 0 h 162"/>
                  <a:gd name="T18" fmla="*/ 88 w 165"/>
                  <a:gd name="T19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" name="Freeform 346">
                <a:extLst>
                  <a:ext uri="{FF2B5EF4-FFF2-40B4-BE49-F238E27FC236}">
                    <a16:creationId xmlns:a16="http://schemas.microsoft.com/office/drawing/2014/main" id="{AF965FB2-55D9-4953-B5B0-67A0691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" name="Freeform 347">
                <a:extLst>
                  <a:ext uri="{FF2B5EF4-FFF2-40B4-BE49-F238E27FC236}">
                    <a16:creationId xmlns:a16="http://schemas.microsoft.com/office/drawing/2014/main" id="{C43675F4-D1F7-40D9-A3C8-6FCF02432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4" cy="217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" name="Freeform 348">
                <a:extLst>
                  <a:ext uri="{FF2B5EF4-FFF2-40B4-BE49-F238E27FC236}">
                    <a16:creationId xmlns:a16="http://schemas.microsoft.com/office/drawing/2014/main" id="{8222434C-2271-41E4-8FAA-E6A65976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7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" name="Freeform 349">
                <a:extLst>
                  <a:ext uri="{FF2B5EF4-FFF2-40B4-BE49-F238E27FC236}">
                    <a16:creationId xmlns:a16="http://schemas.microsoft.com/office/drawing/2014/main" id="{0AF3ECD6-8526-4221-BAE0-9DAF6F3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" name="Freeform 350">
                <a:extLst>
                  <a:ext uri="{FF2B5EF4-FFF2-40B4-BE49-F238E27FC236}">
                    <a16:creationId xmlns:a16="http://schemas.microsoft.com/office/drawing/2014/main" id="{408165A6-10D2-47CF-B529-E00ED809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" name="Freeform 351">
                <a:extLst>
                  <a:ext uri="{FF2B5EF4-FFF2-40B4-BE49-F238E27FC236}">
                    <a16:creationId xmlns:a16="http://schemas.microsoft.com/office/drawing/2014/main" id="{4D47DD1D-6AE2-4A41-A184-9A1D6B6D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90 w 166"/>
                  <a:gd name="T3" fmla="*/ 2 h 163"/>
                  <a:gd name="T4" fmla="*/ 48 w 166"/>
                  <a:gd name="T5" fmla="*/ 125 h 163"/>
                  <a:gd name="T6" fmla="*/ 162 w 166"/>
                  <a:gd name="T7" fmla="*/ 66 h 163"/>
                  <a:gd name="T8" fmla="*/ 90 w 166"/>
                  <a:gd name="T9" fmla="*/ 2 h 163"/>
                  <a:gd name="T10" fmla="*/ 90 w 166"/>
                  <a:gd name="T11" fmla="*/ 0 h 163"/>
                  <a:gd name="T12" fmla="*/ 164 w 166"/>
                  <a:gd name="T13" fmla="*/ 73 h 163"/>
                  <a:gd name="T14" fmla="*/ 90 w 166"/>
                  <a:gd name="T15" fmla="*/ 146 h 163"/>
                  <a:gd name="T16" fmla="*/ 17 w 166"/>
                  <a:gd name="T17" fmla="*/ 73 h 163"/>
                  <a:gd name="T18" fmla="*/ 90 w 166"/>
                  <a:gd name="T19" fmla="*/ 0 h 163"/>
                  <a:gd name="T20" fmla="*/ 90 w 166"/>
                  <a:gd name="T21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90" y="2"/>
                      <a:pt x="90" y="2"/>
                      <a:pt x="90" y="2"/>
                    </a:cubicBez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" name="Freeform 352">
                <a:extLst>
                  <a:ext uri="{FF2B5EF4-FFF2-40B4-BE49-F238E27FC236}">
                    <a16:creationId xmlns:a16="http://schemas.microsoft.com/office/drawing/2014/main" id="{7A81B21C-AAA2-4EE0-9020-F7A80FDBE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9" cy="220"/>
              </a:xfrm>
              <a:custGeom>
                <a:avLst/>
                <a:gdLst>
                  <a:gd name="T0" fmla="*/ 90 w 168"/>
                  <a:gd name="T1" fmla="*/ 1 h 161"/>
                  <a:gd name="T2" fmla="*/ 48 w 168"/>
                  <a:gd name="T3" fmla="*/ 125 h 161"/>
                  <a:gd name="T4" fmla="*/ 162 w 168"/>
                  <a:gd name="T5" fmla="*/ 64 h 161"/>
                  <a:gd name="T6" fmla="*/ 90 w 168"/>
                  <a:gd name="T7" fmla="*/ 1 h 161"/>
                  <a:gd name="T8" fmla="*/ 90 w 168"/>
                  <a:gd name="T9" fmla="*/ 0 h 161"/>
                  <a:gd name="T10" fmla="*/ 164 w 168"/>
                  <a:gd name="T11" fmla="*/ 73 h 161"/>
                  <a:gd name="T12" fmla="*/ 90 w 168"/>
                  <a:gd name="T13" fmla="*/ 146 h 161"/>
                  <a:gd name="T14" fmla="*/ 17 w 168"/>
                  <a:gd name="T15" fmla="*/ 73 h 161"/>
                  <a:gd name="T16" fmla="*/ 90 w 168"/>
                  <a:gd name="T17" fmla="*/ 0 h 161"/>
                  <a:gd name="T18" fmla="*/ 90 w 168"/>
                  <a:gd name="T19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" name="Freeform 353">
                <a:extLst>
                  <a:ext uri="{FF2B5EF4-FFF2-40B4-BE49-F238E27FC236}">
                    <a16:creationId xmlns:a16="http://schemas.microsoft.com/office/drawing/2014/main" id="{7A69821A-73C7-4EF5-98A8-A819C6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5" cy="228"/>
              </a:xfrm>
              <a:custGeom>
                <a:avLst/>
                <a:gdLst>
                  <a:gd name="T0" fmla="*/ 90 w 165"/>
                  <a:gd name="T1" fmla="*/ 1 h 167"/>
                  <a:gd name="T2" fmla="*/ 44 w 165"/>
                  <a:gd name="T3" fmla="*/ 121 h 167"/>
                  <a:gd name="T4" fmla="*/ 163 w 165"/>
                  <a:gd name="T5" fmla="*/ 70 h 167"/>
                  <a:gd name="T6" fmla="*/ 90 w 165"/>
                  <a:gd name="T7" fmla="*/ 1 h 167"/>
                  <a:gd name="T8" fmla="*/ 90 w 165"/>
                  <a:gd name="T9" fmla="*/ 0 h 167"/>
                  <a:gd name="T10" fmla="*/ 164 w 165"/>
                  <a:gd name="T11" fmla="*/ 73 h 167"/>
                  <a:gd name="T12" fmla="*/ 90 w 165"/>
                  <a:gd name="T13" fmla="*/ 146 h 167"/>
                  <a:gd name="T14" fmla="*/ 17 w 165"/>
                  <a:gd name="T15" fmla="*/ 73 h 167"/>
                  <a:gd name="T16" fmla="*/ 90 w 165"/>
                  <a:gd name="T17" fmla="*/ 0 h 167"/>
                  <a:gd name="T18" fmla="*/ 90 w 165"/>
                  <a:gd name="T19" fmla="*/ 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7">
                    <a:moveTo>
                      <a:pt x="90" y="1"/>
                    </a:moveTo>
                    <a:cubicBezTo>
                      <a:pt x="30" y="4"/>
                      <a:pt x="0" y="81"/>
                      <a:pt x="44" y="121"/>
                    </a:cubicBezTo>
                    <a:cubicBezTo>
                      <a:pt x="93" y="167"/>
                      <a:pt x="165" y="126"/>
                      <a:pt x="163" y="70"/>
                    </a:cubicBezTo>
                    <a:cubicBezTo>
                      <a:pt x="161" y="30"/>
                      <a:pt x="129" y="0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" name="Freeform 354">
                <a:extLst>
                  <a:ext uri="{FF2B5EF4-FFF2-40B4-BE49-F238E27FC236}">
                    <a16:creationId xmlns:a16="http://schemas.microsoft.com/office/drawing/2014/main" id="{AA67CD10-D7B1-48F8-AADA-6D025F379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5"/>
              </a:xfrm>
              <a:custGeom>
                <a:avLst/>
                <a:gdLst>
                  <a:gd name="T0" fmla="*/ 91 w 168"/>
                  <a:gd name="T1" fmla="*/ 1 h 165"/>
                  <a:gd name="T2" fmla="*/ 49 w 168"/>
                  <a:gd name="T3" fmla="*/ 125 h 165"/>
                  <a:gd name="T4" fmla="*/ 164 w 168"/>
                  <a:gd name="T5" fmla="*/ 66 h 165"/>
                  <a:gd name="T6" fmla="*/ 91 w 168"/>
                  <a:gd name="T7" fmla="*/ 1 h 165"/>
                  <a:gd name="T8" fmla="*/ 91 w 168"/>
                  <a:gd name="T9" fmla="*/ 0 h 165"/>
                  <a:gd name="T10" fmla="*/ 165 w 168"/>
                  <a:gd name="T11" fmla="*/ 73 h 165"/>
                  <a:gd name="T12" fmla="*/ 91 w 168"/>
                  <a:gd name="T13" fmla="*/ 146 h 165"/>
                  <a:gd name="T14" fmla="*/ 18 w 168"/>
                  <a:gd name="T15" fmla="*/ 73 h 165"/>
                  <a:gd name="T16" fmla="*/ 91 w 168"/>
                  <a:gd name="T17" fmla="*/ 0 h 165"/>
                  <a:gd name="T18" fmla="*/ 91 w 168"/>
                  <a:gd name="T19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8" h="165">
                    <a:moveTo>
                      <a:pt x="91" y="1"/>
                    </a:moveTo>
                    <a:cubicBezTo>
                      <a:pt x="26" y="5"/>
                      <a:pt x="0" y="83"/>
                      <a:pt x="49" y="125"/>
                    </a:cubicBezTo>
                    <a:cubicBezTo>
                      <a:pt x="95" y="165"/>
                      <a:pt x="168" y="127"/>
                      <a:pt x="164" y="66"/>
                    </a:cubicBezTo>
                    <a:cubicBezTo>
                      <a:pt x="161" y="34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DCF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" name="Freeform 355">
                <a:extLst>
                  <a:ext uri="{FF2B5EF4-FFF2-40B4-BE49-F238E27FC236}">
                    <a16:creationId xmlns:a16="http://schemas.microsoft.com/office/drawing/2014/main" id="{181EDB2D-8FD5-462A-80B0-03D06A197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3" cy="221"/>
              </a:xfrm>
              <a:custGeom>
                <a:avLst/>
                <a:gdLst>
                  <a:gd name="T0" fmla="*/ 91 w 170"/>
                  <a:gd name="T1" fmla="*/ 1 h 162"/>
                  <a:gd name="T2" fmla="*/ 49 w 170"/>
                  <a:gd name="T3" fmla="*/ 125 h 162"/>
                  <a:gd name="T4" fmla="*/ 163 w 170"/>
                  <a:gd name="T5" fmla="*/ 64 h 162"/>
                  <a:gd name="T6" fmla="*/ 91 w 170"/>
                  <a:gd name="T7" fmla="*/ 1 h 162"/>
                  <a:gd name="T8" fmla="*/ 91 w 170"/>
                  <a:gd name="T9" fmla="*/ 0 h 162"/>
                  <a:gd name="T10" fmla="*/ 165 w 170"/>
                  <a:gd name="T11" fmla="*/ 73 h 162"/>
                  <a:gd name="T12" fmla="*/ 91 w 170"/>
                  <a:gd name="T13" fmla="*/ 146 h 162"/>
                  <a:gd name="T14" fmla="*/ 18 w 170"/>
                  <a:gd name="T15" fmla="*/ 73 h 162"/>
                  <a:gd name="T16" fmla="*/ 91 w 170"/>
                  <a:gd name="T17" fmla="*/ 0 h 162"/>
                  <a:gd name="T18" fmla="*/ 91 w 170"/>
                  <a:gd name="T19" fmla="*/ 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62">
                    <a:moveTo>
                      <a:pt x="91" y="1"/>
                    </a:moveTo>
                    <a:cubicBezTo>
                      <a:pt x="27" y="5"/>
                      <a:pt x="0" y="84"/>
                      <a:pt x="49" y="125"/>
                    </a:cubicBezTo>
                    <a:cubicBezTo>
                      <a:pt x="92" y="162"/>
                      <a:pt x="170" y="130"/>
                      <a:pt x="163" y="64"/>
                    </a:cubicBezTo>
                    <a:cubicBezTo>
                      <a:pt x="160" y="32"/>
                      <a:pt x="133" y="0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132" y="0"/>
                      <a:pt x="165" y="3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1"/>
                    </a:cubicBezTo>
                  </a:path>
                </a:pathLst>
              </a:custGeom>
              <a:solidFill>
                <a:srgbClr val="C9CA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" name="Freeform 356">
                <a:extLst>
                  <a:ext uri="{FF2B5EF4-FFF2-40B4-BE49-F238E27FC236}">
                    <a16:creationId xmlns:a16="http://schemas.microsoft.com/office/drawing/2014/main" id="{BE3FC296-3A8C-4743-844B-D1CF59CA6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783"/>
                <a:ext cx="225" cy="225"/>
              </a:xfrm>
              <a:custGeom>
                <a:avLst/>
                <a:gdLst>
                  <a:gd name="T0" fmla="*/ 88 w 164"/>
                  <a:gd name="T1" fmla="*/ 0 h 165"/>
                  <a:gd name="T2" fmla="*/ 42 w 164"/>
                  <a:gd name="T3" fmla="*/ 122 h 165"/>
                  <a:gd name="T4" fmla="*/ 161 w 164"/>
                  <a:gd name="T5" fmla="*/ 69 h 165"/>
                  <a:gd name="T6" fmla="*/ 88 w 164"/>
                  <a:gd name="T7" fmla="*/ 0 h 165"/>
                  <a:gd name="T8" fmla="*/ 88 w 164"/>
                  <a:gd name="T9" fmla="*/ 0 h 165"/>
                  <a:gd name="T10" fmla="*/ 162 w 164"/>
                  <a:gd name="T11" fmla="*/ 73 h 165"/>
                  <a:gd name="T12" fmla="*/ 88 w 164"/>
                  <a:gd name="T13" fmla="*/ 146 h 165"/>
                  <a:gd name="T14" fmla="*/ 15 w 164"/>
                  <a:gd name="T15" fmla="*/ 73 h 165"/>
                  <a:gd name="T16" fmla="*/ 88 w 164"/>
                  <a:gd name="T17" fmla="*/ 0 h 165"/>
                  <a:gd name="T18" fmla="*/ 88 w 164"/>
                  <a:gd name="T19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5">
                    <a:moveTo>
                      <a:pt x="88" y="0"/>
                    </a:moveTo>
                    <a:cubicBezTo>
                      <a:pt x="21" y="4"/>
                      <a:pt x="0" y="83"/>
                      <a:pt x="42" y="122"/>
                    </a:cubicBezTo>
                    <a:cubicBezTo>
                      <a:pt x="88" y="165"/>
                      <a:pt x="164" y="132"/>
                      <a:pt x="161" y="69"/>
                    </a:cubicBezTo>
                    <a:cubicBezTo>
                      <a:pt x="159" y="30"/>
                      <a:pt x="127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4"/>
                      <a:pt x="129" y="146"/>
                      <a:pt x="88" y="146"/>
                    </a:cubicBezTo>
                    <a:cubicBezTo>
                      <a:pt x="48" y="146"/>
                      <a:pt x="15" y="114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C4C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" name="Freeform 357">
                <a:extLst>
                  <a:ext uri="{FF2B5EF4-FFF2-40B4-BE49-F238E27FC236}">
                    <a16:creationId xmlns:a16="http://schemas.microsoft.com/office/drawing/2014/main" id="{56BDBBB6-0542-408B-8AB5-BAFDCDDBF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30" cy="226"/>
              </a:xfrm>
              <a:custGeom>
                <a:avLst/>
                <a:gdLst>
                  <a:gd name="T0" fmla="*/ 92 w 168"/>
                  <a:gd name="T1" fmla="*/ 0 h 166"/>
                  <a:gd name="T2" fmla="*/ 45 w 168"/>
                  <a:gd name="T3" fmla="*/ 122 h 166"/>
                  <a:gd name="T4" fmla="*/ 165 w 168"/>
                  <a:gd name="T5" fmla="*/ 69 h 166"/>
                  <a:gd name="T6" fmla="*/ 92 w 168"/>
                  <a:gd name="T7" fmla="*/ 0 h 166"/>
                  <a:gd name="T8" fmla="*/ 166 w 168"/>
                  <a:gd name="T9" fmla="*/ 73 h 166"/>
                  <a:gd name="T10" fmla="*/ 92 w 168"/>
                  <a:gd name="T11" fmla="*/ 146 h 166"/>
                  <a:gd name="T12" fmla="*/ 19 w 168"/>
                  <a:gd name="T13" fmla="*/ 73 h 166"/>
                  <a:gd name="T14" fmla="*/ 92 w 168"/>
                  <a:gd name="T15" fmla="*/ 0 h 166"/>
                  <a:gd name="T16" fmla="*/ 92 w 168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6">
                    <a:moveTo>
                      <a:pt x="92" y="0"/>
                    </a:moveTo>
                    <a:cubicBezTo>
                      <a:pt x="29" y="2"/>
                      <a:pt x="0" y="80"/>
                      <a:pt x="45" y="122"/>
                    </a:cubicBezTo>
                    <a:cubicBezTo>
                      <a:pt x="92" y="166"/>
                      <a:pt x="168" y="132"/>
                      <a:pt x="165" y="69"/>
                    </a:cubicBezTo>
                    <a:cubicBezTo>
                      <a:pt x="163" y="30"/>
                      <a:pt x="132" y="0"/>
                      <a:pt x="92" y="0"/>
                    </a:cubicBezTo>
                    <a:cubicBezTo>
                      <a:pt x="133" y="0"/>
                      <a:pt x="166" y="33"/>
                      <a:pt x="166" y="73"/>
                    </a:cubicBezTo>
                    <a:cubicBezTo>
                      <a:pt x="166" y="114"/>
                      <a:pt x="133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C0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" name="Freeform 358">
                <a:extLst>
                  <a:ext uri="{FF2B5EF4-FFF2-40B4-BE49-F238E27FC236}">
                    <a16:creationId xmlns:a16="http://schemas.microsoft.com/office/drawing/2014/main" id="{E97F86CA-25EA-4799-855E-B1848B648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6"/>
              </a:xfrm>
              <a:custGeom>
                <a:avLst/>
                <a:gdLst>
                  <a:gd name="T0" fmla="*/ 89 w 165"/>
                  <a:gd name="T1" fmla="*/ 0 h 166"/>
                  <a:gd name="T2" fmla="*/ 42 w 165"/>
                  <a:gd name="T3" fmla="*/ 122 h 166"/>
                  <a:gd name="T4" fmla="*/ 162 w 165"/>
                  <a:gd name="T5" fmla="*/ 69 h 166"/>
                  <a:gd name="T6" fmla="*/ 89 w 165"/>
                  <a:gd name="T7" fmla="*/ 0 h 166"/>
                  <a:gd name="T8" fmla="*/ 163 w 165"/>
                  <a:gd name="T9" fmla="*/ 73 h 166"/>
                  <a:gd name="T10" fmla="*/ 89 w 165"/>
                  <a:gd name="T11" fmla="*/ 146 h 166"/>
                  <a:gd name="T12" fmla="*/ 16 w 165"/>
                  <a:gd name="T13" fmla="*/ 73 h 166"/>
                  <a:gd name="T14" fmla="*/ 89 w 165"/>
                  <a:gd name="T15" fmla="*/ 0 h 166"/>
                  <a:gd name="T16" fmla="*/ 89 w 165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6">
                    <a:moveTo>
                      <a:pt x="89" y="0"/>
                    </a:moveTo>
                    <a:cubicBezTo>
                      <a:pt x="22" y="4"/>
                      <a:pt x="0" y="84"/>
                      <a:pt x="42" y="122"/>
                    </a:cubicBezTo>
                    <a:cubicBezTo>
                      <a:pt x="89" y="166"/>
                      <a:pt x="165" y="132"/>
                      <a:pt x="162" y="69"/>
                    </a:cubicBezTo>
                    <a:cubicBezTo>
                      <a:pt x="160" y="30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CB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" name="Freeform 359">
                <a:extLst>
                  <a:ext uri="{FF2B5EF4-FFF2-40B4-BE49-F238E27FC236}">
                    <a16:creationId xmlns:a16="http://schemas.microsoft.com/office/drawing/2014/main" id="{B6602DF7-6F2A-439A-A2E9-B08AED82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7" cy="226"/>
              </a:xfrm>
              <a:custGeom>
                <a:avLst/>
                <a:gdLst>
                  <a:gd name="T0" fmla="*/ 90 w 166"/>
                  <a:gd name="T1" fmla="*/ 0 h 166"/>
                  <a:gd name="T2" fmla="*/ 43 w 166"/>
                  <a:gd name="T3" fmla="*/ 123 h 166"/>
                  <a:gd name="T4" fmla="*/ 163 w 166"/>
                  <a:gd name="T5" fmla="*/ 69 h 166"/>
                  <a:gd name="T6" fmla="*/ 90 w 166"/>
                  <a:gd name="T7" fmla="*/ 0 h 166"/>
                  <a:gd name="T8" fmla="*/ 164 w 166"/>
                  <a:gd name="T9" fmla="*/ 73 h 166"/>
                  <a:gd name="T10" fmla="*/ 90 w 166"/>
                  <a:gd name="T11" fmla="*/ 146 h 166"/>
                  <a:gd name="T12" fmla="*/ 17 w 166"/>
                  <a:gd name="T13" fmla="*/ 73 h 166"/>
                  <a:gd name="T14" fmla="*/ 90 w 166"/>
                  <a:gd name="T15" fmla="*/ 0 h 166"/>
                  <a:gd name="T16" fmla="*/ 90 w 166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66">
                    <a:moveTo>
                      <a:pt x="90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89" y="166"/>
                      <a:pt x="166" y="132"/>
                      <a:pt x="163" y="69"/>
                    </a:cubicBezTo>
                    <a:cubicBezTo>
                      <a:pt x="162" y="30"/>
                      <a:pt x="129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B8B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" name="Freeform 360">
                <a:extLst>
                  <a:ext uri="{FF2B5EF4-FFF2-40B4-BE49-F238E27FC236}">
                    <a16:creationId xmlns:a16="http://schemas.microsoft.com/office/drawing/2014/main" id="{6E55EBE0-912A-44AD-B0FC-7AC26ADA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783"/>
                <a:ext cx="226" cy="228"/>
              </a:xfrm>
              <a:custGeom>
                <a:avLst/>
                <a:gdLst>
                  <a:gd name="T0" fmla="*/ 89 w 165"/>
                  <a:gd name="T1" fmla="*/ 0 h 167"/>
                  <a:gd name="T2" fmla="*/ 42 w 165"/>
                  <a:gd name="T3" fmla="*/ 123 h 167"/>
                  <a:gd name="T4" fmla="*/ 162 w 165"/>
                  <a:gd name="T5" fmla="*/ 70 h 167"/>
                  <a:gd name="T6" fmla="*/ 89 w 165"/>
                  <a:gd name="T7" fmla="*/ 0 h 167"/>
                  <a:gd name="T8" fmla="*/ 163 w 165"/>
                  <a:gd name="T9" fmla="*/ 73 h 167"/>
                  <a:gd name="T10" fmla="*/ 89 w 165"/>
                  <a:gd name="T11" fmla="*/ 146 h 167"/>
                  <a:gd name="T12" fmla="*/ 16 w 165"/>
                  <a:gd name="T13" fmla="*/ 73 h 167"/>
                  <a:gd name="T14" fmla="*/ 89 w 165"/>
                  <a:gd name="T15" fmla="*/ 0 h 167"/>
                  <a:gd name="T16" fmla="*/ 89 w 165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7">
                    <a:moveTo>
                      <a:pt x="89" y="0"/>
                    </a:moveTo>
                    <a:cubicBezTo>
                      <a:pt x="22" y="1"/>
                      <a:pt x="0" y="84"/>
                      <a:pt x="42" y="123"/>
                    </a:cubicBezTo>
                    <a:cubicBezTo>
                      <a:pt x="89" y="167"/>
                      <a:pt x="165" y="134"/>
                      <a:pt x="162" y="70"/>
                    </a:cubicBezTo>
                    <a:cubicBezTo>
                      <a:pt x="161" y="31"/>
                      <a:pt x="12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4"/>
                      <a:pt x="130" y="146"/>
                      <a:pt x="89" y="146"/>
                    </a:cubicBezTo>
                    <a:cubicBezTo>
                      <a:pt x="49" y="146"/>
                      <a:pt x="16" y="114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</a:path>
                </a:pathLst>
              </a:custGeom>
              <a:solidFill>
                <a:srgbClr val="B3B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" name="Freeform 361">
                <a:extLst>
                  <a:ext uri="{FF2B5EF4-FFF2-40B4-BE49-F238E27FC236}">
                    <a16:creationId xmlns:a16="http://schemas.microsoft.com/office/drawing/2014/main" id="{D003857B-3E27-4848-99AB-ACBB9FFD7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783"/>
                <a:ext cx="228" cy="229"/>
              </a:xfrm>
              <a:custGeom>
                <a:avLst/>
                <a:gdLst>
                  <a:gd name="T0" fmla="*/ 90 w 167"/>
                  <a:gd name="T1" fmla="*/ 0 h 168"/>
                  <a:gd name="T2" fmla="*/ 42 w 167"/>
                  <a:gd name="T3" fmla="*/ 123 h 168"/>
                  <a:gd name="T4" fmla="*/ 163 w 167"/>
                  <a:gd name="T5" fmla="*/ 69 h 168"/>
                  <a:gd name="T6" fmla="*/ 90 w 167"/>
                  <a:gd name="T7" fmla="*/ 0 h 168"/>
                  <a:gd name="T8" fmla="*/ 164 w 167"/>
                  <a:gd name="T9" fmla="*/ 73 h 168"/>
                  <a:gd name="T10" fmla="*/ 90 w 167"/>
                  <a:gd name="T11" fmla="*/ 146 h 168"/>
                  <a:gd name="T12" fmla="*/ 17 w 167"/>
                  <a:gd name="T13" fmla="*/ 73 h 168"/>
                  <a:gd name="T14" fmla="*/ 90 w 167"/>
                  <a:gd name="T15" fmla="*/ 0 h 168"/>
                  <a:gd name="T16" fmla="*/ 90 w 167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7" h="168">
                    <a:moveTo>
                      <a:pt x="90" y="0"/>
                    </a:moveTo>
                    <a:cubicBezTo>
                      <a:pt x="21" y="3"/>
                      <a:pt x="0" y="84"/>
                      <a:pt x="42" y="123"/>
                    </a:cubicBezTo>
                    <a:cubicBezTo>
                      <a:pt x="90" y="168"/>
                      <a:pt x="167" y="134"/>
                      <a:pt x="163" y="69"/>
                    </a:cubicBezTo>
                    <a:cubicBezTo>
                      <a:pt x="161" y="30"/>
                      <a:pt x="13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4"/>
                      <a:pt x="131" y="146"/>
                      <a:pt x="90" y="146"/>
                    </a:cubicBezTo>
                    <a:cubicBezTo>
                      <a:pt x="50" y="146"/>
                      <a:pt x="17" y="114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solidFill>
                <a:srgbClr val="AFB1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" name="Freeform 362">
                <a:extLst>
                  <a:ext uri="{FF2B5EF4-FFF2-40B4-BE49-F238E27FC236}">
                    <a16:creationId xmlns:a16="http://schemas.microsoft.com/office/drawing/2014/main" id="{40B98E32-CA77-457E-96C3-FF6EE521A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30" cy="229"/>
              </a:xfrm>
              <a:custGeom>
                <a:avLst/>
                <a:gdLst>
                  <a:gd name="T0" fmla="*/ 91 w 168"/>
                  <a:gd name="T1" fmla="*/ 0 h 168"/>
                  <a:gd name="T2" fmla="*/ 43 w 168"/>
                  <a:gd name="T3" fmla="*/ 123 h 168"/>
                  <a:gd name="T4" fmla="*/ 164 w 168"/>
                  <a:gd name="T5" fmla="*/ 69 h 168"/>
                  <a:gd name="T6" fmla="*/ 159 w 168"/>
                  <a:gd name="T7" fmla="*/ 45 h 168"/>
                  <a:gd name="T8" fmla="*/ 165 w 168"/>
                  <a:gd name="T9" fmla="*/ 73 h 168"/>
                  <a:gd name="T10" fmla="*/ 91 w 168"/>
                  <a:gd name="T11" fmla="*/ 146 h 168"/>
                  <a:gd name="T12" fmla="*/ 18 w 168"/>
                  <a:gd name="T13" fmla="*/ 73 h 168"/>
                  <a:gd name="T14" fmla="*/ 91 w 168"/>
                  <a:gd name="T15" fmla="*/ 0 h 168"/>
                  <a:gd name="T16" fmla="*/ 91 w 168"/>
                  <a:gd name="T1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168">
                    <a:moveTo>
                      <a:pt x="91" y="0"/>
                    </a:moveTo>
                    <a:cubicBezTo>
                      <a:pt x="22" y="3"/>
                      <a:pt x="0" y="83"/>
                      <a:pt x="43" y="123"/>
                    </a:cubicBezTo>
                    <a:cubicBezTo>
                      <a:pt x="91" y="168"/>
                      <a:pt x="168" y="134"/>
                      <a:pt x="164" y="69"/>
                    </a:cubicBezTo>
                    <a:cubicBezTo>
                      <a:pt x="164" y="58"/>
                      <a:pt x="162" y="52"/>
                      <a:pt x="159" y="45"/>
                    </a:cubicBezTo>
                    <a:cubicBezTo>
                      <a:pt x="163" y="54"/>
                      <a:pt x="165" y="63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" name="Freeform 363">
                <a:extLst>
                  <a:ext uri="{FF2B5EF4-FFF2-40B4-BE49-F238E27FC236}">
                    <a16:creationId xmlns:a16="http://schemas.microsoft.com/office/drawing/2014/main" id="{6AC04253-8652-47D6-83DA-FD9C5058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9" cy="230"/>
              </a:xfrm>
              <a:custGeom>
                <a:avLst/>
                <a:gdLst>
                  <a:gd name="T0" fmla="*/ 91 w 167"/>
                  <a:gd name="T1" fmla="*/ 0 h 169"/>
                  <a:gd name="T2" fmla="*/ 91 w 167"/>
                  <a:gd name="T3" fmla="*/ 0 h 169"/>
                  <a:gd name="T4" fmla="*/ 43 w 167"/>
                  <a:gd name="T5" fmla="*/ 124 h 169"/>
                  <a:gd name="T6" fmla="*/ 164 w 167"/>
                  <a:gd name="T7" fmla="*/ 70 h 169"/>
                  <a:gd name="T8" fmla="*/ 163 w 167"/>
                  <a:gd name="T9" fmla="*/ 59 h 169"/>
                  <a:gd name="T10" fmla="*/ 165 w 167"/>
                  <a:gd name="T11" fmla="*/ 73 h 169"/>
                  <a:gd name="T12" fmla="*/ 91 w 167"/>
                  <a:gd name="T13" fmla="*/ 146 h 169"/>
                  <a:gd name="T14" fmla="*/ 18 w 167"/>
                  <a:gd name="T15" fmla="*/ 73 h 169"/>
                  <a:gd name="T16" fmla="*/ 91 w 167"/>
                  <a:gd name="T17" fmla="*/ 0 h 169"/>
                  <a:gd name="T18" fmla="*/ 91 w 167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9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2" y="1"/>
                      <a:pt x="0" y="83"/>
                      <a:pt x="43" y="124"/>
                    </a:cubicBezTo>
                    <a:cubicBezTo>
                      <a:pt x="91" y="169"/>
                      <a:pt x="167" y="135"/>
                      <a:pt x="164" y="70"/>
                    </a:cubicBezTo>
                    <a:cubicBezTo>
                      <a:pt x="164" y="65"/>
                      <a:pt x="164" y="62"/>
                      <a:pt x="163" y="59"/>
                    </a:cubicBezTo>
                    <a:cubicBezTo>
                      <a:pt x="164" y="64"/>
                      <a:pt x="165" y="68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" name="Freeform 364">
                <a:extLst>
                  <a:ext uri="{FF2B5EF4-FFF2-40B4-BE49-F238E27FC236}">
                    <a16:creationId xmlns:a16="http://schemas.microsoft.com/office/drawing/2014/main" id="{17BC0919-5E06-40D5-90D4-2B8C8E5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3"/>
                <a:ext cx="226" cy="224"/>
              </a:xfrm>
              <a:custGeom>
                <a:avLst/>
                <a:gdLst>
                  <a:gd name="T0" fmla="*/ 91 w 165"/>
                  <a:gd name="T1" fmla="*/ 0 h 164"/>
                  <a:gd name="T2" fmla="*/ 91 w 165"/>
                  <a:gd name="T3" fmla="*/ 0 h 164"/>
                  <a:gd name="T4" fmla="*/ 43 w 165"/>
                  <a:gd name="T5" fmla="*/ 124 h 164"/>
                  <a:gd name="T6" fmla="*/ 165 w 165"/>
                  <a:gd name="T7" fmla="*/ 71 h 164"/>
                  <a:gd name="T8" fmla="*/ 165 w 165"/>
                  <a:gd name="T9" fmla="*/ 73 h 164"/>
                  <a:gd name="T10" fmla="*/ 91 w 165"/>
                  <a:gd name="T11" fmla="*/ 146 h 164"/>
                  <a:gd name="T12" fmla="*/ 18 w 165"/>
                  <a:gd name="T13" fmla="*/ 73 h 164"/>
                  <a:gd name="T14" fmla="*/ 91 w 165"/>
                  <a:gd name="T15" fmla="*/ 0 h 164"/>
                  <a:gd name="T16" fmla="*/ 91 w 165"/>
                  <a:gd name="T1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" h="164">
                    <a:moveTo>
                      <a:pt x="91" y="0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21" y="3"/>
                      <a:pt x="0" y="84"/>
                      <a:pt x="43" y="124"/>
                    </a:cubicBezTo>
                    <a:cubicBezTo>
                      <a:pt x="86" y="164"/>
                      <a:pt x="164" y="141"/>
                      <a:pt x="165" y="71"/>
                    </a:cubicBezTo>
                    <a:cubicBezTo>
                      <a:pt x="165" y="72"/>
                      <a:pt x="165" y="72"/>
                      <a:pt x="165" y="73"/>
                    </a:cubicBezTo>
                    <a:cubicBezTo>
                      <a:pt x="165" y="114"/>
                      <a:pt x="132" y="146"/>
                      <a:pt x="91" y="146"/>
                    </a:cubicBezTo>
                    <a:cubicBezTo>
                      <a:pt x="51" y="146"/>
                      <a:pt x="18" y="114"/>
                      <a:pt x="18" y="73"/>
                    </a:cubicBezTo>
                    <a:cubicBezTo>
                      <a:pt x="18" y="33"/>
                      <a:pt x="5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" name="Freeform 365">
                <a:extLst>
                  <a:ext uri="{FF2B5EF4-FFF2-40B4-BE49-F238E27FC236}">
                    <a16:creationId xmlns:a16="http://schemas.microsoft.com/office/drawing/2014/main" id="{5F93EBEB-0856-401F-AB05-741E957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5" cy="225"/>
              </a:xfrm>
              <a:custGeom>
                <a:avLst/>
                <a:gdLst>
                  <a:gd name="T0" fmla="*/ 92 w 165"/>
                  <a:gd name="T1" fmla="*/ 0 h 165"/>
                  <a:gd name="T2" fmla="*/ 43 w 165"/>
                  <a:gd name="T3" fmla="*/ 124 h 165"/>
                  <a:gd name="T4" fmla="*/ 165 w 165"/>
                  <a:gd name="T5" fmla="*/ 83 h 165"/>
                  <a:gd name="T6" fmla="*/ 92 w 165"/>
                  <a:gd name="T7" fmla="*/ 146 h 165"/>
                  <a:gd name="T8" fmla="*/ 19 w 165"/>
                  <a:gd name="T9" fmla="*/ 73 h 165"/>
                  <a:gd name="T10" fmla="*/ 92 w 165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165">
                    <a:moveTo>
                      <a:pt x="92" y="0"/>
                    </a:moveTo>
                    <a:cubicBezTo>
                      <a:pt x="22" y="2"/>
                      <a:pt x="0" y="84"/>
                      <a:pt x="43" y="124"/>
                    </a:cubicBezTo>
                    <a:cubicBezTo>
                      <a:pt x="87" y="165"/>
                      <a:pt x="157" y="142"/>
                      <a:pt x="165" y="83"/>
                    </a:cubicBezTo>
                    <a:cubicBezTo>
                      <a:pt x="160" y="119"/>
                      <a:pt x="129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3"/>
                      <a:pt x="52" y="0"/>
                      <a:pt x="92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" name="Freeform 366">
                <a:extLst>
                  <a:ext uri="{FF2B5EF4-FFF2-40B4-BE49-F238E27FC236}">
                    <a16:creationId xmlns:a16="http://schemas.microsoft.com/office/drawing/2014/main" id="{BE90085D-7C54-48B0-818A-833A888E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783"/>
                <a:ext cx="223" cy="217"/>
              </a:xfrm>
              <a:custGeom>
                <a:avLst/>
                <a:gdLst>
                  <a:gd name="T0" fmla="*/ 78 w 163"/>
                  <a:gd name="T1" fmla="*/ 1 h 159"/>
                  <a:gd name="T2" fmla="*/ 54 w 163"/>
                  <a:gd name="T3" fmla="*/ 133 h 159"/>
                  <a:gd name="T4" fmla="*/ 163 w 163"/>
                  <a:gd name="T5" fmla="*/ 94 h 159"/>
                  <a:gd name="T6" fmla="*/ 92 w 163"/>
                  <a:gd name="T7" fmla="*/ 146 h 159"/>
                  <a:gd name="T8" fmla="*/ 19 w 163"/>
                  <a:gd name="T9" fmla="*/ 73 h 159"/>
                  <a:gd name="T10" fmla="*/ 83 w 163"/>
                  <a:gd name="T11" fmla="*/ 0 h 159"/>
                  <a:gd name="T12" fmla="*/ 78 w 163"/>
                  <a:gd name="T13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3" h="159">
                    <a:moveTo>
                      <a:pt x="78" y="1"/>
                    </a:moveTo>
                    <a:cubicBezTo>
                      <a:pt x="16" y="14"/>
                      <a:pt x="0" y="98"/>
                      <a:pt x="54" y="133"/>
                    </a:cubicBezTo>
                    <a:cubicBezTo>
                      <a:pt x="95" y="159"/>
                      <a:pt x="147" y="141"/>
                      <a:pt x="163" y="94"/>
                    </a:cubicBezTo>
                    <a:cubicBezTo>
                      <a:pt x="154" y="124"/>
                      <a:pt x="125" y="146"/>
                      <a:pt x="92" y="146"/>
                    </a:cubicBezTo>
                    <a:cubicBezTo>
                      <a:pt x="52" y="146"/>
                      <a:pt x="19" y="114"/>
                      <a:pt x="19" y="73"/>
                    </a:cubicBezTo>
                    <a:cubicBezTo>
                      <a:pt x="19" y="36"/>
                      <a:pt x="47" y="5"/>
                      <a:pt x="83" y="0"/>
                    </a:cubicBezTo>
                    <a:cubicBezTo>
                      <a:pt x="82" y="1"/>
                      <a:pt x="79" y="1"/>
                      <a:pt x="78" y="1"/>
                    </a:cubicBezTo>
                  </a:path>
                </a:pathLst>
              </a:custGeom>
              <a:solidFill>
                <a:srgbClr val="9B9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" name="Freeform 367">
                <a:extLst>
                  <a:ext uri="{FF2B5EF4-FFF2-40B4-BE49-F238E27FC236}">
                    <a16:creationId xmlns:a16="http://schemas.microsoft.com/office/drawing/2014/main" id="{A2BAC120-DDEF-47F9-A7E6-7E5405B8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7"/>
                <a:ext cx="215" cy="202"/>
              </a:xfrm>
              <a:custGeom>
                <a:avLst/>
                <a:gdLst>
                  <a:gd name="T0" fmla="*/ 64 w 157"/>
                  <a:gd name="T1" fmla="*/ 2 h 148"/>
                  <a:gd name="T2" fmla="*/ 64 w 157"/>
                  <a:gd name="T3" fmla="*/ 136 h 148"/>
                  <a:gd name="T4" fmla="*/ 157 w 157"/>
                  <a:gd name="T5" fmla="*/ 103 h 148"/>
                  <a:gd name="T6" fmla="*/ 91 w 157"/>
                  <a:gd name="T7" fmla="*/ 143 h 148"/>
                  <a:gd name="T8" fmla="*/ 18 w 157"/>
                  <a:gd name="T9" fmla="*/ 70 h 148"/>
                  <a:gd name="T10" fmla="*/ 69 w 157"/>
                  <a:gd name="T11" fmla="*/ 0 h 148"/>
                  <a:gd name="T12" fmla="*/ 64 w 157"/>
                  <a:gd name="T13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48">
                    <a:moveTo>
                      <a:pt x="64" y="2"/>
                    </a:moveTo>
                    <a:cubicBezTo>
                      <a:pt x="0" y="29"/>
                      <a:pt x="10" y="114"/>
                      <a:pt x="64" y="136"/>
                    </a:cubicBezTo>
                    <a:cubicBezTo>
                      <a:pt x="93" y="148"/>
                      <a:pt x="135" y="143"/>
                      <a:pt x="157" y="103"/>
                    </a:cubicBezTo>
                    <a:cubicBezTo>
                      <a:pt x="144" y="127"/>
                      <a:pt x="120" y="143"/>
                      <a:pt x="91" y="143"/>
                    </a:cubicBezTo>
                    <a:cubicBezTo>
                      <a:pt x="51" y="143"/>
                      <a:pt x="18" y="111"/>
                      <a:pt x="18" y="70"/>
                    </a:cubicBezTo>
                    <a:cubicBezTo>
                      <a:pt x="18" y="37"/>
                      <a:pt x="40" y="9"/>
                      <a:pt x="69" y="0"/>
                    </a:cubicBezTo>
                    <a:cubicBezTo>
                      <a:pt x="68" y="1"/>
                      <a:pt x="65" y="1"/>
                      <a:pt x="64" y="2"/>
                    </a:cubicBezTo>
                  </a:path>
                </a:pathLst>
              </a:custGeom>
              <a:solidFill>
                <a:srgbClr val="97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" name="Freeform 368">
                <a:extLst>
                  <a:ext uri="{FF2B5EF4-FFF2-40B4-BE49-F238E27FC236}">
                    <a16:creationId xmlns:a16="http://schemas.microsoft.com/office/drawing/2014/main" id="{42BCBD71-0C9C-4ADE-B2A8-921EDCF5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784"/>
                <a:ext cx="102" cy="109"/>
              </a:xfrm>
              <a:custGeom>
                <a:avLst/>
                <a:gdLst>
                  <a:gd name="T0" fmla="*/ 64 w 75"/>
                  <a:gd name="T1" fmla="*/ 78 h 80"/>
                  <a:gd name="T2" fmla="*/ 47 w 75"/>
                  <a:gd name="T3" fmla="*/ 29 h 80"/>
                  <a:gd name="T4" fmla="*/ 28 w 75"/>
                  <a:gd name="T5" fmla="*/ 13 h 80"/>
                  <a:gd name="T6" fmla="*/ 0 w 75"/>
                  <a:gd name="T7" fmla="*/ 5 h 80"/>
                  <a:gd name="T8" fmla="*/ 64 w 75"/>
                  <a:gd name="T9" fmla="*/ 80 h 80"/>
                  <a:gd name="T10" fmla="*/ 64 w 75"/>
                  <a:gd name="T1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80">
                    <a:moveTo>
                      <a:pt x="64" y="78"/>
                    </a:moveTo>
                    <a:cubicBezTo>
                      <a:pt x="62" y="56"/>
                      <a:pt x="61" y="45"/>
                      <a:pt x="47" y="29"/>
                    </a:cubicBezTo>
                    <a:cubicBezTo>
                      <a:pt x="42" y="22"/>
                      <a:pt x="35" y="17"/>
                      <a:pt x="28" y="13"/>
                    </a:cubicBezTo>
                    <a:cubicBezTo>
                      <a:pt x="19" y="9"/>
                      <a:pt x="9" y="8"/>
                      <a:pt x="0" y="5"/>
                    </a:cubicBezTo>
                    <a:cubicBezTo>
                      <a:pt x="41" y="0"/>
                      <a:pt x="75" y="47"/>
                      <a:pt x="64" y="80"/>
                    </a:cubicBezTo>
                    <a:cubicBezTo>
                      <a:pt x="64" y="80"/>
                      <a:pt x="64" y="79"/>
                      <a:pt x="64" y="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" name="Freeform 369">
                <a:extLst>
                  <a:ext uri="{FF2B5EF4-FFF2-40B4-BE49-F238E27FC236}">
                    <a16:creationId xmlns:a16="http://schemas.microsoft.com/office/drawing/2014/main" id="{7A4573C6-973E-47E5-A1C8-D8ADE504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786"/>
                <a:ext cx="96" cy="103"/>
              </a:xfrm>
              <a:custGeom>
                <a:avLst/>
                <a:gdLst>
                  <a:gd name="T0" fmla="*/ 60 w 70"/>
                  <a:gd name="T1" fmla="*/ 74 h 76"/>
                  <a:gd name="T2" fmla="*/ 43 w 70"/>
                  <a:gd name="T3" fmla="*/ 28 h 76"/>
                  <a:gd name="T4" fmla="*/ 0 w 70"/>
                  <a:gd name="T5" fmla="*/ 4 h 76"/>
                  <a:gd name="T6" fmla="*/ 60 w 70"/>
                  <a:gd name="T7" fmla="*/ 76 h 76"/>
                  <a:gd name="T8" fmla="*/ 60 w 70"/>
                  <a:gd name="T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6">
                    <a:moveTo>
                      <a:pt x="60" y="74"/>
                    </a:moveTo>
                    <a:cubicBezTo>
                      <a:pt x="58" y="53"/>
                      <a:pt x="56" y="43"/>
                      <a:pt x="43" y="28"/>
                    </a:cubicBezTo>
                    <a:cubicBezTo>
                      <a:pt x="31" y="14"/>
                      <a:pt x="24" y="11"/>
                      <a:pt x="0" y="4"/>
                    </a:cubicBezTo>
                    <a:cubicBezTo>
                      <a:pt x="36" y="0"/>
                      <a:pt x="70" y="46"/>
                      <a:pt x="60" y="76"/>
                    </a:cubicBezTo>
                    <a:cubicBezTo>
                      <a:pt x="60" y="76"/>
                      <a:pt x="60" y="75"/>
                      <a:pt x="60" y="7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" name="Freeform 370">
                <a:extLst>
                  <a:ext uri="{FF2B5EF4-FFF2-40B4-BE49-F238E27FC236}">
                    <a16:creationId xmlns:a16="http://schemas.microsoft.com/office/drawing/2014/main" id="{63E2E2E9-BAE0-4C72-9BA5-235F4164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790"/>
                <a:ext cx="86" cy="95"/>
              </a:xfrm>
              <a:custGeom>
                <a:avLst/>
                <a:gdLst>
                  <a:gd name="T0" fmla="*/ 57 w 63"/>
                  <a:gd name="T1" fmla="*/ 66 h 70"/>
                  <a:gd name="T2" fmla="*/ 0 w 63"/>
                  <a:gd name="T3" fmla="*/ 1 h 70"/>
                  <a:gd name="T4" fmla="*/ 43 w 63"/>
                  <a:gd name="T5" fmla="*/ 22 h 70"/>
                  <a:gd name="T6" fmla="*/ 58 w 63"/>
                  <a:gd name="T7" fmla="*/ 70 h 70"/>
                  <a:gd name="T8" fmla="*/ 57 w 63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0">
                    <a:moveTo>
                      <a:pt x="57" y="66"/>
                    </a:moveTo>
                    <a:cubicBezTo>
                      <a:pt x="52" y="21"/>
                      <a:pt x="25" y="9"/>
                      <a:pt x="0" y="1"/>
                    </a:cubicBezTo>
                    <a:cubicBezTo>
                      <a:pt x="6" y="0"/>
                      <a:pt x="28" y="5"/>
                      <a:pt x="43" y="22"/>
                    </a:cubicBezTo>
                    <a:cubicBezTo>
                      <a:pt x="63" y="47"/>
                      <a:pt x="58" y="70"/>
                      <a:pt x="58" y="70"/>
                    </a:cubicBezTo>
                    <a:cubicBezTo>
                      <a:pt x="57" y="69"/>
                      <a:pt x="57" y="67"/>
                      <a:pt x="5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" name="Freeform 371">
                <a:extLst>
                  <a:ext uri="{FF2B5EF4-FFF2-40B4-BE49-F238E27FC236}">
                    <a16:creationId xmlns:a16="http://schemas.microsoft.com/office/drawing/2014/main" id="{B759656D-43AA-43F7-AA2D-B229FF3CD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791"/>
                <a:ext cx="81" cy="89"/>
              </a:xfrm>
              <a:custGeom>
                <a:avLst/>
                <a:gdLst>
                  <a:gd name="T0" fmla="*/ 54 w 59"/>
                  <a:gd name="T1" fmla="*/ 64 h 65"/>
                  <a:gd name="T2" fmla="*/ 0 w 59"/>
                  <a:gd name="T3" fmla="*/ 1 h 65"/>
                  <a:gd name="T4" fmla="*/ 40 w 59"/>
                  <a:gd name="T5" fmla="*/ 21 h 65"/>
                  <a:gd name="T6" fmla="*/ 55 w 59"/>
                  <a:gd name="T7" fmla="*/ 65 h 65"/>
                  <a:gd name="T8" fmla="*/ 54 w 59"/>
                  <a:gd name="T9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65">
                    <a:moveTo>
                      <a:pt x="54" y="64"/>
                    </a:moveTo>
                    <a:cubicBezTo>
                      <a:pt x="48" y="25"/>
                      <a:pt x="28" y="10"/>
                      <a:pt x="0" y="1"/>
                    </a:cubicBezTo>
                    <a:cubicBezTo>
                      <a:pt x="4" y="0"/>
                      <a:pt x="25" y="4"/>
                      <a:pt x="40" y="21"/>
                    </a:cubicBezTo>
                    <a:cubicBezTo>
                      <a:pt x="59" y="44"/>
                      <a:pt x="55" y="65"/>
                      <a:pt x="55" y="65"/>
                    </a:cubicBezTo>
                    <a:cubicBezTo>
                      <a:pt x="55" y="65"/>
                      <a:pt x="54" y="64"/>
                      <a:pt x="54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" name="Freeform 372">
                <a:extLst>
                  <a:ext uri="{FF2B5EF4-FFF2-40B4-BE49-F238E27FC236}">
                    <a16:creationId xmlns:a16="http://schemas.microsoft.com/office/drawing/2014/main" id="{767599C0-B08D-486D-9978-09B1C357F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791"/>
                <a:ext cx="72" cy="85"/>
              </a:xfrm>
              <a:custGeom>
                <a:avLst/>
                <a:gdLst>
                  <a:gd name="T0" fmla="*/ 50 w 53"/>
                  <a:gd name="T1" fmla="*/ 57 h 62"/>
                  <a:gd name="T2" fmla="*/ 0 w 53"/>
                  <a:gd name="T3" fmla="*/ 1 h 62"/>
                  <a:gd name="T4" fmla="*/ 37 w 53"/>
                  <a:gd name="T5" fmla="*/ 21 h 62"/>
                  <a:gd name="T6" fmla="*/ 52 w 53"/>
                  <a:gd name="T7" fmla="*/ 62 h 62"/>
                  <a:gd name="T8" fmla="*/ 51 w 53"/>
                  <a:gd name="T9" fmla="*/ 62 h 62"/>
                  <a:gd name="T10" fmla="*/ 50 w 53"/>
                  <a:gd name="T1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62">
                    <a:moveTo>
                      <a:pt x="50" y="57"/>
                    </a:moveTo>
                    <a:cubicBezTo>
                      <a:pt x="43" y="22"/>
                      <a:pt x="21" y="9"/>
                      <a:pt x="0" y="1"/>
                    </a:cubicBezTo>
                    <a:cubicBezTo>
                      <a:pt x="2" y="0"/>
                      <a:pt x="22" y="4"/>
                      <a:pt x="37" y="21"/>
                    </a:cubicBezTo>
                    <a:cubicBezTo>
                      <a:pt x="53" y="41"/>
                      <a:pt x="52" y="61"/>
                      <a:pt x="52" y="62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1"/>
                      <a:pt x="51" y="59"/>
                      <a:pt x="5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" name="Freeform 373">
                <a:extLst>
                  <a:ext uri="{FF2B5EF4-FFF2-40B4-BE49-F238E27FC236}">
                    <a16:creationId xmlns:a16="http://schemas.microsoft.com/office/drawing/2014/main" id="{43E4B59B-AD76-432C-AD1B-1661B8007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793"/>
                <a:ext cx="67" cy="79"/>
              </a:xfrm>
              <a:custGeom>
                <a:avLst/>
                <a:gdLst>
                  <a:gd name="T0" fmla="*/ 48 w 49"/>
                  <a:gd name="T1" fmla="*/ 56 h 58"/>
                  <a:gd name="T2" fmla="*/ 1 w 49"/>
                  <a:gd name="T3" fmla="*/ 1 h 58"/>
                  <a:gd name="T4" fmla="*/ 0 w 49"/>
                  <a:gd name="T5" fmla="*/ 1 h 58"/>
                  <a:gd name="T6" fmla="*/ 0 w 49"/>
                  <a:gd name="T7" fmla="*/ 1 h 58"/>
                  <a:gd name="T8" fmla="*/ 34 w 49"/>
                  <a:gd name="T9" fmla="*/ 20 h 58"/>
                  <a:gd name="T10" fmla="*/ 49 w 49"/>
                  <a:gd name="T11" fmla="*/ 58 h 58"/>
                  <a:gd name="T12" fmla="*/ 48 w 49"/>
                  <a:gd name="T13" fmla="*/ 58 h 58"/>
                  <a:gd name="T14" fmla="*/ 48 w 49"/>
                  <a:gd name="T15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8">
                    <a:moveTo>
                      <a:pt x="48" y="56"/>
                    </a:moveTo>
                    <a:cubicBezTo>
                      <a:pt x="44" y="39"/>
                      <a:pt x="35" y="15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0" y="5"/>
                      <a:pt x="34" y="20"/>
                    </a:cubicBezTo>
                    <a:cubicBezTo>
                      <a:pt x="49" y="39"/>
                      <a:pt x="49" y="58"/>
                      <a:pt x="49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7"/>
                      <a:pt x="48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6" name="Freeform 374">
                <a:extLst>
                  <a:ext uri="{FF2B5EF4-FFF2-40B4-BE49-F238E27FC236}">
                    <a16:creationId xmlns:a16="http://schemas.microsoft.com/office/drawing/2014/main" id="{E8D5999A-5B10-4553-ABF2-00A98BD0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95"/>
                <a:ext cx="61" cy="73"/>
              </a:xfrm>
              <a:custGeom>
                <a:avLst/>
                <a:gdLst>
                  <a:gd name="T0" fmla="*/ 45 w 45"/>
                  <a:gd name="T1" fmla="*/ 52 h 53"/>
                  <a:gd name="T2" fmla="*/ 42 w 45"/>
                  <a:gd name="T3" fmla="*/ 42 h 53"/>
                  <a:gd name="T4" fmla="*/ 25 w 45"/>
                  <a:gd name="T5" fmla="*/ 17 h 53"/>
                  <a:gd name="T6" fmla="*/ 4 w 45"/>
                  <a:gd name="T7" fmla="*/ 2 h 53"/>
                  <a:gd name="T8" fmla="*/ 0 w 45"/>
                  <a:gd name="T9" fmla="*/ 0 h 53"/>
                  <a:gd name="T10" fmla="*/ 45 w 45"/>
                  <a:gd name="T11" fmla="*/ 53 h 53"/>
                  <a:gd name="T12" fmla="*/ 45 w 45"/>
                  <a:gd name="T13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53">
                    <a:moveTo>
                      <a:pt x="45" y="52"/>
                    </a:moveTo>
                    <a:cubicBezTo>
                      <a:pt x="43" y="49"/>
                      <a:pt x="43" y="46"/>
                      <a:pt x="42" y="42"/>
                    </a:cubicBezTo>
                    <a:cubicBezTo>
                      <a:pt x="36" y="28"/>
                      <a:pt x="28" y="20"/>
                      <a:pt x="25" y="17"/>
                    </a:cubicBezTo>
                    <a:cubicBezTo>
                      <a:pt x="17" y="8"/>
                      <a:pt x="7" y="3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7" y="6"/>
                      <a:pt x="44" y="32"/>
                      <a:pt x="45" y="53"/>
                    </a:cubicBezTo>
                    <a:cubicBezTo>
                      <a:pt x="45" y="52"/>
                      <a:pt x="45" y="52"/>
                      <a:pt x="45" y="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7" name="Freeform 375">
                <a:extLst>
                  <a:ext uri="{FF2B5EF4-FFF2-40B4-BE49-F238E27FC236}">
                    <a16:creationId xmlns:a16="http://schemas.microsoft.com/office/drawing/2014/main" id="{7DCB736D-36A7-426C-B76A-6E80AE910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797"/>
                <a:ext cx="57" cy="66"/>
              </a:xfrm>
              <a:custGeom>
                <a:avLst/>
                <a:gdLst>
                  <a:gd name="T0" fmla="*/ 41 w 42"/>
                  <a:gd name="T1" fmla="*/ 48 h 49"/>
                  <a:gd name="T2" fmla="*/ 36 w 42"/>
                  <a:gd name="T3" fmla="*/ 35 h 49"/>
                  <a:gd name="T4" fmla="*/ 26 w 42"/>
                  <a:gd name="T5" fmla="*/ 20 h 49"/>
                  <a:gd name="T6" fmla="*/ 2 w 42"/>
                  <a:gd name="T7" fmla="*/ 1 h 49"/>
                  <a:gd name="T8" fmla="*/ 0 w 42"/>
                  <a:gd name="T9" fmla="*/ 0 h 49"/>
                  <a:gd name="T10" fmla="*/ 42 w 42"/>
                  <a:gd name="T11" fmla="*/ 49 h 49"/>
                  <a:gd name="T12" fmla="*/ 41 w 42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9">
                    <a:moveTo>
                      <a:pt x="41" y="48"/>
                    </a:moveTo>
                    <a:cubicBezTo>
                      <a:pt x="39" y="44"/>
                      <a:pt x="38" y="39"/>
                      <a:pt x="36" y="35"/>
                    </a:cubicBezTo>
                    <a:cubicBezTo>
                      <a:pt x="34" y="32"/>
                      <a:pt x="31" y="26"/>
                      <a:pt x="26" y="20"/>
                    </a:cubicBezTo>
                    <a:cubicBezTo>
                      <a:pt x="17" y="9"/>
                      <a:pt x="6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21" y="6"/>
                      <a:pt x="39" y="27"/>
                      <a:pt x="42" y="49"/>
                    </a:cubicBezTo>
                    <a:cubicBezTo>
                      <a:pt x="41" y="48"/>
                      <a:pt x="41" y="48"/>
                      <a:pt x="4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8" name="Freeform 376">
                <a:extLst>
                  <a:ext uri="{FF2B5EF4-FFF2-40B4-BE49-F238E27FC236}">
                    <a16:creationId xmlns:a16="http://schemas.microsoft.com/office/drawing/2014/main" id="{3A34229D-547A-4791-BBA9-B8F13E26D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798"/>
                <a:ext cx="52" cy="61"/>
              </a:xfrm>
              <a:custGeom>
                <a:avLst/>
                <a:gdLst>
                  <a:gd name="T0" fmla="*/ 37 w 38"/>
                  <a:gd name="T1" fmla="*/ 43 h 45"/>
                  <a:gd name="T2" fmla="*/ 31 w 38"/>
                  <a:gd name="T3" fmla="*/ 29 h 45"/>
                  <a:gd name="T4" fmla="*/ 23 w 38"/>
                  <a:gd name="T5" fmla="*/ 19 h 45"/>
                  <a:gd name="T6" fmla="*/ 3 w 38"/>
                  <a:gd name="T7" fmla="*/ 2 h 45"/>
                  <a:gd name="T8" fmla="*/ 0 w 38"/>
                  <a:gd name="T9" fmla="*/ 0 h 45"/>
                  <a:gd name="T10" fmla="*/ 38 w 38"/>
                  <a:gd name="T11" fmla="*/ 45 h 45"/>
                  <a:gd name="T12" fmla="*/ 37 w 38"/>
                  <a:gd name="T1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37" y="43"/>
                    </a:moveTo>
                    <a:cubicBezTo>
                      <a:pt x="35" y="39"/>
                      <a:pt x="33" y="34"/>
                      <a:pt x="31" y="29"/>
                    </a:cubicBezTo>
                    <a:cubicBezTo>
                      <a:pt x="31" y="29"/>
                      <a:pt x="28" y="24"/>
                      <a:pt x="23" y="19"/>
                    </a:cubicBezTo>
                    <a:cubicBezTo>
                      <a:pt x="18" y="12"/>
                      <a:pt x="11" y="7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22" y="7"/>
                      <a:pt x="36" y="28"/>
                      <a:pt x="38" y="45"/>
                    </a:cubicBezTo>
                    <a:cubicBezTo>
                      <a:pt x="38" y="44"/>
                      <a:pt x="37" y="44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79" name="Freeform 377">
                <a:extLst>
                  <a:ext uri="{FF2B5EF4-FFF2-40B4-BE49-F238E27FC236}">
                    <a16:creationId xmlns:a16="http://schemas.microsoft.com/office/drawing/2014/main" id="{45098889-DBBE-4D7B-91B9-2418AB5D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1799"/>
                <a:ext cx="47" cy="56"/>
              </a:xfrm>
              <a:custGeom>
                <a:avLst/>
                <a:gdLst>
                  <a:gd name="T0" fmla="*/ 33 w 34"/>
                  <a:gd name="T1" fmla="*/ 38 h 41"/>
                  <a:gd name="T2" fmla="*/ 20 w 34"/>
                  <a:gd name="T3" fmla="*/ 17 h 41"/>
                  <a:gd name="T4" fmla="*/ 12 w 34"/>
                  <a:gd name="T5" fmla="*/ 9 h 41"/>
                  <a:gd name="T6" fmla="*/ 0 w 34"/>
                  <a:gd name="T7" fmla="*/ 0 h 41"/>
                  <a:gd name="T8" fmla="*/ 34 w 34"/>
                  <a:gd name="T9" fmla="*/ 41 h 41"/>
                  <a:gd name="T10" fmla="*/ 33 w 34"/>
                  <a:gd name="T11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1">
                    <a:moveTo>
                      <a:pt x="33" y="38"/>
                    </a:moveTo>
                    <a:cubicBezTo>
                      <a:pt x="24" y="22"/>
                      <a:pt x="24" y="22"/>
                      <a:pt x="20" y="17"/>
                    </a:cubicBezTo>
                    <a:cubicBezTo>
                      <a:pt x="16" y="13"/>
                      <a:pt x="13" y="10"/>
                      <a:pt x="12" y="9"/>
                    </a:cubicBezTo>
                    <a:cubicBezTo>
                      <a:pt x="8" y="6"/>
                      <a:pt x="4" y="3"/>
                      <a:pt x="0" y="0"/>
                    </a:cubicBezTo>
                    <a:cubicBezTo>
                      <a:pt x="14" y="6"/>
                      <a:pt x="30" y="21"/>
                      <a:pt x="34" y="41"/>
                    </a:cubicBezTo>
                    <a:cubicBezTo>
                      <a:pt x="34" y="40"/>
                      <a:pt x="33" y="39"/>
                      <a:pt x="33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0" name="Freeform 378">
                <a:extLst>
                  <a:ext uri="{FF2B5EF4-FFF2-40B4-BE49-F238E27FC236}">
                    <a16:creationId xmlns:a16="http://schemas.microsoft.com/office/drawing/2014/main" id="{846C6FD0-AFDC-4244-B8C5-4F91AB4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802"/>
                <a:ext cx="41" cy="48"/>
              </a:xfrm>
              <a:custGeom>
                <a:avLst/>
                <a:gdLst>
                  <a:gd name="T0" fmla="*/ 28 w 30"/>
                  <a:gd name="T1" fmla="*/ 32 h 35"/>
                  <a:gd name="T2" fmla="*/ 0 w 30"/>
                  <a:gd name="T3" fmla="*/ 0 h 35"/>
                  <a:gd name="T4" fmla="*/ 30 w 30"/>
                  <a:gd name="T5" fmla="*/ 35 h 35"/>
                  <a:gd name="T6" fmla="*/ 28 w 30"/>
                  <a:gd name="T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5">
                    <a:moveTo>
                      <a:pt x="28" y="32"/>
                    </a:moveTo>
                    <a:cubicBezTo>
                      <a:pt x="19" y="15"/>
                      <a:pt x="15" y="12"/>
                      <a:pt x="0" y="0"/>
                    </a:cubicBezTo>
                    <a:cubicBezTo>
                      <a:pt x="16" y="8"/>
                      <a:pt x="27" y="23"/>
                      <a:pt x="30" y="35"/>
                    </a:cubicBezTo>
                    <a:cubicBezTo>
                      <a:pt x="29" y="34"/>
                      <a:pt x="28" y="33"/>
                      <a:pt x="2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1" name="Freeform 379">
                <a:extLst>
                  <a:ext uri="{FF2B5EF4-FFF2-40B4-BE49-F238E27FC236}">
                    <a16:creationId xmlns:a16="http://schemas.microsoft.com/office/drawing/2014/main" id="{9F0C7B86-98BE-456A-AEE7-F02087B2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805"/>
                <a:ext cx="34" cy="41"/>
              </a:xfrm>
              <a:custGeom>
                <a:avLst/>
                <a:gdLst>
                  <a:gd name="T0" fmla="*/ 25 w 25"/>
                  <a:gd name="T1" fmla="*/ 28 h 30"/>
                  <a:gd name="T2" fmla="*/ 0 w 25"/>
                  <a:gd name="T3" fmla="*/ 0 h 30"/>
                  <a:gd name="T4" fmla="*/ 25 w 25"/>
                  <a:gd name="T5" fmla="*/ 30 h 30"/>
                  <a:gd name="T6" fmla="*/ 25 w 25"/>
                  <a:gd name="T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0">
                    <a:moveTo>
                      <a:pt x="25" y="28"/>
                    </a:moveTo>
                    <a:cubicBezTo>
                      <a:pt x="19" y="19"/>
                      <a:pt x="15" y="11"/>
                      <a:pt x="0" y="0"/>
                    </a:cubicBezTo>
                    <a:cubicBezTo>
                      <a:pt x="18" y="10"/>
                      <a:pt x="24" y="25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2" name="Freeform 380">
                <a:extLst>
                  <a:ext uri="{FF2B5EF4-FFF2-40B4-BE49-F238E27FC236}">
                    <a16:creationId xmlns:a16="http://schemas.microsoft.com/office/drawing/2014/main" id="{238A167D-71ED-428A-AC9E-8D21D27C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809"/>
                <a:ext cx="25" cy="30"/>
              </a:xfrm>
              <a:custGeom>
                <a:avLst/>
                <a:gdLst>
                  <a:gd name="T0" fmla="*/ 17 w 18"/>
                  <a:gd name="T1" fmla="*/ 20 h 22"/>
                  <a:gd name="T2" fmla="*/ 0 w 18"/>
                  <a:gd name="T3" fmla="*/ 0 h 22"/>
                  <a:gd name="T4" fmla="*/ 18 w 18"/>
                  <a:gd name="T5" fmla="*/ 22 h 22"/>
                  <a:gd name="T6" fmla="*/ 17 w 18"/>
                  <a:gd name="T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17" y="20"/>
                    </a:moveTo>
                    <a:cubicBezTo>
                      <a:pt x="10" y="9"/>
                      <a:pt x="4" y="4"/>
                      <a:pt x="0" y="0"/>
                    </a:cubicBezTo>
                    <a:cubicBezTo>
                      <a:pt x="4" y="3"/>
                      <a:pt x="13" y="10"/>
                      <a:pt x="18" y="22"/>
                    </a:cubicBezTo>
                    <a:cubicBezTo>
                      <a:pt x="18" y="21"/>
                      <a:pt x="17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3" name="Freeform 381">
                <a:extLst>
                  <a:ext uri="{FF2B5EF4-FFF2-40B4-BE49-F238E27FC236}">
                    <a16:creationId xmlns:a16="http://schemas.microsoft.com/office/drawing/2014/main" id="{141DD0FA-1F09-487F-8CBD-52D33106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53" cy="15"/>
              </a:xfrm>
              <a:custGeom>
                <a:avLst/>
                <a:gdLst>
                  <a:gd name="T0" fmla="*/ 34 w 39"/>
                  <a:gd name="T1" fmla="*/ 8 h 11"/>
                  <a:gd name="T2" fmla="*/ 0 w 39"/>
                  <a:gd name="T3" fmla="*/ 0 h 11"/>
                  <a:gd name="T4" fmla="*/ 39 w 39"/>
                  <a:gd name="T5" fmla="*/ 11 h 11"/>
                  <a:gd name="T6" fmla="*/ 34 w 39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1">
                    <a:moveTo>
                      <a:pt x="34" y="8"/>
                    </a:moveTo>
                    <a:cubicBezTo>
                      <a:pt x="28" y="5"/>
                      <a:pt x="17" y="0"/>
                      <a:pt x="0" y="0"/>
                    </a:cubicBezTo>
                    <a:cubicBezTo>
                      <a:pt x="14" y="0"/>
                      <a:pt x="28" y="4"/>
                      <a:pt x="39" y="11"/>
                    </a:cubicBezTo>
                    <a:cubicBezTo>
                      <a:pt x="37" y="10"/>
                      <a:pt x="36" y="9"/>
                      <a:pt x="34" y="8"/>
                    </a:cubicBezTo>
                  </a:path>
                </a:pathLst>
              </a:custGeom>
              <a:solidFill>
                <a:srgbClr val="AB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4" name="Freeform 382">
                <a:extLst>
                  <a:ext uri="{FF2B5EF4-FFF2-40B4-BE49-F238E27FC236}">
                    <a16:creationId xmlns:a16="http://schemas.microsoft.com/office/drawing/2014/main" id="{1BEA70B0-4CB6-4751-AA8A-5066D624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34" cy="5"/>
              </a:xfrm>
              <a:custGeom>
                <a:avLst/>
                <a:gdLst>
                  <a:gd name="T0" fmla="*/ 21 w 25"/>
                  <a:gd name="T1" fmla="*/ 3 h 4"/>
                  <a:gd name="T2" fmla="*/ 0 w 25"/>
                  <a:gd name="T3" fmla="*/ 0 h 4"/>
                  <a:gd name="T4" fmla="*/ 25 w 25"/>
                  <a:gd name="T5" fmla="*/ 4 h 4"/>
                  <a:gd name="T6" fmla="*/ 21 w 2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4">
                    <a:moveTo>
                      <a:pt x="21" y="3"/>
                    </a:moveTo>
                    <a:cubicBezTo>
                      <a:pt x="15" y="1"/>
                      <a:pt x="10" y="0"/>
                      <a:pt x="0" y="0"/>
                    </a:cubicBezTo>
                    <a:cubicBezTo>
                      <a:pt x="9" y="0"/>
                      <a:pt x="18" y="1"/>
                      <a:pt x="25" y="4"/>
                    </a:cubicBezTo>
                    <a:cubicBezTo>
                      <a:pt x="24" y="4"/>
                      <a:pt x="23" y="3"/>
                      <a:pt x="21" y="3"/>
                    </a:cubicBezTo>
                  </a:path>
                </a:pathLst>
              </a:cu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5" name="Freeform 383">
                <a:extLst>
                  <a:ext uri="{FF2B5EF4-FFF2-40B4-BE49-F238E27FC236}">
                    <a16:creationId xmlns:a16="http://schemas.microsoft.com/office/drawing/2014/main" id="{A2F6BA84-F778-4269-A098-691644758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19" cy="1"/>
              </a:xfrm>
              <a:custGeom>
                <a:avLst/>
                <a:gdLst>
                  <a:gd name="T0" fmla="*/ 8 w 14"/>
                  <a:gd name="T1" fmla="*/ 0 h 1"/>
                  <a:gd name="T2" fmla="*/ 0 w 14"/>
                  <a:gd name="T3" fmla="*/ 0 h 1"/>
                  <a:gd name="T4" fmla="*/ 14 w 14"/>
                  <a:gd name="T5" fmla="*/ 1 h 1"/>
                  <a:gd name="T6" fmla="*/ 8 w 14"/>
                  <a:gd name="T7" fmla="*/ 0 h 1"/>
                  <a:gd name="T8" fmla="*/ 8 w 1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">
                    <a:moveTo>
                      <a:pt x="8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5" y="0"/>
                      <a:pt x="10" y="0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A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6" name="Freeform 384">
                <a:extLst>
                  <a:ext uri="{FF2B5EF4-FFF2-40B4-BE49-F238E27FC236}">
                    <a16:creationId xmlns:a16="http://schemas.microsoft.com/office/drawing/2014/main" id="{032A3A7B-B0BF-459D-A6A6-44A7505D5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816"/>
                <a:ext cx="12" cy="15"/>
              </a:xfrm>
              <a:custGeom>
                <a:avLst/>
                <a:gdLst>
                  <a:gd name="T0" fmla="*/ 8 w 9"/>
                  <a:gd name="T1" fmla="*/ 9 h 11"/>
                  <a:gd name="T2" fmla="*/ 0 w 9"/>
                  <a:gd name="T3" fmla="*/ 0 h 11"/>
                  <a:gd name="T4" fmla="*/ 9 w 9"/>
                  <a:gd name="T5" fmla="*/ 11 h 11"/>
                  <a:gd name="T6" fmla="*/ 8 w 9"/>
                  <a:gd name="T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6"/>
                      <a:pt x="5" y="4"/>
                      <a:pt x="0" y="0"/>
                    </a:cubicBezTo>
                    <a:cubicBezTo>
                      <a:pt x="5" y="4"/>
                      <a:pt x="8" y="9"/>
                      <a:pt x="9" y="11"/>
                    </a:cubicBezTo>
                    <a:cubicBezTo>
                      <a:pt x="9" y="10"/>
                      <a:pt x="9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7" name="Freeform 385">
                <a:extLst>
                  <a:ext uri="{FF2B5EF4-FFF2-40B4-BE49-F238E27FC236}">
                    <a16:creationId xmlns:a16="http://schemas.microsoft.com/office/drawing/2014/main" id="{EEE3EE6A-BD1D-4AAE-89C1-31A21DC9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3"/>
                <a:ext cx="4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FA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8" name="Oval 386">
                <a:extLst>
                  <a:ext uri="{FF2B5EF4-FFF2-40B4-BE49-F238E27FC236}">
                    <a16:creationId xmlns:a16="http://schemas.microsoft.com/office/drawing/2014/main" id="{99126872-60D8-4644-9B7F-8BF46F3DC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1842"/>
                <a:ext cx="86" cy="86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89" name="Oval 387">
                <a:extLst>
                  <a:ext uri="{FF2B5EF4-FFF2-40B4-BE49-F238E27FC236}">
                    <a16:creationId xmlns:a16="http://schemas.microsoft.com/office/drawing/2014/main" id="{A4DCD74F-F116-4D1E-8EF8-BD965B98D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728"/>
                <a:ext cx="179" cy="178"/>
              </a:xfrm>
              <a:prstGeom prst="ellipse">
                <a:avLst/>
              </a:prstGeom>
              <a:solidFill>
                <a:srgbClr val="DFE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0" name="Freeform 388">
                <a:extLst>
                  <a:ext uri="{FF2B5EF4-FFF2-40B4-BE49-F238E27FC236}">
                    <a16:creationId xmlns:a16="http://schemas.microsoft.com/office/drawing/2014/main" id="{501E522A-AF6D-4683-8BCE-6F905A5FE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1" cy="199"/>
              </a:xfrm>
              <a:custGeom>
                <a:avLst/>
                <a:gdLst>
                  <a:gd name="T0" fmla="*/ 73 w 147"/>
                  <a:gd name="T1" fmla="*/ 8 h 146"/>
                  <a:gd name="T2" fmla="*/ 73 w 147"/>
                  <a:gd name="T3" fmla="*/ 0 h 146"/>
                  <a:gd name="T4" fmla="*/ 147 w 147"/>
                  <a:gd name="T5" fmla="*/ 73 h 146"/>
                  <a:gd name="T6" fmla="*/ 73 w 147"/>
                  <a:gd name="T7" fmla="*/ 146 h 146"/>
                  <a:gd name="T8" fmla="*/ 0 w 147"/>
                  <a:gd name="T9" fmla="*/ 73 h 146"/>
                  <a:gd name="T10" fmla="*/ 73 w 147"/>
                  <a:gd name="T11" fmla="*/ 0 h 146"/>
                  <a:gd name="T12" fmla="*/ 73 w 147"/>
                  <a:gd name="T13" fmla="*/ 8 h 146"/>
                  <a:gd name="T14" fmla="*/ 8 w 147"/>
                  <a:gd name="T15" fmla="*/ 73 h 146"/>
                  <a:gd name="T16" fmla="*/ 73 w 147"/>
                  <a:gd name="T17" fmla="*/ 138 h 146"/>
                  <a:gd name="T18" fmla="*/ 139 w 147"/>
                  <a:gd name="T19" fmla="*/ 73 h 146"/>
                  <a:gd name="T20" fmla="*/ 73 w 147"/>
                  <a:gd name="T21" fmla="*/ 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146">
                    <a:moveTo>
                      <a:pt x="73" y="8"/>
                    </a:moveTo>
                    <a:cubicBezTo>
                      <a:pt x="73" y="3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3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1" name="Freeform 389">
                <a:extLst>
                  <a:ext uri="{FF2B5EF4-FFF2-40B4-BE49-F238E27FC236}">
                    <a16:creationId xmlns:a16="http://schemas.microsoft.com/office/drawing/2014/main" id="{2139A0F8-22D9-40CE-B6BB-718FD865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5 h 146"/>
                  <a:gd name="T2" fmla="*/ 73 w 153"/>
                  <a:gd name="T3" fmla="*/ 6 h 146"/>
                  <a:gd name="T4" fmla="*/ 73 w 153"/>
                  <a:gd name="T5" fmla="*/ 6 h 146"/>
                  <a:gd name="T6" fmla="*/ 73 w 153"/>
                  <a:gd name="T7" fmla="*/ 8 h 146"/>
                  <a:gd name="T8" fmla="*/ 8 w 153"/>
                  <a:gd name="T9" fmla="*/ 73 h 146"/>
                  <a:gd name="T10" fmla="*/ 73 w 153"/>
                  <a:gd name="T11" fmla="*/ 138 h 146"/>
                  <a:gd name="T12" fmla="*/ 139 w 153"/>
                  <a:gd name="T13" fmla="*/ 73 h 146"/>
                  <a:gd name="T14" fmla="*/ 73 w 153"/>
                  <a:gd name="T15" fmla="*/ 8 h 146"/>
                  <a:gd name="T16" fmla="*/ 73 w 153"/>
                  <a:gd name="T17" fmla="*/ 6 h 146"/>
                  <a:gd name="T18" fmla="*/ 123 w 153"/>
                  <a:gd name="T19" fmla="*/ 30 h 146"/>
                  <a:gd name="T20" fmla="*/ 137 w 153"/>
                  <a:gd name="T21" fmla="*/ 56 h 146"/>
                  <a:gd name="T22" fmla="*/ 140 w 153"/>
                  <a:gd name="T23" fmla="*/ 84 h 146"/>
                  <a:gd name="T24" fmla="*/ 73 w 153"/>
                  <a:gd name="T25" fmla="*/ 5 h 146"/>
                  <a:gd name="T26" fmla="*/ 73 w 153"/>
                  <a:gd name="T27" fmla="*/ 0 h 146"/>
                  <a:gd name="T28" fmla="*/ 147 w 153"/>
                  <a:gd name="T29" fmla="*/ 73 h 146"/>
                  <a:gd name="T30" fmla="*/ 73 w 153"/>
                  <a:gd name="T31" fmla="*/ 146 h 146"/>
                  <a:gd name="T32" fmla="*/ 0 w 153"/>
                  <a:gd name="T33" fmla="*/ 73 h 146"/>
                  <a:gd name="T34" fmla="*/ 73 w 153"/>
                  <a:gd name="T35" fmla="*/ 0 h 146"/>
                  <a:gd name="T36" fmla="*/ 73 w 153"/>
                  <a:gd name="T37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46">
                    <a:moveTo>
                      <a:pt x="73" y="5"/>
                    </a:moveTo>
                    <a:cubicBezTo>
                      <a:pt x="73" y="6"/>
                      <a:pt x="73" y="6"/>
                      <a:pt x="73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6"/>
                    </a:cubicBezTo>
                    <a:cubicBezTo>
                      <a:pt x="81" y="7"/>
                      <a:pt x="105" y="9"/>
                      <a:pt x="123" y="30"/>
                    </a:cubicBezTo>
                    <a:cubicBezTo>
                      <a:pt x="133" y="41"/>
                      <a:pt x="136" y="51"/>
                      <a:pt x="137" y="56"/>
                    </a:cubicBezTo>
                    <a:cubicBezTo>
                      <a:pt x="140" y="65"/>
                      <a:pt x="138" y="75"/>
                      <a:pt x="140" y="84"/>
                    </a:cubicBezTo>
                    <a:cubicBezTo>
                      <a:pt x="153" y="46"/>
                      <a:pt x="114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2" name="Freeform 390">
                <a:extLst>
                  <a:ext uri="{FF2B5EF4-FFF2-40B4-BE49-F238E27FC236}">
                    <a16:creationId xmlns:a16="http://schemas.microsoft.com/office/drawing/2014/main" id="{6E1ED4F9-04A6-4AAC-92F1-2109AFF7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70 w 152"/>
                  <a:gd name="T3" fmla="*/ 6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9 w 152"/>
                  <a:gd name="T19" fmla="*/ 87 h 146"/>
                  <a:gd name="T20" fmla="*/ 73 w 152"/>
                  <a:gd name="T21" fmla="*/ 5 h 146"/>
                  <a:gd name="T22" fmla="*/ 73 w 152"/>
                  <a:gd name="T23" fmla="*/ 0 h 146"/>
                  <a:gd name="T24" fmla="*/ 147 w 152"/>
                  <a:gd name="T25" fmla="*/ 73 h 146"/>
                  <a:gd name="T26" fmla="*/ 73 w 152"/>
                  <a:gd name="T27" fmla="*/ 146 h 146"/>
                  <a:gd name="T28" fmla="*/ 0 w 152"/>
                  <a:gd name="T29" fmla="*/ 73 h 146"/>
                  <a:gd name="T30" fmla="*/ 73 w 152"/>
                  <a:gd name="T31" fmla="*/ 0 h 146"/>
                  <a:gd name="T32" fmla="*/ 73 w 152"/>
                  <a:gd name="T33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72" y="5"/>
                      <a:pt x="71" y="5"/>
                      <a:pt x="70" y="6"/>
                    </a:cubicBezTo>
                    <a:cubicBezTo>
                      <a:pt x="71" y="6"/>
                      <a:pt x="72" y="6"/>
                      <a:pt x="73" y="7"/>
                    </a:cubicBezTo>
                    <a:cubicBezTo>
                      <a:pt x="73" y="7"/>
                      <a:pt x="73" y="7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0" y="8"/>
                      <a:pt x="144" y="27"/>
                      <a:pt x="139" y="87"/>
                    </a:cubicBezTo>
                    <a:cubicBezTo>
                      <a:pt x="152" y="65"/>
                      <a:pt x="130" y="0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3" name="Freeform 391">
                <a:extLst>
                  <a:ext uri="{FF2B5EF4-FFF2-40B4-BE49-F238E27FC236}">
                    <a16:creationId xmlns:a16="http://schemas.microsoft.com/office/drawing/2014/main" id="{0C550A15-1531-425B-9976-168C9B572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8" cy="199"/>
              </a:xfrm>
              <a:custGeom>
                <a:avLst/>
                <a:gdLst>
                  <a:gd name="T0" fmla="*/ 73 w 152"/>
                  <a:gd name="T1" fmla="*/ 5 h 146"/>
                  <a:gd name="T2" fmla="*/ 66 w 152"/>
                  <a:gd name="T3" fmla="*/ 7 h 146"/>
                  <a:gd name="T4" fmla="*/ 73 w 152"/>
                  <a:gd name="T5" fmla="*/ 7 h 146"/>
                  <a:gd name="T6" fmla="*/ 73 w 152"/>
                  <a:gd name="T7" fmla="*/ 8 h 146"/>
                  <a:gd name="T8" fmla="*/ 8 w 152"/>
                  <a:gd name="T9" fmla="*/ 73 h 146"/>
                  <a:gd name="T10" fmla="*/ 73 w 152"/>
                  <a:gd name="T11" fmla="*/ 138 h 146"/>
                  <a:gd name="T12" fmla="*/ 139 w 152"/>
                  <a:gd name="T13" fmla="*/ 73 h 146"/>
                  <a:gd name="T14" fmla="*/ 73 w 152"/>
                  <a:gd name="T15" fmla="*/ 8 h 146"/>
                  <a:gd name="T16" fmla="*/ 73 w 152"/>
                  <a:gd name="T17" fmla="*/ 7 h 146"/>
                  <a:gd name="T18" fmla="*/ 138 w 152"/>
                  <a:gd name="T19" fmla="*/ 92 h 146"/>
                  <a:gd name="T20" fmla="*/ 75 w 152"/>
                  <a:gd name="T21" fmla="*/ 5 h 146"/>
                  <a:gd name="T22" fmla="*/ 73 w 152"/>
                  <a:gd name="T23" fmla="*/ 5 h 146"/>
                  <a:gd name="T24" fmla="*/ 73 w 152"/>
                  <a:gd name="T25" fmla="*/ 0 h 146"/>
                  <a:gd name="T26" fmla="*/ 147 w 152"/>
                  <a:gd name="T27" fmla="*/ 73 h 146"/>
                  <a:gd name="T28" fmla="*/ 73 w 152"/>
                  <a:gd name="T29" fmla="*/ 146 h 146"/>
                  <a:gd name="T30" fmla="*/ 0 w 152"/>
                  <a:gd name="T31" fmla="*/ 73 h 146"/>
                  <a:gd name="T32" fmla="*/ 73 w 152"/>
                  <a:gd name="T33" fmla="*/ 0 h 146"/>
                  <a:gd name="T34" fmla="*/ 73 w 152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146">
                    <a:moveTo>
                      <a:pt x="73" y="5"/>
                    </a:moveTo>
                    <a:cubicBezTo>
                      <a:pt x="68" y="5"/>
                      <a:pt x="67" y="6"/>
                      <a:pt x="66" y="7"/>
                    </a:cubicBezTo>
                    <a:cubicBezTo>
                      <a:pt x="68" y="7"/>
                      <a:pt x="71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81" y="7"/>
                      <a:pt x="148" y="13"/>
                      <a:pt x="138" y="92"/>
                    </a:cubicBezTo>
                    <a:cubicBezTo>
                      <a:pt x="152" y="76"/>
                      <a:pt x="138" y="2"/>
                      <a:pt x="75" y="5"/>
                    </a:cubicBezTo>
                    <a:cubicBezTo>
                      <a:pt x="75" y="5"/>
                      <a:pt x="74" y="5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4" name="Freeform 392">
                <a:extLst>
                  <a:ext uri="{FF2B5EF4-FFF2-40B4-BE49-F238E27FC236}">
                    <a16:creationId xmlns:a16="http://schemas.microsoft.com/office/drawing/2014/main" id="{CBEA6E84-2334-4649-B9F1-8B5129A1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1" cy="199"/>
              </a:xfrm>
              <a:custGeom>
                <a:avLst/>
                <a:gdLst>
                  <a:gd name="T0" fmla="*/ 73 w 154"/>
                  <a:gd name="T1" fmla="*/ 5 h 146"/>
                  <a:gd name="T2" fmla="*/ 61 w 154"/>
                  <a:gd name="T3" fmla="*/ 7 h 146"/>
                  <a:gd name="T4" fmla="*/ 73 w 154"/>
                  <a:gd name="T5" fmla="*/ 7 h 146"/>
                  <a:gd name="T6" fmla="*/ 73 w 154"/>
                  <a:gd name="T7" fmla="*/ 8 h 146"/>
                  <a:gd name="T8" fmla="*/ 8 w 154"/>
                  <a:gd name="T9" fmla="*/ 73 h 146"/>
                  <a:gd name="T10" fmla="*/ 73 w 154"/>
                  <a:gd name="T11" fmla="*/ 138 h 146"/>
                  <a:gd name="T12" fmla="*/ 139 w 154"/>
                  <a:gd name="T13" fmla="*/ 73 h 146"/>
                  <a:gd name="T14" fmla="*/ 73 w 154"/>
                  <a:gd name="T15" fmla="*/ 8 h 146"/>
                  <a:gd name="T16" fmla="*/ 73 w 154"/>
                  <a:gd name="T17" fmla="*/ 7 h 146"/>
                  <a:gd name="T18" fmla="*/ 127 w 154"/>
                  <a:gd name="T19" fmla="*/ 35 h 146"/>
                  <a:gd name="T20" fmla="*/ 136 w 154"/>
                  <a:gd name="T21" fmla="*/ 95 h 146"/>
                  <a:gd name="T22" fmla="*/ 73 w 154"/>
                  <a:gd name="T23" fmla="*/ 5 h 146"/>
                  <a:gd name="T24" fmla="*/ 73 w 154"/>
                  <a:gd name="T25" fmla="*/ 0 h 146"/>
                  <a:gd name="T26" fmla="*/ 147 w 154"/>
                  <a:gd name="T27" fmla="*/ 73 h 146"/>
                  <a:gd name="T28" fmla="*/ 73 w 154"/>
                  <a:gd name="T29" fmla="*/ 146 h 146"/>
                  <a:gd name="T30" fmla="*/ 0 w 154"/>
                  <a:gd name="T31" fmla="*/ 73 h 146"/>
                  <a:gd name="T32" fmla="*/ 73 w 154"/>
                  <a:gd name="T33" fmla="*/ 0 h 146"/>
                  <a:gd name="T34" fmla="*/ 73 w 154"/>
                  <a:gd name="T35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46">
                    <a:moveTo>
                      <a:pt x="73" y="5"/>
                    </a:moveTo>
                    <a:cubicBezTo>
                      <a:pt x="68" y="5"/>
                      <a:pt x="64" y="6"/>
                      <a:pt x="61" y="7"/>
                    </a:cubicBezTo>
                    <a:cubicBezTo>
                      <a:pt x="65" y="7"/>
                      <a:pt x="69" y="7"/>
                      <a:pt x="73" y="7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96" y="8"/>
                      <a:pt x="114" y="18"/>
                      <a:pt x="127" y="35"/>
                    </a:cubicBezTo>
                    <a:cubicBezTo>
                      <a:pt x="142" y="56"/>
                      <a:pt x="140" y="72"/>
                      <a:pt x="136" y="95"/>
                    </a:cubicBezTo>
                    <a:cubicBezTo>
                      <a:pt x="154" y="73"/>
                      <a:pt x="136" y="1"/>
                      <a:pt x="73" y="5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5" name="Freeform 393">
                <a:extLst>
                  <a:ext uri="{FF2B5EF4-FFF2-40B4-BE49-F238E27FC236}">
                    <a16:creationId xmlns:a16="http://schemas.microsoft.com/office/drawing/2014/main" id="{272A9E4E-5E39-4452-8471-96E43024C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15" cy="199"/>
              </a:xfrm>
              <a:custGeom>
                <a:avLst/>
                <a:gdLst>
                  <a:gd name="T0" fmla="*/ 73 w 157"/>
                  <a:gd name="T1" fmla="*/ 4 h 146"/>
                  <a:gd name="T2" fmla="*/ 57 w 157"/>
                  <a:gd name="T3" fmla="*/ 8 h 146"/>
                  <a:gd name="T4" fmla="*/ 73 w 157"/>
                  <a:gd name="T5" fmla="*/ 7 h 146"/>
                  <a:gd name="T6" fmla="*/ 8 w 157"/>
                  <a:gd name="T7" fmla="*/ 73 h 146"/>
                  <a:gd name="T8" fmla="*/ 73 w 157"/>
                  <a:gd name="T9" fmla="*/ 138 h 146"/>
                  <a:gd name="T10" fmla="*/ 139 w 157"/>
                  <a:gd name="T11" fmla="*/ 73 h 146"/>
                  <a:gd name="T12" fmla="*/ 73 w 157"/>
                  <a:gd name="T13" fmla="*/ 8 h 146"/>
                  <a:gd name="T14" fmla="*/ 73 w 157"/>
                  <a:gd name="T15" fmla="*/ 7 h 146"/>
                  <a:gd name="T16" fmla="*/ 127 w 157"/>
                  <a:gd name="T17" fmla="*/ 35 h 146"/>
                  <a:gd name="T18" fmla="*/ 136 w 157"/>
                  <a:gd name="T19" fmla="*/ 95 h 146"/>
                  <a:gd name="T20" fmla="*/ 135 w 157"/>
                  <a:gd name="T21" fmla="*/ 100 h 146"/>
                  <a:gd name="T22" fmla="*/ 73 w 157"/>
                  <a:gd name="T23" fmla="*/ 4 h 146"/>
                  <a:gd name="T24" fmla="*/ 73 w 157"/>
                  <a:gd name="T25" fmla="*/ 0 h 146"/>
                  <a:gd name="T26" fmla="*/ 147 w 157"/>
                  <a:gd name="T27" fmla="*/ 73 h 146"/>
                  <a:gd name="T28" fmla="*/ 73 w 157"/>
                  <a:gd name="T29" fmla="*/ 146 h 146"/>
                  <a:gd name="T30" fmla="*/ 0 w 157"/>
                  <a:gd name="T31" fmla="*/ 73 h 146"/>
                  <a:gd name="T32" fmla="*/ 73 w 157"/>
                  <a:gd name="T33" fmla="*/ 0 h 146"/>
                  <a:gd name="T34" fmla="*/ 73 w 157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7" h="146">
                    <a:moveTo>
                      <a:pt x="73" y="4"/>
                    </a:moveTo>
                    <a:cubicBezTo>
                      <a:pt x="66" y="5"/>
                      <a:pt x="63" y="6"/>
                      <a:pt x="57" y="8"/>
                    </a:cubicBezTo>
                    <a:cubicBezTo>
                      <a:pt x="63" y="10"/>
                      <a:pt x="68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06" y="9"/>
                      <a:pt x="121" y="27"/>
                      <a:pt x="127" y="35"/>
                    </a:cubicBezTo>
                    <a:cubicBezTo>
                      <a:pt x="139" y="54"/>
                      <a:pt x="142" y="74"/>
                      <a:pt x="136" y="95"/>
                    </a:cubicBezTo>
                    <a:cubicBezTo>
                      <a:pt x="135" y="96"/>
                      <a:pt x="134" y="98"/>
                      <a:pt x="135" y="100"/>
                    </a:cubicBezTo>
                    <a:cubicBezTo>
                      <a:pt x="157" y="65"/>
                      <a:pt x="131" y="2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6" name="Freeform 394">
                <a:extLst>
                  <a:ext uri="{FF2B5EF4-FFF2-40B4-BE49-F238E27FC236}">
                    <a16:creationId xmlns:a16="http://schemas.microsoft.com/office/drawing/2014/main" id="{BCDCBCF5-F72D-42CB-9744-BB880C6B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09" cy="199"/>
              </a:xfrm>
              <a:custGeom>
                <a:avLst/>
                <a:gdLst>
                  <a:gd name="T0" fmla="*/ 73 w 153"/>
                  <a:gd name="T1" fmla="*/ 4 h 146"/>
                  <a:gd name="T2" fmla="*/ 52 w 153"/>
                  <a:gd name="T3" fmla="*/ 10 h 146"/>
                  <a:gd name="T4" fmla="*/ 73 w 153"/>
                  <a:gd name="T5" fmla="*/ 7 h 146"/>
                  <a:gd name="T6" fmla="*/ 8 w 153"/>
                  <a:gd name="T7" fmla="*/ 73 h 146"/>
                  <a:gd name="T8" fmla="*/ 73 w 153"/>
                  <a:gd name="T9" fmla="*/ 138 h 146"/>
                  <a:gd name="T10" fmla="*/ 139 w 153"/>
                  <a:gd name="T11" fmla="*/ 73 h 146"/>
                  <a:gd name="T12" fmla="*/ 73 w 153"/>
                  <a:gd name="T13" fmla="*/ 8 h 146"/>
                  <a:gd name="T14" fmla="*/ 73 w 153"/>
                  <a:gd name="T15" fmla="*/ 7 h 146"/>
                  <a:gd name="T16" fmla="*/ 132 w 153"/>
                  <a:gd name="T17" fmla="*/ 105 h 146"/>
                  <a:gd name="T18" fmla="*/ 87 w 153"/>
                  <a:gd name="T19" fmla="*/ 5 h 146"/>
                  <a:gd name="T20" fmla="*/ 73 w 153"/>
                  <a:gd name="T21" fmla="*/ 4 h 146"/>
                  <a:gd name="T22" fmla="*/ 73 w 153"/>
                  <a:gd name="T23" fmla="*/ 0 h 146"/>
                  <a:gd name="T24" fmla="*/ 147 w 153"/>
                  <a:gd name="T25" fmla="*/ 73 h 146"/>
                  <a:gd name="T26" fmla="*/ 73 w 153"/>
                  <a:gd name="T27" fmla="*/ 146 h 146"/>
                  <a:gd name="T28" fmla="*/ 0 w 153"/>
                  <a:gd name="T29" fmla="*/ 73 h 146"/>
                  <a:gd name="T30" fmla="*/ 73 w 153"/>
                  <a:gd name="T31" fmla="*/ 0 h 146"/>
                  <a:gd name="T32" fmla="*/ 73 w 153"/>
                  <a:gd name="T33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73" y="4"/>
                    </a:moveTo>
                    <a:cubicBezTo>
                      <a:pt x="58" y="6"/>
                      <a:pt x="53" y="9"/>
                      <a:pt x="52" y="10"/>
                    </a:cubicBezTo>
                    <a:cubicBezTo>
                      <a:pt x="60" y="8"/>
                      <a:pt x="65" y="7"/>
                      <a:pt x="73" y="7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118" y="9"/>
                      <a:pt x="153" y="50"/>
                      <a:pt x="132" y="105"/>
                    </a:cubicBezTo>
                    <a:cubicBezTo>
                      <a:pt x="149" y="91"/>
                      <a:pt x="151" y="14"/>
                      <a:pt x="87" y="5"/>
                    </a:cubicBezTo>
                    <a:cubicBezTo>
                      <a:pt x="85" y="4"/>
                      <a:pt x="80" y="4"/>
                      <a:pt x="73" y="4"/>
                    </a:cubicBezTo>
                    <a:cubicBezTo>
                      <a:pt x="73" y="2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2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7" name="Freeform 395">
                <a:extLst>
                  <a:ext uri="{FF2B5EF4-FFF2-40B4-BE49-F238E27FC236}">
                    <a16:creationId xmlns:a16="http://schemas.microsoft.com/office/drawing/2014/main" id="{EAD423C7-3B94-41B5-BD87-315908C2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718"/>
                <a:ext cx="223" cy="199"/>
              </a:xfrm>
              <a:custGeom>
                <a:avLst/>
                <a:gdLst>
                  <a:gd name="T0" fmla="*/ 73 w 163"/>
                  <a:gd name="T1" fmla="*/ 4 h 146"/>
                  <a:gd name="T2" fmla="*/ 46 w 163"/>
                  <a:gd name="T3" fmla="*/ 13 h 146"/>
                  <a:gd name="T4" fmla="*/ 73 w 163"/>
                  <a:gd name="T5" fmla="*/ 8 h 146"/>
                  <a:gd name="T6" fmla="*/ 8 w 163"/>
                  <a:gd name="T7" fmla="*/ 73 h 146"/>
                  <a:gd name="T8" fmla="*/ 73 w 163"/>
                  <a:gd name="T9" fmla="*/ 138 h 146"/>
                  <a:gd name="T10" fmla="*/ 139 w 163"/>
                  <a:gd name="T11" fmla="*/ 73 h 146"/>
                  <a:gd name="T12" fmla="*/ 73 w 163"/>
                  <a:gd name="T13" fmla="*/ 8 h 146"/>
                  <a:gd name="T14" fmla="*/ 73 w 163"/>
                  <a:gd name="T15" fmla="*/ 8 h 146"/>
                  <a:gd name="T16" fmla="*/ 132 w 163"/>
                  <a:gd name="T17" fmla="*/ 44 h 146"/>
                  <a:gd name="T18" fmla="*/ 139 w 163"/>
                  <a:gd name="T19" fmla="*/ 76 h 146"/>
                  <a:gd name="T20" fmla="*/ 128 w 163"/>
                  <a:gd name="T21" fmla="*/ 110 h 146"/>
                  <a:gd name="T22" fmla="*/ 73 w 163"/>
                  <a:gd name="T23" fmla="*/ 4 h 146"/>
                  <a:gd name="T24" fmla="*/ 73 w 163"/>
                  <a:gd name="T25" fmla="*/ 0 h 146"/>
                  <a:gd name="T26" fmla="*/ 147 w 163"/>
                  <a:gd name="T27" fmla="*/ 73 h 146"/>
                  <a:gd name="T28" fmla="*/ 73 w 163"/>
                  <a:gd name="T29" fmla="*/ 146 h 146"/>
                  <a:gd name="T30" fmla="*/ 0 w 163"/>
                  <a:gd name="T31" fmla="*/ 73 h 146"/>
                  <a:gd name="T32" fmla="*/ 73 w 163"/>
                  <a:gd name="T33" fmla="*/ 0 h 146"/>
                  <a:gd name="T34" fmla="*/ 73 w 163"/>
                  <a:gd name="T35" fmla="*/ 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46">
                    <a:moveTo>
                      <a:pt x="73" y="4"/>
                    </a:moveTo>
                    <a:cubicBezTo>
                      <a:pt x="65" y="5"/>
                      <a:pt x="56" y="6"/>
                      <a:pt x="46" y="13"/>
                    </a:cubicBezTo>
                    <a:cubicBezTo>
                      <a:pt x="55" y="12"/>
                      <a:pt x="64" y="8"/>
                      <a:pt x="73" y="8"/>
                    </a:cubicBezTo>
                    <a:cubicBezTo>
                      <a:pt x="37" y="8"/>
                      <a:pt x="8" y="37"/>
                      <a:pt x="8" y="73"/>
                    </a:cubicBezTo>
                    <a:cubicBezTo>
                      <a:pt x="8" y="109"/>
                      <a:pt x="37" y="138"/>
                      <a:pt x="73" y="138"/>
                    </a:cubicBezTo>
                    <a:cubicBezTo>
                      <a:pt x="109" y="138"/>
                      <a:pt x="139" y="109"/>
                      <a:pt x="139" y="73"/>
                    </a:cubicBezTo>
                    <a:cubicBezTo>
                      <a:pt x="139" y="37"/>
                      <a:pt x="109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100" y="9"/>
                      <a:pt x="119" y="21"/>
                      <a:pt x="132" y="44"/>
                    </a:cubicBezTo>
                    <a:cubicBezTo>
                      <a:pt x="135" y="50"/>
                      <a:pt x="139" y="63"/>
                      <a:pt x="139" y="76"/>
                    </a:cubicBezTo>
                    <a:cubicBezTo>
                      <a:pt x="138" y="88"/>
                      <a:pt x="131" y="99"/>
                      <a:pt x="128" y="110"/>
                    </a:cubicBezTo>
                    <a:cubicBezTo>
                      <a:pt x="163" y="72"/>
                      <a:pt x="136" y="2"/>
                      <a:pt x="73" y="4"/>
                    </a:cubicBezTo>
                    <a:cubicBezTo>
                      <a:pt x="73" y="1"/>
                      <a:pt x="73" y="0"/>
                      <a:pt x="73" y="0"/>
                    </a:cubicBezTo>
                    <a:cubicBezTo>
                      <a:pt x="114" y="0"/>
                      <a:pt x="147" y="33"/>
                      <a:pt x="147" y="73"/>
                    </a:cubicBezTo>
                    <a:cubicBezTo>
                      <a:pt x="147" y="113"/>
                      <a:pt x="114" y="146"/>
                      <a:pt x="73" y="146"/>
                    </a:cubicBezTo>
                    <a:cubicBezTo>
                      <a:pt x="33" y="146"/>
                      <a:pt x="0" y="113"/>
                      <a:pt x="0" y="73"/>
                    </a:cubicBezTo>
                    <a:cubicBezTo>
                      <a:pt x="0" y="33"/>
                      <a:pt x="33" y="0"/>
                      <a:pt x="73" y="0"/>
                    </a:cubicBezTo>
                    <a:cubicBezTo>
                      <a:pt x="73" y="0"/>
                      <a:pt x="73" y="1"/>
                      <a:pt x="7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8" name="Freeform 396">
                <a:extLst>
                  <a:ext uri="{FF2B5EF4-FFF2-40B4-BE49-F238E27FC236}">
                    <a16:creationId xmlns:a16="http://schemas.microsoft.com/office/drawing/2014/main" id="{DDBE1EBA-A07F-4EC7-9325-79D06879E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18"/>
                <a:ext cx="224" cy="220"/>
              </a:xfrm>
              <a:custGeom>
                <a:avLst/>
                <a:gdLst>
                  <a:gd name="T0" fmla="*/ 87 w 164"/>
                  <a:gd name="T1" fmla="*/ 4 h 162"/>
                  <a:gd name="T2" fmla="*/ 46 w 164"/>
                  <a:gd name="T3" fmla="*/ 124 h 162"/>
                  <a:gd name="T4" fmla="*/ 157 w 164"/>
                  <a:gd name="T5" fmla="*/ 63 h 162"/>
                  <a:gd name="T6" fmla="*/ 87 w 164"/>
                  <a:gd name="T7" fmla="*/ 4 h 162"/>
                  <a:gd name="T8" fmla="*/ 87 w 164"/>
                  <a:gd name="T9" fmla="*/ 0 h 162"/>
                  <a:gd name="T10" fmla="*/ 161 w 164"/>
                  <a:gd name="T11" fmla="*/ 73 h 162"/>
                  <a:gd name="T12" fmla="*/ 87 w 164"/>
                  <a:gd name="T13" fmla="*/ 146 h 162"/>
                  <a:gd name="T14" fmla="*/ 14 w 164"/>
                  <a:gd name="T15" fmla="*/ 73 h 162"/>
                  <a:gd name="T16" fmla="*/ 87 w 164"/>
                  <a:gd name="T17" fmla="*/ 0 h 162"/>
                  <a:gd name="T18" fmla="*/ 87 w 164"/>
                  <a:gd name="T19" fmla="*/ 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62">
                    <a:moveTo>
                      <a:pt x="87" y="4"/>
                    </a:moveTo>
                    <a:cubicBezTo>
                      <a:pt x="26" y="10"/>
                      <a:pt x="0" y="85"/>
                      <a:pt x="46" y="124"/>
                    </a:cubicBezTo>
                    <a:cubicBezTo>
                      <a:pt x="91" y="162"/>
                      <a:pt x="164" y="122"/>
                      <a:pt x="157" y="63"/>
                    </a:cubicBezTo>
                    <a:cubicBezTo>
                      <a:pt x="153" y="27"/>
                      <a:pt x="123" y="2"/>
                      <a:pt x="87" y="4"/>
                    </a:cubicBezTo>
                    <a:cubicBezTo>
                      <a:pt x="87" y="1"/>
                      <a:pt x="87" y="0"/>
                      <a:pt x="87" y="0"/>
                    </a:cubicBezTo>
                    <a:cubicBezTo>
                      <a:pt x="128" y="0"/>
                      <a:pt x="161" y="33"/>
                      <a:pt x="161" y="73"/>
                    </a:cubicBezTo>
                    <a:cubicBezTo>
                      <a:pt x="161" y="113"/>
                      <a:pt x="128" y="146"/>
                      <a:pt x="87" y="146"/>
                    </a:cubicBezTo>
                    <a:cubicBezTo>
                      <a:pt x="47" y="146"/>
                      <a:pt x="14" y="113"/>
                      <a:pt x="14" y="73"/>
                    </a:cubicBezTo>
                    <a:cubicBezTo>
                      <a:pt x="14" y="33"/>
                      <a:pt x="47" y="0"/>
                      <a:pt x="87" y="0"/>
                    </a:cubicBezTo>
                    <a:cubicBezTo>
                      <a:pt x="87" y="0"/>
                      <a:pt x="87" y="1"/>
                      <a:pt x="8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599" name="Freeform 397">
                <a:extLst>
                  <a:ext uri="{FF2B5EF4-FFF2-40B4-BE49-F238E27FC236}">
                    <a16:creationId xmlns:a16="http://schemas.microsoft.com/office/drawing/2014/main" id="{5FB5F1FE-EDCF-46FF-8BE4-C2302CDCF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3" cy="215"/>
              </a:xfrm>
              <a:custGeom>
                <a:avLst/>
                <a:gdLst>
                  <a:gd name="T0" fmla="*/ 88 w 163"/>
                  <a:gd name="T1" fmla="*/ 4 h 158"/>
                  <a:gd name="T2" fmla="*/ 88 w 163"/>
                  <a:gd name="T3" fmla="*/ 4 h 158"/>
                  <a:gd name="T4" fmla="*/ 47 w 163"/>
                  <a:gd name="T5" fmla="*/ 124 h 158"/>
                  <a:gd name="T6" fmla="*/ 158 w 163"/>
                  <a:gd name="T7" fmla="*/ 64 h 158"/>
                  <a:gd name="T8" fmla="*/ 88 w 163"/>
                  <a:gd name="T9" fmla="*/ 4 h 158"/>
                  <a:gd name="T10" fmla="*/ 88 w 163"/>
                  <a:gd name="T11" fmla="*/ 0 h 158"/>
                  <a:gd name="T12" fmla="*/ 162 w 163"/>
                  <a:gd name="T13" fmla="*/ 73 h 158"/>
                  <a:gd name="T14" fmla="*/ 88 w 163"/>
                  <a:gd name="T15" fmla="*/ 146 h 158"/>
                  <a:gd name="T16" fmla="*/ 15 w 163"/>
                  <a:gd name="T17" fmla="*/ 73 h 158"/>
                  <a:gd name="T18" fmla="*/ 88 w 163"/>
                  <a:gd name="T19" fmla="*/ 0 h 158"/>
                  <a:gd name="T20" fmla="*/ 88 w 163"/>
                  <a:gd name="T21" fmla="*/ 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58"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27" y="8"/>
                      <a:pt x="0" y="85"/>
                      <a:pt x="47" y="124"/>
                    </a:cubicBezTo>
                    <a:cubicBezTo>
                      <a:pt x="88" y="158"/>
                      <a:pt x="163" y="128"/>
                      <a:pt x="158" y="64"/>
                    </a:cubicBezTo>
                    <a:cubicBezTo>
                      <a:pt x="156" y="33"/>
                      <a:pt x="129" y="1"/>
                      <a:pt x="88" y="4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4"/>
                    </a:cubicBezTo>
                  </a:path>
                </a:pathLst>
              </a:custGeom>
              <a:solidFill>
                <a:srgbClr val="F8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0" name="Freeform 398">
                <a:extLst>
                  <a:ext uri="{FF2B5EF4-FFF2-40B4-BE49-F238E27FC236}">
                    <a16:creationId xmlns:a16="http://schemas.microsoft.com/office/drawing/2014/main" id="{9535F141-7FE2-482B-A63E-F2216328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718"/>
                <a:ext cx="226" cy="220"/>
              </a:xfrm>
              <a:custGeom>
                <a:avLst/>
                <a:gdLst>
                  <a:gd name="T0" fmla="*/ 88 w 165"/>
                  <a:gd name="T1" fmla="*/ 3 h 162"/>
                  <a:gd name="T2" fmla="*/ 88 w 165"/>
                  <a:gd name="T3" fmla="*/ 3 h 162"/>
                  <a:gd name="T4" fmla="*/ 47 w 165"/>
                  <a:gd name="T5" fmla="*/ 124 h 162"/>
                  <a:gd name="T6" fmla="*/ 158 w 165"/>
                  <a:gd name="T7" fmla="*/ 63 h 162"/>
                  <a:gd name="T8" fmla="*/ 88 w 165"/>
                  <a:gd name="T9" fmla="*/ 3 h 162"/>
                  <a:gd name="T10" fmla="*/ 88 w 165"/>
                  <a:gd name="T11" fmla="*/ 0 h 162"/>
                  <a:gd name="T12" fmla="*/ 162 w 165"/>
                  <a:gd name="T13" fmla="*/ 73 h 162"/>
                  <a:gd name="T14" fmla="*/ 88 w 165"/>
                  <a:gd name="T15" fmla="*/ 146 h 162"/>
                  <a:gd name="T16" fmla="*/ 15 w 165"/>
                  <a:gd name="T17" fmla="*/ 73 h 162"/>
                  <a:gd name="T18" fmla="*/ 88 w 165"/>
                  <a:gd name="T19" fmla="*/ 0 h 162"/>
                  <a:gd name="T20" fmla="*/ 88 w 165"/>
                  <a:gd name="T21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5" h="162">
                    <a:moveTo>
                      <a:pt x="88" y="3"/>
                    </a:moveTo>
                    <a:cubicBezTo>
                      <a:pt x="88" y="3"/>
                      <a:pt x="88" y="3"/>
                      <a:pt x="88" y="3"/>
                    </a:cubicBezTo>
                    <a:cubicBezTo>
                      <a:pt x="26" y="9"/>
                      <a:pt x="0" y="84"/>
                      <a:pt x="47" y="124"/>
                    </a:cubicBezTo>
                    <a:cubicBezTo>
                      <a:pt x="92" y="162"/>
                      <a:pt x="165" y="122"/>
                      <a:pt x="158" y="63"/>
                    </a:cubicBezTo>
                    <a:cubicBezTo>
                      <a:pt x="154" y="27"/>
                      <a:pt x="124" y="2"/>
                      <a:pt x="88" y="3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129" y="0"/>
                      <a:pt x="162" y="33"/>
                      <a:pt x="162" y="73"/>
                    </a:cubicBezTo>
                    <a:cubicBezTo>
                      <a:pt x="162" y="113"/>
                      <a:pt x="129" y="146"/>
                      <a:pt x="88" y="146"/>
                    </a:cubicBezTo>
                    <a:cubicBezTo>
                      <a:pt x="48" y="146"/>
                      <a:pt x="15" y="113"/>
                      <a:pt x="15" y="73"/>
                    </a:cubicBezTo>
                    <a:cubicBezTo>
                      <a:pt x="15" y="33"/>
                      <a:pt x="48" y="0"/>
                      <a:pt x="88" y="0"/>
                    </a:cubicBezTo>
                    <a:cubicBezTo>
                      <a:pt x="88" y="0"/>
                      <a:pt x="88" y="1"/>
                      <a:pt x="88" y="3"/>
                    </a:cubicBezTo>
                  </a:path>
                </a:pathLst>
              </a:custGeom>
              <a:solidFill>
                <a:srgbClr val="F3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1" name="Freeform 399">
                <a:extLst>
                  <a:ext uri="{FF2B5EF4-FFF2-40B4-BE49-F238E27FC236}">
                    <a16:creationId xmlns:a16="http://schemas.microsoft.com/office/drawing/2014/main" id="{ECEBB830-A9E7-48D7-89DF-76E6850F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89 w 164"/>
                  <a:gd name="T3" fmla="*/ 3 h 159"/>
                  <a:gd name="T4" fmla="*/ 48 w 164"/>
                  <a:gd name="T5" fmla="*/ 124 h 159"/>
                  <a:gd name="T6" fmla="*/ 160 w 164"/>
                  <a:gd name="T7" fmla="*/ 64 h 159"/>
                  <a:gd name="T8" fmla="*/ 89 w 164"/>
                  <a:gd name="T9" fmla="*/ 3 h 159"/>
                  <a:gd name="T10" fmla="*/ 89 w 164"/>
                  <a:gd name="T11" fmla="*/ 0 h 159"/>
                  <a:gd name="T12" fmla="*/ 163 w 164"/>
                  <a:gd name="T13" fmla="*/ 73 h 159"/>
                  <a:gd name="T14" fmla="*/ 89 w 164"/>
                  <a:gd name="T15" fmla="*/ 146 h 159"/>
                  <a:gd name="T16" fmla="*/ 16 w 164"/>
                  <a:gd name="T17" fmla="*/ 73 h 159"/>
                  <a:gd name="T18" fmla="*/ 89 w 164"/>
                  <a:gd name="T19" fmla="*/ 0 h 159"/>
                  <a:gd name="T20" fmla="*/ 89 w 164"/>
                  <a:gd name="T21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89" y="3"/>
                      <a:pt x="89" y="3"/>
                      <a:pt x="89" y="3"/>
                    </a:cubicBezTo>
                    <a:cubicBezTo>
                      <a:pt x="26" y="8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8"/>
                      <a:pt x="135" y="2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F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2" name="Freeform 400">
                <a:extLst>
                  <a:ext uri="{FF2B5EF4-FFF2-40B4-BE49-F238E27FC236}">
                    <a16:creationId xmlns:a16="http://schemas.microsoft.com/office/drawing/2014/main" id="{CA9BA442-7492-48DF-B55B-5E17FD78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4" cy="216"/>
              </a:xfrm>
              <a:custGeom>
                <a:avLst/>
                <a:gdLst>
                  <a:gd name="T0" fmla="*/ 89 w 164"/>
                  <a:gd name="T1" fmla="*/ 3 h 159"/>
                  <a:gd name="T2" fmla="*/ 48 w 164"/>
                  <a:gd name="T3" fmla="*/ 124 h 159"/>
                  <a:gd name="T4" fmla="*/ 160 w 164"/>
                  <a:gd name="T5" fmla="*/ 64 h 159"/>
                  <a:gd name="T6" fmla="*/ 89 w 164"/>
                  <a:gd name="T7" fmla="*/ 3 h 159"/>
                  <a:gd name="T8" fmla="*/ 89 w 164"/>
                  <a:gd name="T9" fmla="*/ 0 h 159"/>
                  <a:gd name="T10" fmla="*/ 163 w 164"/>
                  <a:gd name="T11" fmla="*/ 73 h 159"/>
                  <a:gd name="T12" fmla="*/ 89 w 164"/>
                  <a:gd name="T13" fmla="*/ 146 h 159"/>
                  <a:gd name="T14" fmla="*/ 16 w 164"/>
                  <a:gd name="T15" fmla="*/ 73 h 159"/>
                  <a:gd name="T16" fmla="*/ 89 w 164"/>
                  <a:gd name="T17" fmla="*/ 0 h 159"/>
                  <a:gd name="T18" fmla="*/ 89 w 164"/>
                  <a:gd name="T19" fmla="*/ 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4" h="159">
                    <a:moveTo>
                      <a:pt x="89" y="3"/>
                    </a:moveTo>
                    <a:cubicBezTo>
                      <a:pt x="25" y="9"/>
                      <a:pt x="0" y="84"/>
                      <a:pt x="48" y="124"/>
                    </a:cubicBezTo>
                    <a:cubicBezTo>
                      <a:pt x="89" y="159"/>
                      <a:pt x="164" y="129"/>
                      <a:pt x="160" y="64"/>
                    </a:cubicBezTo>
                    <a:cubicBezTo>
                      <a:pt x="158" y="33"/>
                      <a:pt x="130" y="1"/>
                      <a:pt x="89" y="3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3"/>
                    </a:cubicBezTo>
                  </a:path>
                </a:pathLst>
              </a:custGeom>
              <a:solidFill>
                <a:srgbClr val="EBEB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3" name="Freeform 401">
                <a:extLst>
                  <a:ext uri="{FF2B5EF4-FFF2-40B4-BE49-F238E27FC236}">
                    <a16:creationId xmlns:a16="http://schemas.microsoft.com/office/drawing/2014/main" id="{F943D811-B2CE-412A-8A88-9A67D3762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6"/>
              </a:xfrm>
              <a:custGeom>
                <a:avLst/>
                <a:gdLst>
                  <a:gd name="T0" fmla="*/ 89 w 165"/>
                  <a:gd name="T1" fmla="*/ 2 h 159"/>
                  <a:gd name="T2" fmla="*/ 47 w 165"/>
                  <a:gd name="T3" fmla="*/ 124 h 159"/>
                  <a:gd name="T4" fmla="*/ 160 w 165"/>
                  <a:gd name="T5" fmla="*/ 64 h 159"/>
                  <a:gd name="T6" fmla="*/ 89 w 165"/>
                  <a:gd name="T7" fmla="*/ 2 h 159"/>
                  <a:gd name="T8" fmla="*/ 89 w 165"/>
                  <a:gd name="T9" fmla="*/ 0 h 159"/>
                  <a:gd name="T10" fmla="*/ 163 w 165"/>
                  <a:gd name="T11" fmla="*/ 73 h 159"/>
                  <a:gd name="T12" fmla="*/ 89 w 165"/>
                  <a:gd name="T13" fmla="*/ 146 h 159"/>
                  <a:gd name="T14" fmla="*/ 16 w 165"/>
                  <a:gd name="T15" fmla="*/ 73 h 159"/>
                  <a:gd name="T16" fmla="*/ 89 w 165"/>
                  <a:gd name="T17" fmla="*/ 0 h 159"/>
                  <a:gd name="T18" fmla="*/ 89 w 165"/>
                  <a:gd name="T1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59">
                    <a:moveTo>
                      <a:pt x="89" y="2"/>
                    </a:moveTo>
                    <a:cubicBezTo>
                      <a:pt x="27" y="8"/>
                      <a:pt x="0" y="84"/>
                      <a:pt x="47" y="124"/>
                    </a:cubicBezTo>
                    <a:cubicBezTo>
                      <a:pt x="89" y="159"/>
                      <a:pt x="165" y="129"/>
                      <a:pt x="160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4" name="Freeform 402">
                <a:extLst>
                  <a:ext uri="{FF2B5EF4-FFF2-40B4-BE49-F238E27FC236}">
                    <a16:creationId xmlns:a16="http://schemas.microsoft.com/office/drawing/2014/main" id="{7DAE8AE1-EA7E-4FFA-8DE6-808A736F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6" cy="218"/>
              </a:xfrm>
              <a:custGeom>
                <a:avLst/>
                <a:gdLst>
                  <a:gd name="T0" fmla="*/ 89 w 165"/>
                  <a:gd name="T1" fmla="*/ 2 h 160"/>
                  <a:gd name="T2" fmla="*/ 47 w 165"/>
                  <a:gd name="T3" fmla="*/ 124 h 160"/>
                  <a:gd name="T4" fmla="*/ 161 w 165"/>
                  <a:gd name="T5" fmla="*/ 64 h 160"/>
                  <a:gd name="T6" fmla="*/ 89 w 165"/>
                  <a:gd name="T7" fmla="*/ 2 h 160"/>
                  <a:gd name="T8" fmla="*/ 89 w 165"/>
                  <a:gd name="T9" fmla="*/ 0 h 160"/>
                  <a:gd name="T10" fmla="*/ 163 w 165"/>
                  <a:gd name="T11" fmla="*/ 73 h 160"/>
                  <a:gd name="T12" fmla="*/ 89 w 165"/>
                  <a:gd name="T13" fmla="*/ 146 h 160"/>
                  <a:gd name="T14" fmla="*/ 16 w 165"/>
                  <a:gd name="T15" fmla="*/ 73 h 160"/>
                  <a:gd name="T16" fmla="*/ 89 w 165"/>
                  <a:gd name="T17" fmla="*/ 0 h 160"/>
                  <a:gd name="T18" fmla="*/ 89 w 165"/>
                  <a:gd name="T19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5" h="160">
                    <a:moveTo>
                      <a:pt x="89" y="2"/>
                    </a:moveTo>
                    <a:cubicBezTo>
                      <a:pt x="26" y="8"/>
                      <a:pt x="0" y="84"/>
                      <a:pt x="47" y="124"/>
                    </a:cubicBezTo>
                    <a:cubicBezTo>
                      <a:pt x="90" y="160"/>
                      <a:pt x="165" y="129"/>
                      <a:pt x="161" y="64"/>
                    </a:cubicBezTo>
                    <a:cubicBezTo>
                      <a:pt x="158" y="33"/>
                      <a:pt x="130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E2E3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5" name="Freeform 403">
                <a:extLst>
                  <a:ext uri="{FF2B5EF4-FFF2-40B4-BE49-F238E27FC236}">
                    <a16:creationId xmlns:a16="http://schemas.microsoft.com/office/drawing/2014/main" id="{2EE959CE-5819-4D2C-B6F3-E7108FA4B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9" y="1718"/>
                <a:ext cx="228" cy="222"/>
              </a:xfrm>
              <a:custGeom>
                <a:avLst/>
                <a:gdLst>
                  <a:gd name="T0" fmla="*/ 89 w 167"/>
                  <a:gd name="T1" fmla="*/ 2 h 163"/>
                  <a:gd name="T2" fmla="*/ 47 w 167"/>
                  <a:gd name="T3" fmla="*/ 124 h 163"/>
                  <a:gd name="T4" fmla="*/ 161 w 167"/>
                  <a:gd name="T5" fmla="*/ 63 h 163"/>
                  <a:gd name="T6" fmla="*/ 89 w 167"/>
                  <a:gd name="T7" fmla="*/ 2 h 163"/>
                  <a:gd name="T8" fmla="*/ 89 w 167"/>
                  <a:gd name="T9" fmla="*/ 0 h 163"/>
                  <a:gd name="T10" fmla="*/ 163 w 167"/>
                  <a:gd name="T11" fmla="*/ 73 h 163"/>
                  <a:gd name="T12" fmla="*/ 89 w 167"/>
                  <a:gd name="T13" fmla="*/ 146 h 163"/>
                  <a:gd name="T14" fmla="*/ 16 w 167"/>
                  <a:gd name="T15" fmla="*/ 73 h 163"/>
                  <a:gd name="T16" fmla="*/ 89 w 167"/>
                  <a:gd name="T17" fmla="*/ 0 h 163"/>
                  <a:gd name="T18" fmla="*/ 89 w 167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163">
                    <a:moveTo>
                      <a:pt x="89" y="2"/>
                    </a:moveTo>
                    <a:cubicBezTo>
                      <a:pt x="26" y="7"/>
                      <a:pt x="0" y="84"/>
                      <a:pt x="47" y="124"/>
                    </a:cubicBezTo>
                    <a:cubicBezTo>
                      <a:pt x="93" y="163"/>
                      <a:pt x="167" y="123"/>
                      <a:pt x="161" y="63"/>
                    </a:cubicBezTo>
                    <a:cubicBezTo>
                      <a:pt x="157" y="32"/>
                      <a:pt x="129" y="0"/>
                      <a:pt x="89" y="2"/>
                    </a:cubicBezTo>
                    <a:cubicBezTo>
                      <a:pt x="89" y="1"/>
                      <a:pt x="89" y="0"/>
                      <a:pt x="89" y="0"/>
                    </a:cubicBezTo>
                    <a:cubicBezTo>
                      <a:pt x="130" y="0"/>
                      <a:pt x="163" y="33"/>
                      <a:pt x="163" y="73"/>
                    </a:cubicBezTo>
                    <a:cubicBezTo>
                      <a:pt x="163" y="113"/>
                      <a:pt x="130" y="146"/>
                      <a:pt x="89" y="146"/>
                    </a:cubicBezTo>
                    <a:cubicBezTo>
                      <a:pt x="49" y="146"/>
                      <a:pt x="16" y="113"/>
                      <a:pt x="16" y="73"/>
                    </a:cubicBezTo>
                    <a:cubicBezTo>
                      <a:pt x="16" y="33"/>
                      <a:pt x="49" y="0"/>
                      <a:pt x="89" y="0"/>
                    </a:cubicBezTo>
                    <a:cubicBezTo>
                      <a:pt x="89" y="0"/>
                      <a:pt x="89" y="1"/>
                      <a:pt x="89" y="2"/>
                    </a:cubicBezTo>
                  </a:path>
                </a:pathLst>
              </a:custGeom>
              <a:solidFill>
                <a:srgbClr val="DE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6" name="Freeform 404">
                <a:extLst>
                  <a:ext uri="{FF2B5EF4-FFF2-40B4-BE49-F238E27FC236}">
                    <a16:creationId xmlns:a16="http://schemas.microsoft.com/office/drawing/2014/main" id="{C736BE09-2764-4F3B-8B7A-360A1CA9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7" cy="222"/>
              </a:xfrm>
              <a:custGeom>
                <a:avLst/>
                <a:gdLst>
                  <a:gd name="T0" fmla="*/ 90 w 166"/>
                  <a:gd name="T1" fmla="*/ 2 h 163"/>
                  <a:gd name="T2" fmla="*/ 48 w 166"/>
                  <a:gd name="T3" fmla="*/ 125 h 163"/>
                  <a:gd name="T4" fmla="*/ 162 w 166"/>
                  <a:gd name="T5" fmla="*/ 66 h 163"/>
                  <a:gd name="T6" fmla="*/ 90 w 166"/>
                  <a:gd name="T7" fmla="*/ 2 h 163"/>
                  <a:gd name="T8" fmla="*/ 90 w 166"/>
                  <a:gd name="T9" fmla="*/ 0 h 163"/>
                  <a:gd name="T10" fmla="*/ 164 w 166"/>
                  <a:gd name="T11" fmla="*/ 73 h 163"/>
                  <a:gd name="T12" fmla="*/ 90 w 166"/>
                  <a:gd name="T13" fmla="*/ 146 h 163"/>
                  <a:gd name="T14" fmla="*/ 17 w 166"/>
                  <a:gd name="T15" fmla="*/ 73 h 163"/>
                  <a:gd name="T16" fmla="*/ 90 w 166"/>
                  <a:gd name="T17" fmla="*/ 0 h 163"/>
                  <a:gd name="T18" fmla="*/ 90 w 166"/>
                  <a:gd name="T19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3">
                    <a:moveTo>
                      <a:pt x="90" y="2"/>
                    </a:moveTo>
                    <a:cubicBezTo>
                      <a:pt x="26" y="7"/>
                      <a:pt x="0" y="84"/>
                      <a:pt x="48" y="125"/>
                    </a:cubicBezTo>
                    <a:cubicBezTo>
                      <a:pt x="94" y="163"/>
                      <a:pt x="166" y="126"/>
                      <a:pt x="162" y="66"/>
                    </a:cubicBezTo>
                    <a:cubicBezTo>
                      <a:pt x="160" y="33"/>
                      <a:pt x="132" y="0"/>
                      <a:pt x="90" y="2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2"/>
                    </a:cubicBezTo>
                  </a:path>
                </a:pathLst>
              </a:custGeom>
              <a:solidFill>
                <a:srgbClr val="DA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607" name="Freeform 405">
                <a:extLst>
                  <a:ext uri="{FF2B5EF4-FFF2-40B4-BE49-F238E27FC236}">
                    <a16:creationId xmlns:a16="http://schemas.microsoft.com/office/drawing/2014/main" id="{4D5674F0-F31F-4E06-8335-E1F26C9B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718"/>
                <a:ext cx="229" cy="219"/>
              </a:xfrm>
              <a:custGeom>
                <a:avLst/>
                <a:gdLst>
                  <a:gd name="T0" fmla="*/ 90 w 168"/>
                  <a:gd name="T1" fmla="*/ 1 h 161"/>
                  <a:gd name="T2" fmla="*/ 90 w 168"/>
                  <a:gd name="T3" fmla="*/ 1 h 161"/>
                  <a:gd name="T4" fmla="*/ 48 w 168"/>
                  <a:gd name="T5" fmla="*/ 125 h 161"/>
                  <a:gd name="T6" fmla="*/ 162 w 168"/>
                  <a:gd name="T7" fmla="*/ 64 h 161"/>
                  <a:gd name="T8" fmla="*/ 90 w 168"/>
                  <a:gd name="T9" fmla="*/ 1 h 161"/>
                  <a:gd name="T10" fmla="*/ 90 w 168"/>
                  <a:gd name="T11" fmla="*/ 0 h 161"/>
                  <a:gd name="T12" fmla="*/ 164 w 168"/>
                  <a:gd name="T13" fmla="*/ 73 h 161"/>
                  <a:gd name="T14" fmla="*/ 90 w 168"/>
                  <a:gd name="T15" fmla="*/ 146 h 161"/>
                  <a:gd name="T16" fmla="*/ 17 w 168"/>
                  <a:gd name="T17" fmla="*/ 73 h 161"/>
                  <a:gd name="T18" fmla="*/ 90 w 168"/>
                  <a:gd name="T19" fmla="*/ 0 h 161"/>
                  <a:gd name="T20" fmla="*/ 90 w 168"/>
                  <a:gd name="T21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161">
                    <a:moveTo>
                      <a:pt x="90" y="1"/>
                    </a:moveTo>
                    <a:cubicBezTo>
                      <a:pt x="90" y="1"/>
                      <a:pt x="90" y="1"/>
                      <a:pt x="90" y="1"/>
                    </a:cubicBezTo>
                    <a:cubicBezTo>
                      <a:pt x="27" y="5"/>
                      <a:pt x="0" y="84"/>
                      <a:pt x="48" y="125"/>
                    </a:cubicBezTo>
                    <a:cubicBezTo>
                      <a:pt x="91" y="161"/>
                      <a:pt x="168" y="131"/>
                      <a:pt x="162" y="64"/>
                    </a:cubicBezTo>
                    <a:cubicBezTo>
                      <a:pt x="160" y="38"/>
                      <a:pt x="136" y="1"/>
                      <a:pt x="90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131" y="0"/>
                      <a:pt x="164" y="33"/>
                      <a:pt x="164" y="73"/>
                    </a:cubicBezTo>
                    <a:cubicBezTo>
                      <a:pt x="164" y="113"/>
                      <a:pt x="131" y="146"/>
                      <a:pt x="90" y="146"/>
                    </a:cubicBezTo>
                    <a:cubicBezTo>
                      <a:pt x="50" y="146"/>
                      <a:pt x="17" y="113"/>
                      <a:pt x="17" y="73"/>
                    </a:cubicBezTo>
                    <a:cubicBezTo>
                      <a:pt x="17" y="33"/>
                      <a:pt x="50" y="0"/>
                      <a:pt x="90" y="0"/>
                    </a:cubicBezTo>
                    <a:cubicBezTo>
                      <a:pt x="90" y="0"/>
                      <a:pt x="90" y="0"/>
                      <a:pt x="90" y="1"/>
                    </a:cubicBezTo>
                  </a:path>
                </a:pathLst>
              </a:custGeom>
              <a:solidFill>
                <a:srgbClr val="D5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42E65AAA-48F7-4AE8-A94B-5E84FF09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5" cy="227"/>
            </a:xfrm>
            <a:custGeom>
              <a:avLst/>
              <a:gdLst>
                <a:gd name="T0" fmla="*/ 90 w 165"/>
                <a:gd name="T1" fmla="*/ 1 h 167"/>
                <a:gd name="T2" fmla="*/ 44 w 165"/>
                <a:gd name="T3" fmla="*/ 121 h 167"/>
                <a:gd name="T4" fmla="*/ 163 w 165"/>
                <a:gd name="T5" fmla="*/ 70 h 167"/>
                <a:gd name="T6" fmla="*/ 90 w 165"/>
                <a:gd name="T7" fmla="*/ 1 h 167"/>
                <a:gd name="T8" fmla="*/ 90 w 165"/>
                <a:gd name="T9" fmla="*/ 0 h 167"/>
                <a:gd name="T10" fmla="*/ 164 w 165"/>
                <a:gd name="T11" fmla="*/ 73 h 167"/>
                <a:gd name="T12" fmla="*/ 90 w 165"/>
                <a:gd name="T13" fmla="*/ 146 h 167"/>
                <a:gd name="T14" fmla="*/ 17 w 165"/>
                <a:gd name="T15" fmla="*/ 73 h 167"/>
                <a:gd name="T16" fmla="*/ 90 w 165"/>
                <a:gd name="T17" fmla="*/ 0 h 167"/>
                <a:gd name="T18" fmla="*/ 90 w 165"/>
                <a:gd name="T19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90" y="1"/>
                  </a:moveTo>
                  <a:cubicBezTo>
                    <a:pt x="30" y="4"/>
                    <a:pt x="0" y="81"/>
                    <a:pt x="44" y="121"/>
                  </a:cubicBezTo>
                  <a:cubicBezTo>
                    <a:pt x="93" y="167"/>
                    <a:pt x="165" y="126"/>
                    <a:pt x="163" y="70"/>
                  </a:cubicBezTo>
                  <a:cubicBezTo>
                    <a:pt x="161" y="30"/>
                    <a:pt x="129" y="0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1"/>
                  </a:cubicBezTo>
                </a:path>
              </a:pathLst>
            </a:custGeom>
            <a:solidFill>
              <a:srgbClr val="D1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8" name="Freeform 408">
              <a:extLst>
                <a:ext uri="{FF2B5EF4-FFF2-40B4-BE49-F238E27FC236}">
                  <a16:creationId xmlns:a16="http://schemas.microsoft.com/office/drawing/2014/main" id="{E2A71614-1409-437C-9354-B2CF56B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1" cy="225"/>
            </a:xfrm>
            <a:custGeom>
              <a:avLst/>
              <a:gdLst>
                <a:gd name="T0" fmla="*/ 92 w 169"/>
                <a:gd name="T1" fmla="*/ 1 h 165"/>
                <a:gd name="T2" fmla="*/ 50 w 169"/>
                <a:gd name="T3" fmla="*/ 125 h 165"/>
                <a:gd name="T4" fmla="*/ 165 w 169"/>
                <a:gd name="T5" fmla="*/ 66 h 165"/>
                <a:gd name="T6" fmla="*/ 92 w 169"/>
                <a:gd name="T7" fmla="*/ 1 h 165"/>
                <a:gd name="T8" fmla="*/ 92 w 169"/>
                <a:gd name="T9" fmla="*/ 0 h 165"/>
                <a:gd name="T10" fmla="*/ 166 w 169"/>
                <a:gd name="T11" fmla="*/ 73 h 165"/>
                <a:gd name="T12" fmla="*/ 92 w 169"/>
                <a:gd name="T13" fmla="*/ 146 h 165"/>
                <a:gd name="T14" fmla="*/ 19 w 169"/>
                <a:gd name="T15" fmla="*/ 73 h 165"/>
                <a:gd name="T16" fmla="*/ 92 w 169"/>
                <a:gd name="T17" fmla="*/ 0 h 165"/>
                <a:gd name="T18" fmla="*/ 92 w 169"/>
                <a:gd name="T19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5">
                  <a:moveTo>
                    <a:pt x="92" y="1"/>
                  </a:moveTo>
                  <a:cubicBezTo>
                    <a:pt x="27" y="5"/>
                    <a:pt x="0" y="83"/>
                    <a:pt x="50" y="125"/>
                  </a:cubicBezTo>
                  <a:cubicBezTo>
                    <a:pt x="96" y="165"/>
                    <a:pt x="169" y="127"/>
                    <a:pt x="165" y="66"/>
                  </a:cubicBezTo>
                  <a:cubicBezTo>
                    <a:pt x="162" y="34"/>
                    <a:pt x="134" y="0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1"/>
                  </a:cubicBezTo>
                </a:path>
              </a:pathLst>
            </a:custGeom>
            <a:solidFill>
              <a:srgbClr val="CDC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9" name="Freeform 409">
              <a:extLst>
                <a:ext uri="{FF2B5EF4-FFF2-40B4-BE49-F238E27FC236}">
                  <a16:creationId xmlns:a16="http://schemas.microsoft.com/office/drawing/2014/main" id="{38CB3C60-6F0A-4CDF-AC29-43298A48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3" cy="220"/>
            </a:xfrm>
            <a:custGeom>
              <a:avLst/>
              <a:gdLst>
                <a:gd name="T0" fmla="*/ 91 w 170"/>
                <a:gd name="T1" fmla="*/ 1 h 162"/>
                <a:gd name="T2" fmla="*/ 49 w 170"/>
                <a:gd name="T3" fmla="*/ 125 h 162"/>
                <a:gd name="T4" fmla="*/ 164 w 170"/>
                <a:gd name="T5" fmla="*/ 64 h 162"/>
                <a:gd name="T6" fmla="*/ 91 w 170"/>
                <a:gd name="T7" fmla="*/ 1 h 162"/>
                <a:gd name="T8" fmla="*/ 91 w 170"/>
                <a:gd name="T9" fmla="*/ 0 h 162"/>
                <a:gd name="T10" fmla="*/ 165 w 170"/>
                <a:gd name="T11" fmla="*/ 73 h 162"/>
                <a:gd name="T12" fmla="*/ 91 w 170"/>
                <a:gd name="T13" fmla="*/ 146 h 162"/>
                <a:gd name="T14" fmla="*/ 18 w 170"/>
                <a:gd name="T15" fmla="*/ 73 h 162"/>
                <a:gd name="T16" fmla="*/ 91 w 170"/>
                <a:gd name="T17" fmla="*/ 0 h 162"/>
                <a:gd name="T18" fmla="*/ 91 w 170"/>
                <a:gd name="T19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62">
                  <a:moveTo>
                    <a:pt x="91" y="1"/>
                  </a:moveTo>
                  <a:cubicBezTo>
                    <a:pt x="27" y="5"/>
                    <a:pt x="0" y="84"/>
                    <a:pt x="49" y="125"/>
                  </a:cubicBezTo>
                  <a:cubicBezTo>
                    <a:pt x="92" y="162"/>
                    <a:pt x="170" y="130"/>
                    <a:pt x="164" y="64"/>
                  </a:cubicBezTo>
                  <a:cubicBezTo>
                    <a:pt x="160" y="32"/>
                    <a:pt x="133" y="0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32" y="0"/>
                    <a:pt x="165" y="3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1"/>
                  </a:cubicBezTo>
                </a:path>
              </a:pathLst>
            </a:custGeom>
            <a:solidFill>
              <a:srgbClr val="C9C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410">
              <a:extLst>
                <a:ext uri="{FF2B5EF4-FFF2-40B4-BE49-F238E27FC236}">
                  <a16:creationId xmlns:a16="http://schemas.microsoft.com/office/drawing/2014/main" id="{2543C57E-ECF5-4483-8F83-3ADCAEE3B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718"/>
              <a:ext cx="225" cy="225"/>
            </a:xfrm>
            <a:custGeom>
              <a:avLst/>
              <a:gdLst>
                <a:gd name="T0" fmla="*/ 88 w 164"/>
                <a:gd name="T1" fmla="*/ 0 h 165"/>
                <a:gd name="T2" fmla="*/ 88 w 164"/>
                <a:gd name="T3" fmla="*/ 0 h 165"/>
                <a:gd name="T4" fmla="*/ 41 w 164"/>
                <a:gd name="T5" fmla="*/ 122 h 165"/>
                <a:gd name="T6" fmla="*/ 161 w 164"/>
                <a:gd name="T7" fmla="*/ 69 h 165"/>
                <a:gd name="T8" fmla="*/ 88 w 164"/>
                <a:gd name="T9" fmla="*/ 0 h 165"/>
                <a:gd name="T10" fmla="*/ 88 w 164"/>
                <a:gd name="T11" fmla="*/ 0 h 165"/>
                <a:gd name="T12" fmla="*/ 162 w 164"/>
                <a:gd name="T13" fmla="*/ 73 h 165"/>
                <a:gd name="T14" fmla="*/ 88 w 164"/>
                <a:gd name="T15" fmla="*/ 146 h 165"/>
                <a:gd name="T16" fmla="*/ 15 w 164"/>
                <a:gd name="T17" fmla="*/ 73 h 165"/>
                <a:gd name="T18" fmla="*/ 88 w 164"/>
                <a:gd name="T19" fmla="*/ 0 h 165"/>
                <a:gd name="T20" fmla="*/ 88 w 164"/>
                <a:gd name="T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4" h="165">
                  <a:moveTo>
                    <a:pt x="88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21" y="4"/>
                    <a:pt x="0" y="83"/>
                    <a:pt x="41" y="122"/>
                  </a:cubicBezTo>
                  <a:cubicBezTo>
                    <a:pt x="88" y="165"/>
                    <a:pt x="164" y="132"/>
                    <a:pt x="161" y="69"/>
                  </a:cubicBezTo>
                  <a:cubicBezTo>
                    <a:pt x="159" y="36"/>
                    <a:pt x="134" y="1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29" y="0"/>
                    <a:pt x="162" y="33"/>
                    <a:pt x="162" y="73"/>
                  </a:cubicBezTo>
                  <a:cubicBezTo>
                    <a:pt x="162" y="113"/>
                    <a:pt x="129" y="146"/>
                    <a:pt x="88" y="146"/>
                  </a:cubicBezTo>
                  <a:cubicBezTo>
                    <a:pt x="48" y="146"/>
                    <a:pt x="15" y="113"/>
                    <a:pt x="15" y="73"/>
                  </a:cubicBezTo>
                  <a:cubicBezTo>
                    <a:pt x="15" y="33"/>
                    <a:pt x="4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C4C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411">
              <a:extLst>
                <a:ext uri="{FF2B5EF4-FFF2-40B4-BE49-F238E27FC236}">
                  <a16:creationId xmlns:a16="http://schemas.microsoft.com/office/drawing/2014/main" id="{C9FFBF8C-7A87-44DB-8452-51E8B9F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30" cy="226"/>
            </a:xfrm>
            <a:custGeom>
              <a:avLst/>
              <a:gdLst>
                <a:gd name="T0" fmla="*/ 92 w 168"/>
                <a:gd name="T1" fmla="*/ 0 h 166"/>
                <a:gd name="T2" fmla="*/ 45 w 168"/>
                <a:gd name="T3" fmla="*/ 122 h 166"/>
                <a:gd name="T4" fmla="*/ 165 w 168"/>
                <a:gd name="T5" fmla="*/ 69 h 166"/>
                <a:gd name="T6" fmla="*/ 92 w 168"/>
                <a:gd name="T7" fmla="*/ 0 h 166"/>
                <a:gd name="T8" fmla="*/ 166 w 168"/>
                <a:gd name="T9" fmla="*/ 73 h 166"/>
                <a:gd name="T10" fmla="*/ 92 w 168"/>
                <a:gd name="T11" fmla="*/ 146 h 166"/>
                <a:gd name="T12" fmla="*/ 19 w 168"/>
                <a:gd name="T13" fmla="*/ 73 h 166"/>
                <a:gd name="T14" fmla="*/ 92 w 168"/>
                <a:gd name="T15" fmla="*/ 0 h 166"/>
                <a:gd name="T16" fmla="*/ 92 w 168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8" h="166">
                  <a:moveTo>
                    <a:pt x="92" y="0"/>
                  </a:moveTo>
                  <a:cubicBezTo>
                    <a:pt x="29" y="2"/>
                    <a:pt x="0" y="80"/>
                    <a:pt x="45" y="122"/>
                  </a:cubicBezTo>
                  <a:cubicBezTo>
                    <a:pt x="92" y="166"/>
                    <a:pt x="168" y="132"/>
                    <a:pt x="165" y="69"/>
                  </a:cubicBezTo>
                  <a:cubicBezTo>
                    <a:pt x="163" y="30"/>
                    <a:pt x="132" y="0"/>
                    <a:pt x="92" y="0"/>
                  </a:cubicBezTo>
                  <a:cubicBezTo>
                    <a:pt x="133" y="0"/>
                    <a:pt x="166" y="33"/>
                    <a:pt x="166" y="73"/>
                  </a:cubicBezTo>
                  <a:cubicBezTo>
                    <a:pt x="166" y="113"/>
                    <a:pt x="133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</a:path>
              </a:pathLst>
            </a:custGeom>
            <a:solidFill>
              <a:srgbClr val="C0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412">
              <a:extLst>
                <a:ext uri="{FF2B5EF4-FFF2-40B4-BE49-F238E27FC236}">
                  <a16:creationId xmlns:a16="http://schemas.microsoft.com/office/drawing/2014/main" id="{0AD09E01-6B30-4837-ADDD-265AE576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6"/>
            </a:xfrm>
            <a:custGeom>
              <a:avLst/>
              <a:gdLst>
                <a:gd name="T0" fmla="*/ 89 w 165"/>
                <a:gd name="T1" fmla="*/ 0 h 166"/>
                <a:gd name="T2" fmla="*/ 42 w 165"/>
                <a:gd name="T3" fmla="*/ 122 h 166"/>
                <a:gd name="T4" fmla="*/ 162 w 165"/>
                <a:gd name="T5" fmla="*/ 69 h 166"/>
                <a:gd name="T6" fmla="*/ 89 w 165"/>
                <a:gd name="T7" fmla="*/ 0 h 166"/>
                <a:gd name="T8" fmla="*/ 163 w 165"/>
                <a:gd name="T9" fmla="*/ 73 h 166"/>
                <a:gd name="T10" fmla="*/ 89 w 165"/>
                <a:gd name="T11" fmla="*/ 146 h 166"/>
                <a:gd name="T12" fmla="*/ 16 w 165"/>
                <a:gd name="T13" fmla="*/ 73 h 166"/>
                <a:gd name="T14" fmla="*/ 89 w 165"/>
                <a:gd name="T15" fmla="*/ 0 h 166"/>
                <a:gd name="T16" fmla="*/ 89 w 165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166">
                  <a:moveTo>
                    <a:pt x="89" y="0"/>
                  </a:moveTo>
                  <a:cubicBezTo>
                    <a:pt x="22" y="4"/>
                    <a:pt x="0" y="84"/>
                    <a:pt x="42" y="122"/>
                  </a:cubicBezTo>
                  <a:cubicBezTo>
                    <a:pt x="89" y="166"/>
                    <a:pt x="165" y="132"/>
                    <a:pt x="162" y="69"/>
                  </a:cubicBezTo>
                  <a:cubicBezTo>
                    <a:pt x="160" y="30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C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413">
              <a:extLst>
                <a:ext uri="{FF2B5EF4-FFF2-40B4-BE49-F238E27FC236}">
                  <a16:creationId xmlns:a16="http://schemas.microsoft.com/office/drawing/2014/main" id="{D19AA659-2CAD-4C52-AD58-EF53E993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7" cy="226"/>
            </a:xfrm>
            <a:custGeom>
              <a:avLst/>
              <a:gdLst>
                <a:gd name="T0" fmla="*/ 90 w 166"/>
                <a:gd name="T1" fmla="*/ 0 h 166"/>
                <a:gd name="T2" fmla="*/ 43 w 166"/>
                <a:gd name="T3" fmla="*/ 123 h 166"/>
                <a:gd name="T4" fmla="*/ 163 w 166"/>
                <a:gd name="T5" fmla="*/ 69 h 166"/>
                <a:gd name="T6" fmla="*/ 90 w 166"/>
                <a:gd name="T7" fmla="*/ 0 h 166"/>
                <a:gd name="T8" fmla="*/ 164 w 166"/>
                <a:gd name="T9" fmla="*/ 73 h 166"/>
                <a:gd name="T10" fmla="*/ 90 w 166"/>
                <a:gd name="T11" fmla="*/ 146 h 166"/>
                <a:gd name="T12" fmla="*/ 17 w 166"/>
                <a:gd name="T13" fmla="*/ 73 h 166"/>
                <a:gd name="T14" fmla="*/ 90 w 166"/>
                <a:gd name="T15" fmla="*/ 0 h 166"/>
                <a:gd name="T16" fmla="*/ 90 w 166"/>
                <a:gd name="T1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66">
                  <a:moveTo>
                    <a:pt x="90" y="0"/>
                  </a:moveTo>
                  <a:cubicBezTo>
                    <a:pt x="22" y="3"/>
                    <a:pt x="0" y="83"/>
                    <a:pt x="43" y="123"/>
                  </a:cubicBezTo>
                  <a:cubicBezTo>
                    <a:pt x="89" y="166"/>
                    <a:pt x="166" y="132"/>
                    <a:pt x="163" y="69"/>
                  </a:cubicBezTo>
                  <a:cubicBezTo>
                    <a:pt x="162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B8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4" name="Freeform 414">
              <a:extLst>
                <a:ext uri="{FF2B5EF4-FFF2-40B4-BE49-F238E27FC236}">
                  <a16:creationId xmlns:a16="http://schemas.microsoft.com/office/drawing/2014/main" id="{2FEBD94A-9E58-4578-8CF6-96E4DE80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718"/>
              <a:ext cx="226" cy="227"/>
            </a:xfrm>
            <a:custGeom>
              <a:avLst/>
              <a:gdLst>
                <a:gd name="T0" fmla="*/ 89 w 165"/>
                <a:gd name="T1" fmla="*/ 0 h 167"/>
                <a:gd name="T2" fmla="*/ 89 w 165"/>
                <a:gd name="T3" fmla="*/ 0 h 167"/>
                <a:gd name="T4" fmla="*/ 42 w 165"/>
                <a:gd name="T5" fmla="*/ 123 h 167"/>
                <a:gd name="T6" fmla="*/ 162 w 165"/>
                <a:gd name="T7" fmla="*/ 70 h 167"/>
                <a:gd name="T8" fmla="*/ 89 w 165"/>
                <a:gd name="T9" fmla="*/ 0 h 167"/>
                <a:gd name="T10" fmla="*/ 163 w 165"/>
                <a:gd name="T11" fmla="*/ 73 h 167"/>
                <a:gd name="T12" fmla="*/ 89 w 165"/>
                <a:gd name="T13" fmla="*/ 146 h 167"/>
                <a:gd name="T14" fmla="*/ 16 w 165"/>
                <a:gd name="T15" fmla="*/ 73 h 167"/>
                <a:gd name="T16" fmla="*/ 89 w 165"/>
                <a:gd name="T17" fmla="*/ 0 h 167"/>
                <a:gd name="T18" fmla="*/ 89 w 165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167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22" y="1"/>
                    <a:pt x="0" y="84"/>
                    <a:pt x="42" y="123"/>
                  </a:cubicBezTo>
                  <a:cubicBezTo>
                    <a:pt x="89" y="167"/>
                    <a:pt x="165" y="134"/>
                    <a:pt x="162" y="70"/>
                  </a:cubicBezTo>
                  <a:cubicBezTo>
                    <a:pt x="161" y="31"/>
                    <a:pt x="129" y="0"/>
                    <a:pt x="89" y="0"/>
                  </a:cubicBezTo>
                  <a:cubicBezTo>
                    <a:pt x="130" y="0"/>
                    <a:pt x="163" y="33"/>
                    <a:pt x="163" y="73"/>
                  </a:cubicBezTo>
                  <a:cubicBezTo>
                    <a:pt x="163" y="113"/>
                    <a:pt x="130" y="146"/>
                    <a:pt x="89" y="146"/>
                  </a:cubicBezTo>
                  <a:cubicBezTo>
                    <a:pt x="49" y="146"/>
                    <a:pt x="16" y="113"/>
                    <a:pt x="16" y="73"/>
                  </a:cubicBezTo>
                  <a:cubicBezTo>
                    <a:pt x="16" y="33"/>
                    <a:pt x="4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</a:path>
              </a:pathLst>
            </a:custGeom>
            <a:solidFill>
              <a:srgbClr val="B3B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5" name="Freeform 415">
              <a:extLst>
                <a:ext uri="{FF2B5EF4-FFF2-40B4-BE49-F238E27FC236}">
                  <a16:creationId xmlns:a16="http://schemas.microsoft.com/office/drawing/2014/main" id="{5B3B069B-1ED7-46AD-B326-722EB7F29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18"/>
              <a:ext cx="228" cy="229"/>
            </a:xfrm>
            <a:custGeom>
              <a:avLst/>
              <a:gdLst>
                <a:gd name="T0" fmla="*/ 90 w 167"/>
                <a:gd name="T1" fmla="*/ 0 h 168"/>
                <a:gd name="T2" fmla="*/ 90 w 167"/>
                <a:gd name="T3" fmla="*/ 0 h 168"/>
                <a:gd name="T4" fmla="*/ 42 w 167"/>
                <a:gd name="T5" fmla="*/ 123 h 168"/>
                <a:gd name="T6" fmla="*/ 163 w 167"/>
                <a:gd name="T7" fmla="*/ 69 h 168"/>
                <a:gd name="T8" fmla="*/ 90 w 167"/>
                <a:gd name="T9" fmla="*/ 0 h 168"/>
                <a:gd name="T10" fmla="*/ 164 w 167"/>
                <a:gd name="T11" fmla="*/ 73 h 168"/>
                <a:gd name="T12" fmla="*/ 90 w 167"/>
                <a:gd name="T13" fmla="*/ 146 h 168"/>
                <a:gd name="T14" fmla="*/ 17 w 167"/>
                <a:gd name="T15" fmla="*/ 73 h 168"/>
                <a:gd name="T16" fmla="*/ 90 w 167"/>
                <a:gd name="T17" fmla="*/ 0 h 168"/>
                <a:gd name="T18" fmla="*/ 90 w 167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8"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21" y="3"/>
                    <a:pt x="0" y="84"/>
                    <a:pt x="42" y="123"/>
                  </a:cubicBezTo>
                  <a:cubicBezTo>
                    <a:pt x="90" y="168"/>
                    <a:pt x="167" y="134"/>
                    <a:pt x="163" y="69"/>
                  </a:cubicBezTo>
                  <a:cubicBezTo>
                    <a:pt x="161" y="30"/>
                    <a:pt x="130" y="0"/>
                    <a:pt x="90" y="0"/>
                  </a:cubicBezTo>
                  <a:cubicBezTo>
                    <a:pt x="131" y="0"/>
                    <a:pt x="164" y="33"/>
                    <a:pt x="164" y="73"/>
                  </a:cubicBezTo>
                  <a:cubicBezTo>
                    <a:pt x="164" y="113"/>
                    <a:pt x="131" y="146"/>
                    <a:pt x="90" y="146"/>
                  </a:cubicBezTo>
                  <a:cubicBezTo>
                    <a:pt x="50" y="146"/>
                    <a:pt x="17" y="113"/>
                    <a:pt x="17" y="73"/>
                  </a:cubicBezTo>
                  <a:cubicBezTo>
                    <a:pt x="17" y="33"/>
                    <a:pt x="50" y="0"/>
                    <a:pt x="90" y="0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rgbClr val="AFB1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6" name="Freeform 416">
              <a:extLst>
                <a:ext uri="{FF2B5EF4-FFF2-40B4-BE49-F238E27FC236}">
                  <a16:creationId xmlns:a16="http://schemas.microsoft.com/office/drawing/2014/main" id="{312D29C9-FC0E-4FCC-9DC8-F3C17856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30" cy="229"/>
            </a:xfrm>
            <a:custGeom>
              <a:avLst/>
              <a:gdLst>
                <a:gd name="T0" fmla="*/ 91 w 168"/>
                <a:gd name="T1" fmla="*/ 0 h 168"/>
                <a:gd name="T2" fmla="*/ 91 w 168"/>
                <a:gd name="T3" fmla="*/ 0 h 168"/>
                <a:gd name="T4" fmla="*/ 43 w 168"/>
                <a:gd name="T5" fmla="*/ 123 h 168"/>
                <a:gd name="T6" fmla="*/ 164 w 168"/>
                <a:gd name="T7" fmla="*/ 69 h 168"/>
                <a:gd name="T8" fmla="*/ 159 w 168"/>
                <a:gd name="T9" fmla="*/ 45 h 168"/>
                <a:gd name="T10" fmla="*/ 165 w 168"/>
                <a:gd name="T11" fmla="*/ 73 h 168"/>
                <a:gd name="T12" fmla="*/ 91 w 168"/>
                <a:gd name="T13" fmla="*/ 146 h 168"/>
                <a:gd name="T14" fmla="*/ 18 w 168"/>
                <a:gd name="T15" fmla="*/ 73 h 168"/>
                <a:gd name="T16" fmla="*/ 91 w 168"/>
                <a:gd name="T17" fmla="*/ 0 h 168"/>
                <a:gd name="T18" fmla="*/ 91 w 168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8"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22" y="3"/>
                    <a:pt x="0" y="83"/>
                    <a:pt x="43" y="123"/>
                  </a:cubicBezTo>
                  <a:cubicBezTo>
                    <a:pt x="91" y="168"/>
                    <a:pt x="168" y="134"/>
                    <a:pt x="164" y="69"/>
                  </a:cubicBezTo>
                  <a:cubicBezTo>
                    <a:pt x="164" y="58"/>
                    <a:pt x="162" y="52"/>
                    <a:pt x="159" y="45"/>
                  </a:cubicBezTo>
                  <a:cubicBezTo>
                    <a:pt x="163" y="54"/>
                    <a:pt x="165" y="6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7" name="Freeform 417">
              <a:extLst>
                <a:ext uri="{FF2B5EF4-FFF2-40B4-BE49-F238E27FC236}">
                  <a16:creationId xmlns:a16="http://schemas.microsoft.com/office/drawing/2014/main" id="{9DB7DB47-DF13-4AF4-A904-412AB5D6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9" cy="230"/>
            </a:xfrm>
            <a:custGeom>
              <a:avLst/>
              <a:gdLst>
                <a:gd name="T0" fmla="*/ 91 w 167"/>
                <a:gd name="T1" fmla="*/ 0 h 169"/>
                <a:gd name="T2" fmla="*/ 43 w 167"/>
                <a:gd name="T3" fmla="*/ 124 h 169"/>
                <a:gd name="T4" fmla="*/ 164 w 167"/>
                <a:gd name="T5" fmla="*/ 70 h 169"/>
                <a:gd name="T6" fmla="*/ 163 w 167"/>
                <a:gd name="T7" fmla="*/ 60 h 169"/>
                <a:gd name="T8" fmla="*/ 165 w 167"/>
                <a:gd name="T9" fmla="*/ 73 h 169"/>
                <a:gd name="T10" fmla="*/ 91 w 167"/>
                <a:gd name="T11" fmla="*/ 146 h 169"/>
                <a:gd name="T12" fmla="*/ 18 w 167"/>
                <a:gd name="T13" fmla="*/ 73 h 169"/>
                <a:gd name="T14" fmla="*/ 91 w 167"/>
                <a:gd name="T15" fmla="*/ 0 h 169"/>
                <a:gd name="T16" fmla="*/ 91 w 167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9">
                  <a:moveTo>
                    <a:pt x="91" y="0"/>
                  </a:moveTo>
                  <a:cubicBezTo>
                    <a:pt x="22" y="1"/>
                    <a:pt x="0" y="83"/>
                    <a:pt x="43" y="124"/>
                  </a:cubicBezTo>
                  <a:cubicBezTo>
                    <a:pt x="91" y="169"/>
                    <a:pt x="167" y="135"/>
                    <a:pt x="164" y="70"/>
                  </a:cubicBezTo>
                  <a:cubicBezTo>
                    <a:pt x="164" y="65"/>
                    <a:pt x="164" y="62"/>
                    <a:pt x="163" y="60"/>
                  </a:cubicBezTo>
                  <a:cubicBezTo>
                    <a:pt x="164" y="64"/>
                    <a:pt x="165" y="68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8" name="Freeform 418">
              <a:extLst>
                <a:ext uri="{FF2B5EF4-FFF2-40B4-BE49-F238E27FC236}">
                  <a16:creationId xmlns:a16="http://schemas.microsoft.com/office/drawing/2014/main" id="{849B3725-59FB-4B40-B4D1-1F1FDA11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8"/>
              <a:ext cx="226" cy="223"/>
            </a:xfrm>
            <a:custGeom>
              <a:avLst/>
              <a:gdLst>
                <a:gd name="T0" fmla="*/ 91 w 165"/>
                <a:gd name="T1" fmla="*/ 0 h 164"/>
                <a:gd name="T2" fmla="*/ 43 w 165"/>
                <a:gd name="T3" fmla="*/ 124 h 164"/>
                <a:gd name="T4" fmla="*/ 165 w 165"/>
                <a:gd name="T5" fmla="*/ 71 h 164"/>
                <a:gd name="T6" fmla="*/ 165 w 165"/>
                <a:gd name="T7" fmla="*/ 73 h 164"/>
                <a:gd name="T8" fmla="*/ 91 w 165"/>
                <a:gd name="T9" fmla="*/ 146 h 164"/>
                <a:gd name="T10" fmla="*/ 18 w 165"/>
                <a:gd name="T11" fmla="*/ 73 h 164"/>
                <a:gd name="T12" fmla="*/ 91 w 165"/>
                <a:gd name="T13" fmla="*/ 0 h 164"/>
                <a:gd name="T14" fmla="*/ 91 w 165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4">
                  <a:moveTo>
                    <a:pt x="91" y="0"/>
                  </a:moveTo>
                  <a:cubicBezTo>
                    <a:pt x="21" y="3"/>
                    <a:pt x="0" y="84"/>
                    <a:pt x="43" y="124"/>
                  </a:cubicBezTo>
                  <a:cubicBezTo>
                    <a:pt x="86" y="164"/>
                    <a:pt x="164" y="141"/>
                    <a:pt x="165" y="71"/>
                  </a:cubicBezTo>
                  <a:cubicBezTo>
                    <a:pt x="165" y="72"/>
                    <a:pt x="165" y="73"/>
                    <a:pt x="165" y="73"/>
                  </a:cubicBezTo>
                  <a:cubicBezTo>
                    <a:pt x="165" y="113"/>
                    <a:pt x="132" y="146"/>
                    <a:pt x="91" y="146"/>
                  </a:cubicBezTo>
                  <a:cubicBezTo>
                    <a:pt x="51" y="146"/>
                    <a:pt x="18" y="113"/>
                    <a:pt x="18" y="73"/>
                  </a:cubicBezTo>
                  <a:cubicBezTo>
                    <a:pt x="18" y="33"/>
                    <a:pt x="51" y="0"/>
                    <a:pt x="91" y="0"/>
                  </a:cubicBez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9" name="Freeform 419">
              <a:extLst>
                <a:ext uri="{FF2B5EF4-FFF2-40B4-BE49-F238E27FC236}">
                  <a16:creationId xmlns:a16="http://schemas.microsoft.com/office/drawing/2014/main" id="{8C6AFB1F-5995-4CD2-ACF3-9F89ABAB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6" cy="225"/>
            </a:xfrm>
            <a:custGeom>
              <a:avLst/>
              <a:gdLst>
                <a:gd name="T0" fmla="*/ 92 w 165"/>
                <a:gd name="T1" fmla="*/ 0 h 165"/>
                <a:gd name="T2" fmla="*/ 43 w 165"/>
                <a:gd name="T3" fmla="*/ 124 h 165"/>
                <a:gd name="T4" fmla="*/ 165 w 165"/>
                <a:gd name="T5" fmla="*/ 83 h 165"/>
                <a:gd name="T6" fmla="*/ 92 w 165"/>
                <a:gd name="T7" fmla="*/ 146 h 165"/>
                <a:gd name="T8" fmla="*/ 19 w 165"/>
                <a:gd name="T9" fmla="*/ 73 h 165"/>
                <a:gd name="T10" fmla="*/ 92 w 165"/>
                <a:gd name="T1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92" y="0"/>
                  </a:moveTo>
                  <a:cubicBezTo>
                    <a:pt x="22" y="2"/>
                    <a:pt x="0" y="84"/>
                    <a:pt x="43" y="124"/>
                  </a:cubicBezTo>
                  <a:cubicBezTo>
                    <a:pt x="87" y="165"/>
                    <a:pt x="157" y="142"/>
                    <a:pt x="165" y="83"/>
                  </a:cubicBezTo>
                  <a:cubicBezTo>
                    <a:pt x="160" y="119"/>
                    <a:pt x="129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3"/>
                    <a:pt x="52" y="0"/>
                    <a:pt x="92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0" name="Freeform 420">
              <a:extLst>
                <a:ext uri="{FF2B5EF4-FFF2-40B4-BE49-F238E27FC236}">
                  <a16:creationId xmlns:a16="http://schemas.microsoft.com/office/drawing/2014/main" id="{17DAD370-CAE0-432C-A920-D1BC42E7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18"/>
              <a:ext cx="223" cy="216"/>
            </a:xfrm>
            <a:custGeom>
              <a:avLst/>
              <a:gdLst>
                <a:gd name="T0" fmla="*/ 78 w 163"/>
                <a:gd name="T1" fmla="*/ 1 h 159"/>
                <a:gd name="T2" fmla="*/ 53 w 163"/>
                <a:gd name="T3" fmla="*/ 133 h 159"/>
                <a:gd name="T4" fmla="*/ 163 w 163"/>
                <a:gd name="T5" fmla="*/ 94 h 159"/>
                <a:gd name="T6" fmla="*/ 92 w 163"/>
                <a:gd name="T7" fmla="*/ 146 h 159"/>
                <a:gd name="T8" fmla="*/ 19 w 163"/>
                <a:gd name="T9" fmla="*/ 73 h 159"/>
                <a:gd name="T10" fmla="*/ 83 w 163"/>
                <a:gd name="T11" fmla="*/ 0 h 159"/>
                <a:gd name="T12" fmla="*/ 78 w 163"/>
                <a:gd name="T13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59">
                  <a:moveTo>
                    <a:pt x="78" y="1"/>
                  </a:moveTo>
                  <a:cubicBezTo>
                    <a:pt x="16" y="14"/>
                    <a:pt x="0" y="98"/>
                    <a:pt x="53" y="133"/>
                  </a:cubicBezTo>
                  <a:cubicBezTo>
                    <a:pt x="95" y="159"/>
                    <a:pt x="147" y="141"/>
                    <a:pt x="163" y="94"/>
                  </a:cubicBezTo>
                  <a:cubicBezTo>
                    <a:pt x="154" y="124"/>
                    <a:pt x="125" y="146"/>
                    <a:pt x="92" y="146"/>
                  </a:cubicBezTo>
                  <a:cubicBezTo>
                    <a:pt x="52" y="146"/>
                    <a:pt x="19" y="113"/>
                    <a:pt x="19" y="73"/>
                  </a:cubicBezTo>
                  <a:cubicBezTo>
                    <a:pt x="19" y="36"/>
                    <a:pt x="47" y="5"/>
                    <a:pt x="83" y="0"/>
                  </a:cubicBezTo>
                  <a:cubicBezTo>
                    <a:pt x="82" y="1"/>
                    <a:pt x="79" y="1"/>
                    <a:pt x="78" y="1"/>
                  </a:cubicBezTo>
                </a:path>
              </a:pathLst>
            </a:custGeom>
            <a:solidFill>
              <a:srgbClr val="9B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1" name="Freeform 421">
              <a:extLst>
                <a:ext uri="{FF2B5EF4-FFF2-40B4-BE49-F238E27FC236}">
                  <a16:creationId xmlns:a16="http://schemas.microsoft.com/office/drawing/2014/main" id="{A625FF2F-59AC-4C7D-87DD-5AA63F896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22"/>
              <a:ext cx="215" cy="201"/>
            </a:xfrm>
            <a:custGeom>
              <a:avLst/>
              <a:gdLst>
                <a:gd name="T0" fmla="*/ 64 w 157"/>
                <a:gd name="T1" fmla="*/ 2 h 148"/>
                <a:gd name="T2" fmla="*/ 64 w 157"/>
                <a:gd name="T3" fmla="*/ 136 h 148"/>
                <a:gd name="T4" fmla="*/ 157 w 157"/>
                <a:gd name="T5" fmla="*/ 103 h 148"/>
                <a:gd name="T6" fmla="*/ 91 w 157"/>
                <a:gd name="T7" fmla="*/ 143 h 148"/>
                <a:gd name="T8" fmla="*/ 18 w 157"/>
                <a:gd name="T9" fmla="*/ 70 h 148"/>
                <a:gd name="T10" fmla="*/ 69 w 157"/>
                <a:gd name="T11" fmla="*/ 0 h 148"/>
                <a:gd name="T12" fmla="*/ 64 w 157"/>
                <a:gd name="T1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148">
                  <a:moveTo>
                    <a:pt x="64" y="2"/>
                  </a:moveTo>
                  <a:cubicBezTo>
                    <a:pt x="0" y="29"/>
                    <a:pt x="10" y="114"/>
                    <a:pt x="64" y="136"/>
                  </a:cubicBezTo>
                  <a:cubicBezTo>
                    <a:pt x="93" y="148"/>
                    <a:pt x="135" y="143"/>
                    <a:pt x="157" y="103"/>
                  </a:cubicBezTo>
                  <a:cubicBezTo>
                    <a:pt x="144" y="127"/>
                    <a:pt x="120" y="143"/>
                    <a:pt x="91" y="143"/>
                  </a:cubicBezTo>
                  <a:cubicBezTo>
                    <a:pt x="51" y="143"/>
                    <a:pt x="18" y="110"/>
                    <a:pt x="18" y="70"/>
                  </a:cubicBezTo>
                  <a:cubicBezTo>
                    <a:pt x="18" y="37"/>
                    <a:pt x="40" y="9"/>
                    <a:pt x="69" y="0"/>
                  </a:cubicBezTo>
                  <a:cubicBezTo>
                    <a:pt x="68" y="1"/>
                    <a:pt x="65" y="1"/>
                    <a:pt x="64" y="2"/>
                  </a:cubicBezTo>
                </a:path>
              </a:pathLst>
            </a:custGeom>
            <a:solidFill>
              <a:srgbClr val="979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2" name="Freeform 422">
              <a:extLst>
                <a:ext uri="{FF2B5EF4-FFF2-40B4-BE49-F238E27FC236}">
                  <a16:creationId xmlns:a16="http://schemas.microsoft.com/office/drawing/2014/main" id="{F6CACDD4-D71D-45FD-92B1-1076385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19"/>
              <a:ext cx="102" cy="109"/>
            </a:xfrm>
            <a:custGeom>
              <a:avLst/>
              <a:gdLst>
                <a:gd name="T0" fmla="*/ 64 w 75"/>
                <a:gd name="T1" fmla="*/ 78 h 80"/>
                <a:gd name="T2" fmla="*/ 47 w 75"/>
                <a:gd name="T3" fmla="*/ 29 h 80"/>
                <a:gd name="T4" fmla="*/ 28 w 75"/>
                <a:gd name="T5" fmla="*/ 13 h 80"/>
                <a:gd name="T6" fmla="*/ 0 w 75"/>
                <a:gd name="T7" fmla="*/ 5 h 80"/>
                <a:gd name="T8" fmla="*/ 64 w 75"/>
                <a:gd name="T9" fmla="*/ 80 h 80"/>
                <a:gd name="T10" fmla="*/ 64 w 75"/>
                <a:gd name="T1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0">
                  <a:moveTo>
                    <a:pt x="64" y="78"/>
                  </a:moveTo>
                  <a:cubicBezTo>
                    <a:pt x="62" y="56"/>
                    <a:pt x="61" y="45"/>
                    <a:pt x="47" y="29"/>
                  </a:cubicBezTo>
                  <a:cubicBezTo>
                    <a:pt x="42" y="22"/>
                    <a:pt x="35" y="17"/>
                    <a:pt x="28" y="13"/>
                  </a:cubicBezTo>
                  <a:cubicBezTo>
                    <a:pt x="19" y="9"/>
                    <a:pt x="9" y="8"/>
                    <a:pt x="0" y="5"/>
                  </a:cubicBezTo>
                  <a:cubicBezTo>
                    <a:pt x="41" y="0"/>
                    <a:pt x="75" y="47"/>
                    <a:pt x="64" y="80"/>
                  </a:cubicBezTo>
                  <a:cubicBezTo>
                    <a:pt x="64" y="80"/>
                    <a:pt x="64" y="79"/>
                    <a:pt x="64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3" name="Freeform 423">
              <a:extLst>
                <a:ext uri="{FF2B5EF4-FFF2-40B4-BE49-F238E27FC236}">
                  <a16:creationId xmlns:a16="http://schemas.microsoft.com/office/drawing/2014/main" id="{9500F098-4F05-4421-84C1-71F39BB8F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720"/>
              <a:ext cx="96" cy="104"/>
            </a:xfrm>
            <a:custGeom>
              <a:avLst/>
              <a:gdLst>
                <a:gd name="T0" fmla="*/ 60 w 70"/>
                <a:gd name="T1" fmla="*/ 74 h 76"/>
                <a:gd name="T2" fmla="*/ 43 w 70"/>
                <a:gd name="T3" fmla="*/ 28 h 76"/>
                <a:gd name="T4" fmla="*/ 0 w 70"/>
                <a:gd name="T5" fmla="*/ 4 h 76"/>
                <a:gd name="T6" fmla="*/ 60 w 70"/>
                <a:gd name="T7" fmla="*/ 76 h 76"/>
                <a:gd name="T8" fmla="*/ 60 w 70"/>
                <a:gd name="T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6">
                  <a:moveTo>
                    <a:pt x="60" y="74"/>
                  </a:moveTo>
                  <a:cubicBezTo>
                    <a:pt x="58" y="53"/>
                    <a:pt x="56" y="43"/>
                    <a:pt x="43" y="28"/>
                  </a:cubicBezTo>
                  <a:cubicBezTo>
                    <a:pt x="31" y="14"/>
                    <a:pt x="24" y="11"/>
                    <a:pt x="0" y="4"/>
                  </a:cubicBezTo>
                  <a:cubicBezTo>
                    <a:pt x="36" y="0"/>
                    <a:pt x="70" y="46"/>
                    <a:pt x="60" y="76"/>
                  </a:cubicBezTo>
                  <a:cubicBezTo>
                    <a:pt x="60" y="76"/>
                    <a:pt x="60" y="75"/>
                    <a:pt x="60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4" name="Freeform 424">
              <a:extLst>
                <a:ext uri="{FF2B5EF4-FFF2-40B4-BE49-F238E27FC236}">
                  <a16:creationId xmlns:a16="http://schemas.microsoft.com/office/drawing/2014/main" id="{3C1CB8FB-2AE8-4A84-8BA6-21F59787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724"/>
              <a:ext cx="87" cy="96"/>
            </a:xfrm>
            <a:custGeom>
              <a:avLst/>
              <a:gdLst>
                <a:gd name="T0" fmla="*/ 57 w 63"/>
                <a:gd name="T1" fmla="*/ 66 h 70"/>
                <a:gd name="T2" fmla="*/ 0 w 63"/>
                <a:gd name="T3" fmla="*/ 1 h 70"/>
                <a:gd name="T4" fmla="*/ 43 w 63"/>
                <a:gd name="T5" fmla="*/ 22 h 70"/>
                <a:gd name="T6" fmla="*/ 58 w 63"/>
                <a:gd name="T7" fmla="*/ 70 h 70"/>
                <a:gd name="T8" fmla="*/ 57 w 63"/>
                <a:gd name="T9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0">
                  <a:moveTo>
                    <a:pt x="57" y="66"/>
                  </a:moveTo>
                  <a:cubicBezTo>
                    <a:pt x="52" y="21"/>
                    <a:pt x="25" y="9"/>
                    <a:pt x="0" y="1"/>
                  </a:cubicBezTo>
                  <a:cubicBezTo>
                    <a:pt x="6" y="0"/>
                    <a:pt x="28" y="5"/>
                    <a:pt x="43" y="22"/>
                  </a:cubicBezTo>
                  <a:cubicBezTo>
                    <a:pt x="63" y="47"/>
                    <a:pt x="58" y="70"/>
                    <a:pt x="58" y="70"/>
                  </a:cubicBezTo>
                  <a:cubicBezTo>
                    <a:pt x="57" y="69"/>
                    <a:pt x="57" y="67"/>
                    <a:pt x="57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5" name="Freeform 425">
              <a:extLst>
                <a:ext uri="{FF2B5EF4-FFF2-40B4-BE49-F238E27FC236}">
                  <a16:creationId xmlns:a16="http://schemas.microsoft.com/office/drawing/2014/main" id="{B6E36EEB-D754-4274-AFE7-DA2B1B81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726"/>
              <a:ext cx="80" cy="88"/>
            </a:xfrm>
            <a:custGeom>
              <a:avLst/>
              <a:gdLst>
                <a:gd name="T0" fmla="*/ 54 w 59"/>
                <a:gd name="T1" fmla="*/ 64 h 65"/>
                <a:gd name="T2" fmla="*/ 0 w 59"/>
                <a:gd name="T3" fmla="*/ 1 h 65"/>
                <a:gd name="T4" fmla="*/ 40 w 59"/>
                <a:gd name="T5" fmla="*/ 21 h 65"/>
                <a:gd name="T6" fmla="*/ 55 w 59"/>
                <a:gd name="T7" fmla="*/ 65 h 65"/>
                <a:gd name="T8" fmla="*/ 54 w 59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5">
                  <a:moveTo>
                    <a:pt x="54" y="64"/>
                  </a:moveTo>
                  <a:cubicBezTo>
                    <a:pt x="48" y="25"/>
                    <a:pt x="28" y="10"/>
                    <a:pt x="0" y="1"/>
                  </a:cubicBezTo>
                  <a:cubicBezTo>
                    <a:pt x="4" y="0"/>
                    <a:pt x="25" y="4"/>
                    <a:pt x="40" y="21"/>
                  </a:cubicBezTo>
                  <a:cubicBezTo>
                    <a:pt x="59" y="44"/>
                    <a:pt x="55" y="65"/>
                    <a:pt x="55" y="65"/>
                  </a:cubicBezTo>
                  <a:cubicBezTo>
                    <a:pt x="55" y="65"/>
                    <a:pt x="54" y="64"/>
                    <a:pt x="5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6" name="Freeform 426">
              <a:extLst>
                <a:ext uri="{FF2B5EF4-FFF2-40B4-BE49-F238E27FC236}">
                  <a16:creationId xmlns:a16="http://schemas.microsoft.com/office/drawing/2014/main" id="{547F36C0-846D-417C-8D55-C8A65FC2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726"/>
              <a:ext cx="72" cy="84"/>
            </a:xfrm>
            <a:custGeom>
              <a:avLst/>
              <a:gdLst>
                <a:gd name="T0" fmla="*/ 51 w 53"/>
                <a:gd name="T1" fmla="*/ 57 h 62"/>
                <a:gd name="T2" fmla="*/ 0 w 53"/>
                <a:gd name="T3" fmla="*/ 1 h 62"/>
                <a:gd name="T4" fmla="*/ 37 w 53"/>
                <a:gd name="T5" fmla="*/ 21 h 62"/>
                <a:gd name="T6" fmla="*/ 52 w 53"/>
                <a:gd name="T7" fmla="*/ 62 h 62"/>
                <a:gd name="T8" fmla="*/ 52 w 53"/>
                <a:gd name="T9" fmla="*/ 62 h 62"/>
                <a:gd name="T10" fmla="*/ 51 w 53"/>
                <a:gd name="T11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62">
                  <a:moveTo>
                    <a:pt x="51" y="57"/>
                  </a:moveTo>
                  <a:cubicBezTo>
                    <a:pt x="43" y="22"/>
                    <a:pt x="21" y="9"/>
                    <a:pt x="0" y="1"/>
                  </a:cubicBezTo>
                  <a:cubicBezTo>
                    <a:pt x="2" y="0"/>
                    <a:pt x="22" y="4"/>
                    <a:pt x="37" y="21"/>
                  </a:cubicBezTo>
                  <a:cubicBezTo>
                    <a:pt x="53" y="41"/>
                    <a:pt x="52" y="61"/>
                    <a:pt x="52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1"/>
                    <a:pt x="51" y="59"/>
                    <a:pt x="5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7" name="Freeform 427">
              <a:extLst>
                <a:ext uri="{FF2B5EF4-FFF2-40B4-BE49-F238E27FC236}">
                  <a16:creationId xmlns:a16="http://schemas.microsoft.com/office/drawing/2014/main" id="{56DA603C-71CF-4F63-9A48-F743EEEF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727"/>
              <a:ext cx="67" cy="79"/>
            </a:xfrm>
            <a:custGeom>
              <a:avLst/>
              <a:gdLst>
                <a:gd name="T0" fmla="*/ 48 w 49"/>
                <a:gd name="T1" fmla="*/ 56 h 58"/>
                <a:gd name="T2" fmla="*/ 1 w 49"/>
                <a:gd name="T3" fmla="*/ 1 h 58"/>
                <a:gd name="T4" fmla="*/ 0 w 49"/>
                <a:gd name="T5" fmla="*/ 1 h 58"/>
                <a:gd name="T6" fmla="*/ 0 w 49"/>
                <a:gd name="T7" fmla="*/ 1 h 58"/>
                <a:gd name="T8" fmla="*/ 34 w 49"/>
                <a:gd name="T9" fmla="*/ 21 h 58"/>
                <a:gd name="T10" fmla="*/ 49 w 49"/>
                <a:gd name="T11" fmla="*/ 58 h 58"/>
                <a:gd name="T12" fmla="*/ 48 w 49"/>
                <a:gd name="T13" fmla="*/ 58 h 58"/>
                <a:gd name="T14" fmla="*/ 48 w 49"/>
                <a:gd name="T15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8">
                  <a:moveTo>
                    <a:pt x="48" y="56"/>
                  </a:moveTo>
                  <a:cubicBezTo>
                    <a:pt x="44" y="39"/>
                    <a:pt x="35" y="15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0" y="5"/>
                    <a:pt x="34" y="21"/>
                  </a:cubicBezTo>
                  <a:cubicBezTo>
                    <a:pt x="49" y="39"/>
                    <a:pt x="49" y="58"/>
                    <a:pt x="49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7"/>
                    <a:pt x="48" y="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8" name="Freeform 428">
              <a:extLst>
                <a:ext uri="{FF2B5EF4-FFF2-40B4-BE49-F238E27FC236}">
                  <a16:creationId xmlns:a16="http://schemas.microsoft.com/office/drawing/2014/main" id="{ED48CF7E-D233-490F-9802-17CDF3A5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730"/>
              <a:ext cx="61" cy="72"/>
            </a:xfrm>
            <a:custGeom>
              <a:avLst/>
              <a:gdLst>
                <a:gd name="T0" fmla="*/ 45 w 45"/>
                <a:gd name="T1" fmla="*/ 52 h 53"/>
                <a:gd name="T2" fmla="*/ 42 w 45"/>
                <a:gd name="T3" fmla="*/ 42 h 53"/>
                <a:gd name="T4" fmla="*/ 25 w 45"/>
                <a:gd name="T5" fmla="*/ 17 h 53"/>
                <a:gd name="T6" fmla="*/ 4 w 45"/>
                <a:gd name="T7" fmla="*/ 2 h 53"/>
                <a:gd name="T8" fmla="*/ 0 w 45"/>
                <a:gd name="T9" fmla="*/ 0 h 53"/>
                <a:gd name="T10" fmla="*/ 45 w 45"/>
                <a:gd name="T11" fmla="*/ 53 h 53"/>
                <a:gd name="T12" fmla="*/ 45 w 45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45" y="52"/>
                  </a:moveTo>
                  <a:cubicBezTo>
                    <a:pt x="43" y="49"/>
                    <a:pt x="43" y="46"/>
                    <a:pt x="42" y="42"/>
                  </a:cubicBezTo>
                  <a:cubicBezTo>
                    <a:pt x="36" y="28"/>
                    <a:pt x="28" y="20"/>
                    <a:pt x="25" y="17"/>
                  </a:cubicBezTo>
                  <a:cubicBezTo>
                    <a:pt x="17" y="8"/>
                    <a:pt x="7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27" y="6"/>
                    <a:pt x="44" y="32"/>
                    <a:pt x="45" y="53"/>
                  </a:cubicBezTo>
                  <a:cubicBezTo>
                    <a:pt x="45" y="52"/>
                    <a:pt x="45" y="52"/>
                    <a:pt x="45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49" name="Freeform 429">
              <a:extLst>
                <a:ext uri="{FF2B5EF4-FFF2-40B4-BE49-F238E27FC236}">
                  <a16:creationId xmlns:a16="http://schemas.microsoft.com/office/drawing/2014/main" id="{D61F7E2A-139E-4DA6-A81A-81A9B17D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731"/>
              <a:ext cx="57" cy="67"/>
            </a:xfrm>
            <a:custGeom>
              <a:avLst/>
              <a:gdLst>
                <a:gd name="T0" fmla="*/ 41 w 42"/>
                <a:gd name="T1" fmla="*/ 48 h 49"/>
                <a:gd name="T2" fmla="*/ 36 w 42"/>
                <a:gd name="T3" fmla="*/ 35 h 49"/>
                <a:gd name="T4" fmla="*/ 26 w 42"/>
                <a:gd name="T5" fmla="*/ 20 h 49"/>
                <a:gd name="T6" fmla="*/ 2 w 42"/>
                <a:gd name="T7" fmla="*/ 1 h 49"/>
                <a:gd name="T8" fmla="*/ 0 w 42"/>
                <a:gd name="T9" fmla="*/ 0 h 49"/>
                <a:gd name="T10" fmla="*/ 42 w 42"/>
                <a:gd name="T11" fmla="*/ 49 h 49"/>
                <a:gd name="T12" fmla="*/ 41 w 42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49">
                  <a:moveTo>
                    <a:pt x="41" y="48"/>
                  </a:moveTo>
                  <a:cubicBezTo>
                    <a:pt x="39" y="44"/>
                    <a:pt x="38" y="39"/>
                    <a:pt x="36" y="35"/>
                  </a:cubicBezTo>
                  <a:cubicBezTo>
                    <a:pt x="34" y="32"/>
                    <a:pt x="31" y="26"/>
                    <a:pt x="26" y="20"/>
                  </a:cubicBezTo>
                  <a:cubicBezTo>
                    <a:pt x="17" y="9"/>
                    <a:pt x="6" y="3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21" y="6"/>
                    <a:pt x="39" y="27"/>
                    <a:pt x="42" y="49"/>
                  </a:cubicBezTo>
                  <a:cubicBezTo>
                    <a:pt x="41" y="48"/>
                    <a:pt x="41" y="48"/>
                    <a:pt x="41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0" name="Freeform 430">
              <a:extLst>
                <a:ext uri="{FF2B5EF4-FFF2-40B4-BE49-F238E27FC236}">
                  <a16:creationId xmlns:a16="http://schemas.microsoft.com/office/drawing/2014/main" id="{52F84617-A0B5-4F1A-925B-AA78D003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733"/>
              <a:ext cx="52" cy="61"/>
            </a:xfrm>
            <a:custGeom>
              <a:avLst/>
              <a:gdLst>
                <a:gd name="T0" fmla="*/ 37 w 38"/>
                <a:gd name="T1" fmla="*/ 43 h 45"/>
                <a:gd name="T2" fmla="*/ 31 w 38"/>
                <a:gd name="T3" fmla="*/ 29 h 45"/>
                <a:gd name="T4" fmla="*/ 23 w 38"/>
                <a:gd name="T5" fmla="*/ 19 h 45"/>
                <a:gd name="T6" fmla="*/ 3 w 38"/>
                <a:gd name="T7" fmla="*/ 2 h 45"/>
                <a:gd name="T8" fmla="*/ 0 w 38"/>
                <a:gd name="T9" fmla="*/ 0 h 45"/>
                <a:gd name="T10" fmla="*/ 38 w 38"/>
                <a:gd name="T11" fmla="*/ 45 h 45"/>
                <a:gd name="T12" fmla="*/ 37 w 38"/>
                <a:gd name="T13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37" y="43"/>
                  </a:moveTo>
                  <a:cubicBezTo>
                    <a:pt x="35" y="39"/>
                    <a:pt x="33" y="34"/>
                    <a:pt x="31" y="29"/>
                  </a:cubicBezTo>
                  <a:cubicBezTo>
                    <a:pt x="31" y="29"/>
                    <a:pt x="28" y="24"/>
                    <a:pt x="23" y="19"/>
                  </a:cubicBezTo>
                  <a:cubicBezTo>
                    <a:pt x="18" y="12"/>
                    <a:pt x="11" y="7"/>
                    <a:pt x="3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2" y="7"/>
                    <a:pt x="36" y="28"/>
                    <a:pt x="38" y="45"/>
                  </a:cubicBezTo>
                  <a:cubicBezTo>
                    <a:pt x="38" y="44"/>
                    <a:pt x="37" y="44"/>
                    <a:pt x="3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1" name="Freeform 431">
              <a:extLst>
                <a:ext uri="{FF2B5EF4-FFF2-40B4-BE49-F238E27FC236}">
                  <a16:creationId xmlns:a16="http://schemas.microsoft.com/office/drawing/2014/main" id="{47100550-117F-48B9-AC5A-7DE3BC05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34"/>
              <a:ext cx="47" cy="56"/>
            </a:xfrm>
            <a:custGeom>
              <a:avLst/>
              <a:gdLst>
                <a:gd name="T0" fmla="*/ 33 w 34"/>
                <a:gd name="T1" fmla="*/ 38 h 41"/>
                <a:gd name="T2" fmla="*/ 20 w 34"/>
                <a:gd name="T3" fmla="*/ 17 h 41"/>
                <a:gd name="T4" fmla="*/ 12 w 34"/>
                <a:gd name="T5" fmla="*/ 9 h 41"/>
                <a:gd name="T6" fmla="*/ 0 w 34"/>
                <a:gd name="T7" fmla="*/ 0 h 41"/>
                <a:gd name="T8" fmla="*/ 34 w 34"/>
                <a:gd name="T9" fmla="*/ 41 h 41"/>
                <a:gd name="T10" fmla="*/ 33 w 34"/>
                <a:gd name="T11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1">
                  <a:moveTo>
                    <a:pt x="33" y="38"/>
                  </a:moveTo>
                  <a:cubicBezTo>
                    <a:pt x="24" y="22"/>
                    <a:pt x="24" y="22"/>
                    <a:pt x="20" y="17"/>
                  </a:cubicBezTo>
                  <a:cubicBezTo>
                    <a:pt x="16" y="13"/>
                    <a:pt x="13" y="10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14" y="6"/>
                    <a:pt x="30" y="21"/>
                    <a:pt x="34" y="41"/>
                  </a:cubicBezTo>
                  <a:cubicBezTo>
                    <a:pt x="34" y="40"/>
                    <a:pt x="33" y="39"/>
                    <a:pt x="3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2" name="Freeform 432">
              <a:extLst>
                <a:ext uri="{FF2B5EF4-FFF2-40B4-BE49-F238E27FC236}">
                  <a16:creationId xmlns:a16="http://schemas.microsoft.com/office/drawing/2014/main" id="{355AE6F2-3E32-471C-BAF6-D4D5252F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737"/>
              <a:ext cx="41" cy="47"/>
            </a:xfrm>
            <a:custGeom>
              <a:avLst/>
              <a:gdLst>
                <a:gd name="T0" fmla="*/ 28 w 30"/>
                <a:gd name="T1" fmla="*/ 32 h 35"/>
                <a:gd name="T2" fmla="*/ 0 w 30"/>
                <a:gd name="T3" fmla="*/ 0 h 35"/>
                <a:gd name="T4" fmla="*/ 30 w 30"/>
                <a:gd name="T5" fmla="*/ 35 h 35"/>
                <a:gd name="T6" fmla="*/ 28 w 30"/>
                <a:gd name="T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28" y="32"/>
                  </a:moveTo>
                  <a:cubicBezTo>
                    <a:pt x="19" y="15"/>
                    <a:pt x="15" y="12"/>
                    <a:pt x="0" y="0"/>
                  </a:cubicBezTo>
                  <a:cubicBezTo>
                    <a:pt x="16" y="8"/>
                    <a:pt x="27" y="23"/>
                    <a:pt x="30" y="35"/>
                  </a:cubicBezTo>
                  <a:cubicBezTo>
                    <a:pt x="29" y="34"/>
                    <a:pt x="28" y="33"/>
                    <a:pt x="28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3" name="Freeform 433">
              <a:extLst>
                <a:ext uri="{FF2B5EF4-FFF2-40B4-BE49-F238E27FC236}">
                  <a16:creationId xmlns:a16="http://schemas.microsoft.com/office/drawing/2014/main" id="{E52DFC26-D05C-4901-A558-7C160AFE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39"/>
              <a:ext cx="35" cy="41"/>
            </a:xfrm>
            <a:custGeom>
              <a:avLst/>
              <a:gdLst>
                <a:gd name="T0" fmla="*/ 25 w 25"/>
                <a:gd name="T1" fmla="*/ 28 h 30"/>
                <a:gd name="T2" fmla="*/ 0 w 25"/>
                <a:gd name="T3" fmla="*/ 0 h 30"/>
                <a:gd name="T4" fmla="*/ 25 w 25"/>
                <a:gd name="T5" fmla="*/ 30 h 30"/>
                <a:gd name="T6" fmla="*/ 25 w 25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25" y="28"/>
                  </a:moveTo>
                  <a:cubicBezTo>
                    <a:pt x="19" y="19"/>
                    <a:pt x="15" y="11"/>
                    <a:pt x="0" y="0"/>
                  </a:cubicBezTo>
                  <a:cubicBezTo>
                    <a:pt x="18" y="10"/>
                    <a:pt x="24" y="25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4" name="Freeform 434">
              <a:extLst>
                <a:ext uri="{FF2B5EF4-FFF2-40B4-BE49-F238E27FC236}">
                  <a16:creationId xmlns:a16="http://schemas.microsoft.com/office/drawing/2014/main" id="{EF1E34F8-1413-45E8-BA64-8ABEED9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43"/>
              <a:ext cx="25" cy="30"/>
            </a:xfrm>
            <a:custGeom>
              <a:avLst/>
              <a:gdLst>
                <a:gd name="T0" fmla="*/ 17 w 18"/>
                <a:gd name="T1" fmla="*/ 20 h 22"/>
                <a:gd name="T2" fmla="*/ 0 w 18"/>
                <a:gd name="T3" fmla="*/ 0 h 22"/>
                <a:gd name="T4" fmla="*/ 18 w 18"/>
                <a:gd name="T5" fmla="*/ 22 h 22"/>
                <a:gd name="T6" fmla="*/ 17 w 18"/>
                <a:gd name="T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2">
                  <a:moveTo>
                    <a:pt x="17" y="20"/>
                  </a:move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13" y="10"/>
                    <a:pt x="18" y="22"/>
                  </a:cubicBezTo>
                  <a:cubicBezTo>
                    <a:pt x="18" y="21"/>
                    <a:pt x="17" y="21"/>
                    <a:pt x="1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5" name="Freeform 435">
              <a:extLst>
                <a:ext uri="{FF2B5EF4-FFF2-40B4-BE49-F238E27FC236}">
                  <a16:creationId xmlns:a16="http://schemas.microsoft.com/office/drawing/2014/main" id="{66120C5D-A0B6-4880-AF62-482DE523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53" cy="15"/>
            </a:xfrm>
            <a:custGeom>
              <a:avLst/>
              <a:gdLst>
                <a:gd name="T0" fmla="*/ 34 w 39"/>
                <a:gd name="T1" fmla="*/ 8 h 11"/>
                <a:gd name="T2" fmla="*/ 0 w 39"/>
                <a:gd name="T3" fmla="*/ 0 h 11"/>
                <a:gd name="T4" fmla="*/ 39 w 39"/>
                <a:gd name="T5" fmla="*/ 11 h 11"/>
                <a:gd name="T6" fmla="*/ 34 w 39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">
                  <a:moveTo>
                    <a:pt x="34" y="8"/>
                  </a:moveTo>
                  <a:cubicBezTo>
                    <a:pt x="21" y="1"/>
                    <a:pt x="9" y="0"/>
                    <a:pt x="0" y="0"/>
                  </a:cubicBezTo>
                  <a:cubicBezTo>
                    <a:pt x="14" y="0"/>
                    <a:pt x="28" y="4"/>
                    <a:pt x="39" y="11"/>
                  </a:cubicBezTo>
                  <a:cubicBezTo>
                    <a:pt x="37" y="10"/>
                    <a:pt x="36" y="9"/>
                    <a:pt x="34" y="8"/>
                  </a:cubicBezTo>
                </a:path>
              </a:pathLst>
            </a:custGeom>
            <a:solidFill>
              <a:srgbClr val="AB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" name="Freeform 436">
              <a:extLst>
                <a:ext uri="{FF2B5EF4-FFF2-40B4-BE49-F238E27FC236}">
                  <a16:creationId xmlns:a16="http://schemas.microsoft.com/office/drawing/2014/main" id="{A8190E34-4F81-455B-AC6E-F1F3F1A5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34" cy="5"/>
            </a:xfrm>
            <a:custGeom>
              <a:avLst/>
              <a:gdLst>
                <a:gd name="T0" fmla="*/ 21 w 25"/>
                <a:gd name="T1" fmla="*/ 3 h 4"/>
                <a:gd name="T2" fmla="*/ 0 w 25"/>
                <a:gd name="T3" fmla="*/ 0 h 4"/>
                <a:gd name="T4" fmla="*/ 25 w 25"/>
                <a:gd name="T5" fmla="*/ 4 h 4"/>
                <a:gd name="T6" fmla="*/ 21 w 2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">
                  <a:moveTo>
                    <a:pt x="21" y="3"/>
                  </a:moveTo>
                  <a:cubicBezTo>
                    <a:pt x="13" y="0"/>
                    <a:pt x="6" y="0"/>
                    <a:pt x="0" y="0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4" y="4"/>
                    <a:pt x="23" y="3"/>
                    <a:pt x="21" y="3"/>
                  </a:cubicBezTo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" name="Freeform 437">
              <a:extLst>
                <a:ext uri="{FF2B5EF4-FFF2-40B4-BE49-F238E27FC236}">
                  <a16:creationId xmlns:a16="http://schemas.microsoft.com/office/drawing/2014/main" id="{E8EA6F5D-C488-4908-9720-93FB11F9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19" cy="1"/>
            </a:xfrm>
            <a:custGeom>
              <a:avLst/>
              <a:gdLst>
                <a:gd name="T0" fmla="*/ 8 w 14"/>
                <a:gd name="T1" fmla="*/ 0 h 1"/>
                <a:gd name="T2" fmla="*/ 0 w 14"/>
                <a:gd name="T3" fmla="*/ 0 h 1"/>
                <a:gd name="T4" fmla="*/ 14 w 14"/>
                <a:gd name="T5" fmla="*/ 1 h 1"/>
                <a:gd name="T6" fmla="*/ 8 w 1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">
                  <a:moveTo>
                    <a:pt x="8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2" y="1"/>
                    <a:pt x="9" y="0"/>
                    <a:pt x="8" y="0"/>
                  </a:cubicBezTo>
                </a:path>
              </a:pathLst>
            </a:custGeom>
            <a:solidFill>
              <a:srgbClr val="A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8" name="Freeform 438">
              <a:extLst>
                <a:ext uri="{FF2B5EF4-FFF2-40B4-BE49-F238E27FC236}">
                  <a16:creationId xmlns:a16="http://schemas.microsoft.com/office/drawing/2014/main" id="{4626E54A-112C-4B7C-9A8E-9178664A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750"/>
              <a:ext cx="12" cy="15"/>
            </a:xfrm>
            <a:custGeom>
              <a:avLst/>
              <a:gdLst>
                <a:gd name="T0" fmla="*/ 8 w 9"/>
                <a:gd name="T1" fmla="*/ 9 h 11"/>
                <a:gd name="T2" fmla="*/ 0 w 9"/>
                <a:gd name="T3" fmla="*/ 0 h 11"/>
                <a:gd name="T4" fmla="*/ 9 w 9"/>
                <a:gd name="T5" fmla="*/ 11 h 11"/>
                <a:gd name="T6" fmla="*/ 8 w 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9"/>
                  </a:moveTo>
                  <a:cubicBezTo>
                    <a:pt x="6" y="6"/>
                    <a:pt x="5" y="4"/>
                    <a:pt x="0" y="0"/>
                  </a:cubicBezTo>
                  <a:cubicBezTo>
                    <a:pt x="5" y="4"/>
                    <a:pt x="8" y="9"/>
                    <a:pt x="9" y="11"/>
                  </a:cubicBezTo>
                  <a:cubicBezTo>
                    <a:pt x="9" y="10"/>
                    <a:pt x="9" y="10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9" name="Freeform 439">
              <a:extLst>
                <a:ext uri="{FF2B5EF4-FFF2-40B4-BE49-F238E27FC236}">
                  <a16:creationId xmlns:a16="http://schemas.microsoft.com/office/drawing/2014/main" id="{5A36FD7E-949E-4699-BA5E-4CC2DD31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18"/>
              <a:ext cx="4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F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0" name="Oval 440">
              <a:extLst>
                <a:ext uri="{FF2B5EF4-FFF2-40B4-BE49-F238E27FC236}">
                  <a16:creationId xmlns:a16="http://schemas.microsoft.com/office/drawing/2014/main" id="{E58019EE-12A2-4A25-870D-FD499FF26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6" y="1773"/>
              <a:ext cx="84" cy="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1" name="Freeform 441">
              <a:extLst>
                <a:ext uri="{FF2B5EF4-FFF2-40B4-BE49-F238E27FC236}">
                  <a16:creationId xmlns:a16="http://schemas.microsoft.com/office/drawing/2014/main" id="{DA14F655-FB6B-4441-87FF-69607375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712"/>
              <a:ext cx="154" cy="124"/>
            </a:xfrm>
            <a:custGeom>
              <a:avLst/>
              <a:gdLst>
                <a:gd name="T0" fmla="*/ 1 w 113"/>
                <a:gd name="T1" fmla="*/ 15 h 91"/>
                <a:gd name="T2" fmla="*/ 23 w 113"/>
                <a:gd name="T3" fmla="*/ 29 h 91"/>
                <a:gd name="T4" fmla="*/ 72 w 113"/>
                <a:gd name="T5" fmla="*/ 40 h 91"/>
                <a:gd name="T6" fmla="*/ 110 w 113"/>
                <a:gd name="T7" fmla="*/ 84 h 91"/>
                <a:gd name="T8" fmla="*/ 78 w 113"/>
                <a:gd name="T9" fmla="*/ 28 h 91"/>
                <a:gd name="T10" fmla="*/ 1 w 113"/>
                <a:gd name="T11" fmla="*/ 1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91">
                  <a:moveTo>
                    <a:pt x="1" y="15"/>
                  </a:moveTo>
                  <a:cubicBezTo>
                    <a:pt x="1" y="21"/>
                    <a:pt x="1" y="29"/>
                    <a:pt x="23" y="29"/>
                  </a:cubicBezTo>
                  <a:cubicBezTo>
                    <a:pt x="46" y="29"/>
                    <a:pt x="58" y="28"/>
                    <a:pt x="72" y="40"/>
                  </a:cubicBezTo>
                  <a:cubicBezTo>
                    <a:pt x="85" y="51"/>
                    <a:pt x="106" y="77"/>
                    <a:pt x="110" y="84"/>
                  </a:cubicBezTo>
                  <a:cubicBezTo>
                    <a:pt x="113" y="91"/>
                    <a:pt x="107" y="55"/>
                    <a:pt x="78" y="28"/>
                  </a:cubicBezTo>
                  <a:cubicBezTo>
                    <a:pt x="50" y="0"/>
                    <a:pt x="0" y="0"/>
                    <a:pt x="1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" name="Freeform 442">
              <a:extLst>
                <a:ext uri="{FF2B5EF4-FFF2-40B4-BE49-F238E27FC236}">
                  <a16:creationId xmlns:a16="http://schemas.microsoft.com/office/drawing/2014/main" id="{8D809527-4DC8-4C6A-9AD8-880D1DD9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43"/>
              <a:ext cx="191" cy="80"/>
            </a:xfrm>
            <a:custGeom>
              <a:avLst/>
              <a:gdLst>
                <a:gd name="T0" fmla="*/ 133 w 140"/>
                <a:gd name="T1" fmla="*/ 32 h 59"/>
                <a:gd name="T2" fmla="*/ 107 w 140"/>
                <a:gd name="T3" fmla="*/ 36 h 59"/>
                <a:gd name="T4" fmla="*/ 58 w 140"/>
                <a:gd name="T5" fmla="*/ 28 h 59"/>
                <a:gd name="T6" fmla="*/ 6 w 140"/>
                <a:gd name="T7" fmla="*/ 54 h 59"/>
                <a:gd name="T8" fmla="*/ 57 w 140"/>
                <a:gd name="T9" fmla="*/ 14 h 59"/>
                <a:gd name="T10" fmla="*/ 133 w 140"/>
                <a:gd name="T11" fmla="*/ 3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59">
                  <a:moveTo>
                    <a:pt x="133" y="32"/>
                  </a:moveTo>
                  <a:cubicBezTo>
                    <a:pt x="130" y="38"/>
                    <a:pt x="128" y="45"/>
                    <a:pt x="107" y="36"/>
                  </a:cubicBezTo>
                  <a:cubicBezTo>
                    <a:pt x="86" y="28"/>
                    <a:pt x="75" y="22"/>
                    <a:pt x="58" y="28"/>
                  </a:cubicBezTo>
                  <a:cubicBezTo>
                    <a:pt x="41" y="33"/>
                    <a:pt x="12" y="48"/>
                    <a:pt x="6" y="54"/>
                  </a:cubicBezTo>
                  <a:cubicBezTo>
                    <a:pt x="0" y="59"/>
                    <a:pt x="20" y="28"/>
                    <a:pt x="57" y="14"/>
                  </a:cubicBezTo>
                  <a:cubicBezTo>
                    <a:pt x="93" y="0"/>
                    <a:pt x="140" y="18"/>
                    <a:pt x="13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4D39A8A-0898-4051-BB4C-CAEAEF045E6C}"/>
              </a:ext>
            </a:extLst>
          </p:cNvPr>
          <p:cNvGrpSpPr/>
          <p:nvPr/>
        </p:nvGrpSpPr>
        <p:grpSpPr>
          <a:xfrm>
            <a:off x="5152946" y="1242569"/>
            <a:ext cx="3541268" cy="2760314"/>
            <a:chOff x="5626655" y="1842438"/>
            <a:chExt cx="1966595" cy="1532903"/>
          </a:xfrm>
        </p:grpSpPr>
        <p:sp>
          <p:nvSpPr>
            <p:cNvPr id="1482" name="Speech Bubble: Rectangle with Corners Rounded 1481">
              <a:extLst>
                <a:ext uri="{FF2B5EF4-FFF2-40B4-BE49-F238E27FC236}">
                  <a16:creationId xmlns:a16="http://schemas.microsoft.com/office/drawing/2014/main" id="{C998D49D-AD72-441A-A0BA-D930674170F6}"/>
                </a:ext>
              </a:extLst>
            </p:cNvPr>
            <p:cNvSpPr/>
            <p:nvPr/>
          </p:nvSpPr>
          <p:spPr>
            <a:xfrm>
              <a:off x="5626655" y="1842438"/>
              <a:ext cx="1966595" cy="1532903"/>
            </a:xfrm>
            <a:prstGeom prst="wedgeRoundRectCallout">
              <a:avLst>
                <a:gd name="adj1" fmla="val -62910"/>
                <a:gd name="adj2" fmla="val 32981"/>
                <a:gd name="adj3" fmla="val 16667"/>
              </a:avLst>
            </a:prstGeom>
            <a:solidFill>
              <a:srgbClr val="FCF8CB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2000" dirty="0">
                  <a:solidFill>
                    <a:sysClr val="windowText" lastClr="000000"/>
                  </a:solidFill>
                </a:rPr>
                <a:t>Wishing you a peaceful, </a:t>
              </a:r>
              <a:r>
                <a:rPr lang="en-GB" sz="2000" dirty="0" err="1">
                  <a:solidFill>
                    <a:sysClr val="windowText" lastClr="000000"/>
                  </a:solidFill>
                </a:rPr>
                <a:t>Clippy</a:t>
              </a:r>
              <a:r>
                <a:rPr lang="en-GB" sz="2000" dirty="0">
                  <a:solidFill>
                    <a:sysClr val="windowText" lastClr="000000"/>
                  </a:solidFill>
                </a:rPr>
                <a:t>-free holiday from everyone at </a:t>
              </a:r>
              <a:r>
                <a:rPr lang="en-GB" sz="2000" dirty="0" err="1">
                  <a:solidFill>
                    <a:sysClr val="windowText" lastClr="000000"/>
                  </a:solidFill>
                </a:rPr>
                <a:t>BrightCarbon</a:t>
              </a:r>
              <a:r>
                <a:rPr lang="en-GB" sz="2000" dirty="0">
                  <a:solidFill>
                    <a:sysClr val="windowText" lastClr="000000"/>
                  </a:solidFill>
                </a:rPr>
                <a:t>!</a:t>
              </a:r>
            </a:p>
          </p:txBody>
        </p:sp>
        <p:sp>
          <p:nvSpPr>
            <p:cNvPr id="1483" name="Rectangle: Rounded Corners 1482">
              <a:extLst>
                <a:ext uri="{FF2B5EF4-FFF2-40B4-BE49-F238E27FC236}">
                  <a16:creationId xmlns:a16="http://schemas.microsoft.com/office/drawing/2014/main" id="{CABD283D-B473-4185-AD5A-3F6E97F4AE6C}"/>
                </a:ext>
              </a:extLst>
            </p:cNvPr>
            <p:cNvSpPr/>
            <p:nvPr/>
          </p:nvSpPr>
          <p:spPr>
            <a:xfrm>
              <a:off x="7356626" y="1942425"/>
              <a:ext cx="148255" cy="154865"/>
            </a:xfrm>
            <a:prstGeom prst="roundRect">
              <a:avLst/>
            </a:prstGeom>
            <a:solidFill>
              <a:srgbClr val="FCF8CB"/>
            </a:solidFill>
            <a:ln>
              <a:solidFill>
                <a:srgbClr val="D2D1B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800" dirty="0">
                  <a:solidFill>
                    <a:sysClr val="windowText" lastClr="000000"/>
                  </a:solidFill>
                </a:rPr>
                <a:t>x</a:t>
              </a:r>
            </a:p>
          </p:txBody>
        </p:sp>
      </p:grpSp>
      <p:sp>
        <p:nvSpPr>
          <p:cNvPr id="512" name="Freeform 16">
            <a:extLst>
              <a:ext uri="{FF2B5EF4-FFF2-40B4-BE49-F238E27FC236}">
                <a16:creationId xmlns:a16="http://schemas.microsoft.com/office/drawing/2014/main" id="{A3CC6C31-4076-4D4D-8D0C-7C208786BBCC}"/>
              </a:ext>
            </a:extLst>
          </p:cNvPr>
          <p:cNvSpPr>
            <a:spLocks noEditPoints="1"/>
          </p:cNvSpPr>
          <p:nvPr/>
        </p:nvSpPr>
        <p:spPr bwMode="auto">
          <a:xfrm>
            <a:off x="304456" y="-54045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3" name="Freeform 16">
            <a:extLst>
              <a:ext uri="{FF2B5EF4-FFF2-40B4-BE49-F238E27FC236}">
                <a16:creationId xmlns:a16="http://schemas.microsoft.com/office/drawing/2014/main" id="{BD0123E5-FD36-49A8-8CA4-6B5A07DCEE69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329679" y="-509770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4" name="Freeform 16">
            <a:extLst>
              <a:ext uri="{FF2B5EF4-FFF2-40B4-BE49-F238E27FC236}">
                <a16:creationId xmlns:a16="http://schemas.microsoft.com/office/drawing/2014/main" id="{4CC4F9A5-9F21-4058-AEE6-FFA6A47133A5}"/>
              </a:ext>
            </a:extLst>
          </p:cNvPr>
          <p:cNvSpPr>
            <a:spLocks noEditPoints="1"/>
          </p:cNvSpPr>
          <p:nvPr/>
        </p:nvSpPr>
        <p:spPr bwMode="auto">
          <a:xfrm rot="2316509">
            <a:off x="2386825" y="-566563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5" name="Freeform 16">
            <a:extLst>
              <a:ext uri="{FF2B5EF4-FFF2-40B4-BE49-F238E27FC236}">
                <a16:creationId xmlns:a16="http://schemas.microsoft.com/office/drawing/2014/main" id="{B3AF3AD9-061A-4256-913C-129D46215F76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059450" y="-662583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6" name="Freeform 16">
            <a:extLst>
              <a:ext uri="{FF2B5EF4-FFF2-40B4-BE49-F238E27FC236}">
                <a16:creationId xmlns:a16="http://schemas.microsoft.com/office/drawing/2014/main" id="{1F24AD58-8A30-4555-84A8-87A425AFCB45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651808" y="-418265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7" name="Freeform 16">
            <a:extLst>
              <a:ext uri="{FF2B5EF4-FFF2-40B4-BE49-F238E27FC236}">
                <a16:creationId xmlns:a16="http://schemas.microsoft.com/office/drawing/2014/main" id="{15097FDE-3F24-4118-B891-3268C83F0C8B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7491945" y="-570339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8" name="Freeform 16">
            <a:extLst>
              <a:ext uri="{FF2B5EF4-FFF2-40B4-BE49-F238E27FC236}">
                <a16:creationId xmlns:a16="http://schemas.microsoft.com/office/drawing/2014/main" id="{7964063C-091C-4A43-AA89-964831AC2B1C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338375" y="-549542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9" name="Freeform 16">
            <a:extLst>
              <a:ext uri="{FF2B5EF4-FFF2-40B4-BE49-F238E27FC236}">
                <a16:creationId xmlns:a16="http://schemas.microsoft.com/office/drawing/2014/main" id="{1CEFC14B-B585-4706-9E6B-66B09C3AB251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868378" y="-681089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0" name="Freeform 16">
            <a:extLst>
              <a:ext uri="{FF2B5EF4-FFF2-40B4-BE49-F238E27FC236}">
                <a16:creationId xmlns:a16="http://schemas.microsoft.com/office/drawing/2014/main" id="{FC7F8F22-594F-4DB8-B6F5-1E0C08393414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800187" y="-669870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1" name="Freeform 16">
            <a:extLst>
              <a:ext uri="{FF2B5EF4-FFF2-40B4-BE49-F238E27FC236}">
                <a16:creationId xmlns:a16="http://schemas.microsoft.com/office/drawing/2014/main" id="{9E988A2D-8E59-4FD4-8A49-EAFCCBBBD540}"/>
              </a:ext>
            </a:extLst>
          </p:cNvPr>
          <p:cNvSpPr>
            <a:spLocks noEditPoints="1"/>
          </p:cNvSpPr>
          <p:nvPr/>
        </p:nvSpPr>
        <p:spPr bwMode="auto">
          <a:xfrm>
            <a:off x="5188722" y="-55951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2" name="Freeform 16">
            <a:extLst>
              <a:ext uri="{FF2B5EF4-FFF2-40B4-BE49-F238E27FC236}">
                <a16:creationId xmlns:a16="http://schemas.microsoft.com/office/drawing/2014/main" id="{6616E31C-D9CB-4416-BA08-807E17579226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5938472" y="-540727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3" name="Freeform 16">
            <a:extLst>
              <a:ext uri="{FF2B5EF4-FFF2-40B4-BE49-F238E27FC236}">
                <a16:creationId xmlns:a16="http://schemas.microsoft.com/office/drawing/2014/main" id="{16D046F6-67E7-410A-A794-C7B08CF9D594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6537727" y="-675394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4" name="Freeform 16">
            <a:extLst>
              <a:ext uri="{FF2B5EF4-FFF2-40B4-BE49-F238E27FC236}">
                <a16:creationId xmlns:a16="http://schemas.microsoft.com/office/drawing/2014/main" id="{8C03A26F-CEBA-44D2-B183-B320F9963920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6960817" y="-445021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5" name="Freeform 16">
            <a:extLst>
              <a:ext uri="{FF2B5EF4-FFF2-40B4-BE49-F238E27FC236}">
                <a16:creationId xmlns:a16="http://schemas.microsoft.com/office/drawing/2014/main" id="{3E900024-750B-475F-BD5F-8AA661A5CDCA}"/>
              </a:ext>
            </a:extLst>
          </p:cNvPr>
          <p:cNvSpPr>
            <a:spLocks noEditPoints="1"/>
          </p:cNvSpPr>
          <p:nvPr/>
        </p:nvSpPr>
        <p:spPr bwMode="auto">
          <a:xfrm>
            <a:off x="3293392" y="-616176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6" name="Freeform 16">
            <a:extLst>
              <a:ext uri="{FF2B5EF4-FFF2-40B4-BE49-F238E27FC236}">
                <a16:creationId xmlns:a16="http://schemas.microsoft.com/office/drawing/2014/main" id="{B7619087-E089-40C2-A410-FAE43693137A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7873364" y="-568003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7" name="Freeform 16">
            <a:extLst>
              <a:ext uri="{FF2B5EF4-FFF2-40B4-BE49-F238E27FC236}">
                <a16:creationId xmlns:a16="http://schemas.microsoft.com/office/drawing/2014/main" id="{15B9F031-2F2F-49C8-B7F2-63F44FF9E0E0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8631945" y="-791274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8" name="Freeform 16">
            <a:extLst>
              <a:ext uri="{FF2B5EF4-FFF2-40B4-BE49-F238E27FC236}">
                <a16:creationId xmlns:a16="http://schemas.microsoft.com/office/drawing/2014/main" id="{52045432-FB8C-4255-B3E4-26F13C9C12E9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9109969" y="-417621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29" name="Freeform 16">
            <a:extLst>
              <a:ext uri="{FF2B5EF4-FFF2-40B4-BE49-F238E27FC236}">
                <a16:creationId xmlns:a16="http://schemas.microsoft.com/office/drawing/2014/main" id="{2261087F-4C23-4A24-A97E-FFB0A421EE73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9625111" y="-661364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0" name="Freeform 16">
            <a:extLst>
              <a:ext uri="{FF2B5EF4-FFF2-40B4-BE49-F238E27FC236}">
                <a16:creationId xmlns:a16="http://schemas.microsoft.com/office/drawing/2014/main" id="{9CDEBF92-00B1-4401-95A6-BF5A5F09E287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10371045" y="-83121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1" name="Freeform 16">
            <a:extLst>
              <a:ext uri="{FF2B5EF4-FFF2-40B4-BE49-F238E27FC236}">
                <a16:creationId xmlns:a16="http://schemas.microsoft.com/office/drawing/2014/main" id="{2E4948B8-30FE-4CBC-A1C5-81FCC3C89CBF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0961407" y="-354161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2" name="Freeform 16">
            <a:extLst>
              <a:ext uri="{FF2B5EF4-FFF2-40B4-BE49-F238E27FC236}">
                <a16:creationId xmlns:a16="http://schemas.microsoft.com/office/drawing/2014/main" id="{C02A5823-6093-408F-9631-2D4AAD312994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490871" y="-730023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3" name="Freeform 16">
            <a:extLst>
              <a:ext uri="{FF2B5EF4-FFF2-40B4-BE49-F238E27FC236}">
                <a16:creationId xmlns:a16="http://schemas.microsoft.com/office/drawing/2014/main" id="{D41382E9-3F3A-4CE9-833B-D1C0488F8933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889338" y="-328995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4" name="Freeform 16">
            <a:extLst>
              <a:ext uri="{FF2B5EF4-FFF2-40B4-BE49-F238E27FC236}">
                <a16:creationId xmlns:a16="http://schemas.microsoft.com/office/drawing/2014/main" id="{44E3D7DA-F0B2-4A5A-B306-40DBB925893C}"/>
              </a:ext>
            </a:extLst>
          </p:cNvPr>
          <p:cNvSpPr>
            <a:spLocks noEditPoints="1"/>
          </p:cNvSpPr>
          <p:nvPr/>
        </p:nvSpPr>
        <p:spPr bwMode="auto">
          <a:xfrm>
            <a:off x="-117037" y="-69795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5" name="Freeform 16">
            <a:extLst>
              <a:ext uri="{FF2B5EF4-FFF2-40B4-BE49-F238E27FC236}">
                <a16:creationId xmlns:a16="http://schemas.microsoft.com/office/drawing/2014/main" id="{87E0CBB2-5B44-44FA-9444-FBD961A48F71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908186" y="-667265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6" name="Freeform 16">
            <a:extLst>
              <a:ext uri="{FF2B5EF4-FFF2-40B4-BE49-F238E27FC236}">
                <a16:creationId xmlns:a16="http://schemas.microsoft.com/office/drawing/2014/main" id="{DDB5686B-659C-4F01-BA77-9A7BA0308CFA}"/>
              </a:ext>
            </a:extLst>
          </p:cNvPr>
          <p:cNvSpPr>
            <a:spLocks noEditPoints="1"/>
          </p:cNvSpPr>
          <p:nvPr/>
        </p:nvSpPr>
        <p:spPr bwMode="auto">
          <a:xfrm rot="2316509">
            <a:off x="1965332" y="-724058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7" name="Freeform 16">
            <a:extLst>
              <a:ext uri="{FF2B5EF4-FFF2-40B4-BE49-F238E27FC236}">
                <a16:creationId xmlns:a16="http://schemas.microsoft.com/office/drawing/2014/main" id="{2E7306BF-7113-424B-AD3E-5D0ACDFEAAEE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2637957" y="-820078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8" name="Freeform 16">
            <a:extLst>
              <a:ext uri="{FF2B5EF4-FFF2-40B4-BE49-F238E27FC236}">
                <a16:creationId xmlns:a16="http://schemas.microsoft.com/office/drawing/2014/main" id="{489C5EA6-AF71-4D64-982C-9A88890B69D2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230315" y="-575760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39" name="Freeform 16">
            <a:extLst>
              <a:ext uri="{FF2B5EF4-FFF2-40B4-BE49-F238E27FC236}">
                <a16:creationId xmlns:a16="http://schemas.microsoft.com/office/drawing/2014/main" id="{D14FE5E9-4EF4-4366-A232-6DED1393D4C4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7070452" y="-727834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0" name="Freeform 16">
            <a:extLst>
              <a:ext uri="{FF2B5EF4-FFF2-40B4-BE49-F238E27FC236}">
                <a16:creationId xmlns:a16="http://schemas.microsoft.com/office/drawing/2014/main" id="{C6E81B35-A031-4F9F-894B-2DF38F918666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3916882" y="-707037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1" name="Freeform 16">
            <a:extLst>
              <a:ext uri="{FF2B5EF4-FFF2-40B4-BE49-F238E27FC236}">
                <a16:creationId xmlns:a16="http://schemas.microsoft.com/office/drawing/2014/main" id="{825DCD23-F454-4136-86C0-F174D835D1BB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4446885" y="-838584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2" name="Freeform 16">
            <a:extLst>
              <a:ext uri="{FF2B5EF4-FFF2-40B4-BE49-F238E27FC236}">
                <a16:creationId xmlns:a16="http://schemas.microsoft.com/office/drawing/2014/main" id="{BBA68F81-E867-4002-9822-00E2C805154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378694" y="-827365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3" name="Freeform 16">
            <a:extLst>
              <a:ext uri="{FF2B5EF4-FFF2-40B4-BE49-F238E27FC236}">
                <a16:creationId xmlns:a16="http://schemas.microsoft.com/office/drawing/2014/main" id="{3CB5B589-B2FB-40A5-B495-8F02FADD8CFF}"/>
              </a:ext>
            </a:extLst>
          </p:cNvPr>
          <p:cNvSpPr>
            <a:spLocks noEditPoints="1"/>
          </p:cNvSpPr>
          <p:nvPr/>
        </p:nvSpPr>
        <p:spPr bwMode="auto">
          <a:xfrm>
            <a:off x="4767229" y="-717014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4" name="Freeform 16">
            <a:extLst>
              <a:ext uri="{FF2B5EF4-FFF2-40B4-BE49-F238E27FC236}">
                <a16:creationId xmlns:a16="http://schemas.microsoft.com/office/drawing/2014/main" id="{9FFF9B61-EA10-4987-9035-EA9E850C5BF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5516979" y="-698222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5" name="Freeform 16">
            <a:extLst>
              <a:ext uri="{FF2B5EF4-FFF2-40B4-BE49-F238E27FC236}">
                <a16:creationId xmlns:a16="http://schemas.microsoft.com/office/drawing/2014/main" id="{4F16066F-26EF-49FB-9075-9073C980323E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6116234" y="-832889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6" name="Freeform 16">
            <a:extLst>
              <a:ext uri="{FF2B5EF4-FFF2-40B4-BE49-F238E27FC236}">
                <a16:creationId xmlns:a16="http://schemas.microsoft.com/office/drawing/2014/main" id="{36E7539A-7AFA-40A4-8A84-0D52CE45408C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6539324" y="-602516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7" name="Freeform 16">
            <a:extLst>
              <a:ext uri="{FF2B5EF4-FFF2-40B4-BE49-F238E27FC236}">
                <a16:creationId xmlns:a16="http://schemas.microsoft.com/office/drawing/2014/main" id="{2FD60D0E-499D-46E2-8923-5192306FEFD9}"/>
              </a:ext>
            </a:extLst>
          </p:cNvPr>
          <p:cNvSpPr>
            <a:spLocks noEditPoints="1"/>
          </p:cNvSpPr>
          <p:nvPr/>
        </p:nvSpPr>
        <p:spPr bwMode="auto">
          <a:xfrm>
            <a:off x="2871899" y="-773671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8" name="Freeform 16">
            <a:extLst>
              <a:ext uri="{FF2B5EF4-FFF2-40B4-BE49-F238E27FC236}">
                <a16:creationId xmlns:a16="http://schemas.microsoft.com/office/drawing/2014/main" id="{9C274C9A-8ED3-4669-B3F2-D813A9348949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7451871" y="-725498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49" name="Freeform 16">
            <a:extLst>
              <a:ext uri="{FF2B5EF4-FFF2-40B4-BE49-F238E27FC236}">
                <a16:creationId xmlns:a16="http://schemas.microsoft.com/office/drawing/2014/main" id="{33C8E257-BE97-4816-BA09-8BC131DAB8E5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8210452" y="-948769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0" name="Freeform 16">
            <a:extLst>
              <a:ext uri="{FF2B5EF4-FFF2-40B4-BE49-F238E27FC236}">
                <a16:creationId xmlns:a16="http://schemas.microsoft.com/office/drawing/2014/main" id="{457A6F24-61E9-4881-A1E7-1A6B04E7E455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8688476" y="-575116"/>
            <a:ext cx="220383" cy="229685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1" name="Freeform 16">
            <a:extLst>
              <a:ext uri="{FF2B5EF4-FFF2-40B4-BE49-F238E27FC236}">
                <a16:creationId xmlns:a16="http://schemas.microsoft.com/office/drawing/2014/main" id="{E3426CB4-3E52-41D1-94E7-1E522BDFF131}"/>
              </a:ext>
            </a:extLst>
          </p:cNvPr>
          <p:cNvSpPr>
            <a:spLocks noEditPoints="1"/>
          </p:cNvSpPr>
          <p:nvPr/>
        </p:nvSpPr>
        <p:spPr bwMode="auto">
          <a:xfrm rot="2167868">
            <a:off x="9203618" y="-818859"/>
            <a:ext cx="308346" cy="32136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2" name="Freeform 16">
            <a:extLst>
              <a:ext uri="{FF2B5EF4-FFF2-40B4-BE49-F238E27FC236}">
                <a16:creationId xmlns:a16="http://schemas.microsoft.com/office/drawing/2014/main" id="{8F7456A0-1E91-4F24-822C-8CCD0F8BD07D}"/>
              </a:ext>
            </a:extLst>
          </p:cNvPr>
          <p:cNvSpPr>
            <a:spLocks noEditPoints="1"/>
          </p:cNvSpPr>
          <p:nvPr/>
        </p:nvSpPr>
        <p:spPr bwMode="auto">
          <a:xfrm rot="2173506">
            <a:off x="9949552" y="-988709"/>
            <a:ext cx="425185" cy="443131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285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3" name="Freeform 16">
            <a:extLst>
              <a:ext uri="{FF2B5EF4-FFF2-40B4-BE49-F238E27FC236}">
                <a16:creationId xmlns:a16="http://schemas.microsoft.com/office/drawing/2014/main" id="{EDEABCE8-F9A3-4FDC-BFDC-0BDE14CE25F8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0539914" y="-511656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4" name="Freeform 16">
            <a:extLst>
              <a:ext uri="{FF2B5EF4-FFF2-40B4-BE49-F238E27FC236}">
                <a16:creationId xmlns:a16="http://schemas.microsoft.com/office/drawing/2014/main" id="{7486C94A-6AA2-46C6-8432-38856D2F091C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069378" y="-887518"/>
            <a:ext cx="275106" cy="286718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9050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55" name="Freeform 16">
            <a:extLst>
              <a:ext uri="{FF2B5EF4-FFF2-40B4-BE49-F238E27FC236}">
                <a16:creationId xmlns:a16="http://schemas.microsoft.com/office/drawing/2014/main" id="{FA9E052E-5B25-4C48-9DF7-1FDA14EACE13}"/>
              </a:ext>
            </a:extLst>
          </p:cNvPr>
          <p:cNvSpPr>
            <a:spLocks noEditPoints="1"/>
          </p:cNvSpPr>
          <p:nvPr/>
        </p:nvSpPr>
        <p:spPr bwMode="auto">
          <a:xfrm rot="17366118">
            <a:off x="11467845" y="-486490"/>
            <a:ext cx="181204" cy="188852"/>
          </a:xfrm>
          <a:custGeom>
            <a:avLst/>
            <a:gdLst>
              <a:gd name="T0" fmla="*/ 153 w 308"/>
              <a:gd name="T1" fmla="*/ 0 h 321"/>
              <a:gd name="T2" fmla="*/ 153 w 308"/>
              <a:gd name="T3" fmla="*/ 159 h 321"/>
              <a:gd name="T4" fmla="*/ 100 w 308"/>
              <a:gd name="T5" fmla="*/ 19 h 321"/>
              <a:gd name="T6" fmla="*/ 153 w 308"/>
              <a:gd name="T7" fmla="*/ 60 h 321"/>
              <a:gd name="T8" fmla="*/ 208 w 308"/>
              <a:gd name="T9" fmla="*/ 19 h 321"/>
              <a:gd name="T10" fmla="*/ 100 w 308"/>
              <a:gd name="T11" fmla="*/ 71 h 321"/>
              <a:gd name="T12" fmla="*/ 153 w 308"/>
              <a:gd name="T13" fmla="*/ 112 h 321"/>
              <a:gd name="T14" fmla="*/ 208 w 308"/>
              <a:gd name="T15" fmla="*/ 71 h 321"/>
              <a:gd name="T16" fmla="*/ 7 w 308"/>
              <a:gd name="T17" fmla="*/ 81 h 321"/>
              <a:gd name="T18" fmla="*/ 153 w 308"/>
              <a:gd name="T19" fmla="*/ 159 h 321"/>
              <a:gd name="T20" fmla="*/ 0 w 308"/>
              <a:gd name="T21" fmla="*/ 133 h 321"/>
              <a:gd name="T22" fmla="*/ 62 w 308"/>
              <a:gd name="T23" fmla="*/ 109 h 321"/>
              <a:gd name="T24" fmla="*/ 53 w 308"/>
              <a:gd name="T25" fmla="*/ 45 h 321"/>
              <a:gd name="T26" fmla="*/ 46 w 308"/>
              <a:gd name="T27" fmla="*/ 159 h 321"/>
              <a:gd name="T28" fmla="*/ 110 w 308"/>
              <a:gd name="T29" fmla="*/ 135 h 321"/>
              <a:gd name="T30" fmla="*/ 100 w 308"/>
              <a:gd name="T31" fmla="*/ 71 h 321"/>
              <a:gd name="T32" fmla="*/ 7 w 308"/>
              <a:gd name="T33" fmla="*/ 240 h 321"/>
              <a:gd name="T34" fmla="*/ 153 w 308"/>
              <a:gd name="T35" fmla="*/ 159 h 321"/>
              <a:gd name="T36" fmla="*/ 53 w 308"/>
              <a:gd name="T37" fmla="*/ 273 h 321"/>
              <a:gd name="T38" fmla="*/ 62 w 308"/>
              <a:gd name="T39" fmla="*/ 211 h 321"/>
              <a:gd name="T40" fmla="*/ 0 w 308"/>
              <a:gd name="T41" fmla="*/ 185 h 321"/>
              <a:gd name="T42" fmla="*/ 100 w 308"/>
              <a:gd name="T43" fmla="*/ 249 h 321"/>
              <a:gd name="T44" fmla="*/ 110 w 308"/>
              <a:gd name="T45" fmla="*/ 185 h 321"/>
              <a:gd name="T46" fmla="*/ 46 w 308"/>
              <a:gd name="T47" fmla="*/ 162 h 321"/>
              <a:gd name="T48" fmla="*/ 153 w 308"/>
              <a:gd name="T49" fmla="*/ 321 h 321"/>
              <a:gd name="T50" fmla="*/ 153 w 308"/>
              <a:gd name="T51" fmla="*/ 159 h 321"/>
              <a:gd name="T52" fmla="*/ 208 w 308"/>
              <a:gd name="T53" fmla="*/ 299 h 321"/>
              <a:gd name="T54" fmla="*/ 153 w 308"/>
              <a:gd name="T55" fmla="*/ 261 h 321"/>
              <a:gd name="T56" fmla="*/ 100 w 308"/>
              <a:gd name="T57" fmla="*/ 299 h 321"/>
              <a:gd name="T58" fmla="*/ 208 w 308"/>
              <a:gd name="T59" fmla="*/ 249 h 321"/>
              <a:gd name="T60" fmla="*/ 153 w 308"/>
              <a:gd name="T61" fmla="*/ 209 h 321"/>
              <a:gd name="T62" fmla="*/ 100 w 308"/>
              <a:gd name="T63" fmla="*/ 249 h 321"/>
              <a:gd name="T64" fmla="*/ 301 w 308"/>
              <a:gd name="T65" fmla="*/ 240 h 321"/>
              <a:gd name="T66" fmla="*/ 153 w 308"/>
              <a:gd name="T67" fmla="*/ 159 h 321"/>
              <a:gd name="T68" fmla="*/ 308 w 308"/>
              <a:gd name="T69" fmla="*/ 185 h 321"/>
              <a:gd name="T70" fmla="*/ 246 w 308"/>
              <a:gd name="T71" fmla="*/ 209 h 321"/>
              <a:gd name="T72" fmla="*/ 255 w 308"/>
              <a:gd name="T73" fmla="*/ 273 h 321"/>
              <a:gd name="T74" fmla="*/ 260 w 308"/>
              <a:gd name="T75" fmla="*/ 159 h 321"/>
              <a:gd name="T76" fmla="*/ 198 w 308"/>
              <a:gd name="T77" fmla="*/ 185 h 321"/>
              <a:gd name="T78" fmla="*/ 208 w 308"/>
              <a:gd name="T79" fmla="*/ 247 h 321"/>
              <a:gd name="T80" fmla="*/ 298 w 308"/>
              <a:gd name="T81" fmla="*/ 81 h 321"/>
              <a:gd name="T82" fmla="*/ 153 w 308"/>
              <a:gd name="T83" fmla="*/ 159 h 321"/>
              <a:gd name="T84" fmla="*/ 255 w 308"/>
              <a:gd name="T85" fmla="*/ 45 h 321"/>
              <a:gd name="T86" fmla="*/ 246 w 308"/>
              <a:gd name="T87" fmla="*/ 109 h 321"/>
              <a:gd name="T88" fmla="*/ 308 w 308"/>
              <a:gd name="T89" fmla="*/ 133 h 321"/>
              <a:gd name="T90" fmla="*/ 208 w 308"/>
              <a:gd name="T91" fmla="*/ 71 h 321"/>
              <a:gd name="T92" fmla="*/ 198 w 308"/>
              <a:gd name="T93" fmla="*/ 135 h 321"/>
              <a:gd name="T94" fmla="*/ 260 w 308"/>
              <a:gd name="T95" fmla="*/ 159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8" h="321">
                <a:moveTo>
                  <a:pt x="153" y="0"/>
                </a:moveTo>
                <a:lnTo>
                  <a:pt x="153" y="159"/>
                </a:lnTo>
                <a:moveTo>
                  <a:pt x="100" y="19"/>
                </a:moveTo>
                <a:lnTo>
                  <a:pt x="153" y="60"/>
                </a:lnTo>
                <a:lnTo>
                  <a:pt x="208" y="19"/>
                </a:lnTo>
                <a:moveTo>
                  <a:pt x="100" y="71"/>
                </a:moveTo>
                <a:lnTo>
                  <a:pt x="153" y="112"/>
                </a:lnTo>
                <a:lnTo>
                  <a:pt x="208" y="71"/>
                </a:lnTo>
                <a:moveTo>
                  <a:pt x="7" y="81"/>
                </a:moveTo>
                <a:lnTo>
                  <a:pt x="153" y="159"/>
                </a:lnTo>
                <a:moveTo>
                  <a:pt x="0" y="133"/>
                </a:moveTo>
                <a:lnTo>
                  <a:pt x="62" y="109"/>
                </a:lnTo>
                <a:lnTo>
                  <a:pt x="53" y="45"/>
                </a:lnTo>
                <a:moveTo>
                  <a:pt x="46" y="159"/>
                </a:moveTo>
                <a:lnTo>
                  <a:pt x="110" y="135"/>
                </a:lnTo>
                <a:lnTo>
                  <a:pt x="100" y="71"/>
                </a:lnTo>
                <a:moveTo>
                  <a:pt x="7" y="240"/>
                </a:moveTo>
                <a:lnTo>
                  <a:pt x="153" y="159"/>
                </a:lnTo>
                <a:moveTo>
                  <a:pt x="53" y="273"/>
                </a:moveTo>
                <a:lnTo>
                  <a:pt x="62" y="211"/>
                </a:lnTo>
                <a:lnTo>
                  <a:pt x="0" y="185"/>
                </a:lnTo>
                <a:moveTo>
                  <a:pt x="100" y="249"/>
                </a:moveTo>
                <a:lnTo>
                  <a:pt x="110" y="185"/>
                </a:lnTo>
                <a:lnTo>
                  <a:pt x="46" y="162"/>
                </a:lnTo>
                <a:moveTo>
                  <a:pt x="153" y="321"/>
                </a:moveTo>
                <a:lnTo>
                  <a:pt x="153" y="159"/>
                </a:lnTo>
                <a:moveTo>
                  <a:pt x="208" y="299"/>
                </a:moveTo>
                <a:lnTo>
                  <a:pt x="153" y="261"/>
                </a:lnTo>
                <a:lnTo>
                  <a:pt x="100" y="299"/>
                </a:lnTo>
                <a:moveTo>
                  <a:pt x="208" y="249"/>
                </a:moveTo>
                <a:lnTo>
                  <a:pt x="153" y="209"/>
                </a:lnTo>
                <a:lnTo>
                  <a:pt x="100" y="249"/>
                </a:lnTo>
                <a:moveTo>
                  <a:pt x="301" y="240"/>
                </a:moveTo>
                <a:lnTo>
                  <a:pt x="153" y="159"/>
                </a:lnTo>
                <a:moveTo>
                  <a:pt x="308" y="185"/>
                </a:moveTo>
                <a:lnTo>
                  <a:pt x="246" y="209"/>
                </a:lnTo>
                <a:lnTo>
                  <a:pt x="255" y="273"/>
                </a:lnTo>
                <a:moveTo>
                  <a:pt x="260" y="159"/>
                </a:moveTo>
                <a:lnTo>
                  <a:pt x="198" y="185"/>
                </a:lnTo>
                <a:lnTo>
                  <a:pt x="208" y="247"/>
                </a:lnTo>
                <a:moveTo>
                  <a:pt x="298" y="81"/>
                </a:moveTo>
                <a:lnTo>
                  <a:pt x="153" y="159"/>
                </a:lnTo>
                <a:moveTo>
                  <a:pt x="255" y="45"/>
                </a:moveTo>
                <a:lnTo>
                  <a:pt x="246" y="109"/>
                </a:lnTo>
                <a:lnTo>
                  <a:pt x="308" y="133"/>
                </a:lnTo>
                <a:moveTo>
                  <a:pt x="208" y="71"/>
                </a:moveTo>
                <a:lnTo>
                  <a:pt x="198" y="135"/>
                </a:lnTo>
                <a:lnTo>
                  <a:pt x="260" y="159"/>
                </a:lnTo>
              </a:path>
            </a:pathLst>
          </a:custGeom>
          <a:noFill/>
          <a:ln w="15875" cap="rnd">
            <a:solidFill>
              <a:schemeClr val="bg1">
                <a:alpha val="90000"/>
              </a:schemeClr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grpSp>
        <p:nvGrpSpPr>
          <p:cNvPr id="556" name="Group 4">
            <a:extLst>
              <a:ext uri="{FF2B5EF4-FFF2-40B4-BE49-F238E27FC236}">
                <a16:creationId xmlns:a16="http://schemas.microsoft.com/office/drawing/2014/main" id="{72B95B99-8124-423F-9AF0-97F674FA238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47435" y="2485233"/>
            <a:ext cx="1187450" cy="892175"/>
            <a:chOff x="2591" y="1179"/>
            <a:chExt cx="748" cy="562"/>
          </a:xfrm>
        </p:grpSpPr>
        <p:sp>
          <p:nvSpPr>
            <p:cNvPr id="557" name="AutoShape 3">
              <a:extLst>
                <a:ext uri="{FF2B5EF4-FFF2-40B4-BE49-F238E27FC236}">
                  <a16:creationId xmlns:a16="http://schemas.microsoft.com/office/drawing/2014/main" id="{7A0CDE00-D601-4767-8F42-5CA09E1FAE9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591" y="1179"/>
              <a:ext cx="748" cy="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grpSp>
          <p:nvGrpSpPr>
            <p:cNvPr id="558" name="Group 205">
              <a:extLst>
                <a:ext uri="{FF2B5EF4-FFF2-40B4-BE49-F238E27FC236}">
                  <a16:creationId xmlns:a16="http://schemas.microsoft.com/office/drawing/2014/main" id="{15AB7842-F87D-4581-8403-851AF848C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6" y="1180"/>
              <a:ext cx="557" cy="392"/>
              <a:chOff x="2706" y="1180"/>
              <a:chExt cx="557" cy="392"/>
            </a:xfrm>
          </p:grpSpPr>
          <p:sp>
            <p:nvSpPr>
              <p:cNvPr id="1850" name="Freeform 5">
                <a:extLst>
                  <a:ext uri="{FF2B5EF4-FFF2-40B4-BE49-F238E27FC236}">
                    <a16:creationId xmlns:a16="http://schemas.microsoft.com/office/drawing/2014/main" id="{ECFFE419-31FE-4501-AEC8-FBF44A28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2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1" name="Freeform 6">
                <a:extLst>
                  <a:ext uri="{FF2B5EF4-FFF2-40B4-BE49-F238E27FC236}">
                    <a16:creationId xmlns:a16="http://schemas.microsoft.com/office/drawing/2014/main" id="{F97BF37D-B212-49E3-B023-05051924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2" name="Freeform 7">
                <a:extLst>
                  <a:ext uri="{FF2B5EF4-FFF2-40B4-BE49-F238E27FC236}">
                    <a16:creationId xmlns:a16="http://schemas.microsoft.com/office/drawing/2014/main" id="{A7916D19-58C0-40C0-A511-B1950FB8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3" name="Freeform 8">
                <a:extLst>
                  <a:ext uri="{FF2B5EF4-FFF2-40B4-BE49-F238E27FC236}">
                    <a16:creationId xmlns:a16="http://schemas.microsoft.com/office/drawing/2014/main" id="{F7AD1602-E2E8-44C7-B13A-28236536C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4" name="Freeform 9">
                <a:extLst>
                  <a:ext uri="{FF2B5EF4-FFF2-40B4-BE49-F238E27FC236}">
                    <a16:creationId xmlns:a16="http://schemas.microsoft.com/office/drawing/2014/main" id="{B5BDBF89-8928-4010-AA4F-ECF3A642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5" name="Freeform 10">
                <a:extLst>
                  <a:ext uri="{FF2B5EF4-FFF2-40B4-BE49-F238E27FC236}">
                    <a16:creationId xmlns:a16="http://schemas.microsoft.com/office/drawing/2014/main" id="{9FECE822-893B-4B16-98E2-3D0C66F8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6" name="Freeform 11">
                <a:extLst>
                  <a:ext uri="{FF2B5EF4-FFF2-40B4-BE49-F238E27FC236}">
                    <a16:creationId xmlns:a16="http://schemas.microsoft.com/office/drawing/2014/main" id="{15C05FFF-B40E-432D-B62E-F40BE698D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7" name="Freeform 12">
                <a:extLst>
                  <a:ext uri="{FF2B5EF4-FFF2-40B4-BE49-F238E27FC236}">
                    <a16:creationId xmlns:a16="http://schemas.microsoft.com/office/drawing/2014/main" id="{4A43529C-084D-4C91-8FFE-F2BCDFA7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8" name="Freeform 13">
                <a:extLst>
                  <a:ext uri="{FF2B5EF4-FFF2-40B4-BE49-F238E27FC236}">
                    <a16:creationId xmlns:a16="http://schemas.microsoft.com/office/drawing/2014/main" id="{96C95A24-2D19-4C52-AB10-8D69F4C5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59" name="Freeform 14">
                <a:extLst>
                  <a:ext uri="{FF2B5EF4-FFF2-40B4-BE49-F238E27FC236}">
                    <a16:creationId xmlns:a16="http://schemas.microsoft.com/office/drawing/2014/main" id="{FEC779FA-DD13-4083-ABA3-D7D3BB9E9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0" name="Freeform 15">
                <a:extLst>
                  <a:ext uri="{FF2B5EF4-FFF2-40B4-BE49-F238E27FC236}">
                    <a16:creationId xmlns:a16="http://schemas.microsoft.com/office/drawing/2014/main" id="{F70C11AE-7F8B-4190-BDDC-A2C94BC3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2 w 3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1" name="Freeform 16">
                <a:extLst>
                  <a:ext uri="{FF2B5EF4-FFF2-40B4-BE49-F238E27FC236}">
                    <a16:creationId xmlns:a16="http://schemas.microsoft.com/office/drawing/2014/main" id="{020C83FA-4929-4A06-8705-719A7AF51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1 h 2"/>
                  <a:gd name="T28" fmla="*/ 2 w 3"/>
                  <a:gd name="T2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2" name="Freeform 17">
                <a:extLst>
                  <a:ext uri="{FF2B5EF4-FFF2-40B4-BE49-F238E27FC236}">
                    <a16:creationId xmlns:a16="http://schemas.microsoft.com/office/drawing/2014/main" id="{8A656AC4-8DDC-4518-BE25-14ACB046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3" name="Freeform 18">
                <a:extLst>
                  <a:ext uri="{FF2B5EF4-FFF2-40B4-BE49-F238E27FC236}">
                    <a16:creationId xmlns:a16="http://schemas.microsoft.com/office/drawing/2014/main" id="{8BF641F3-705E-48B1-87FA-8DB0A6FFC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4" name="Freeform 19">
                <a:extLst>
                  <a:ext uri="{FF2B5EF4-FFF2-40B4-BE49-F238E27FC236}">
                    <a16:creationId xmlns:a16="http://schemas.microsoft.com/office/drawing/2014/main" id="{15F8BAAC-7611-41F9-A834-68717C0E3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5" name="Freeform 20">
                <a:extLst>
                  <a:ext uri="{FF2B5EF4-FFF2-40B4-BE49-F238E27FC236}">
                    <a16:creationId xmlns:a16="http://schemas.microsoft.com/office/drawing/2014/main" id="{766375DA-B0D7-4BE3-BE84-423618D1B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6" name="Freeform 21">
                <a:extLst>
                  <a:ext uri="{FF2B5EF4-FFF2-40B4-BE49-F238E27FC236}">
                    <a16:creationId xmlns:a16="http://schemas.microsoft.com/office/drawing/2014/main" id="{B0E1F5C1-FE5A-462D-AD79-BE7DC3A11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7" name="Freeform 22">
                <a:extLst>
                  <a:ext uri="{FF2B5EF4-FFF2-40B4-BE49-F238E27FC236}">
                    <a16:creationId xmlns:a16="http://schemas.microsoft.com/office/drawing/2014/main" id="{95146FB4-7367-4C4A-88F1-58B17E7A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1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8" name="Freeform 23">
                <a:extLst>
                  <a:ext uri="{FF2B5EF4-FFF2-40B4-BE49-F238E27FC236}">
                    <a16:creationId xmlns:a16="http://schemas.microsoft.com/office/drawing/2014/main" id="{187EDD25-0935-45FE-9A07-55517EB09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2 w 3"/>
                  <a:gd name="T23" fmla="*/ 1 h 2"/>
                  <a:gd name="T24" fmla="*/ 1 w 3"/>
                  <a:gd name="T25" fmla="*/ 1 h 2"/>
                  <a:gd name="T26" fmla="*/ 1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69" name="Freeform 24">
                <a:extLst>
                  <a:ext uri="{FF2B5EF4-FFF2-40B4-BE49-F238E27FC236}">
                    <a16:creationId xmlns:a16="http://schemas.microsoft.com/office/drawing/2014/main" id="{7F475B4D-C83F-42FF-BC67-FD7A9A011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2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0" name="Freeform 25">
                <a:extLst>
                  <a:ext uri="{FF2B5EF4-FFF2-40B4-BE49-F238E27FC236}">
                    <a16:creationId xmlns:a16="http://schemas.microsoft.com/office/drawing/2014/main" id="{3A1F4C88-0B23-4ECD-A39C-4F004FBF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1" name="Freeform 26">
                <a:extLst>
                  <a:ext uri="{FF2B5EF4-FFF2-40B4-BE49-F238E27FC236}">
                    <a16:creationId xmlns:a16="http://schemas.microsoft.com/office/drawing/2014/main" id="{7EC492AA-07BF-4AB5-9B07-53C80636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2" name="Freeform 27">
                <a:extLst>
                  <a:ext uri="{FF2B5EF4-FFF2-40B4-BE49-F238E27FC236}">
                    <a16:creationId xmlns:a16="http://schemas.microsoft.com/office/drawing/2014/main" id="{D661E7CE-9235-4790-8466-75B95087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3" name="Freeform 28">
                <a:extLst>
                  <a:ext uri="{FF2B5EF4-FFF2-40B4-BE49-F238E27FC236}">
                    <a16:creationId xmlns:a16="http://schemas.microsoft.com/office/drawing/2014/main" id="{65C2860E-A968-49CB-A733-866B25CF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2 w 3"/>
                  <a:gd name="T15" fmla="*/ 2 h 2"/>
                  <a:gd name="T16" fmla="*/ 1 w 3"/>
                  <a:gd name="T17" fmla="*/ 1 h 2"/>
                  <a:gd name="T18" fmla="*/ 0 w 3"/>
                  <a:gd name="T19" fmla="*/ 1 h 2"/>
                  <a:gd name="T20" fmla="*/ 0 w 3"/>
                  <a:gd name="T21" fmla="*/ 1 h 2"/>
                  <a:gd name="T22" fmla="*/ 3 w 3"/>
                  <a:gd name="T23" fmla="*/ 2 h 2"/>
                  <a:gd name="T24" fmla="*/ 2 w 3"/>
                  <a:gd name="T25" fmla="*/ 1 h 2"/>
                  <a:gd name="T26" fmla="*/ 2 w 3"/>
                  <a:gd name="T27" fmla="*/ 1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4" name="Freeform 29">
                <a:extLst>
                  <a:ext uri="{FF2B5EF4-FFF2-40B4-BE49-F238E27FC236}">
                    <a16:creationId xmlns:a16="http://schemas.microsoft.com/office/drawing/2014/main" id="{36E4965E-6E45-4A75-9BE6-56A02BFD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5" name="Freeform 30">
                <a:extLst>
                  <a:ext uri="{FF2B5EF4-FFF2-40B4-BE49-F238E27FC236}">
                    <a16:creationId xmlns:a16="http://schemas.microsoft.com/office/drawing/2014/main" id="{BA3B177D-CC88-47E2-9011-65E22107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6" name="Freeform 31">
                <a:extLst>
                  <a:ext uri="{FF2B5EF4-FFF2-40B4-BE49-F238E27FC236}">
                    <a16:creationId xmlns:a16="http://schemas.microsoft.com/office/drawing/2014/main" id="{55E614F9-F6D0-44D2-98DB-4F2844DA8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7" name="Freeform 32">
                <a:extLst>
                  <a:ext uri="{FF2B5EF4-FFF2-40B4-BE49-F238E27FC236}">
                    <a16:creationId xmlns:a16="http://schemas.microsoft.com/office/drawing/2014/main" id="{E41FE4D2-A14D-4D85-A634-C0C3BA79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8" name="Freeform 33">
                <a:extLst>
                  <a:ext uri="{FF2B5EF4-FFF2-40B4-BE49-F238E27FC236}">
                    <a16:creationId xmlns:a16="http://schemas.microsoft.com/office/drawing/2014/main" id="{CF0560D7-F7EE-4195-8B77-D7B33569E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79" name="Freeform 34">
                <a:extLst>
                  <a:ext uri="{FF2B5EF4-FFF2-40B4-BE49-F238E27FC236}">
                    <a16:creationId xmlns:a16="http://schemas.microsoft.com/office/drawing/2014/main" id="{130672AC-B1F3-4708-AE39-153D2F63D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9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  <a:gd name="T5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0" name="Freeform 35">
                <a:extLst>
                  <a:ext uri="{FF2B5EF4-FFF2-40B4-BE49-F238E27FC236}">
                    <a16:creationId xmlns:a16="http://schemas.microsoft.com/office/drawing/2014/main" id="{98ACCE95-9CCF-4358-854B-3D2934AA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1" name="Freeform 36">
                <a:extLst>
                  <a:ext uri="{FF2B5EF4-FFF2-40B4-BE49-F238E27FC236}">
                    <a16:creationId xmlns:a16="http://schemas.microsoft.com/office/drawing/2014/main" id="{5A25C251-AB2B-4AEA-872A-84CB42C0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0 w 1"/>
                  <a:gd name="T15" fmla="*/ 1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1 h 2"/>
                  <a:gd name="T22" fmla="*/ 0 w 1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2" name="Freeform 37">
                <a:extLst>
                  <a:ext uri="{FF2B5EF4-FFF2-40B4-BE49-F238E27FC236}">
                    <a16:creationId xmlns:a16="http://schemas.microsoft.com/office/drawing/2014/main" id="{C8E4353B-6BEC-4912-AFB9-9CFA525A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1 h 2"/>
                  <a:gd name="T12" fmla="*/ 0 w 1"/>
                  <a:gd name="T13" fmla="*/ 0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3" name="Freeform 38">
                <a:extLst>
                  <a:ext uri="{FF2B5EF4-FFF2-40B4-BE49-F238E27FC236}">
                    <a16:creationId xmlns:a16="http://schemas.microsoft.com/office/drawing/2014/main" id="{AA9E8319-98C2-4D33-826F-DA827C1F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4" name="Freeform 39">
                <a:extLst>
                  <a:ext uri="{FF2B5EF4-FFF2-40B4-BE49-F238E27FC236}">
                    <a16:creationId xmlns:a16="http://schemas.microsoft.com/office/drawing/2014/main" id="{58A0060D-E829-4EC3-8B85-36B35206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5" name="Freeform 40">
                <a:extLst>
                  <a:ext uri="{FF2B5EF4-FFF2-40B4-BE49-F238E27FC236}">
                    <a16:creationId xmlns:a16="http://schemas.microsoft.com/office/drawing/2014/main" id="{224717C2-7522-44F0-BE07-B7C2A07C7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6" name="Freeform 41">
                <a:extLst>
                  <a:ext uri="{FF2B5EF4-FFF2-40B4-BE49-F238E27FC236}">
                    <a16:creationId xmlns:a16="http://schemas.microsoft.com/office/drawing/2014/main" id="{5E38587A-CB18-493E-B84B-756D3A97C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9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7" name="Freeform 42">
                <a:extLst>
                  <a:ext uri="{FF2B5EF4-FFF2-40B4-BE49-F238E27FC236}">
                    <a16:creationId xmlns:a16="http://schemas.microsoft.com/office/drawing/2014/main" id="{6DA52529-2940-4027-83F5-BF8184C36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2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8" name="Oval 43">
                <a:extLst>
                  <a:ext uri="{FF2B5EF4-FFF2-40B4-BE49-F238E27FC236}">
                    <a16:creationId xmlns:a16="http://schemas.microsoft.com/office/drawing/2014/main" id="{B088D0B7-192B-4E03-B96B-B43F04440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299"/>
                <a:ext cx="1" cy="1"/>
              </a:xfrm>
              <a:prstGeom prst="ellipse">
                <a:avLst/>
              </a:pr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89" name="Oval 44">
                <a:extLst>
                  <a:ext uri="{FF2B5EF4-FFF2-40B4-BE49-F238E27FC236}">
                    <a16:creationId xmlns:a16="http://schemas.microsoft.com/office/drawing/2014/main" id="{B36C12B9-4DBB-421D-B78E-8A921D780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1299"/>
                <a:ext cx="1" cy="1"/>
              </a:xfrm>
              <a:prstGeom prst="ellipse">
                <a:avLst/>
              </a:pr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0" name="Freeform 45">
                <a:extLst>
                  <a:ext uri="{FF2B5EF4-FFF2-40B4-BE49-F238E27FC236}">
                    <a16:creationId xmlns:a16="http://schemas.microsoft.com/office/drawing/2014/main" id="{52C064F9-22F8-4803-8A95-254C71FF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1" name="Freeform 46">
                <a:extLst>
                  <a:ext uri="{FF2B5EF4-FFF2-40B4-BE49-F238E27FC236}">
                    <a16:creationId xmlns:a16="http://schemas.microsoft.com/office/drawing/2014/main" id="{D654E83E-64BD-46C0-942F-513669B2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2" name="Freeform 47">
                <a:extLst>
                  <a:ext uri="{FF2B5EF4-FFF2-40B4-BE49-F238E27FC236}">
                    <a16:creationId xmlns:a16="http://schemas.microsoft.com/office/drawing/2014/main" id="{91387163-6A0C-4829-B58A-461CE969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3" name="Freeform 48">
                <a:extLst>
                  <a:ext uri="{FF2B5EF4-FFF2-40B4-BE49-F238E27FC236}">
                    <a16:creationId xmlns:a16="http://schemas.microsoft.com/office/drawing/2014/main" id="{BB90DF4A-56E9-410E-9047-4CD1F60E5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4" name="Freeform 49">
                <a:extLst>
                  <a:ext uri="{FF2B5EF4-FFF2-40B4-BE49-F238E27FC236}">
                    <a16:creationId xmlns:a16="http://schemas.microsoft.com/office/drawing/2014/main" id="{7F991C86-F1A6-4CDB-8FDC-FFD89C27D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5" name="Freeform 50">
                <a:extLst>
                  <a:ext uri="{FF2B5EF4-FFF2-40B4-BE49-F238E27FC236}">
                    <a16:creationId xmlns:a16="http://schemas.microsoft.com/office/drawing/2014/main" id="{80E6083F-3C6A-4FF8-AC9E-F23A6A871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6" name="Freeform 51">
                <a:extLst>
                  <a:ext uri="{FF2B5EF4-FFF2-40B4-BE49-F238E27FC236}">
                    <a16:creationId xmlns:a16="http://schemas.microsoft.com/office/drawing/2014/main" id="{F352407B-D939-486D-BB87-80AA2E0A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7" name="Freeform 52">
                <a:extLst>
                  <a:ext uri="{FF2B5EF4-FFF2-40B4-BE49-F238E27FC236}">
                    <a16:creationId xmlns:a16="http://schemas.microsoft.com/office/drawing/2014/main" id="{EFF74515-6DB6-4091-BE37-CD858CE0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8" name="Freeform 53">
                <a:extLst>
                  <a:ext uri="{FF2B5EF4-FFF2-40B4-BE49-F238E27FC236}">
                    <a16:creationId xmlns:a16="http://schemas.microsoft.com/office/drawing/2014/main" id="{FB3518E6-400F-4233-800A-44BBF9C61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99" name="Freeform 54">
                <a:extLst>
                  <a:ext uri="{FF2B5EF4-FFF2-40B4-BE49-F238E27FC236}">
                    <a16:creationId xmlns:a16="http://schemas.microsoft.com/office/drawing/2014/main" id="{6BEFBAD3-FBE2-4A2F-84A0-85762C3DD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0" name="Freeform 55">
                <a:extLst>
                  <a:ext uri="{FF2B5EF4-FFF2-40B4-BE49-F238E27FC236}">
                    <a16:creationId xmlns:a16="http://schemas.microsoft.com/office/drawing/2014/main" id="{D0814933-EC39-46B9-849E-174819CC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1" name="Freeform 56">
                <a:extLst>
                  <a:ext uri="{FF2B5EF4-FFF2-40B4-BE49-F238E27FC236}">
                    <a16:creationId xmlns:a16="http://schemas.microsoft.com/office/drawing/2014/main" id="{1F2CF72B-E92A-44FD-8C32-A8B52C34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2" name="Freeform 57">
                <a:extLst>
                  <a:ext uri="{FF2B5EF4-FFF2-40B4-BE49-F238E27FC236}">
                    <a16:creationId xmlns:a16="http://schemas.microsoft.com/office/drawing/2014/main" id="{2FE0FA3B-10E9-4D33-B070-0BAA19808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3" name="Freeform 58">
                <a:extLst>
                  <a:ext uri="{FF2B5EF4-FFF2-40B4-BE49-F238E27FC236}">
                    <a16:creationId xmlns:a16="http://schemas.microsoft.com/office/drawing/2014/main" id="{F10E997C-BCFF-42CC-B2AD-05CBA7A8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4" name="Freeform 59">
                <a:extLst>
                  <a:ext uri="{FF2B5EF4-FFF2-40B4-BE49-F238E27FC236}">
                    <a16:creationId xmlns:a16="http://schemas.microsoft.com/office/drawing/2014/main" id="{A2CBF14D-6A48-485A-903C-CFCC1F8AA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5" name="Freeform 60">
                <a:extLst>
                  <a:ext uri="{FF2B5EF4-FFF2-40B4-BE49-F238E27FC236}">
                    <a16:creationId xmlns:a16="http://schemas.microsoft.com/office/drawing/2014/main" id="{57F09CFF-0AC7-4CC1-8661-1E0A11C3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6" name="Freeform 61">
                <a:extLst>
                  <a:ext uri="{FF2B5EF4-FFF2-40B4-BE49-F238E27FC236}">
                    <a16:creationId xmlns:a16="http://schemas.microsoft.com/office/drawing/2014/main" id="{C248171B-0177-4BE8-A1E2-3C600F03A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3 w 4"/>
                  <a:gd name="T5" fmla="*/ 4 h 5"/>
                  <a:gd name="T6" fmla="*/ 3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0 w 4"/>
                  <a:gd name="T13" fmla="*/ 0 h 5"/>
                  <a:gd name="T14" fmla="*/ 0 w 4"/>
                  <a:gd name="T15" fmla="*/ 0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7" name="Freeform 62">
                <a:extLst>
                  <a:ext uri="{FF2B5EF4-FFF2-40B4-BE49-F238E27FC236}">
                    <a16:creationId xmlns:a16="http://schemas.microsoft.com/office/drawing/2014/main" id="{6607BF56-E644-4E77-837E-F1F8DB72F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8" name="Freeform 63">
                <a:extLst>
                  <a:ext uri="{FF2B5EF4-FFF2-40B4-BE49-F238E27FC236}">
                    <a16:creationId xmlns:a16="http://schemas.microsoft.com/office/drawing/2014/main" id="{CE226EB7-04AD-4CC6-9D04-325A75ED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09" name="Freeform 64">
                <a:extLst>
                  <a:ext uri="{FF2B5EF4-FFF2-40B4-BE49-F238E27FC236}">
                    <a16:creationId xmlns:a16="http://schemas.microsoft.com/office/drawing/2014/main" id="{032F08B3-EF23-451A-BE3F-16D95775A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06"/>
              </a:xfrm>
              <a:custGeom>
                <a:avLst/>
                <a:gdLst>
                  <a:gd name="T0" fmla="*/ 4 w 52"/>
                  <a:gd name="T1" fmla="*/ 150 h 151"/>
                  <a:gd name="T2" fmla="*/ 52 w 52"/>
                  <a:gd name="T3" fmla="*/ 0 h 151"/>
                  <a:gd name="T4" fmla="*/ 4 w 52"/>
                  <a:gd name="T5" fmla="*/ 150 h 151"/>
                  <a:gd name="T6" fmla="*/ 3 w 52"/>
                  <a:gd name="T7" fmla="*/ 149 h 151"/>
                  <a:gd name="T8" fmla="*/ 3 w 52"/>
                  <a:gd name="T9" fmla="*/ 148 h 151"/>
                  <a:gd name="T10" fmla="*/ 2 w 52"/>
                  <a:gd name="T11" fmla="*/ 148 h 151"/>
                  <a:gd name="T12" fmla="*/ 1 w 52"/>
                  <a:gd name="T13" fmla="*/ 147 h 151"/>
                  <a:gd name="T14" fmla="*/ 0 w 52"/>
                  <a:gd name="T15" fmla="*/ 145 h 151"/>
                  <a:gd name="T16" fmla="*/ 4 w 52"/>
                  <a:gd name="T17" fmla="*/ 15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151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9" y="105"/>
                      <a:pt x="4" y="150"/>
                    </a:cubicBezTo>
                    <a:cubicBezTo>
                      <a:pt x="4" y="151"/>
                      <a:pt x="4" y="150"/>
                      <a:pt x="3" y="149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3" y="148"/>
                      <a:pt x="2" y="148"/>
                      <a:pt x="2" y="148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1" y="146"/>
                      <a:pt x="1" y="146"/>
                      <a:pt x="0" y="145"/>
                    </a:cubicBezTo>
                    <a:cubicBezTo>
                      <a:pt x="2" y="147"/>
                      <a:pt x="3" y="149"/>
                      <a:pt x="4" y="150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0" name="Freeform 65">
                <a:extLst>
                  <a:ext uri="{FF2B5EF4-FFF2-40B4-BE49-F238E27FC236}">
                    <a16:creationId xmlns:a16="http://schemas.microsoft.com/office/drawing/2014/main" id="{13FBC070-5027-4F77-994F-F507BF64E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1" name="Freeform 66">
                <a:extLst>
                  <a:ext uri="{FF2B5EF4-FFF2-40B4-BE49-F238E27FC236}">
                    <a16:creationId xmlns:a16="http://schemas.microsoft.com/office/drawing/2014/main" id="{C78F2A1E-1477-4429-884B-AF9B106A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2" name="Freeform 67">
                <a:extLst>
                  <a:ext uri="{FF2B5EF4-FFF2-40B4-BE49-F238E27FC236}">
                    <a16:creationId xmlns:a16="http://schemas.microsoft.com/office/drawing/2014/main" id="{A00CBBF2-9DC7-4022-85A7-B0899675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3" name="Freeform 68">
                <a:extLst>
                  <a:ext uri="{FF2B5EF4-FFF2-40B4-BE49-F238E27FC236}">
                    <a16:creationId xmlns:a16="http://schemas.microsoft.com/office/drawing/2014/main" id="{49AF3FCB-3919-4912-9CDB-CEEC47D9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4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3" y="4"/>
                      <a:pt x="4" y="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4" name="Freeform 69">
                <a:extLst>
                  <a:ext uri="{FF2B5EF4-FFF2-40B4-BE49-F238E27FC236}">
                    <a16:creationId xmlns:a16="http://schemas.microsoft.com/office/drawing/2014/main" id="{349FA97F-B422-491C-9CBE-24B58D86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0 w 4"/>
                  <a:gd name="T15" fmla="*/ 0 h 5"/>
                  <a:gd name="T16" fmla="*/ 1 w 4"/>
                  <a:gd name="T17" fmla="*/ 1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4" y="4"/>
                      <a:pt x="4" y="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5" name="Freeform 70">
                <a:extLst>
                  <a:ext uri="{FF2B5EF4-FFF2-40B4-BE49-F238E27FC236}">
                    <a16:creationId xmlns:a16="http://schemas.microsoft.com/office/drawing/2014/main" id="{334AA072-073E-4D1C-B3D3-C63C2D84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1 w 4"/>
                  <a:gd name="T15" fmla="*/ 1 h 5"/>
                  <a:gd name="T16" fmla="*/ 2 w 4"/>
                  <a:gd name="T17" fmla="*/ 2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4" y="5"/>
                      <a:pt x="4" y="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6" name="Freeform 71">
                <a:extLst>
                  <a:ext uri="{FF2B5EF4-FFF2-40B4-BE49-F238E27FC236}">
                    <a16:creationId xmlns:a16="http://schemas.microsoft.com/office/drawing/2014/main" id="{AD0E6590-7865-480A-B5DE-654354C6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4 h 5"/>
                  <a:gd name="T4" fmla="*/ 3 w 4"/>
                  <a:gd name="T5" fmla="*/ 3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0 h 5"/>
                  <a:gd name="T12" fmla="*/ 0 w 4"/>
                  <a:gd name="T13" fmla="*/ 0 h 5"/>
                  <a:gd name="T14" fmla="*/ 2 w 4"/>
                  <a:gd name="T15" fmla="*/ 2 h 5"/>
                  <a:gd name="T16" fmla="*/ 2 w 4"/>
                  <a:gd name="T17" fmla="*/ 3 h 5"/>
                  <a:gd name="T18" fmla="*/ 4 w 4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4"/>
                      <a:pt x="4" y="5"/>
                      <a:pt x="4" y="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7" name="Freeform 72">
                <a:extLst>
                  <a:ext uri="{FF2B5EF4-FFF2-40B4-BE49-F238E27FC236}">
                    <a16:creationId xmlns:a16="http://schemas.microsoft.com/office/drawing/2014/main" id="{34E239C1-C2D8-4AD8-8E7C-F418237E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5" cy="7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3 w 4"/>
                  <a:gd name="T5" fmla="*/ 4 h 5"/>
                  <a:gd name="T6" fmla="*/ 3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0 w 4"/>
                  <a:gd name="T13" fmla="*/ 0 h 5"/>
                  <a:gd name="T14" fmla="*/ 0 w 4"/>
                  <a:gd name="T15" fmla="*/ 0 h 5"/>
                  <a:gd name="T16" fmla="*/ 2 w 4"/>
                  <a:gd name="T17" fmla="*/ 2 h 5"/>
                  <a:gd name="T18" fmla="*/ 3 w 4"/>
                  <a:gd name="T19" fmla="*/ 3 h 5"/>
                  <a:gd name="T20" fmla="*/ 3 w 4"/>
                  <a:gd name="T21" fmla="*/ 4 h 5"/>
                  <a:gd name="T22" fmla="*/ 4 w 4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8" name="Freeform 73">
                <a:extLst>
                  <a:ext uri="{FF2B5EF4-FFF2-40B4-BE49-F238E27FC236}">
                    <a16:creationId xmlns:a16="http://schemas.microsoft.com/office/drawing/2014/main" id="{87B01D27-94CB-4428-8ECF-2EDC67DCF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19" name="Freeform 74">
                <a:extLst>
                  <a:ext uri="{FF2B5EF4-FFF2-40B4-BE49-F238E27FC236}">
                    <a16:creationId xmlns:a16="http://schemas.microsoft.com/office/drawing/2014/main" id="{D592E6A4-94B9-4507-B674-74ECBF5B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3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1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0" name="Freeform 75">
                <a:extLst>
                  <a:ext uri="{FF2B5EF4-FFF2-40B4-BE49-F238E27FC236}">
                    <a16:creationId xmlns:a16="http://schemas.microsoft.com/office/drawing/2014/main" id="{A7886C55-4706-4D0B-9E13-F97BC97B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1" name="Freeform 76">
                <a:extLst>
                  <a:ext uri="{FF2B5EF4-FFF2-40B4-BE49-F238E27FC236}">
                    <a16:creationId xmlns:a16="http://schemas.microsoft.com/office/drawing/2014/main" id="{E8D00CA8-5207-4D0D-972B-8E0FB733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2" name="Freeform 77">
                <a:extLst>
                  <a:ext uri="{FF2B5EF4-FFF2-40B4-BE49-F238E27FC236}">
                    <a16:creationId xmlns:a16="http://schemas.microsoft.com/office/drawing/2014/main" id="{90538A40-A3D9-43E8-BC86-7B8B1BC6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3" name="Freeform 78">
                <a:extLst>
                  <a:ext uri="{FF2B5EF4-FFF2-40B4-BE49-F238E27FC236}">
                    <a16:creationId xmlns:a16="http://schemas.microsoft.com/office/drawing/2014/main" id="{21EF61AA-6C84-41B9-A841-218E1489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1" cy="41"/>
              </a:xfrm>
              <a:custGeom>
                <a:avLst/>
                <a:gdLst>
                  <a:gd name="T0" fmla="*/ 1 w 220"/>
                  <a:gd name="T1" fmla="*/ 0 h 30"/>
                  <a:gd name="T2" fmla="*/ 22 w 220"/>
                  <a:gd name="T3" fmla="*/ 3 h 30"/>
                  <a:gd name="T4" fmla="*/ 33 w 220"/>
                  <a:gd name="T5" fmla="*/ 4 h 30"/>
                  <a:gd name="T6" fmla="*/ 44 w 220"/>
                  <a:gd name="T7" fmla="*/ 6 h 30"/>
                  <a:gd name="T8" fmla="*/ 55 w 220"/>
                  <a:gd name="T9" fmla="*/ 7 h 30"/>
                  <a:gd name="T10" fmla="*/ 66 w 220"/>
                  <a:gd name="T11" fmla="*/ 9 h 30"/>
                  <a:gd name="T12" fmla="*/ 77 w 220"/>
                  <a:gd name="T13" fmla="*/ 10 h 30"/>
                  <a:gd name="T14" fmla="*/ 88 w 220"/>
                  <a:gd name="T15" fmla="*/ 12 h 30"/>
                  <a:gd name="T16" fmla="*/ 111 w 220"/>
                  <a:gd name="T17" fmla="*/ 15 h 30"/>
                  <a:gd name="T18" fmla="*/ 122 w 220"/>
                  <a:gd name="T19" fmla="*/ 16 h 30"/>
                  <a:gd name="T20" fmla="*/ 133 w 220"/>
                  <a:gd name="T21" fmla="*/ 18 h 30"/>
                  <a:gd name="T22" fmla="*/ 155 w 220"/>
                  <a:gd name="T23" fmla="*/ 21 h 30"/>
                  <a:gd name="T24" fmla="*/ 166 w 220"/>
                  <a:gd name="T25" fmla="*/ 22 h 30"/>
                  <a:gd name="T26" fmla="*/ 177 w 220"/>
                  <a:gd name="T27" fmla="*/ 23 h 30"/>
                  <a:gd name="T28" fmla="*/ 188 w 220"/>
                  <a:gd name="T29" fmla="*/ 25 h 30"/>
                  <a:gd name="T30" fmla="*/ 199 w 220"/>
                  <a:gd name="T31" fmla="*/ 26 h 30"/>
                  <a:gd name="T32" fmla="*/ 209 w 220"/>
                  <a:gd name="T33" fmla="*/ 28 h 30"/>
                  <a:gd name="T34" fmla="*/ 220 w 220"/>
                  <a:gd name="T35" fmla="*/ 29 h 30"/>
                  <a:gd name="T36" fmla="*/ 220 w 220"/>
                  <a:gd name="T37" fmla="*/ 30 h 30"/>
                  <a:gd name="T38" fmla="*/ 0 w 220"/>
                  <a:gd name="T39" fmla="*/ 0 h 30"/>
                  <a:gd name="T40" fmla="*/ 1 w 220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0" h="30">
                    <a:moveTo>
                      <a:pt x="1" y="0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33" y="18"/>
                      <a:pt x="133" y="18"/>
                      <a:pt x="133" y="18"/>
                    </a:cubicBezTo>
                    <a:cubicBezTo>
                      <a:pt x="155" y="21"/>
                      <a:pt x="155" y="21"/>
                      <a:pt x="155" y="21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209" y="28"/>
                      <a:pt x="209" y="28"/>
                      <a:pt x="209" y="28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4" name="Freeform 79">
                <a:extLst>
                  <a:ext uri="{FF2B5EF4-FFF2-40B4-BE49-F238E27FC236}">
                    <a16:creationId xmlns:a16="http://schemas.microsoft.com/office/drawing/2014/main" id="{C21FE423-5271-45E0-BBAB-C528CEC9C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2" cy="41"/>
              </a:xfrm>
              <a:custGeom>
                <a:avLst/>
                <a:gdLst>
                  <a:gd name="T0" fmla="*/ 0 w 221"/>
                  <a:gd name="T1" fmla="*/ 0 h 30"/>
                  <a:gd name="T2" fmla="*/ 220 w 221"/>
                  <a:gd name="T3" fmla="*/ 30 h 30"/>
                  <a:gd name="T4" fmla="*/ 221 w 221"/>
                  <a:gd name="T5" fmla="*/ 30 h 30"/>
                  <a:gd name="T6" fmla="*/ 0 w 221"/>
                  <a:gd name="T7" fmla="*/ 1 h 30"/>
                  <a:gd name="T8" fmla="*/ 0 w 221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30">
                    <a:moveTo>
                      <a:pt x="0" y="0"/>
                    </a:move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1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5" name="Freeform 80">
                <a:extLst>
                  <a:ext uri="{FF2B5EF4-FFF2-40B4-BE49-F238E27FC236}">
                    <a16:creationId xmlns:a16="http://schemas.microsoft.com/office/drawing/2014/main" id="{810D25A0-B21B-422B-8548-9FC896997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2"/>
                <a:ext cx="302" cy="40"/>
              </a:xfrm>
              <a:custGeom>
                <a:avLst/>
                <a:gdLst>
                  <a:gd name="T0" fmla="*/ 0 w 221"/>
                  <a:gd name="T1" fmla="*/ 0 h 29"/>
                  <a:gd name="T2" fmla="*/ 221 w 221"/>
                  <a:gd name="T3" fmla="*/ 29 h 29"/>
                  <a:gd name="T4" fmla="*/ 221 w 221"/>
                  <a:gd name="T5" fmla="*/ 29 h 29"/>
                  <a:gd name="T6" fmla="*/ 0 w 221"/>
                  <a:gd name="T7" fmla="*/ 0 h 29"/>
                  <a:gd name="T8" fmla="*/ 0 w 221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29">
                    <a:moveTo>
                      <a:pt x="0" y="0"/>
                    </a:move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6" name="Freeform 81">
                <a:extLst>
                  <a:ext uri="{FF2B5EF4-FFF2-40B4-BE49-F238E27FC236}">
                    <a16:creationId xmlns:a16="http://schemas.microsoft.com/office/drawing/2014/main" id="{EE52FEE7-F509-4774-BE40-098277FE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2"/>
                <a:ext cx="302" cy="40"/>
              </a:xfrm>
              <a:custGeom>
                <a:avLst/>
                <a:gdLst>
                  <a:gd name="T0" fmla="*/ 0 w 221"/>
                  <a:gd name="T1" fmla="*/ 0 h 29"/>
                  <a:gd name="T2" fmla="*/ 221 w 221"/>
                  <a:gd name="T3" fmla="*/ 29 h 29"/>
                  <a:gd name="T4" fmla="*/ 221 w 221"/>
                  <a:gd name="T5" fmla="*/ 29 h 29"/>
                  <a:gd name="T6" fmla="*/ 0 w 221"/>
                  <a:gd name="T7" fmla="*/ 0 h 29"/>
                  <a:gd name="T8" fmla="*/ 0 w 221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29">
                    <a:moveTo>
                      <a:pt x="0" y="0"/>
                    </a:move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7" name="Freeform 82">
                <a:extLst>
                  <a:ext uri="{FF2B5EF4-FFF2-40B4-BE49-F238E27FC236}">
                    <a16:creationId xmlns:a16="http://schemas.microsoft.com/office/drawing/2014/main" id="{52673CBD-407A-43A6-AE8A-72811BA9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0"/>
              </a:xfrm>
              <a:custGeom>
                <a:avLst/>
                <a:gdLst>
                  <a:gd name="T0" fmla="*/ 1 w 222"/>
                  <a:gd name="T1" fmla="*/ 0 h 29"/>
                  <a:gd name="T2" fmla="*/ 222 w 222"/>
                  <a:gd name="T3" fmla="*/ 29 h 29"/>
                  <a:gd name="T4" fmla="*/ 222 w 222"/>
                  <a:gd name="T5" fmla="*/ 29 h 29"/>
                  <a:gd name="T6" fmla="*/ 0 w 222"/>
                  <a:gd name="T7" fmla="*/ 0 h 29"/>
                  <a:gd name="T8" fmla="*/ 1 w 2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29">
                    <a:moveTo>
                      <a:pt x="1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8" name="Freeform 83">
                <a:extLst>
                  <a:ext uri="{FF2B5EF4-FFF2-40B4-BE49-F238E27FC236}">
                    <a16:creationId xmlns:a16="http://schemas.microsoft.com/office/drawing/2014/main" id="{93DDD203-CA59-4725-A516-A2D9B5406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29 h 30"/>
                  <a:gd name="T4" fmla="*/ 222 w 222"/>
                  <a:gd name="T5" fmla="*/ 30 h 30"/>
                  <a:gd name="T6" fmla="*/ 0 w 222"/>
                  <a:gd name="T7" fmla="*/ 0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29" name="Freeform 84">
                <a:extLst>
                  <a:ext uri="{FF2B5EF4-FFF2-40B4-BE49-F238E27FC236}">
                    <a16:creationId xmlns:a16="http://schemas.microsoft.com/office/drawing/2014/main" id="{256B8342-B41A-4406-8CA0-7B1F85C7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30 h 30"/>
                  <a:gd name="T4" fmla="*/ 222 w 222"/>
                  <a:gd name="T5" fmla="*/ 30 h 30"/>
                  <a:gd name="T6" fmla="*/ 0 w 222"/>
                  <a:gd name="T7" fmla="*/ 0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30"/>
                      <a:pt x="222" y="30"/>
                      <a:pt x="222" y="30"/>
                    </a:cubicBezTo>
                    <a:cubicBezTo>
                      <a:pt x="222" y="30"/>
                      <a:pt x="222" y="30"/>
                      <a:pt x="222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0" name="Freeform 85">
                <a:extLst>
                  <a:ext uri="{FF2B5EF4-FFF2-40B4-BE49-F238E27FC236}">
                    <a16:creationId xmlns:a16="http://schemas.microsoft.com/office/drawing/2014/main" id="{2AEDC119-D6F1-430C-974B-D1CB8EF2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6" cy="41"/>
              </a:xfrm>
              <a:custGeom>
                <a:avLst/>
                <a:gdLst>
                  <a:gd name="T0" fmla="*/ 0 w 223"/>
                  <a:gd name="T1" fmla="*/ 0 h 30"/>
                  <a:gd name="T2" fmla="*/ 222 w 223"/>
                  <a:gd name="T3" fmla="*/ 30 h 30"/>
                  <a:gd name="T4" fmla="*/ 223 w 223"/>
                  <a:gd name="T5" fmla="*/ 30 h 30"/>
                  <a:gd name="T6" fmla="*/ 0 w 223"/>
                  <a:gd name="T7" fmla="*/ 1 h 30"/>
                  <a:gd name="T8" fmla="*/ 0 w 223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3" h="30">
                    <a:moveTo>
                      <a:pt x="0" y="0"/>
                    </a:moveTo>
                    <a:cubicBezTo>
                      <a:pt x="222" y="30"/>
                      <a:pt x="222" y="30"/>
                      <a:pt x="222" y="30"/>
                    </a:cubicBezTo>
                    <a:cubicBezTo>
                      <a:pt x="222" y="30"/>
                      <a:pt x="223" y="30"/>
                      <a:pt x="223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1" name="Freeform 86">
                <a:extLst>
                  <a:ext uri="{FF2B5EF4-FFF2-40B4-BE49-F238E27FC236}">
                    <a16:creationId xmlns:a16="http://schemas.microsoft.com/office/drawing/2014/main" id="{E55AAB08-58FD-446C-A676-EFAFF762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1 w 224"/>
                  <a:gd name="T1" fmla="*/ 0 h 30"/>
                  <a:gd name="T2" fmla="*/ 224 w 224"/>
                  <a:gd name="T3" fmla="*/ 29 h 30"/>
                  <a:gd name="T4" fmla="*/ 224 w 224"/>
                  <a:gd name="T5" fmla="*/ 30 h 30"/>
                  <a:gd name="T6" fmla="*/ 0 w 224"/>
                  <a:gd name="T7" fmla="*/ 0 h 30"/>
                  <a:gd name="T8" fmla="*/ 1 w 224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4" h="30">
                    <a:moveTo>
                      <a:pt x="1" y="0"/>
                    </a:move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4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2" name="Freeform 87">
                <a:extLst>
                  <a:ext uri="{FF2B5EF4-FFF2-40B4-BE49-F238E27FC236}">
                    <a16:creationId xmlns:a16="http://schemas.microsoft.com/office/drawing/2014/main" id="{832E29C6-34CE-4002-86D7-88BAA90C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8" cy="41"/>
              </a:xfrm>
              <a:custGeom>
                <a:avLst/>
                <a:gdLst>
                  <a:gd name="T0" fmla="*/ 0 w 225"/>
                  <a:gd name="T1" fmla="*/ 0 h 30"/>
                  <a:gd name="T2" fmla="*/ 224 w 225"/>
                  <a:gd name="T3" fmla="*/ 30 h 30"/>
                  <a:gd name="T4" fmla="*/ 225 w 225"/>
                  <a:gd name="T5" fmla="*/ 30 h 30"/>
                  <a:gd name="T6" fmla="*/ 0 w 225"/>
                  <a:gd name="T7" fmla="*/ 1 h 30"/>
                  <a:gd name="T8" fmla="*/ 0 w 225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5" h="30">
                    <a:moveTo>
                      <a:pt x="0" y="0"/>
                    </a:moveTo>
                    <a:cubicBezTo>
                      <a:pt x="224" y="30"/>
                      <a:pt x="224" y="30"/>
                      <a:pt x="224" y="30"/>
                    </a:cubicBezTo>
                    <a:cubicBezTo>
                      <a:pt x="224" y="30"/>
                      <a:pt x="224" y="30"/>
                      <a:pt x="225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3" name="Freeform 88">
                <a:extLst>
                  <a:ext uri="{FF2B5EF4-FFF2-40B4-BE49-F238E27FC236}">
                    <a16:creationId xmlns:a16="http://schemas.microsoft.com/office/drawing/2014/main" id="{DD13995E-D473-435C-B73E-D4B630512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5"/>
                <a:ext cx="313" cy="42"/>
              </a:xfrm>
              <a:custGeom>
                <a:avLst/>
                <a:gdLst>
                  <a:gd name="T0" fmla="*/ 2 w 228"/>
                  <a:gd name="T1" fmla="*/ 0 h 31"/>
                  <a:gd name="T2" fmla="*/ 227 w 228"/>
                  <a:gd name="T3" fmla="*/ 29 h 31"/>
                  <a:gd name="T4" fmla="*/ 228 w 228"/>
                  <a:gd name="T5" fmla="*/ 31 h 31"/>
                  <a:gd name="T6" fmla="*/ 0 w 228"/>
                  <a:gd name="T7" fmla="*/ 1 h 31"/>
                  <a:gd name="T8" fmla="*/ 2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2" y="0"/>
                    </a:moveTo>
                    <a:cubicBezTo>
                      <a:pt x="227" y="29"/>
                      <a:pt x="227" y="29"/>
                      <a:pt x="227" y="29"/>
                    </a:cubicBezTo>
                    <a:cubicBezTo>
                      <a:pt x="227" y="30"/>
                      <a:pt x="227" y="30"/>
                      <a:pt x="228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4" name="Freeform 89">
                <a:extLst>
                  <a:ext uri="{FF2B5EF4-FFF2-40B4-BE49-F238E27FC236}">
                    <a16:creationId xmlns:a16="http://schemas.microsoft.com/office/drawing/2014/main" id="{B3E2ACD7-B93F-4675-BEBD-50FB4811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3"/>
              </a:xfrm>
              <a:custGeom>
                <a:avLst/>
                <a:gdLst>
                  <a:gd name="T0" fmla="*/ 0 w 228"/>
                  <a:gd name="T1" fmla="*/ 0 h 31"/>
                  <a:gd name="T2" fmla="*/ 228 w 228"/>
                  <a:gd name="T3" fmla="*/ 30 h 31"/>
                  <a:gd name="T4" fmla="*/ 228 w 228"/>
                  <a:gd name="T5" fmla="*/ 31 h 31"/>
                  <a:gd name="T6" fmla="*/ 0 w 228"/>
                  <a:gd name="T7" fmla="*/ 0 h 31"/>
                  <a:gd name="T8" fmla="*/ 0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0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5" name="Freeform 90">
                <a:extLst>
                  <a:ext uri="{FF2B5EF4-FFF2-40B4-BE49-F238E27FC236}">
                    <a16:creationId xmlns:a16="http://schemas.microsoft.com/office/drawing/2014/main" id="{2111B58D-B303-438A-856A-62498DE2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6"/>
                <a:ext cx="315" cy="43"/>
              </a:xfrm>
              <a:custGeom>
                <a:avLst/>
                <a:gdLst>
                  <a:gd name="T0" fmla="*/ 1 w 230"/>
                  <a:gd name="T1" fmla="*/ 0 h 31"/>
                  <a:gd name="T2" fmla="*/ 229 w 230"/>
                  <a:gd name="T3" fmla="*/ 31 h 31"/>
                  <a:gd name="T4" fmla="*/ 230 w 230"/>
                  <a:gd name="T5" fmla="*/ 31 h 31"/>
                  <a:gd name="T6" fmla="*/ 0 w 230"/>
                  <a:gd name="T7" fmla="*/ 1 h 31"/>
                  <a:gd name="T8" fmla="*/ 1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1" y="0"/>
                    </a:moveTo>
                    <a:cubicBezTo>
                      <a:pt x="229" y="31"/>
                      <a:pt x="229" y="31"/>
                      <a:pt x="229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6" name="Freeform 91">
                <a:extLst>
                  <a:ext uri="{FF2B5EF4-FFF2-40B4-BE49-F238E27FC236}">
                    <a16:creationId xmlns:a16="http://schemas.microsoft.com/office/drawing/2014/main" id="{AC5D9411-7DF5-4215-93E6-3499E9DF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7" name="Freeform 92">
                <a:extLst>
                  <a:ext uri="{FF2B5EF4-FFF2-40B4-BE49-F238E27FC236}">
                    <a16:creationId xmlns:a16="http://schemas.microsoft.com/office/drawing/2014/main" id="{BD202902-927B-4056-904F-E240DDD1D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0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8" name="Freeform 93">
                <a:extLst>
                  <a:ext uri="{FF2B5EF4-FFF2-40B4-BE49-F238E27FC236}">
                    <a16:creationId xmlns:a16="http://schemas.microsoft.com/office/drawing/2014/main" id="{C9C4C124-68E6-466D-AFF1-17903394E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39" name="Freeform 94">
                <a:extLst>
                  <a:ext uri="{FF2B5EF4-FFF2-40B4-BE49-F238E27FC236}">
                    <a16:creationId xmlns:a16="http://schemas.microsoft.com/office/drawing/2014/main" id="{06D7F987-358D-4D26-95E4-1305E1F80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0" name="Freeform 95">
                <a:extLst>
                  <a:ext uri="{FF2B5EF4-FFF2-40B4-BE49-F238E27FC236}">
                    <a16:creationId xmlns:a16="http://schemas.microsoft.com/office/drawing/2014/main" id="{9F8DD6D2-9850-4A73-BB7B-1BA6EA1D0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1 w 232"/>
                  <a:gd name="T1" fmla="*/ 0 h 31"/>
                  <a:gd name="T2" fmla="*/ 231 w 232"/>
                  <a:gd name="T3" fmla="*/ 31 h 31"/>
                  <a:gd name="T4" fmla="*/ 232 w 232"/>
                  <a:gd name="T5" fmla="*/ 31 h 31"/>
                  <a:gd name="T6" fmla="*/ 0 w 232"/>
                  <a:gd name="T7" fmla="*/ 0 h 31"/>
                  <a:gd name="T8" fmla="*/ 1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1" y="0"/>
                    </a:moveTo>
                    <a:cubicBezTo>
                      <a:pt x="231" y="31"/>
                      <a:pt x="231" y="31"/>
                      <a:pt x="231" y="31"/>
                    </a:cubicBezTo>
                    <a:cubicBezTo>
                      <a:pt x="231" y="31"/>
                      <a:pt x="232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1" name="Freeform 96">
                <a:extLst>
                  <a:ext uri="{FF2B5EF4-FFF2-40B4-BE49-F238E27FC236}">
                    <a16:creationId xmlns:a16="http://schemas.microsoft.com/office/drawing/2014/main" id="{7DF6535D-5B96-4BD7-812C-531C42E3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0 w 232"/>
                  <a:gd name="T1" fmla="*/ 0 h 31"/>
                  <a:gd name="T2" fmla="*/ 232 w 232"/>
                  <a:gd name="T3" fmla="*/ 31 h 31"/>
                  <a:gd name="T4" fmla="*/ 232 w 232"/>
                  <a:gd name="T5" fmla="*/ 31 h 31"/>
                  <a:gd name="T6" fmla="*/ 0 w 232"/>
                  <a:gd name="T7" fmla="*/ 1 h 31"/>
                  <a:gd name="T8" fmla="*/ 0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232" y="31"/>
                      <a:pt x="232" y="31"/>
                      <a:pt x="232" y="31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2" name="Freeform 97">
                <a:extLst>
                  <a:ext uri="{FF2B5EF4-FFF2-40B4-BE49-F238E27FC236}">
                    <a16:creationId xmlns:a16="http://schemas.microsoft.com/office/drawing/2014/main" id="{FDE5B98F-22ED-4BD7-A682-17313F7E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9"/>
                <a:ext cx="318" cy="41"/>
              </a:xfrm>
              <a:custGeom>
                <a:avLst/>
                <a:gdLst>
                  <a:gd name="T0" fmla="*/ 0 w 232"/>
                  <a:gd name="T1" fmla="*/ 0 h 30"/>
                  <a:gd name="T2" fmla="*/ 232 w 232"/>
                  <a:gd name="T3" fmla="*/ 30 h 30"/>
                  <a:gd name="T4" fmla="*/ 232 w 232"/>
                  <a:gd name="T5" fmla="*/ 30 h 30"/>
                  <a:gd name="T6" fmla="*/ 220 w 232"/>
                  <a:gd name="T7" fmla="*/ 29 h 30"/>
                  <a:gd name="T8" fmla="*/ 209 w 232"/>
                  <a:gd name="T9" fmla="*/ 27 h 30"/>
                  <a:gd name="T10" fmla="*/ 197 w 232"/>
                  <a:gd name="T11" fmla="*/ 26 h 30"/>
                  <a:gd name="T12" fmla="*/ 186 w 232"/>
                  <a:gd name="T13" fmla="*/ 24 h 30"/>
                  <a:gd name="T14" fmla="*/ 174 w 232"/>
                  <a:gd name="T15" fmla="*/ 23 h 30"/>
                  <a:gd name="T16" fmla="*/ 162 w 232"/>
                  <a:gd name="T17" fmla="*/ 21 h 30"/>
                  <a:gd name="T18" fmla="*/ 151 w 232"/>
                  <a:gd name="T19" fmla="*/ 20 h 30"/>
                  <a:gd name="T20" fmla="*/ 139 w 232"/>
                  <a:gd name="T21" fmla="*/ 18 h 30"/>
                  <a:gd name="T22" fmla="*/ 128 w 232"/>
                  <a:gd name="T23" fmla="*/ 17 h 30"/>
                  <a:gd name="T24" fmla="*/ 116 w 232"/>
                  <a:gd name="T25" fmla="*/ 15 h 30"/>
                  <a:gd name="T26" fmla="*/ 104 w 232"/>
                  <a:gd name="T27" fmla="*/ 13 h 30"/>
                  <a:gd name="T28" fmla="*/ 93 w 232"/>
                  <a:gd name="T29" fmla="*/ 12 h 30"/>
                  <a:gd name="T30" fmla="*/ 81 w 232"/>
                  <a:gd name="T31" fmla="*/ 10 h 30"/>
                  <a:gd name="T32" fmla="*/ 70 w 232"/>
                  <a:gd name="T33" fmla="*/ 9 h 30"/>
                  <a:gd name="T34" fmla="*/ 58 w 232"/>
                  <a:gd name="T35" fmla="*/ 7 h 30"/>
                  <a:gd name="T36" fmla="*/ 46 w 232"/>
                  <a:gd name="T37" fmla="*/ 6 h 30"/>
                  <a:gd name="T38" fmla="*/ 35 w 232"/>
                  <a:gd name="T39" fmla="*/ 4 h 30"/>
                  <a:gd name="T40" fmla="*/ 23 w 232"/>
                  <a:gd name="T41" fmla="*/ 3 h 30"/>
                  <a:gd name="T42" fmla="*/ 12 w 232"/>
                  <a:gd name="T43" fmla="*/ 1 h 30"/>
                  <a:gd name="T44" fmla="*/ 0 w 232"/>
                  <a:gd name="T45" fmla="*/ 0 h 30"/>
                  <a:gd name="T46" fmla="*/ 0 w 232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2" h="30">
                    <a:moveTo>
                      <a:pt x="0" y="0"/>
                    </a:moveTo>
                    <a:cubicBezTo>
                      <a:pt x="232" y="30"/>
                      <a:pt x="232" y="30"/>
                      <a:pt x="232" y="30"/>
                    </a:cubicBezTo>
                    <a:cubicBezTo>
                      <a:pt x="232" y="30"/>
                      <a:pt x="232" y="30"/>
                      <a:pt x="232" y="30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09" y="27"/>
                      <a:pt x="209" y="27"/>
                      <a:pt x="209" y="27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62" y="21"/>
                      <a:pt x="162" y="21"/>
                      <a:pt x="162" y="21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39" y="18"/>
                      <a:pt x="139" y="18"/>
                      <a:pt x="139" y="18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3" name="Freeform 98">
                <a:extLst>
                  <a:ext uri="{FF2B5EF4-FFF2-40B4-BE49-F238E27FC236}">
                    <a16:creationId xmlns:a16="http://schemas.microsoft.com/office/drawing/2014/main" id="{AEA8F309-2597-4649-AF40-0981AF86B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9"/>
                <a:ext cx="318" cy="43"/>
              </a:xfrm>
              <a:custGeom>
                <a:avLst/>
                <a:gdLst>
                  <a:gd name="T0" fmla="*/ 0 w 232"/>
                  <a:gd name="T1" fmla="*/ 0 h 31"/>
                  <a:gd name="T2" fmla="*/ 232 w 232"/>
                  <a:gd name="T3" fmla="*/ 30 h 31"/>
                  <a:gd name="T4" fmla="*/ 232 w 232"/>
                  <a:gd name="T5" fmla="*/ 31 h 31"/>
                  <a:gd name="T6" fmla="*/ 0 w 232"/>
                  <a:gd name="T7" fmla="*/ 0 h 31"/>
                  <a:gd name="T8" fmla="*/ 0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232" y="30"/>
                      <a:pt x="232" y="30"/>
                      <a:pt x="232" y="30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4" name="Freeform 99">
                <a:extLst>
                  <a:ext uri="{FF2B5EF4-FFF2-40B4-BE49-F238E27FC236}">
                    <a16:creationId xmlns:a16="http://schemas.microsoft.com/office/drawing/2014/main" id="{A9965E5F-BE59-44ED-AC64-CE1CEB53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163 w 253"/>
                  <a:gd name="T1" fmla="*/ 19 h 255"/>
                  <a:gd name="T2" fmla="*/ 50 w 253"/>
                  <a:gd name="T3" fmla="*/ 99 h 255"/>
                  <a:gd name="T4" fmla="*/ 8 w 253"/>
                  <a:gd name="T5" fmla="*/ 249 h 255"/>
                  <a:gd name="T6" fmla="*/ 1 w 253"/>
                  <a:gd name="T7" fmla="*/ 255 h 255"/>
                  <a:gd name="T8" fmla="*/ 161 w 253"/>
                  <a:gd name="T9" fmla="*/ 12 h 255"/>
                  <a:gd name="T10" fmla="*/ 253 w 253"/>
                  <a:gd name="T11" fmla="*/ 0 h 255"/>
                  <a:gd name="T12" fmla="*/ 253 w 253"/>
                  <a:gd name="T13" fmla="*/ 7 h 255"/>
                  <a:gd name="T14" fmla="*/ 163 w 253"/>
                  <a:gd name="T15" fmla="*/ 19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163" y="19"/>
                    </a:moveTo>
                    <a:cubicBezTo>
                      <a:pt x="111" y="33"/>
                      <a:pt x="80" y="55"/>
                      <a:pt x="50" y="99"/>
                    </a:cubicBezTo>
                    <a:cubicBezTo>
                      <a:pt x="25" y="136"/>
                      <a:pt x="8" y="197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  <a:cubicBezTo>
                      <a:pt x="208" y="7"/>
                      <a:pt x="167" y="18"/>
                      <a:pt x="163" y="19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5" name="Freeform 100">
                <a:extLst>
                  <a:ext uri="{FF2B5EF4-FFF2-40B4-BE49-F238E27FC236}">
                    <a16:creationId xmlns:a16="http://schemas.microsoft.com/office/drawing/2014/main" id="{ED3979E3-5CE1-4BDC-B443-43147179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6" name="Freeform 101">
                <a:extLst>
                  <a:ext uri="{FF2B5EF4-FFF2-40B4-BE49-F238E27FC236}">
                    <a16:creationId xmlns:a16="http://schemas.microsoft.com/office/drawing/2014/main" id="{8BD2EB15-6420-4DE4-8751-E9278716C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7" name="Freeform 102">
                <a:extLst>
                  <a:ext uri="{FF2B5EF4-FFF2-40B4-BE49-F238E27FC236}">
                    <a16:creationId xmlns:a16="http://schemas.microsoft.com/office/drawing/2014/main" id="{D45B9F58-25FF-48E9-A9F4-2F2B63DC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8" name="Freeform 103">
                <a:extLst>
                  <a:ext uri="{FF2B5EF4-FFF2-40B4-BE49-F238E27FC236}">
                    <a16:creationId xmlns:a16="http://schemas.microsoft.com/office/drawing/2014/main" id="{01FED0C8-1DD3-41FD-BB87-D74A23083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49" name="Freeform 104">
                <a:extLst>
                  <a:ext uri="{FF2B5EF4-FFF2-40B4-BE49-F238E27FC236}">
                    <a16:creationId xmlns:a16="http://schemas.microsoft.com/office/drawing/2014/main" id="{6EA9FB5E-B660-430F-AA45-62089AB0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7 h 255"/>
                  <a:gd name="T2" fmla="*/ 245 w 253"/>
                  <a:gd name="T3" fmla="*/ 7 h 255"/>
                  <a:gd name="T4" fmla="*/ 241 w 253"/>
                  <a:gd name="T5" fmla="*/ 7 h 255"/>
                  <a:gd name="T6" fmla="*/ 237 w 253"/>
                  <a:gd name="T7" fmla="*/ 7 h 255"/>
                  <a:gd name="T8" fmla="*/ 233 w 253"/>
                  <a:gd name="T9" fmla="*/ 8 h 255"/>
                  <a:gd name="T10" fmla="*/ 229 w 253"/>
                  <a:gd name="T11" fmla="*/ 8 h 255"/>
                  <a:gd name="T12" fmla="*/ 225 w 253"/>
                  <a:gd name="T13" fmla="*/ 8 h 255"/>
                  <a:gd name="T14" fmla="*/ 221 w 253"/>
                  <a:gd name="T15" fmla="*/ 9 h 255"/>
                  <a:gd name="T16" fmla="*/ 216 w 253"/>
                  <a:gd name="T17" fmla="*/ 9 h 255"/>
                  <a:gd name="T18" fmla="*/ 212 w 253"/>
                  <a:gd name="T19" fmla="*/ 10 h 255"/>
                  <a:gd name="T20" fmla="*/ 207 w 253"/>
                  <a:gd name="T21" fmla="*/ 10 h 255"/>
                  <a:gd name="T22" fmla="*/ 202 w 253"/>
                  <a:gd name="T23" fmla="*/ 11 h 255"/>
                  <a:gd name="T24" fmla="*/ 198 w 253"/>
                  <a:gd name="T25" fmla="*/ 12 h 255"/>
                  <a:gd name="T26" fmla="*/ 193 w 253"/>
                  <a:gd name="T27" fmla="*/ 13 h 255"/>
                  <a:gd name="T28" fmla="*/ 188 w 253"/>
                  <a:gd name="T29" fmla="*/ 14 h 255"/>
                  <a:gd name="T30" fmla="*/ 183 w 253"/>
                  <a:gd name="T31" fmla="*/ 14 h 255"/>
                  <a:gd name="T32" fmla="*/ 178 w 253"/>
                  <a:gd name="T33" fmla="*/ 15 h 255"/>
                  <a:gd name="T34" fmla="*/ 173 w 253"/>
                  <a:gd name="T35" fmla="*/ 17 h 255"/>
                  <a:gd name="T36" fmla="*/ 168 w 253"/>
                  <a:gd name="T37" fmla="*/ 18 h 255"/>
                  <a:gd name="T38" fmla="*/ 163 w 253"/>
                  <a:gd name="T39" fmla="*/ 19 h 255"/>
                  <a:gd name="T40" fmla="*/ 141 w 253"/>
                  <a:gd name="T41" fmla="*/ 25 h 255"/>
                  <a:gd name="T42" fmla="*/ 121 w 253"/>
                  <a:gd name="T43" fmla="*/ 34 h 255"/>
                  <a:gd name="T44" fmla="*/ 103 w 253"/>
                  <a:gd name="T45" fmla="*/ 45 h 255"/>
                  <a:gd name="T46" fmla="*/ 87 w 253"/>
                  <a:gd name="T47" fmla="*/ 57 h 255"/>
                  <a:gd name="T48" fmla="*/ 73 w 253"/>
                  <a:gd name="T49" fmla="*/ 70 h 255"/>
                  <a:gd name="T50" fmla="*/ 61 w 253"/>
                  <a:gd name="T51" fmla="*/ 84 h 255"/>
                  <a:gd name="T52" fmla="*/ 50 w 253"/>
                  <a:gd name="T53" fmla="*/ 99 h 255"/>
                  <a:gd name="T54" fmla="*/ 41 w 253"/>
                  <a:gd name="T55" fmla="*/ 115 h 255"/>
                  <a:gd name="T56" fmla="*/ 33 w 253"/>
                  <a:gd name="T57" fmla="*/ 130 h 255"/>
                  <a:gd name="T58" fmla="*/ 27 w 253"/>
                  <a:gd name="T59" fmla="*/ 146 h 255"/>
                  <a:gd name="T60" fmla="*/ 21 w 253"/>
                  <a:gd name="T61" fmla="*/ 162 h 255"/>
                  <a:gd name="T62" fmla="*/ 17 w 253"/>
                  <a:gd name="T63" fmla="*/ 177 h 255"/>
                  <a:gd name="T64" fmla="*/ 14 w 253"/>
                  <a:gd name="T65" fmla="*/ 191 h 255"/>
                  <a:gd name="T66" fmla="*/ 12 w 253"/>
                  <a:gd name="T67" fmla="*/ 205 h 255"/>
                  <a:gd name="T68" fmla="*/ 10 w 253"/>
                  <a:gd name="T69" fmla="*/ 217 h 255"/>
                  <a:gd name="T70" fmla="*/ 8 w 253"/>
                  <a:gd name="T71" fmla="*/ 243 h 255"/>
                  <a:gd name="T72" fmla="*/ 8 w 253"/>
                  <a:gd name="T73" fmla="*/ 247 h 255"/>
                  <a:gd name="T74" fmla="*/ 8 w 253"/>
                  <a:gd name="T75" fmla="*/ 249 h 255"/>
                  <a:gd name="T76" fmla="*/ 1 w 253"/>
                  <a:gd name="T77" fmla="*/ 255 h 255"/>
                  <a:gd name="T78" fmla="*/ 161 w 253"/>
                  <a:gd name="T79" fmla="*/ 12 h 255"/>
                  <a:gd name="T80" fmla="*/ 253 w 253"/>
                  <a:gd name="T81" fmla="*/ 0 h 255"/>
                  <a:gd name="T82" fmla="*/ 253 w 253"/>
                  <a:gd name="T83" fmla="*/ 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5">
                    <a:moveTo>
                      <a:pt x="253" y="7"/>
                    </a:moveTo>
                    <a:cubicBezTo>
                      <a:pt x="251" y="7"/>
                      <a:pt x="248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7"/>
                      <a:pt x="253" y="7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0" name="Freeform 105">
                <a:extLst>
                  <a:ext uri="{FF2B5EF4-FFF2-40B4-BE49-F238E27FC236}">
                    <a16:creationId xmlns:a16="http://schemas.microsoft.com/office/drawing/2014/main" id="{3076B560-AD15-4C4B-B448-39178FE8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3 h 255"/>
                  <a:gd name="T2" fmla="*/ 246 w 253"/>
                  <a:gd name="T3" fmla="*/ 3 h 255"/>
                  <a:gd name="T4" fmla="*/ 253 w 253"/>
                  <a:gd name="T5" fmla="*/ 4 h 255"/>
                  <a:gd name="T6" fmla="*/ 253 w 253"/>
                  <a:gd name="T7" fmla="*/ 7 h 255"/>
                  <a:gd name="T8" fmla="*/ 249 w 253"/>
                  <a:gd name="T9" fmla="*/ 7 h 255"/>
                  <a:gd name="T10" fmla="*/ 245 w 253"/>
                  <a:gd name="T11" fmla="*/ 7 h 255"/>
                  <a:gd name="T12" fmla="*/ 241 w 253"/>
                  <a:gd name="T13" fmla="*/ 7 h 255"/>
                  <a:gd name="T14" fmla="*/ 237 w 253"/>
                  <a:gd name="T15" fmla="*/ 7 h 255"/>
                  <a:gd name="T16" fmla="*/ 233 w 253"/>
                  <a:gd name="T17" fmla="*/ 8 h 255"/>
                  <a:gd name="T18" fmla="*/ 229 w 253"/>
                  <a:gd name="T19" fmla="*/ 8 h 255"/>
                  <a:gd name="T20" fmla="*/ 225 w 253"/>
                  <a:gd name="T21" fmla="*/ 8 h 255"/>
                  <a:gd name="T22" fmla="*/ 221 w 253"/>
                  <a:gd name="T23" fmla="*/ 9 h 255"/>
                  <a:gd name="T24" fmla="*/ 216 w 253"/>
                  <a:gd name="T25" fmla="*/ 9 h 255"/>
                  <a:gd name="T26" fmla="*/ 212 w 253"/>
                  <a:gd name="T27" fmla="*/ 10 h 255"/>
                  <a:gd name="T28" fmla="*/ 207 w 253"/>
                  <a:gd name="T29" fmla="*/ 10 h 255"/>
                  <a:gd name="T30" fmla="*/ 202 w 253"/>
                  <a:gd name="T31" fmla="*/ 11 h 255"/>
                  <a:gd name="T32" fmla="*/ 198 w 253"/>
                  <a:gd name="T33" fmla="*/ 12 h 255"/>
                  <a:gd name="T34" fmla="*/ 193 w 253"/>
                  <a:gd name="T35" fmla="*/ 13 h 255"/>
                  <a:gd name="T36" fmla="*/ 188 w 253"/>
                  <a:gd name="T37" fmla="*/ 14 h 255"/>
                  <a:gd name="T38" fmla="*/ 183 w 253"/>
                  <a:gd name="T39" fmla="*/ 14 h 255"/>
                  <a:gd name="T40" fmla="*/ 178 w 253"/>
                  <a:gd name="T41" fmla="*/ 15 h 255"/>
                  <a:gd name="T42" fmla="*/ 173 w 253"/>
                  <a:gd name="T43" fmla="*/ 17 h 255"/>
                  <a:gd name="T44" fmla="*/ 168 w 253"/>
                  <a:gd name="T45" fmla="*/ 18 h 255"/>
                  <a:gd name="T46" fmla="*/ 163 w 253"/>
                  <a:gd name="T47" fmla="*/ 19 h 255"/>
                  <a:gd name="T48" fmla="*/ 141 w 253"/>
                  <a:gd name="T49" fmla="*/ 25 h 255"/>
                  <a:gd name="T50" fmla="*/ 121 w 253"/>
                  <a:gd name="T51" fmla="*/ 34 h 255"/>
                  <a:gd name="T52" fmla="*/ 103 w 253"/>
                  <a:gd name="T53" fmla="*/ 45 h 255"/>
                  <a:gd name="T54" fmla="*/ 87 w 253"/>
                  <a:gd name="T55" fmla="*/ 57 h 255"/>
                  <a:gd name="T56" fmla="*/ 73 w 253"/>
                  <a:gd name="T57" fmla="*/ 70 h 255"/>
                  <a:gd name="T58" fmla="*/ 61 w 253"/>
                  <a:gd name="T59" fmla="*/ 84 h 255"/>
                  <a:gd name="T60" fmla="*/ 50 w 253"/>
                  <a:gd name="T61" fmla="*/ 99 h 255"/>
                  <a:gd name="T62" fmla="*/ 41 w 253"/>
                  <a:gd name="T63" fmla="*/ 115 h 255"/>
                  <a:gd name="T64" fmla="*/ 33 w 253"/>
                  <a:gd name="T65" fmla="*/ 130 h 255"/>
                  <a:gd name="T66" fmla="*/ 27 w 253"/>
                  <a:gd name="T67" fmla="*/ 146 h 255"/>
                  <a:gd name="T68" fmla="*/ 21 w 253"/>
                  <a:gd name="T69" fmla="*/ 162 h 255"/>
                  <a:gd name="T70" fmla="*/ 17 w 253"/>
                  <a:gd name="T71" fmla="*/ 177 h 255"/>
                  <a:gd name="T72" fmla="*/ 14 w 253"/>
                  <a:gd name="T73" fmla="*/ 191 h 255"/>
                  <a:gd name="T74" fmla="*/ 12 w 253"/>
                  <a:gd name="T75" fmla="*/ 205 h 255"/>
                  <a:gd name="T76" fmla="*/ 10 w 253"/>
                  <a:gd name="T77" fmla="*/ 217 h 255"/>
                  <a:gd name="T78" fmla="*/ 8 w 253"/>
                  <a:gd name="T79" fmla="*/ 243 h 255"/>
                  <a:gd name="T80" fmla="*/ 8 w 253"/>
                  <a:gd name="T81" fmla="*/ 247 h 255"/>
                  <a:gd name="T82" fmla="*/ 8 w 253"/>
                  <a:gd name="T83" fmla="*/ 249 h 255"/>
                  <a:gd name="T84" fmla="*/ 1 w 253"/>
                  <a:gd name="T85" fmla="*/ 255 h 255"/>
                  <a:gd name="T86" fmla="*/ 161 w 253"/>
                  <a:gd name="T87" fmla="*/ 12 h 255"/>
                  <a:gd name="T88" fmla="*/ 167 w 253"/>
                  <a:gd name="T89" fmla="*/ 11 h 255"/>
                  <a:gd name="T90" fmla="*/ 253 w 253"/>
                  <a:gd name="T91" fmla="*/ 0 h 255"/>
                  <a:gd name="T92" fmla="*/ 253 w 253"/>
                  <a:gd name="T9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3"/>
                    </a:moveTo>
                    <a:cubicBezTo>
                      <a:pt x="252" y="4"/>
                      <a:pt x="249" y="3"/>
                      <a:pt x="246" y="3"/>
                    </a:cubicBezTo>
                    <a:cubicBezTo>
                      <a:pt x="249" y="4"/>
                      <a:pt x="249" y="4"/>
                      <a:pt x="253" y="4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3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1" name="Freeform 106">
                <a:extLst>
                  <a:ext uri="{FF2B5EF4-FFF2-40B4-BE49-F238E27FC236}">
                    <a16:creationId xmlns:a16="http://schemas.microsoft.com/office/drawing/2014/main" id="{A4EDE092-9504-418A-9F5B-0D5B3B516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50 w 253"/>
                  <a:gd name="T3" fmla="*/ 3 h 255"/>
                  <a:gd name="T4" fmla="*/ 232 w 253"/>
                  <a:gd name="T5" fmla="*/ 4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167 w 253"/>
                  <a:gd name="T91" fmla="*/ 11 h 255"/>
                  <a:gd name="T92" fmla="*/ 253 w 253"/>
                  <a:gd name="T93" fmla="*/ 0 h 255"/>
                  <a:gd name="T94" fmla="*/ 253 w 253"/>
                  <a:gd name="T95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3" y="3"/>
                      <a:pt x="251" y="2"/>
                      <a:pt x="250" y="3"/>
                    </a:cubicBezTo>
                    <a:cubicBezTo>
                      <a:pt x="241" y="3"/>
                      <a:pt x="241" y="3"/>
                      <a:pt x="232" y="4"/>
                    </a:cubicBezTo>
                    <a:cubicBezTo>
                      <a:pt x="239" y="5"/>
                      <a:pt x="246" y="4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2" name="Freeform 107">
                <a:extLst>
                  <a:ext uri="{FF2B5EF4-FFF2-40B4-BE49-F238E27FC236}">
                    <a16:creationId xmlns:a16="http://schemas.microsoft.com/office/drawing/2014/main" id="{B2EDA3CB-75DA-428C-9DB5-3C9AB6922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49 w 253"/>
                  <a:gd name="T3" fmla="*/ 2 h 255"/>
                  <a:gd name="T4" fmla="*/ 216 w 253"/>
                  <a:gd name="T5" fmla="*/ 6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167 w 253"/>
                  <a:gd name="T91" fmla="*/ 11 h 255"/>
                  <a:gd name="T92" fmla="*/ 253 w 253"/>
                  <a:gd name="T93" fmla="*/ 0 h 255"/>
                  <a:gd name="T94" fmla="*/ 253 w 253"/>
                  <a:gd name="T95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2" y="3"/>
                      <a:pt x="251" y="2"/>
                      <a:pt x="249" y="2"/>
                    </a:cubicBezTo>
                    <a:cubicBezTo>
                      <a:pt x="238" y="2"/>
                      <a:pt x="227" y="4"/>
                      <a:pt x="216" y="6"/>
                    </a:cubicBezTo>
                    <a:cubicBezTo>
                      <a:pt x="228" y="6"/>
                      <a:pt x="241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63" y="12"/>
                      <a:pt x="165" y="11"/>
                      <a:pt x="167" y="11"/>
                    </a:cubicBezTo>
                    <a:cubicBezTo>
                      <a:pt x="200" y="4"/>
                      <a:pt x="226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3" name="Freeform 108">
                <a:extLst>
                  <a:ext uri="{FF2B5EF4-FFF2-40B4-BE49-F238E27FC236}">
                    <a16:creationId xmlns:a16="http://schemas.microsoft.com/office/drawing/2014/main" id="{66C69F39-9F10-4DDF-9391-415E07C3C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49 w 253"/>
                  <a:gd name="T3" fmla="*/ 2 h 255"/>
                  <a:gd name="T4" fmla="*/ 195 w 253"/>
                  <a:gd name="T5" fmla="*/ 9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2" y="3"/>
                      <a:pt x="251" y="2"/>
                      <a:pt x="249" y="2"/>
                    </a:cubicBezTo>
                    <a:cubicBezTo>
                      <a:pt x="239" y="2"/>
                      <a:pt x="219" y="3"/>
                      <a:pt x="195" y="9"/>
                    </a:cubicBezTo>
                    <a:cubicBezTo>
                      <a:pt x="251" y="5"/>
                      <a:pt x="251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4" name="Freeform 109">
                <a:extLst>
                  <a:ext uri="{FF2B5EF4-FFF2-40B4-BE49-F238E27FC236}">
                    <a16:creationId xmlns:a16="http://schemas.microsoft.com/office/drawing/2014/main" id="{D583E45E-C295-415D-A0EF-1450EF22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2 h 255"/>
                  <a:gd name="T2" fmla="*/ 251 w 253"/>
                  <a:gd name="T3" fmla="*/ 2 h 255"/>
                  <a:gd name="T4" fmla="*/ 172 w 253"/>
                  <a:gd name="T5" fmla="*/ 13 h 255"/>
                  <a:gd name="T6" fmla="*/ 253 w 253"/>
                  <a:gd name="T7" fmla="*/ 5 h 255"/>
                  <a:gd name="T8" fmla="*/ 253 w 253"/>
                  <a:gd name="T9" fmla="*/ 7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2"/>
                    </a:moveTo>
                    <a:cubicBezTo>
                      <a:pt x="253" y="2"/>
                      <a:pt x="251" y="2"/>
                      <a:pt x="251" y="2"/>
                    </a:cubicBezTo>
                    <a:cubicBezTo>
                      <a:pt x="239" y="2"/>
                      <a:pt x="208" y="3"/>
                      <a:pt x="172" y="13"/>
                    </a:cubicBezTo>
                    <a:cubicBezTo>
                      <a:pt x="199" y="11"/>
                      <a:pt x="226" y="5"/>
                      <a:pt x="253" y="5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2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5" name="Freeform 110">
                <a:extLst>
                  <a:ext uri="{FF2B5EF4-FFF2-40B4-BE49-F238E27FC236}">
                    <a16:creationId xmlns:a16="http://schemas.microsoft.com/office/drawing/2014/main" id="{DF86D696-BFE2-4D8E-B8D7-B37DB847B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2 h 255"/>
                  <a:gd name="T4" fmla="*/ 207 w 253"/>
                  <a:gd name="T5" fmla="*/ 5 h 255"/>
                  <a:gd name="T6" fmla="*/ 160 w 253"/>
                  <a:gd name="T7" fmla="*/ 16 h 255"/>
                  <a:gd name="T8" fmla="*/ 253 w 253"/>
                  <a:gd name="T9" fmla="*/ 6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2"/>
                      <a:pt x="249" y="2"/>
                    </a:cubicBezTo>
                    <a:cubicBezTo>
                      <a:pt x="237" y="2"/>
                      <a:pt x="221" y="3"/>
                      <a:pt x="207" y="5"/>
                    </a:cubicBezTo>
                    <a:cubicBezTo>
                      <a:pt x="178" y="10"/>
                      <a:pt x="166" y="14"/>
                      <a:pt x="160" y="16"/>
                    </a:cubicBezTo>
                    <a:cubicBezTo>
                      <a:pt x="191" y="13"/>
                      <a:pt x="222" y="5"/>
                      <a:pt x="253" y="6"/>
                    </a:cubicBezTo>
                    <a:cubicBezTo>
                      <a:pt x="253" y="6"/>
                      <a:pt x="253" y="7"/>
                      <a:pt x="253" y="7"/>
                    </a:cubicBezTo>
                    <a:cubicBezTo>
                      <a:pt x="252" y="7"/>
                      <a:pt x="251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6" name="Freeform 111">
                <a:extLst>
                  <a:ext uri="{FF2B5EF4-FFF2-40B4-BE49-F238E27FC236}">
                    <a16:creationId xmlns:a16="http://schemas.microsoft.com/office/drawing/2014/main" id="{364224F7-3C7F-4F7A-891F-8E84AE9B7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46 w 253"/>
                  <a:gd name="T5" fmla="*/ 20 h 255"/>
                  <a:gd name="T6" fmla="*/ 158 w 253"/>
                  <a:gd name="T7" fmla="*/ 17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17" y="2"/>
                      <a:pt x="168" y="10"/>
                      <a:pt x="146" y="20"/>
                    </a:cubicBezTo>
                    <a:cubicBezTo>
                      <a:pt x="150" y="20"/>
                      <a:pt x="155" y="18"/>
                      <a:pt x="158" y="17"/>
                    </a:cubicBezTo>
                    <a:cubicBezTo>
                      <a:pt x="177" y="13"/>
                      <a:pt x="215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7" name="Freeform 112">
                <a:extLst>
                  <a:ext uri="{FF2B5EF4-FFF2-40B4-BE49-F238E27FC236}">
                    <a16:creationId xmlns:a16="http://schemas.microsoft.com/office/drawing/2014/main" id="{1659C075-6104-4C93-9C46-87756C846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31 w 253"/>
                  <a:gd name="T5" fmla="*/ 25 h 255"/>
                  <a:gd name="T6" fmla="*/ 143 w 253"/>
                  <a:gd name="T7" fmla="*/ 22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14" y="2"/>
                      <a:pt x="157" y="12"/>
                      <a:pt x="131" y="25"/>
                    </a:cubicBezTo>
                    <a:cubicBezTo>
                      <a:pt x="135" y="25"/>
                      <a:pt x="139" y="23"/>
                      <a:pt x="143" y="22"/>
                    </a:cubicBezTo>
                    <a:cubicBezTo>
                      <a:pt x="143" y="22"/>
                      <a:pt x="197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8" name="Freeform 113">
                <a:extLst>
                  <a:ext uri="{FF2B5EF4-FFF2-40B4-BE49-F238E27FC236}">
                    <a16:creationId xmlns:a16="http://schemas.microsoft.com/office/drawing/2014/main" id="{AE4A6C29-5755-4AB3-A4C0-7AC0FBA7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18 w 253"/>
                  <a:gd name="T5" fmla="*/ 31 h 255"/>
                  <a:gd name="T6" fmla="*/ 123 w 253"/>
                  <a:gd name="T7" fmla="*/ 30 h 255"/>
                  <a:gd name="T8" fmla="*/ 253 w 253"/>
                  <a:gd name="T9" fmla="*/ 6 h 255"/>
                  <a:gd name="T10" fmla="*/ 249 w 253"/>
                  <a:gd name="T11" fmla="*/ 7 h 255"/>
                  <a:gd name="T12" fmla="*/ 245 w 253"/>
                  <a:gd name="T13" fmla="*/ 7 h 255"/>
                  <a:gd name="T14" fmla="*/ 241 w 253"/>
                  <a:gd name="T15" fmla="*/ 7 h 255"/>
                  <a:gd name="T16" fmla="*/ 237 w 253"/>
                  <a:gd name="T17" fmla="*/ 7 h 255"/>
                  <a:gd name="T18" fmla="*/ 233 w 253"/>
                  <a:gd name="T19" fmla="*/ 8 h 255"/>
                  <a:gd name="T20" fmla="*/ 229 w 253"/>
                  <a:gd name="T21" fmla="*/ 8 h 255"/>
                  <a:gd name="T22" fmla="*/ 225 w 253"/>
                  <a:gd name="T23" fmla="*/ 8 h 255"/>
                  <a:gd name="T24" fmla="*/ 221 w 253"/>
                  <a:gd name="T25" fmla="*/ 9 h 255"/>
                  <a:gd name="T26" fmla="*/ 216 w 253"/>
                  <a:gd name="T27" fmla="*/ 9 h 255"/>
                  <a:gd name="T28" fmla="*/ 212 w 253"/>
                  <a:gd name="T29" fmla="*/ 10 h 255"/>
                  <a:gd name="T30" fmla="*/ 207 w 253"/>
                  <a:gd name="T31" fmla="*/ 10 h 255"/>
                  <a:gd name="T32" fmla="*/ 202 w 253"/>
                  <a:gd name="T33" fmla="*/ 11 h 255"/>
                  <a:gd name="T34" fmla="*/ 198 w 253"/>
                  <a:gd name="T35" fmla="*/ 12 h 255"/>
                  <a:gd name="T36" fmla="*/ 193 w 253"/>
                  <a:gd name="T37" fmla="*/ 13 h 255"/>
                  <a:gd name="T38" fmla="*/ 188 w 253"/>
                  <a:gd name="T39" fmla="*/ 14 h 255"/>
                  <a:gd name="T40" fmla="*/ 183 w 253"/>
                  <a:gd name="T41" fmla="*/ 14 h 255"/>
                  <a:gd name="T42" fmla="*/ 178 w 253"/>
                  <a:gd name="T43" fmla="*/ 15 h 255"/>
                  <a:gd name="T44" fmla="*/ 173 w 253"/>
                  <a:gd name="T45" fmla="*/ 17 h 255"/>
                  <a:gd name="T46" fmla="*/ 168 w 253"/>
                  <a:gd name="T47" fmla="*/ 18 h 255"/>
                  <a:gd name="T48" fmla="*/ 163 w 253"/>
                  <a:gd name="T49" fmla="*/ 19 h 255"/>
                  <a:gd name="T50" fmla="*/ 141 w 253"/>
                  <a:gd name="T51" fmla="*/ 25 h 255"/>
                  <a:gd name="T52" fmla="*/ 121 w 253"/>
                  <a:gd name="T53" fmla="*/ 34 h 255"/>
                  <a:gd name="T54" fmla="*/ 103 w 253"/>
                  <a:gd name="T55" fmla="*/ 45 h 255"/>
                  <a:gd name="T56" fmla="*/ 87 w 253"/>
                  <a:gd name="T57" fmla="*/ 57 h 255"/>
                  <a:gd name="T58" fmla="*/ 73 w 253"/>
                  <a:gd name="T59" fmla="*/ 70 h 255"/>
                  <a:gd name="T60" fmla="*/ 61 w 253"/>
                  <a:gd name="T61" fmla="*/ 84 h 255"/>
                  <a:gd name="T62" fmla="*/ 50 w 253"/>
                  <a:gd name="T63" fmla="*/ 99 h 255"/>
                  <a:gd name="T64" fmla="*/ 41 w 253"/>
                  <a:gd name="T65" fmla="*/ 115 h 255"/>
                  <a:gd name="T66" fmla="*/ 33 w 253"/>
                  <a:gd name="T67" fmla="*/ 130 h 255"/>
                  <a:gd name="T68" fmla="*/ 27 w 253"/>
                  <a:gd name="T69" fmla="*/ 146 h 255"/>
                  <a:gd name="T70" fmla="*/ 21 w 253"/>
                  <a:gd name="T71" fmla="*/ 162 h 255"/>
                  <a:gd name="T72" fmla="*/ 17 w 253"/>
                  <a:gd name="T73" fmla="*/ 177 h 255"/>
                  <a:gd name="T74" fmla="*/ 14 w 253"/>
                  <a:gd name="T75" fmla="*/ 191 h 255"/>
                  <a:gd name="T76" fmla="*/ 12 w 253"/>
                  <a:gd name="T77" fmla="*/ 205 h 255"/>
                  <a:gd name="T78" fmla="*/ 10 w 253"/>
                  <a:gd name="T79" fmla="*/ 217 h 255"/>
                  <a:gd name="T80" fmla="*/ 8 w 253"/>
                  <a:gd name="T81" fmla="*/ 243 h 255"/>
                  <a:gd name="T82" fmla="*/ 8 w 253"/>
                  <a:gd name="T83" fmla="*/ 247 h 255"/>
                  <a:gd name="T84" fmla="*/ 8 w 253"/>
                  <a:gd name="T85" fmla="*/ 249 h 255"/>
                  <a:gd name="T86" fmla="*/ 1 w 253"/>
                  <a:gd name="T87" fmla="*/ 255 h 255"/>
                  <a:gd name="T88" fmla="*/ 161 w 253"/>
                  <a:gd name="T89" fmla="*/ 12 h 255"/>
                  <a:gd name="T90" fmla="*/ 253 w 253"/>
                  <a:gd name="T91" fmla="*/ 0 h 255"/>
                  <a:gd name="T92" fmla="*/ 253 w 253"/>
                  <a:gd name="T9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31" y="1"/>
                      <a:pt x="156" y="7"/>
                      <a:pt x="118" y="31"/>
                    </a:cubicBezTo>
                    <a:cubicBezTo>
                      <a:pt x="119" y="31"/>
                      <a:pt x="121" y="30"/>
                      <a:pt x="123" y="30"/>
                    </a:cubicBezTo>
                    <a:cubicBezTo>
                      <a:pt x="170" y="11"/>
                      <a:pt x="228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1"/>
                      <a:pt x="253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59" name="Freeform 114">
                <a:extLst>
                  <a:ext uri="{FF2B5EF4-FFF2-40B4-BE49-F238E27FC236}">
                    <a16:creationId xmlns:a16="http://schemas.microsoft.com/office/drawing/2014/main" id="{D099A9EA-36E8-456C-9C8C-CBB822E69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105 w 253"/>
                  <a:gd name="T5" fmla="*/ 39 h 255"/>
                  <a:gd name="T6" fmla="*/ 114 w 253"/>
                  <a:gd name="T7" fmla="*/ 35 h 255"/>
                  <a:gd name="T8" fmla="*/ 246 w 253"/>
                  <a:gd name="T9" fmla="*/ 6 h 255"/>
                  <a:gd name="T10" fmla="*/ 250 w 253"/>
                  <a:gd name="T11" fmla="*/ 6 h 255"/>
                  <a:gd name="T12" fmla="*/ 253 w 253"/>
                  <a:gd name="T13" fmla="*/ 6 h 255"/>
                  <a:gd name="T14" fmla="*/ 249 w 253"/>
                  <a:gd name="T15" fmla="*/ 7 h 255"/>
                  <a:gd name="T16" fmla="*/ 245 w 253"/>
                  <a:gd name="T17" fmla="*/ 7 h 255"/>
                  <a:gd name="T18" fmla="*/ 241 w 253"/>
                  <a:gd name="T19" fmla="*/ 7 h 255"/>
                  <a:gd name="T20" fmla="*/ 237 w 253"/>
                  <a:gd name="T21" fmla="*/ 7 h 255"/>
                  <a:gd name="T22" fmla="*/ 233 w 253"/>
                  <a:gd name="T23" fmla="*/ 8 h 255"/>
                  <a:gd name="T24" fmla="*/ 229 w 253"/>
                  <a:gd name="T25" fmla="*/ 8 h 255"/>
                  <a:gd name="T26" fmla="*/ 225 w 253"/>
                  <a:gd name="T27" fmla="*/ 8 h 255"/>
                  <a:gd name="T28" fmla="*/ 221 w 253"/>
                  <a:gd name="T29" fmla="*/ 9 h 255"/>
                  <a:gd name="T30" fmla="*/ 216 w 253"/>
                  <a:gd name="T31" fmla="*/ 9 h 255"/>
                  <a:gd name="T32" fmla="*/ 212 w 253"/>
                  <a:gd name="T33" fmla="*/ 10 h 255"/>
                  <a:gd name="T34" fmla="*/ 207 w 253"/>
                  <a:gd name="T35" fmla="*/ 10 h 255"/>
                  <a:gd name="T36" fmla="*/ 202 w 253"/>
                  <a:gd name="T37" fmla="*/ 11 h 255"/>
                  <a:gd name="T38" fmla="*/ 198 w 253"/>
                  <a:gd name="T39" fmla="*/ 12 h 255"/>
                  <a:gd name="T40" fmla="*/ 193 w 253"/>
                  <a:gd name="T41" fmla="*/ 13 h 255"/>
                  <a:gd name="T42" fmla="*/ 188 w 253"/>
                  <a:gd name="T43" fmla="*/ 14 h 255"/>
                  <a:gd name="T44" fmla="*/ 183 w 253"/>
                  <a:gd name="T45" fmla="*/ 14 h 255"/>
                  <a:gd name="T46" fmla="*/ 178 w 253"/>
                  <a:gd name="T47" fmla="*/ 15 h 255"/>
                  <a:gd name="T48" fmla="*/ 173 w 253"/>
                  <a:gd name="T49" fmla="*/ 17 h 255"/>
                  <a:gd name="T50" fmla="*/ 168 w 253"/>
                  <a:gd name="T51" fmla="*/ 18 h 255"/>
                  <a:gd name="T52" fmla="*/ 163 w 253"/>
                  <a:gd name="T53" fmla="*/ 19 h 255"/>
                  <a:gd name="T54" fmla="*/ 141 w 253"/>
                  <a:gd name="T55" fmla="*/ 25 h 255"/>
                  <a:gd name="T56" fmla="*/ 121 w 253"/>
                  <a:gd name="T57" fmla="*/ 34 h 255"/>
                  <a:gd name="T58" fmla="*/ 103 w 253"/>
                  <a:gd name="T59" fmla="*/ 45 h 255"/>
                  <a:gd name="T60" fmla="*/ 87 w 253"/>
                  <a:gd name="T61" fmla="*/ 57 h 255"/>
                  <a:gd name="T62" fmla="*/ 73 w 253"/>
                  <a:gd name="T63" fmla="*/ 70 h 255"/>
                  <a:gd name="T64" fmla="*/ 61 w 253"/>
                  <a:gd name="T65" fmla="*/ 84 h 255"/>
                  <a:gd name="T66" fmla="*/ 50 w 253"/>
                  <a:gd name="T67" fmla="*/ 99 h 255"/>
                  <a:gd name="T68" fmla="*/ 41 w 253"/>
                  <a:gd name="T69" fmla="*/ 115 h 255"/>
                  <a:gd name="T70" fmla="*/ 33 w 253"/>
                  <a:gd name="T71" fmla="*/ 130 h 255"/>
                  <a:gd name="T72" fmla="*/ 27 w 253"/>
                  <a:gd name="T73" fmla="*/ 146 h 255"/>
                  <a:gd name="T74" fmla="*/ 21 w 253"/>
                  <a:gd name="T75" fmla="*/ 162 h 255"/>
                  <a:gd name="T76" fmla="*/ 17 w 253"/>
                  <a:gd name="T77" fmla="*/ 177 h 255"/>
                  <a:gd name="T78" fmla="*/ 14 w 253"/>
                  <a:gd name="T79" fmla="*/ 191 h 255"/>
                  <a:gd name="T80" fmla="*/ 12 w 253"/>
                  <a:gd name="T81" fmla="*/ 205 h 255"/>
                  <a:gd name="T82" fmla="*/ 10 w 253"/>
                  <a:gd name="T83" fmla="*/ 217 h 255"/>
                  <a:gd name="T84" fmla="*/ 8 w 253"/>
                  <a:gd name="T85" fmla="*/ 243 h 255"/>
                  <a:gd name="T86" fmla="*/ 8 w 253"/>
                  <a:gd name="T87" fmla="*/ 247 h 255"/>
                  <a:gd name="T88" fmla="*/ 8 w 253"/>
                  <a:gd name="T89" fmla="*/ 249 h 255"/>
                  <a:gd name="T90" fmla="*/ 1 w 253"/>
                  <a:gd name="T91" fmla="*/ 255 h 255"/>
                  <a:gd name="T92" fmla="*/ 161 w 253"/>
                  <a:gd name="T93" fmla="*/ 12 h 255"/>
                  <a:gd name="T94" fmla="*/ 253 w 253"/>
                  <a:gd name="T95" fmla="*/ 0 h 255"/>
                  <a:gd name="T96" fmla="*/ 253 w 253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24" y="1"/>
                      <a:pt x="143" y="9"/>
                      <a:pt x="105" y="39"/>
                    </a:cubicBezTo>
                    <a:cubicBezTo>
                      <a:pt x="108" y="38"/>
                      <a:pt x="112" y="36"/>
                      <a:pt x="114" y="35"/>
                    </a:cubicBezTo>
                    <a:cubicBezTo>
                      <a:pt x="167" y="9"/>
                      <a:pt x="243" y="6"/>
                      <a:pt x="246" y="6"/>
                    </a:cubicBezTo>
                    <a:cubicBezTo>
                      <a:pt x="250" y="6"/>
                      <a:pt x="250" y="6"/>
                      <a:pt x="250" y="6"/>
                    </a:cubicBezTo>
                    <a:cubicBezTo>
                      <a:pt x="253" y="6"/>
                      <a:pt x="253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0" name="Freeform 115">
                <a:extLst>
                  <a:ext uri="{FF2B5EF4-FFF2-40B4-BE49-F238E27FC236}">
                    <a16:creationId xmlns:a16="http://schemas.microsoft.com/office/drawing/2014/main" id="{48BDC551-A499-45E0-BE89-16E738274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94 w 253"/>
                  <a:gd name="T5" fmla="*/ 46 h 255"/>
                  <a:gd name="T6" fmla="*/ 102 w 253"/>
                  <a:gd name="T7" fmla="*/ 42 h 255"/>
                  <a:gd name="T8" fmla="*/ 246 w 253"/>
                  <a:gd name="T9" fmla="*/ 6 h 255"/>
                  <a:gd name="T10" fmla="*/ 250 w 253"/>
                  <a:gd name="T11" fmla="*/ 6 h 255"/>
                  <a:gd name="T12" fmla="*/ 253 w 253"/>
                  <a:gd name="T13" fmla="*/ 6 h 255"/>
                  <a:gd name="T14" fmla="*/ 249 w 253"/>
                  <a:gd name="T15" fmla="*/ 7 h 255"/>
                  <a:gd name="T16" fmla="*/ 245 w 253"/>
                  <a:gd name="T17" fmla="*/ 7 h 255"/>
                  <a:gd name="T18" fmla="*/ 241 w 253"/>
                  <a:gd name="T19" fmla="*/ 7 h 255"/>
                  <a:gd name="T20" fmla="*/ 237 w 253"/>
                  <a:gd name="T21" fmla="*/ 7 h 255"/>
                  <a:gd name="T22" fmla="*/ 233 w 253"/>
                  <a:gd name="T23" fmla="*/ 8 h 255"/>
                  <a:gd name="T24" fmla="*/ 229 w 253"/>
                  <a:gd name="T25" fmla="*/ 8 h 255"/>
                  <a:gd name="T26" fmla="*/ 225 w 253"/>
                  <a:gd name="T27" fmla="*/ 8 h 255"/>
                  <a:gd name="T28" fmla="*/ 221 w 253"/>
                  <a:gd name="T29" fmla="*/ 9 h 255"/>
                  <a:gd name="T30" fmla="*/ 216 w 253"/>
                  <a:gd name="T31" fmla="*/ 9 h 255"/>
                  <a:gd name="T32" fmla="*/ 212 w 253"/>
                  <a:gd name="T33" fmla="*/ 10 h 255"/>
                  <a:gd name="T34" fmla="*/ 207 w 253"/>
                  <a:gd name="T35" fmla="*/ 10 h 255"/>
                  <a:gd name="T36" fmla="*/ 202 w 253"/>
                  <a:gd name="T37" fmla="*/ 11 h 255"/>
                  <a:gd name="T38" fmla="*/ 198 w 253"/>
                  <a:gd name="T39" fmla="*/ 12 h 255"/>
                  <a:gd name="T40" fmla="*/ 193 w 253"/>
                  <a:gd name="T41" fmla="*/ 13 h 255"/>
                  <a:gd name="T42" fmla="*/ 188 w 253"/>
                  <a:gd name="T43" fmla="*/ 14 h 255"/>
                  <a:gd name="T44" fmla="*/ 183 w 253"/>
                  <a:gd name="T45" fmla="*/ 14 h 255"/>
                  <a:gd name="T46" fmla="*/ 178 w 253"/>
                  <a:gd name="T47" fmla="*/ 15 h 255"/>
                  <a:gd name="T48" fmla="*/ 173 w 253"/>
                  <a:gd name="T49" fmla="*/ 17 h 255"/>
                  <a:gd name="T50" fmla="*/ 168 w 253"/>
                  <a:gd name="T51" fmla="*/ 18 h 255"/>
                  <a:gd name="T52" fmla="*/ 163 w 253"/>
                  <a:gd name="T53" fmla="*/ 19 h 255"/>
                  <a:gd name="T54" fmla="*/ 141 w 253"/>
                  <a:gd name="T55" fmla="*/ 25 h 255"/>
                  <a:gd name="T56" fmla="*/ 121 w 253"/>
                  <a:gd name="T57" fmla="*/ 34 h 255"/>
                  <a:gd name="T58" fmla="*/ 103 w 253"/>
                  <a:gd name="T59" fmla="*/ 45 h 255"/>
                  <a:gd name="T60" fmla="*/ 87 w 253"/>
                  <a:gd name="T61" fmla="*/ 57 h 255"/>
                  <a:gd name="T62" fmla="*/ 73 w 253"/>
                  <a:gd name="T63" fmla="*/ 70 h 255"/>
                  <a:gd name="T64" fmla="*/ 61 w 253"/>
                  <a:gd name="T65" fmla="*/ 84 h 255"/>
                  <a:gd name="T66" fmla="*/ 50 w 253"/>
                  <a:gd name="T67" fmla="*/ 99 h 255"/>
                  <a:gd name="T68" fmla="*/ 41 w 253"/>
                  <a:gd name="T69" fmla="*/ 115 h 255"/>
                  <a:gd name="T70" fmla="*/ 33 w 253"/>
                  <a:gd name="T71" fmla="*/ 130 h 255"/>
                  <a:gd name="T72" fmla="*/ 27 w 253"/>
                  <a:gd name="T73" fmla="*/ 146 h 255"/>
                  <a:gd name="T74" fmla="*/ 21 w 253"/>
                  <a:gd name="T75" fmla="*/ 162 h 255"/>
                  <a:gd name="T76" fmla="*/ 17 w 253"/>
                  <a:gd name="T77" fmla="*/ 177 h 255"/>
                  <a:gd name="T78" fmla="*/ 14 w 253"/>
                  <a:gd name="T79" fmla="*/ 191 h 255"/>
                  <a:gd name="T80" fmla="*/ 12 w 253"/>
                  <a:gd name="T81" fmla="*/ 205 h 255"/>
                  <a:gd name="T82" fmla="*/ 10 w 253"/>
                  <a:gd name="T83" fmla="*/ 217 h 255"/>
                  <a:gd name="T84" fmla="*/ 8 w 253"/>
                  <a:gd name="T85" fmla="*/ 243 h 255"/>
                  <a:gd name="T86" fmla="*/ 8 w 253"/>
                  <a:gd name="T87" fmla="*/ 247 h 255"/>
                  <a:gd name="T88" fmla="*/ 8 w 253"/>
                  <a:gd name="T89" fmla="*/ 249 h 255"/>
                  <a:gd name="T90" fmla="*/ 1 w 253"/>
                  <a:gd name="T91" fmla="*/ 255 h 255"/>
                  <a:gd name="T92" fmla="*/ 161 w 253"/>
                  <a:gd name="T93" fmla="*/ 12 h 255"/>
                  <a:gd name="T94" fmla="*/ 253 w 253"/>
                  <a:gd name="T95" fmla="*/ 0 h 255"/>
                  <a:gd name="T96" fmla="*/ 253 w 253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48" y="1"/>
                      <a:pt x="139" y="3"/>
                      <a:pt x="94" y="46"/>
                    </a:cubicBezTo>
                    <a:cubicBezTo>
                      <a:pt x="96" y="46"/>
                      <a:pt x="100" y="44"/>
                      <a:pt x="102" y="42"/>
                    </a:cubicBezTo>
                    <a:cubicBezTo>
                      <a:pt x="153" y="12"/>
                      <a:pt x="220" y="7"/>
                      <a:pt x="246" y="6"/>
                    </a:cubicBezTo>
                    <a:cubicBezTo>
                      <a:pt x="250" y="6"/>
                      <a:pt x="250" y="6"/>
                      <a:pt x="250" y="6"/>
                    </a:cubicBezTo>
                    <a:cubicBezTo>
                      <a:pt x="253" y="6"/>
                      <a:pt x="253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1" name="Freeform 116">
                <a:extLst>
                  <a:ext uri="{FF2B5EF4-FFF2-40B4-BE49-F238E27FC236}">
                    <a16:creationId xmlns:a16="http://schemas.microsoft.com/office/drawing/2014/main" id="{89EE3BC9-4419-4F96-AD4E-A9EF04DBE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81 w 253"/>
                  <a:gd name="T5" fmla="*/ 57 h 255"/>
                  <a:gd name="T6" fmla="*/ 90 w 253"/>
                  <a:gd name="T7" fmla="*/ 51 h 255"/>
                  <a:gd name="T8" fmla="*/ 148 w 253"/>
                  <a:gd name="T9" fmla="*/ 22 h 255"/>
                  <a:gd name="T10" fmla="*/ 253 w 253"/>
                  <a:gd name="T11" fmla="*/ 6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2"/>
                      <a:pt x="251" y="1"/>
                      <a:pt x="249" y="1"/>
                    </a:cubicBezTo>
                    <a:cubicBezTo>
                      <a:pt x="230" y="1"/>
                      <a:pt x="129" y="5"/>
                      <a:pt x="81" y="57"/>
                    </a:cubicBezTo>
                    <a:cubicBezTo>
                      <a:pt x="84" y="56"/>
                      <a:pt x="87" y="53"/>
                      <a:pt x="90" y="51"/>
                    </a:cubicBezTo>
                    <a:cubicBezTo>
                      <a:pt x="107" y="38"/>
                      <a:pt x="128" y="28"/>
                      <a:pt x="148" y="22"/>
                    </a:cubicBezTo>
                    <a:cubicBezTo>
                      <a:pt x="153" y="20"/>
                      <a:pt x="202" y="6"/>
                      <a:pt x="253" y="6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2" name="Freeform 117">
                <a:extLst>
                  <a:ext uri="{FF2B5EF4-FFF2-40B4-BE49-F238E27FC236}">
                    <a16:creationId xmlns:a16="http://schemas.microsoft.com/office/drawing/2014/main" id="{77FCDD56-7A29-4D4A-B0F7-B22BCE2A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68 w 253"/>
                  <a:gd name="T5" fmla="*/ 69 h 255"/>
                  <a:gd name="T6" fmla="*/ 76 w 253"/>
                  <a:gd name="T7" fmla="*/ 63 h 255"/>
                  <a:gd name="T8" fmla="*/ 141 w 253"/>
                  <a:gd name="T9" fmla="*/ 24 h 255"/>
                  <a:gd name="T10" fmla="*/ 246 w 253"/>
                  <a:gd name="T11" fmla="*/ 7 h 255"/>
                  <a:gd name="T12" fmla="*/ 250 w 253"/>
                  <a:gd name="T13" fmla="*/ 7 h 255"/>
                  <a:gd name="T14" fmla="*/ 253 w 253"/>
                  <a:gd name="T15" fmla="*/ 7 h 255"/>
                  <a:gd name="T16" fmla="*/ 249 w 253"/>
                  <a:gd name="T17" fmla="*/ 7 h 255"/>
                  <a:gd name="T18" fmla="*/ 245 w 253"/>
                  <a:gd name="T19" fmla="*/ 7 h 255"/>
                  <a:gd name="T20" fmla="*/ 241 w 253"/>
                  <a:gd name="T21" fmla="*/ 7 h 255"/>
                  <a:gd name="T22" fmla="*/ 237 w 253"/>
                  <a:gd name="T23" fmla="*/ 7 h 255"/>
                  <a:gd name="T24" fmla="*/ 233 w 253"/>
                  <a:gd name="T25" fmla="*/ 8 h 255"/>
                  <a:gd name="T26" fmla="*/ 229 w 253"/>
                  <a:gd name="T27" fmla="*/ 8 h 255"/>
                  <a:gd name="T28" fmla="*/ 225 w 253"/>
                  <a:gd name="T29" fmla="*/ 8 h 255"/>
                  <a:gd name="T30" fmla="*/ 221 w 253"/>
                  <a:gd name="T31" fmla="*/ 9 h 255"/>
                  <a:gd name="T32" fmla="*/ 216 w 253"/>
                  <a:gd name="T33" fmla="*/ 9 h 255"/>
                  <a:gd name="T34" fmla="*/ 212 w 253"/>
                  <a:gd name="T35" fmla="*/ 10 h 255"/>
                  <a:gd name="T36" fmla="*/ 207 w 253"/>
                  <a:gd name="T37" fmla="*/ 10 h 255"/>
                  <a:gd name="T38" fmla="*/ 202 w 253"/>
                  <a:gd name="T39" fmla="*/ 11 h 255"/>
                  <a:gd name="T40" fmla="*/ 198 w 253"/>
                  <a:gd name="T41" fmla="*/ 12 h 255"/>
                  <a:gd name="T42" fmla="*/ 193 w 253"/>
                  <a:gd name="T43" fmla="*/ 13 h 255"/>
                  <a:gd name="T44" fmla="*/ 188 w 253"/>
                  <a:gd name="T45" fmla="*/ 14 h 255"/>
                  <a:gd name="T46" fmla="*/ 183 w 253"/>
                  <a:gd name="T47" fmla="*/ 14 h 255"/>
                  <a:gd name="T48" fmla="*/ 178 w 253"/>
                  <a:gd name="T49" fmla="*/ 15 h 255"/>
                  <a:gd name="T50" fmla="*/ 173 w 253"/>
                  <a:gd name="T51" fmla="*/ 17 h 255"/>
                  <a:gd name="T52" fmla="*/ 168 w 253"/>
                  <a:gd name="T53" fmla="*/ 18 h 255"/>
                  <a:gd name="T54" fmla="*/ 163 w 253"/>
                  <a:gd name="T55" fmla="*/ 19 h 255"/>
                  <a:gd name="T56" fmla="*/ 141 w 253"/>
                  <a:gd name="T57" fmla="*/ 25 h 255"/>
                  <a:gd name="T58" fmla="*/ 121 w 253"/>
                  <a:gd name="T59" fmla="*/ 34 h 255"/>
                  <a:gd name="T60" fmla="*/ 103 w 253"/>
                  <a:gd name="T61" fmla="*/ 45 h 255"/>
                  <a:gd name="T62" fmla="*/ 87 w 253"/>
                  <a:gd name="T63" fmla="*/ 57 h 255"/>
                  <a:gd name="T64" fmla="*/ 73 w 253"/>
                  <a:gd name="T65" fmla="*/ 70 h 255"/>
                  <a:gd name="T66" fmla="*/ 61 w 253"/>
                  <a:gd name="T67" fmla="*/ 84 h 255"/>
                  <a:gd name="T68" fmla="*/ 50 w 253"/>
                  <a:gd name="T69" fmla="*/ 99 h 255"/>
                  <a:gd name="T70" fmla="*/ 41 w 253"/>
                  <a:gd name="T71" fmla="*/ 115 h 255"/>
                  <a:gd name="T72" fmla="*/ 33 w 253"/>
                  <a:gd name="T73" fmla="*/ 130 h 255"/>
                  <a:gd name="T74" fmla="*/ 27 w 253"/>
                  <a:gd name="T75" fmla="*/ 146 h 255"/>
                  <a:gd name="T76" fmla="*/ 21 w 253"/>
                  <a:gd name="T77" fmla="*/ 162 h 255"/>
                  <a:gd name="T78" fmla="*/ 17 w 253"/>
                  <a:gd name="T79" fmla="*/ 177 h 255"/>
                  <a:gd name="T80" fmla="*/ 14 w 253"/>
                  <a:gd name="T81" fmla="*/ 191 h 255"/>
                  <a:gd name="T82" fmla="*/ 12 w 253"/>
                  <a:gd name="T83" fmla="*/ 205 h 255"/>
                  <a:gd name="T84" fmla="*/ 10 w 253"/>
                  <a:gd name="T85" fmla="*/ 217 h 255"/>
                  <a:gd name="T86" fmla="*/ 8 w 253"/>
                  <a:gd name="T87" fmla="*/ 243 h 255"/>
                  <a:gd name="T88" fmla="*/ 8 w 253"/>
                  <a:gd name="T89" fmla="*/ 247 h 255"/>
                  <a:gd name="T90" fmla="*/ 8 w 253"/>
                  <a:gd name="T91" fmla="*/ 249 h 255"/>
                  <a:gd name="T92" fmla="*/ 1 w 253"/>
                  <a:gd name="T93" fmla="*/ 255 h 255"/>
                  <a:gd name="T94" fmla="*/ 161 w 253"/>
                  <a:gd name="T95" fmla="*/ 12 h 255"/>
                  <a:gd name="T96" fmla="*/ 253 w 253"/>
                  <a:gd name="T97" fmla="*/ 0 h 255"/>
                  <a:gd name="T98" fmla="*/ 253 w 253"/>
                  <a:gd name="T99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1"/>
                      <a:pt x="251" y="1"/>
                      <a:pt x="249" y="1"/>
                    </a:cubicBezTo>
                    <a:cubicBezTo>
                      <a:pt x="219" y="1"/>
                      <a:pt x="115" y="7"/>
                      <a:pt x="68" y="69"/>
                    </a:cubicBezTo>
                    <a:cubicBezTo>
                      <a:pt x="71" y="68"/>
                      <a:pt x="74" y="65"/>
                      <a:pt x="76" y="63"/>
                    </a:cubicBezTo>
                    <a:cubicBezTo>
                      <a:pt x="95" y="45"/>
                      <a:pt x="117" y="33"/>
                      <a:pt x="141" y="24"/>
                    </a:cubicBezTo>
                    <a:cubicBezTo>
                      <a:pt x="141" y="24"/>
                      <a:pt x="189" y="8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3" name="Freeform 118">
                <a:extLst>
                  <a:ext uri="{FF2B5EF4-FFF2-40B4-BE49-F238E27FC236}">
                    <a16:creationId xmlns:a16="http://schemas.microsoft.com/office/drawing/2014/main" id="{DEAE2C57-D220-4C65-A79F-A523572E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1 h 255"/>
                  <a:gd name="T2" fmla="*/ 249 w 253"/>
                  <a:gd name="T3" fmla="*/ 1 h 255"/>
                  <a:gd name="T4" fmla="*/ 54 w 253"/>
                  <a:gd name="T5" fmla="*/ 87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1"/>
                    </a:moveTo>
                    <a:cubicBezTo>
                      <a:pt x="252" y="1"/>
                      <a:pt x="251" y="1"/>
                      <a:pt x="249" y="1"/>
                    </a:cubicBezTo>
                    <a:cubicBezTo>
                      <a:pt x="196" y="1"/>
                      <a:pt x="99" y="13"/>
                      <a:pt x="54" y="87"/>
                    </a:cubicBezTo>
                    <a:cubicBezTo>
                      <a:pt x="98" y="44"/>
                      <a:pt x="133" y="10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4" name="Freeform 119">
                <a:extLst>
                  <a:ext uri="{FF2B5EF4-FFF2-40B4-BE49-F238E27FC236}">
                    <a16:creationId xmlns:a16="http://schemas.microsoft.com/office/drawing/2014/main" id="{6851718C-0BCD-4090-87BB-3254DC172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9 w 252"/>
                  <a:gd name="T3" fmla="*/ 1 h 255"/>
                  <a:gd name="T4" fmla="*/ 40 w 252"/>
                  <a:gd name="T5" fmla="*/ 107 h 255"/>
                  <a:gd name="T6" fmla="*/ 245 w 252"/>
                  <a:gd name="T7" fmla="*/ 7 h 255"/>
                  <a:gd name="T8" fmla="*/ 249 w 252"/>
                  <a:gd name="T9" fmla="*/ 7 h 255"/>
                  <a:gd name="T10" fmla="*/ 252 w 252"/>
                  <a:gd name="T11" fmla="*/ 7 h 255"/>
                  <a:gd name="T12" fmla="*/ 248 w 252"/>
                  <a:gd name="T13" fmla="*/ 7 h 255"/>
                  <a:gd name="T14" fmla="*/ 244 w 252"/>
                  <a:gd name="T15" fmla="*/ 7 h 255"/>
                  <a:gd name="T16" fmla="*/ 240 w 252"/>
                  <a:gd name="T17" fmla="*/ 7 h 255"/>
                  <a:gd name="T18" fmla="*/ 236 w 252"/>
                  <a:gd name="T19" fmla="*/ 7 h 255"/>
                  <a:gd name="T20" fmla="*/ 232 w 252"/>
                  <a:gd name="T21" fmla="*/ 8 h 255"/>
                  <a:gd name="T22" fmla="*/ 228 w 252"/>
                  <a:gd name="T23" fmla="*/ 8 h 255"/>
                  <a:gd name="T24" fmla="*/ 224 w 252"/>
                  <a:gd name="T25" fmla="*/ 8 h 255"/>
                  <a:gd name="T26" fmla="*/ 220 w 252"/>
                  <a:gd name="T27" fmla="*/ 9 h 255"/>
                  <a:gd name="T28" fmla="*/ 215 w 252"/>
                  <a:gd name="T29" fmla="*/ 9 h 255"/>
                  <a:gd name="T30" fmla="*/ 211 w 252"/>
                  <a:gd name="T31" fmla="*/ 10 h 255"/>
                  <a:gd name="T32" fmla="*/ 206 w 252"/>
                  <a:gd name="T33" fmla="*/ 10 h 255"/>
                  <a:gd name="T34" fmla="*/ 201 w 252"/>
                  <a:gd name="T35" fmla="*/ 11 h 255"/>
                  <a:gd name="T36" fmla="*/ 197 w 252"/>
                  <a:gd name="T37" fmla="*/ 12 h 255"/>
                  <a:gd name="T38" fmla="*/ 192 w 252"/>
                  <a:gd name="T39" fmla="*/ 13 h 255"/>
                  <a:gd name="T40" fmla="*/ 187 w 252"/>
                  <a:gd name="T41" fmla="*/ 14 h 255"/>
                  <a:gd name="T42" fmla="*/ 182 w 252"/>
                  <a:gd name="T43" fmla="*/ 14 h 255"/>
                  <a:gd name="T44" fmla="*/ 177 w 252"/>
                  <a:gd name="T45" fmla="*/ 15 h 255"/>
                  <a:gd name="T46" fmla="*/ 172 w 252"/>
                  <a:gd name="T47" fmla="*/ 17 h 255"/>
                  <a:gd name="T48" fmla="*/ 167 w 252"/>
                  <a:gd name="T49" fmla="*/ 18 h 255"/>
                  <a:gd name="T50" fmla="*/ 162 w 252"/>
                  <a:gd name="T51" fmla="*/ 19 h 255"/>
                  <a:gd name="T52" fmla="*/ 140 w 252"/>
                  <a:gd name="T53" fmla="*/ 25 h 255"/>
                  <a:gd name="T54" fmla="*/ 120 w 252"/>
                  <a:gd name="T55" fmla="*/ 34 h 255"/>
                  <a:gd name="T56" fmla="*/ 102 w 252"/>
                  <a:gd name="T57" fmla="*/ 45 h 255"/>
                  <a:gd name="T58" fmla="*/ 86 w 252"/>
                  <a:gd name="T59" fmla="*/ 57 h 255"/>
                  <a:gd name="T60" fmla="*/ 72 w 252"/>
                  <a:gd name="T61" fmla="*/ 70 h 255"/>
                  <a:gd name="T62" fmla="*/ 60 w 252"/>
                  <a:gd name="T63" fmla="*/ 84 h 255"/>
                  <a:gd name="T64" fmla="*/ 49 w 252"/>
                  <a:gd name="T65" fmla="*/ 99 h 255"/>
                  <a:gd name="T66" fmla="*/ 40 w 252"/>
                  <a:gd name="T67" fmla="*/ 115 h 255"/>
                  <a:gd name="T68" fmla="*/ 32 w 252"/>
                  <a:gd name="T69" fmla="*/ 130 h 255"/>
                  <a:gd name="T70" fmla="*/ 26 w 252"/>
                  <a:gd name="T71" fmla="*/ 146 h 255"/>
                  <a:gd name="T72" fmla="*/ 20 w 252"/>
                  <a:gd name="T73" fmla="*/ 162 h 255"/>
                  <a:gd name="T74" fmla="*/ 16 w 252"/>
                  <a:gd name="T75" fmla="*/ 177 h 255"/>
                  <a:gd name="T76" fmla="*/ 13 w 252"/>
                  <a:gd name="T77" fmla="*/ 191 h 255"/>
                  <a:gd name="T78" fmla="*/ 11 w 252"/>
                  <a:gd name="T79" fmla="*/ 205 h 255"/>
                  <a:gd name="T80" fmla="*/ 9 w 252"/>
                  <a:gd name="T81" fmla="*/ 217 h 255"/>
                  <a:gd name="T82" fmla="*/ 7 w 252"/>
                  <a:gd name="T83" fmla="*/ 243 h 255"/>
                  <a:gd name="T84" fmla="*/ 7 w 252"/>
                  <a:gd name="T85" fmla="*/ 247 h 255"/>
                  <a:gd name="T86" fmla="*/ 7 w 252"/>
                  <a:gd name="T87" fmla="*/ 249 h 255"/>
                  <a:gd name="T88" fmla="*/ 0 w 252"/>
                  <a:gd name="T89" fmla="*/ 255 h 255"/>
                  <a:gd name="T90" fmla="*/ 0 w 252"/>
                  <a:gd name="T91" fmla="*/ 252 h 255"/>
                  <a:gd name="T92" fmla="*/ 160 w 252"/>
                  <a:gd name="T93" fmla="*/ 12 h 255"/>
                  <a:gd name="T94" fmla="*/ 252 w 252"/>
                  <a:gd name="T95" fmla="*/ 0 h 255"/>
                  <a:gd name="T96" fmla="*/ 252 w 252"/>
                  <a:gd name="T97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0" y="1"/>
                      <a:pt x="249" y="1"/>
                    </a:cubicBezTo>
                    <a:cubicBezTo>
                      <a:pt x="146" y="1"/>
                      <a:pt x="75" y="37"/>
                      <a:pt x="40" y="107"/>
                    </a:cubicBezTo>
                    <a:cubicBezTo>
                      <a:pt x="76" y="60"/>
                      <a:pt x="113" y="10"/>
                      <a:pt x="245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48" y="7"/>
                      <a:pt x="248" y="7"/>
                      <a:pt x="248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0" y="7"/>
                      <a:pt x="240" y="7"/>
                      <a:pt x="240" y="7"/>
                    </a:cubicBezTo>
                    <a:cubicBezTo>
                      <a:pt x="236" y="7"/>
                      <a:pt x="236" y="7"/>
                      <a:pt x="236" y="7"/>
                    </a:cubicBezTo>
                    <a:cubicBezTo>
                      <a:pt x="232" y="8"/>
                      <a:pt x="232" y="8"/>
                      <a:pt x="232" y="8"/>
                    </a:cubicBezTo>
                    <a:cubicBezTo>
                      <a:pt x="228" y="8"/>
                      <a:pt x="228" y="8"/>
                      <a:pt x="228" y="8"/>
                    </a:cubicBezTo>
                    <a:cubicBezTo>
                      <a:pt x="224" y="8"/>
                      <a:pt x="224" y="8"/>
                      <a:pt x="224" y="8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15" y="9"/>
                      <a:pt x="215" y="9"/>
                      <a:pt x="215" y="9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06" y="10"/>
                      <a:pt x="206" y="10"/>
                      <a:pt x="206" y="10"/>
                    </a:cubicBezTo>
                    <a:cubicBezTo>
                      <a:pt x="201" y="11"/>
                      <a:pt x="201" y="11"/>
                      <a:pt x="201" y="11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7" y="14"/>
                      <a:pt x="187" y="14"/>
                      <a:pt x="187" y="14"/>
                    </a:cubicBezTo>
                    <a:cubicBezTo>
                      <a:pt x="182" y="14"/>
                      <a:pt x="182" y="14"/>
                      <a:pt x="182" y="14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2" y="17"/>
                      <a:pt x="172" y="17"/>
                      <a:pt x="172" y="17"/>
                    </a:cubicBezTo>
                    <a:cubicBezTo>
                      <a:pt x="167" y="18"/>
                      <a:pt x="167" y="18"/>
                      <a:pt x="167" y="18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4" y="28"/>
                      <a:pt x="126" y="34"/>
                      <a:pt x="120" y="3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0" y="162"/>
                      <a:pt x="20" y="162"/>
                      <a:pt x="20" y="162"/>
                    </a:cubicBezTo>
                    <a:cubicBezTo>
                      <a:pt x="16" y="177"/>
                      <a:pt x="16" y="177"/>
                      <a:pt x="16" y="177"/>
                    </a:cubicBezTo>
                    <a:cubicBezTo>
                      <a:pt x="13" y="191"/>
                      <a:pt x="13" y="191"/>
                      <a:pt x="13" y="191"/>
                    </a:cubicBezTo>
                    <a:cubicBezTo>
                      <a:pt x="11" y="205"/>
                      <a:pt x="11" y="205"/>
                      <a:pt x="11" y="205"/>
                    </a:cubicBezTo>
                    <a:cubicBezTo>
                      <a:pt x="9" y="217"/>
                      <a:pt x="9" y="217"/>
                      <a:pt x="9" y="217"/>
                    </a:cubicBezTo>
                    <a:cubicBezTo>
                      <a:pt x="7" y="230"/>
                      <a:pt x="7" y="231"/>
                      <a:pt x="7" y="243"/>
                    </a:cubicBezTo>
                    <a:cubicBezTo>
                      <a:pt x="7" y="247"/>
                      <a:pt x="7" y="247"/>
                      <a:pt x="7" y="247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49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2" y="164"/>
                      <a:pt x="31" y="51"/>
                      <a:pt x="160" y="12"/>
                    </a:cubicBezTo>
                    <a:cubicBezTo>
                      <a:pt x="196" y="4"/>
                      <a:pt x="226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5" name="Freeform 120">
                <a:extLst>
                  <a:ext uri="{FF2B5EF4-FFF2-40B4-BE49-F238E27FC236}">
                    <a16:creationId xmlns:a16="http://schemas.microsoft.com/office/drawing/2014/main" id="{A7221DD0-5534-47E8-B93F-150AE9F6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1 h 255"/>
                  <a:gd name="T4" fmla="*/ 27 w 253"/>
                  <a:gd name="T5" fmla="*/ 135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1"/>
                    </a:cubicBezTo>
                    <a:cubicBezTo>
                      <a:pt x="76" y="2"/>
                      <a:pt x="39" y="102"/>
                      <a:pt x="27" y="135"/>
                    </a:cubicBezTo>
                    <a:cubicBezTo>
                      <a:pt x="55" y="83"/>
                      <a:pt x="93" y="11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6" name="Freeform 121">
                <a:extLst>
                  <a:ext uri="{FF2B5EF4-FFF2-40B4-BE49-F238E27FC236}">
                    <a16:creationId xmlns:a16="http://schemas.microsoft.com/office/drawing/2014/main" id="{A89ACC45-F6AE-44D1-91B2-A2F3D6AA8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14 w 253"/>
                  <a:gd name="T5" fmla="*/ 175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1 w 253"/>
                  <a:gd name="T89" fmla="*/ 255 h 255"/>
                  <a:gd name="T90" fmla="*/ 161 w 253"/>
                  <a:gd name="T91" fmla="*/ 12 h 255"/>
                  <a:gd name="T92" fmla="*/ 253 w 253"/>
                  <a:gd name="T93" fmla="*/ 0 h 255"/>
                  <a:gd name="T94" fmla="*/ 253 w 253"/>
                  <a:gd name="T9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119" y="2"/>
                      <a:pt x="40" y="60"/>
                      <a:pt x="14" y="175"/>
                    </a:cubicBezTo>
                    <a:cubicBezTo>
                      <a:pt x="42" y="92"/>
                      <a:pt x="83" y="12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7" name="Freeform 122">
                <a:extLst>
                  <a:ext uri="{FF2B5EF4-FFF2-40B4-BE49-F238E27FC236}">
                    <a16:creationId xmlns:a16="http://schemas.microsoft.com/office/drawing/2014/main" id="{5467656D-0B37-480F-BC0A-A89178CC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4 w 253"/>
                  <a:gd name="T5" fmla="*/ 246 h 255"/>
                  <a:gd name="T6" fmla="*/ 246 w 253"/>
                  <a:gd name="T7" fmla="*/ 7 h 255"/>
                  <a:gd name="T8" fmla="*/ 250 w 253"/>
                  <a:gd name="T9" fmla="*/ 7 h 255"/>
                  <a:gd name="T10" fmla="*/ 253 w 253"/>
                  <a:gd name="T11" fmla="*/ 7 h 255"/>
                  <a:gd name="T12" fmla="*/ 249 w 253"/>
                  <a:gd name="T13" fmla="*/ 7 h 255"/>
                  <a:gd name="T14" fmla="*/ 245 w 253"/>
                  <a:gd name="T15" fmla="*/ 7 h 255"/>
                  <a:gd name="T16" fmla="*/ 241 w 253"/>
                  <a:gd name="T17" fmla="*/ 7 h 255"/>
                  <a:gd name="T18" fmla="*/ 237 w 253"/>
                  <a:gd name="T19" fmla="*/ 7 h 255"/>
                  <a:gd name="T20" fmla="*/ 233 w 253"/>
                  <a:gd name="T21" fmla="*/ 8 h 255"/>
                  <a:gd name="T22" fmla="*/ 229 w 253"/>
                  <a:gd name="T23" fmla="*/ 8 h 255"/>
                  <a:gd name="T24" fmla="*/ 225 w 253"/>
                  <a:gd name="T25" fmla="*/ 8 h 255"/>
                  <a:gd name="T26" fmla="*/ 221 w 253"/>
                  <a:gd name="T27" fmla="*/ 9 h 255"/>
                  <a:gd name="T28" fmla="*/ 216 w 253"/>
                  <a:gd name="T29" fmla="*/ 9 h 255"/>
                  <a:gd name="T30" fmla="*/ 212 w 253"/>
                  <a:gd name="T31" fmla="*/ 10 h 255"/>
                  <a:gd name="T32" fmla="*/ 207 w 253"/>
                  <a:gd name="T33" fmla="*/ 10 h 255"/>
                  <a:gd name="T34" fmla="*/ 202 w 253"/>
                  <a:gd name="T35" fmla="*/ 11 h 255"/>
                  <a:gd name="T36" fmla="*/ 198 w 253"/>
                  <a:gd name="T37" fmla="*/ 12 h 255"/>
                  <a:gd name="T38" fmla="*/ 193 w 253"/>
                  <a:gd name="T39" fmla="*/ 13 h 255"/>
                  <a:gd name="T40" fmla="*/ 188 w 253"/>
                  <a:gd name="T41" fmla="*/ 14 h 255"/>
                  <a:gd name="T42" fmla="*/ 183 w 253"/>
                  <a:gd name="T43" fmla="*/ 14 h 255"/>
                  <a:gd name="T44" fmla="*/ 178 w 253"/>
                  <a:gd name="T45" fmla="*/ 15 h 255"/>
                  <a:gd name="T46" fmla="*/ 173 w 253"/>
                  <a:gd name="T47" fmla="*/ 17 h 255"/>
                  <a:gd name="T48" fmla="*/ 168 w 253"/>
                  <a:gd name="T49" fmla="*/ 18 h 255"/>
                  <a:gd name="T50" fmla="*/ 163 w 253"/>
                  <a:gd name="T51" fmla="*/ 19 h 255"/>
                  <a:gd name="T52" fmla="*/ 141 w 253"/>
                  <a:gd name="T53" fmla="*/ 25 h 255"/>
                  <a:gd name="T54" fmla="*/ 121 w 253"/>
                  <a:gd name="T55" fmla="*/ 34 h 255"/>
                  <a:gd name="T56" fmla="*/ 103 w 253"/>
                  <a:gd name="T57" fmla="*/ 45 h 255"/>
                  <a:gd name="T58" fmla="*/ 87 w 253"/>
                  <a:gd name="T59" fmla="*/ 57 h 255"/>
                  <a:gd name="T60" fmla="*/ 73 w 253"/>
                  <a:gd name="T61" fmla="*/ 70 h 255"/>
                  <a:gd name="T62" fmla="*/ 61 w 253"/>
                  <a:gd name="T63" fmla="*/ 84 h 255"/>
                  <a:gd name="T64" fmla="*/ 50 w 253"/>
                  <a:gd name="T65" fmla="*/ 99 h 255"/>
                  <a:gd name="T66" fmla="*/ 41 w 253"/>
                  <a:gd name="T67" fmla="*/ 115 h 255"/>
                  <a:gd name="T68" fmla="*/ 33 w 253"/>
                  <a:gd name="T69" fmla="*/ 130 h 255"/>
                  <a:gd name="T70" fmla="*/ 27 w 253"/>
                  <a:gd name="T71" fmla="*/ 146 h 255"/>
                  <a:gd name="T72" fmla="*/ 21 w 253"/>
                  <a:gd name="T73" fmla="*/ 162 h 255"/>
                  <a:gd name="T74" fmla="*/ 17 w 253"/>
                  <a:gd name="T75" fmla="*/ 177 h 255"/>
                  <a:gd name="T76" fmla="*/ 14 w 253"/>
                  <a:gd name="T77" fmla="*/ 191 h 255"/>
                  <a:gd name="T78" fmla="*/ 12 w 253"/>
                  <a:gd name="T79" fmla="*/ 205 h 255"/>
                  <a:gd name="T80" fmla="*/ 10 w 253"/>
                  <a:gd name="T81" fmla="*/ 217 h 255"/>
                  <a:gd name="T82" fmla="*/ 8 w 253"/>
                  <a:gd name="T83" fmla="*/ 243 h 255"/>
                  <a:gd name="T84" fmla="*/ 8 w 253"/>
                  <a:gd name="T85" fmla="*/ 247 h 255"/>
                  <a:gd name="T86" fmla="*/ 8 w 253"/>
                  <a:gd name="T87" fmla="*/ 249 h 255"/>
                  <a:gd name="T88" fmla="*/ 4 w 253"/>
                  <a:gd name="T89" fmla="*/ 252 h 255"/>
                  <a:gd name="T90" fmla="*/ 4 w 253"/>
                  <a:gd name="T91" fmla="*/ 246 h 255"/>
                  <a:gd name="T92" fmla="*/ 4 w 253"/>
                  <a:gd name="T93" fmla="*/ 251 h 255"/>
                  <a:gd name="T94" fmla="*/ 4 w 253"/>
                  <a:gd name="T95" fmla="*/ 252 h 255"/>
                  <a:gd name="T96" fmla="*/ 1 w 253"/>
                  <a:gd name="T97" fmla="*/ 255 h 255"/>
                  <a:gd name="T98" fmla="*/ 161 w 253"/>
                  <a:gd name="T99" fmla="*/ 12 h 255"/>
                  <a:gd name="T100" fmla="*/ 253 w 253"/>
                  <a:gd name="T101" fmla="*/ 0 h 255"/>
                  <a:gd name="T102" fmla="*/ 253 w 253"/>
                  <a:gd name="T10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52" y="2"/>
                      <a:pt x="7" y="135"/>
                      <a:pt x="4" y="246"/>
                    </a:cubicBezTo>
                    <a:cubicBezTo>
                      <a:pt x="20" y="13"/>
                      <a:pt x="190" y="9"/>
                      <a:pt x="246" y="7"/>
                    </a:cubicBezTo>
                    <a:cubicBezTo>
                      <a:pt x="250" y="7"/>
                      <a:pt x="250" y="7"/>
                      <a:pt x="250" y="7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49" y="7"/>
                      <a:pt x="249" y="7"/>
                      <a:pt x="249" y="7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1" y="7"/>
                      <a:pt x="241" y="7"/>
                      <a:pt x="241" y="7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3" y="8"/>
                      <a:pt x="233" y="8"/>
                      <a:pt x="233" y="8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2" y="11"/>
                      <a:pt x="202" y="11"/>
                      <a:pt x="202" y="11"/>
                    </a:cubicBezTo>
                    <a:cubicBezTo>
                      <a:pt x="198" y="12"/>
                      <a:pt x="198" y="12"/>
                      <a:pt x="198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88" y="14"/>
                      <a:pt x="188" y="14"/>
                      <a:pt x="188" y="14"/>
                    </a:cubicBezTo>
                    <a:cubicBezTo>
                      <a:pt x="183" y="14"/>
                      <a:pt x="183" y="14"/>
                      <a:pt x="183" y="14"/>
                    </a:cubicBezTo>
                    <a:cubicBezTo>
                      <a:pt x="178" y="15"/>
                      <a:pt x="178" y="15"/>
                      <a:pt x="178" y="15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68" y="18"/>
                      <a:pt x="168" y="18"/>
                      <a:pt x="168" y="18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5" y="28"/>
                      <a:pt x="127" y="34"/>
                      <a:pt x="121" y="34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27" y="146"/>
                      <a:pt x="27" y="146"/>
                      <a:pt x="27" y="146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7" y="177"/>
                      <a:pt x="17" y="177"/>
                      <a:pt x="17" y="177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0" y="217"/>
                      <a:pt x="10" y="217"/>
                      <a:pt x="10" y="217"/>
                    </a:cubicBezTo>
                    <a:cubicBezTo>
                      <a:pt x="8" y="230"/>
                      <a:pt x="8" y="231"/>
                      <a:pt x="8" y="243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8" y="249"/>
                      <a:pt x="6" y="251"/>
                      <a:pt x="4" y="252"/>
                    </a:cubicBezTo>
                    <a:cubicBezTo>
                      <a:pt x="4" y="250"/>
                      <a:pt x="4" y="248"/>
                      <a:pt x="4" y="246"/>
                    </a:cubicBezTo>
                    <a:cubicBezTo>
                      <a:pt x="4" y="251"/>
                      <a:pt x="4" y="251"/>
                      <a:pt x="4" y="251"/>
                    </a:cubicBezTo>
                    <a:cubicBezTo>
                      <a:pt x="4" y="252"/>
                      <a:pt x="4" y="252"/>
                      <a:pt x="4" y="252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8" name="Freeform 123">
                <a:extLst>
                  <a:ext uri="{FF2B5EF4-FFF2-40B4-BE49-F238E27FC236}">
                    <a16:creationId xmlns:a16="http://schemas.microsoft.com/office/drawing/2014/main" id="{F018DED2-69BB-492B-AFC7-0A3680C3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190"/>
                <a:ext cx="340" cy="334"/>
              </a:xfrm>
              <a:custGeom>
                <a:avLst/>
                <a:gdLst>
                  <a:gd name="T0" fmla="*/ 248 w 248"/>
                  <a:gd name="T1" fmla="*/ 0 h 244"/>
                  <a:gd name="T2" fmla="*/ 240 w 248"/>
                  <a:gd name="T3" fmla="*/ 0 h 244"/>
                  <a:gd name="T4" fmla="*/ 236 w 248"/>
                  <a:gd name="T5" fmla="*/ 0 h 244"/>
                  <a:gd name="T6" fmla="*/ 232 w 248"/>
                  <a:gd name="T7" fmla="*/ 0 h 244"/>
                  <a:gd name="T8" fmla="*/ 228 w 248"/>
                  <a:gd name="T9" fmla="*/ 1 h 244"/>
                  <a:gd name="T10" fmla="*/ 224 w 248"/>
                  <a:gd name="T11" fmla="*/ 1 h 244"/>
                  <a:gd name="T12" fmla="*/ 220 w 248"/>
                  <a:gd name="T13" fmla="*/ 1 h 244"/>
                  <a:gd name="T14" fmla="*/ 216 w 248"/>
                  <a:gd name="T15" fmla="*/ 2 h 244"/>
                  <a:gd name="T16" fmla="*/ 211 w 248"/>
                  <a:gd name="T17" fmla="*/ 2 h 244"/>
                  <a:gd name="T18" fmla="*/ 207 w 248"/>
                  <a:gd name="T19" fmla="*/ 3 h 244"/>
                  <a:gd name="T20" fmla="*/ 202 w 248"/>
                  <a:gd name="T21" fmla="*/ 3 h 244"/>
                  <a:gd name="T22" fmla="*/ 197 w 248"/>
                  <a:gd name="T23" fmla="*/ 4 h 244"/>
                  <a:gd name="T24" fmla="*/ 193 w 248"/>
                  <a:gd name="T25" fmla="*/ 5 h 244"/>
                  <a:gd name="T26" fmla="*/ 188 w 248"/>
                  <a:gd name="T27" fmla="*/ 6 h 244"/>
                  <a:gd name="T28" fmla="*/ 183 w 248"/>
                  <a:gd name="T29" fmla="*/ 7 h 244"/>
                  <a:gd name="T30" fmla="*/ 178 w 248"/>
                  <a:gd name="T31" fmla="*/ 7 h 244"/>
                  <a:gd name="T32" fmla="*/ 173 w 248"/>
                  <a:gd name="T33" fmla="*/ 8 h 244"/>
                  <a:gd name="T34" fmla="*/ 168 w 248"/>
                  <a:gd name="T35" fmla="*/ 10 h 244"/>
                  <a:gd name="T36" fmla="*/ 163 w 248"/>
                  <a:gd name="T37" fmla="*/ 11 h 244"/>
                  <a:gd name="T38" fmla="*/ 158 w 248"/>
                  <a:gd name="T39" fmla="*/ 12 h 244"/>
                  <a:gd name="T40" fmla="*/ 136 w 248"/>
                  <a:gd name="T41" fmla="*/ 18 h 244"/>
                  <a:gd name="T42" fmla="*/ 116 w 248"/>
                  <a:gd name="T43" fmla="*/ 27 h 244"/>
                  <a:gd name="T44" fmla="*/ 98 w 248"/>
                  <a:gd name="T45" fmla="*/ 38 h 244"/>
                  <a:gd name="T46" fmla="*/ 82 w 248"/>
                  <a:gd name="T47" fmla="*/ 50 h 244"/>
                  <a:gd name="T48" fmla="*/ 68 w 248"/>
                  <a:gd name="T49" fmla="*/ 63 h 244"/>
                  <a:gd name="T50" fmla="*/ 56 w 248"/>
                  <a:gd name="T51" fmla="*/ 77 h 244"/>
                  <a:gd name="T52" fmla="*/ 45 w 248"/>
                  <a:gd name="T53" fmla="*/ 92 h 244"/>
                  <a:gd name="T54" fmla="*/ 36 w 248"/>
                  <a:gd name="T55" fmla="*/ 108 h 244"/>
                  <a:gd name="T56" fmla="*/ 28 w 248"/>
                  <a:gd name="T57" fmla="*/ 123 h 244"/>
                  <a:gd name="T58" fmla="*/ 22 w 248"/>
                  <a:gd name="T59" fmla="*/ 139 h 244"/>
                  <a:gd name="T60" fmla="*/ 16 w 248"/>
                  <a:gd name="T61" fmla="*/ 155 h 244"/>
                  <a:gd name="T62" fmla="*/ 12 w 248"/>
                  <a:gd name="T63" fmla="*/ 170 h 244"/>
                  <a:gd name="T64" fmla="*/ 9 w 248"/>
                  <a:gd name="T65" fmla="*/ 184 h 244"/>
                  <a:gd name="T66" fmla="*/ 7 w 248"/>
                  <a:gd name="T67" fmla="*/ 198 h 244"/>
                  <a:gd name="T68" fmla="*/ 5 w 248"/>
                  <a:gd name="T69" fmla="*/ 210 h 244"/>
                  <a:gd name="T70" fmla="*/ 3 w 248"/>
                  <a:gd name="T71" fmla="*/ 236 h 244"/>
                  <a:gd name="T72" fmla="*/ 3 w 248"/>
                  <a:gd name="T73" fmla="*/ 240 h 244"/>
                  <a:gd name="T74" fmla="*/ 3 w 248"/>
                  <a:gd name="T75" fmla="*/ 242 h 244"/>
                  <a:gd name="T76" fmla="*/ 0 w 248"/>
                  <a:gd name="T77" fmla="*/ 244 h 244"/>
                  <a:gd name="T78" fmla="*/ 241 w 248"/>
                  <a:gd name="T79" fmla="*/ 0 h 244"/>
                  <a:gd name="T80" fmla="*/ 245 w 248"/>
                  <a:gd name="T81" fmla="*/ 0 h 244"/>
                  <a:gd name="T82" fmla="*/ 248 w 248"/>
                  <a:gd name="T83" fmla="*/ 0 h 244"/>
                  <a:gd name="T84" fmla="*/ 248 w 248"/>
                  <a:gd name="T8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44">
                    <a:moveTo>
                      <a:pt x="248" y="0"/>
                    </a:moveTo>
                    <a:cubicBezTo>
                      <a:pt x="246" y="0"/>
                      <a:pt x="243" y="0"/>
                      <a:pt x="240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2" y="0"/>
                      <a:pt x="232" y="0"/>
                      <a:pt x="232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2" y="3"/>
                      <a:pt x="202" y="3"/>
                      <a:pt x="202" y="3"/>
                    </a:cubicBezTo>
                    <a:cubicBezTo>
                      <a:pt x="197" y="4"/>
                      <a:pt x="197" y="4"/>
                      <a:pt x="197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3" y="7"/>
                      <a:pt x="183" y="7"/>
                      <a:pt x="183" y="7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3" y="8"/>
                      <a:pt x="173" y="8"/>
                      <a:pt x="173" y="8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58" y="12"/>
                      <a:pt x="158" y="12"/>
                      <a:pt x="158" y="12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0" y="21"/>
                      <a:pt x="122" y="27"/>
                      <a:pt x="116" y="27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28" y="123"/>
                      <a:pt x="28" y="123"/>
                      <a:pt x="28" y="123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9" y="184"/>
                      <a:pt x="9" y="184"/>
                      <a:pt x="9" y="184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210"/>
                      <a:pt x="5" y="210"/>
                      <a:pt x="5" y="210"/>
                    </a:cubicBezTo>
                    <a:cubicBezTo>
                      <a:pt x="3" y="223"/>
                      <a:pt x="3" y="224"/>
                      <a:pt x="3" y="236"/>
                    </a:cubicBezTo>
                    <a:cubicBezTo>
                      <a:pt x="3" y="240"/>
                      <a:pt x="3" y="240"/>
                      <a:pt x="3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1" y="243"/>
                      <a:pt x="0" y="244"/>
                    </a:cubicBezTo>
                    <a:cubicBezTo>
                      <a:pt x="0" y="173"/>
                      <a:pt x="22" y="6"/>
                      <a:pt x="241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69" name="Freeform 124">
                <a:extLst>
                  <a:ext uri="{FF2B5EF4-FFF2-40B4-BE49-F238E27FC236}">
                    <a16:creationId xmlns:a16="http://schemas.microsoft.com/office/drawing/2014/main" id="{E60578F5-0A2F-4A9A-A4A5-523268FCD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190"/>
                <a:ext cx="340" cy="334"/>
              </a:xfrm>
              <a:custGeom>
                <a:avLst/>
                <a:gdLst>
                  <a:gd name="T0" fmla="*/ 248 w 248"/>
                  <a:gd name="T1" fmla="*/ 0 h 244"/>
                  <a:gd name="T2" fmla="*/ 240 w 248"/>
                  <a:gd name="T3" fmla="*/ 0 h 244"/>
                  <a:gd name="T4" fmla="*/ 236 w 248"/>
                  <a:gd name="T5" fmla="*/ 0 h 244"/>
                  <a:gd name="T6" fmla="*/ 232 w 248"/>
                  <a:gd name="T7" fmla="*/ 0 h 244"/>
                  <a:gd name="T8" fmla="*/ 228 w 248"/>
                  <a:gd name="T9" fmla="*/ 1 h 244"/>
                  <a:gd name="T10" fmla="*/ 224 w 248"/>
                  <a:gd name="T11" fmla="*/ 1 h 244"/>
                  <a:gd name="T12" fmla="*/ 220 w 248"/>
                  <a:gd name="T13" fmla="*/ 1 h 244"/>
                  <a:gd name="T14" fmla="*/ 216 w 248"/>
                  <a:gd name="T15" fmla="*/ 2 h 244"/>
                  <a:gd name="T16" fmla="*/ 211 w 248"/>
                  <a:gd name="T17" fmla="*/ 2 h 244"/>
                  <a:gd name="T18" fmla="*/ 207 w 248"/>
                  <a:gd name="T19" fmla="*/ 3 h 244"/>
                  <a:gd name="T20" fmla="*/ 202 w 248"/>
                  <a:gd name="T21" fmla="*/ 3 h 244"/>
                  <a:gd name="T22" fmla="*/ 197 w 248"/>
                  <a:gd name="T23" fmla="*/ 4 h 244"/>
                  <a:gd name="T24" fmla="*/ 193 w 248"/>
                  <a:gd name="T25" fmla="*/ 5 h 244"/>
                  <a:gd name="T26" fmla="*/ 188 w 248"/>
                  <a:gd name="T27" fmla="*/ 6 h 244"/>
                  <a:gd name="T28" fmla="*/ 183 w 248"/>
                  <a:gd name="T29" fmla="*/ 7 h 244"/>
                  <a:gd name="T30" fmla="*/ 178 w 248"/>
                  <a:gd name="T31" fmla="*/ 7 h 244"/>
                  <a:gd name="T32" fmla="*/ 173 w 248"/>
                  <a:gd name="T33" fmla="*/ 8 h 244"/>
                  <a:gd name="T34" fmla="*/ 168 w 248"/>
                  <a:gd name="T35" fmla="*/ 10 h 244"/>
                  <a:gd name="T36" fmla="*/ 163 w 248"/>
                  <a:gd name="T37" fmla="*/ 11 h 244"/>
                  <a:gd name="T38" fmla="*/ 158 w 248"/>
                  <a:gd name="T39" fmla="*/ 12 h 244"/>
                  <a:gd name="T40" fmla="*/ 136 w 248"/>
                  <a:gd name="T41" fmla="*/ 18 h 244"/>
                  <a:gd name="T42" fmla="*/ 116 w 248"/>
                  <a:gd name="T43" fmla="*/ 27 h 244"/>
                  <a:gd name="T44" fmla="*/ 98 w 248"/>
                  <a:gd name="T45" fmla="*/ 38 h 244"/>
                  <a:gd name="T46" fmla="*/ 82 w 248"/>
                  <a:gd name="T47" fmla="*/ 50 h 244"/>
                  <a:gd name="T48" fmla="*/ 68 w 248"/>
                  <a:gd name="T49" fmla="*/ 63 h 244"/>
                  <a:gd name="T50" fmla="*/ 56 w 248"/>
                  <a:gd name="T51" fmla="*/ 77 h 244"/>
                  <a:gd name="T52" fmla="*/ 45 w 248"/>
                  <a:gd name="T53" fmla="*/ 92 h 244"/>
                  <a:gd name="T54" fmla="*/ 36 w 248"/>
                  <a:gd name="T55" fmla="*/ 108 h 244"/>
                  <a:gd name="T56" fmla="*/ 28 w 248"/>
                  <a:gd name="T57" fmla="*/ 123 h 244"/>
                  <a:gd name="T58" fmla="*/ 22 w 248"/>
                  <a:gd name="T59" fmla="*/ 139 h 244"/>
                  <a:gd name="T60" fmla="*/ 16 w 248"/>
                  <a:gd name="T61" fmla="*/ 155 h 244"/>
                  <a:gd name="T62" fmla="*/ 12 w 248"/>
                  <a:gd name="T63" fmla="*/ 170 h 244"/>
                  <a:gd name="T64" fmla="*/ 9 w 248"/>
                  <a:gd name="T65" fmla="*/ 184 h 244"/>
                  <a:gd name="T66" fmla="*/ 7 w 248"/>
                  <a:gd name="T67" fmla="*/ 198 h 244"/>
                  <a:gd name="T68" fmla="*/ 5 w 248"/>
                  <a:gd name="T69" fmla="*/ 210 h 244"/>
                  <a:gd name="T70" fmla="*/ 3 w 248"/>
                  <a:gd name="T71" fmla="*/ 236 h 244"/>
                  <a:gd name="T72" fmla="*/ 3 w 248"/>
                  <a:gd name="T73" fmla="*/ 240 h 244"/>
                  <a:gd name="T74" fmla="*/ 3 w 248"/>
                  <a:gd name="T75" fmla="*/ 242 h 244"/>
                  <a:gd name="T76" fmla="*/ 1 w 248"/>
                  <a:gd name="T77" fmla="*/ 244 h 244"/>
                  <a:gd name="T78" fmla="*/ 241 w 248"/>
                  <a:gd name="T79" fmla="*/ 0 h 244"/>
                  <a:gd name="T80" fmla="*/ 245 w 248"/>
                  <a:gd name="T81" fmla="*/ 0 h 244"/>
                  <a:gd name="T82" fmla="*/ 248 w 248"/>
                  <a:gd name="T83" fmla="*/ 0 h 244"/>
                  <a:gd name="T84" fmla="*/ 248 w 248"/>
                  <a:gd name="T8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8" h="244">
                    <a:moveTo>
                      <a:pt x="248" y="0"/>
                    </a:moveTo>
                    <a:cubicBezTo>
                      <a:pt x="246" y="0"/>
                      <a:pt x="243" y="0"/>
                      <a:pt x="240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32" y="0"/>
                      <a:pt x="232" y="0"/>
                      <a:pt x="232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2" y="3"/>
                      <a:pt x="202" y="3"/>
                      <a:pt x="202" y="3"/>
                    </a:cubicBezTo>
                    <a:cubicBezTo>
                      <a:pt x="197" y="4"/>
                      <a:pt x="197" y="4"/>
                      <a:pt x="197" y="4"/>
                    </a:cubicBezTo>
                    <a:cubicBezTo>
                      <a:pt x="193" y="5"/>
                      <a:pt x="193" y="5"/>
                      <a:pt x="193" y="5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3" y="7"/>
                      <a:pt x="183" y="7"/>
                      <a:pt x="183" y="7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3" y="8"/>
                      <a:pt x="173" y="8"/>
                      <a:pt x="173" y="8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58" y="12"/>
                      <a:pt x="158" y="12"/>
                      <a:pt x="158" y="12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0" y="21"/>
                      <a:pt x="122" y="27"/>
                      <a:pt x="116" y="27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28" y="123"/>
                      <a:pt x="28" y="123"/>
                      <a:pt x="28" y="123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2" y="170"/>
                      <a:pt x="12" y="170"/>
                      <a:pt x="12" y="170"/>
                    </a:cubicBezTo>
                    <a:cubicBezTo>
                      <a:pt x="9" y="184"/>
                      <a:pt x="9" y="184"/>
                      <a:pt x="9" y="184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210"/>
                      <a:pt x="5" y="210"/>
                      <a:pt x="5" y="210"/>
                    </a:cubicBezTo>
                    <a:cubicBezTo>
                      <a:pt x="3" y="223"/>
                      <a:pt x="3" y="224"/>
                      <a:pt x="3" y="236"/>
                    </a:cubicBezTo>
                    <a:cubicBezTo>
                      <a:pt x="3" y="240"/>
                      <a:pt x="3" y="240"/>
                      <a:pt x="3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1" y="244"/>
                    </a:cubicBezTo>
                    <a:cubicBezTo>
                      <a:pt x="0" y="173"/>
                      <a:pt x="23" y="6"/>
                      <a:pt x="241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0" name="Freeform 125">
                <a:extLst>
                  <a:ext uri="{FF2B5EF4-FFF2-40B4-BE49-F238E27FC236}">
                    <a16:creationId xmlns:a16="http://schemas.microsoft.com/office/drawing/2014/main" id="{45E9C478-C806-4D02-ACF7-C25FCF5F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3"/>
                      <a:pt x="0" y="243"/>
                    </a:cubicBezTo>
                    <a:cubicBezTo>
                      <a:pt x="0" y="172"/>
                      <a:pt x="22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1" name="Freeform 126">
                <a:extLst>
                  <a:ext uri="{FF2B5EF4-FFF2-40B4-BE49-F238E27FC236}">
                    <a16:creationId xmlns:a16="http://schemas.microsoft.com/office/drawing/2014/main" id="{F2E09927-1016-4A8D-AB29-50C1955EF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3"/>
                      <a:pt x="0" y="243"/>
                    </a:cubicBezTo>
                    <a:cubicBezTo>
                      <a:pt x="0" y="172"/>
                      <a:pt x="23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2" name="Freeform 127">
                <a:extLst>
                  <a:ext uri="{FF2B5EF4-FFF2-40B4-BE49-F238E27FC236}">
                    <a16:creationId xmlns:a16="http://schemas.microsoft.com/office/drawing/2014/main" id="{E4068BD5-76BA-4BFC-BC4B-F1662AA1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190"/>
                <a:ext cx="339" cy="332"/>
              </a:xfrm>
              <a:custGeom>
                <a:avLst/>
                <a:gdLst>
                  <a:gd name="T0" fmla="*/ 247 w 247"/>
                  <a:gd name="T1" fmla="*/ 0 h 243"/>
                  <a:gd name="T2" fmla="*/ 239 w 247"/>
                  <a:gd name="T3" fmla="*/ 0 h 243"/>
                  <a:gd name="T4" fmla="*/ 235 w 247"/>
                  <a:gd name="T5" fmla="*/ 0 h 243"/>
                  <a:gd name="T6" fmla="*/ 231 w 247"/>
                  <a:gd name="T7" fmla="*/ 0 h 243"/>
                  <a:gd name="T8" fmla="*/ 227 w 247"/>
                  <a:gd name="T9" fmla="*/ 1 h 243"/>
                  <a:gd name="T10" fmla="*/ 223 w 247"/>
                  <a:gd name="T11" fmla="*/ 1 h 243"/>
                  <a:gd name="T12" fmla="*/ 219 w 247"/>
                  <a:gd name="T13" fmla="*/ 1 h 243"/>
                  <a:gd name="T14" fmla="*/ 215 w 247"/>
                  <a:gd name="T15" fmla="*/ 2 h 243"/>
                  <a:gd name="T16" fmla="*/ 210 w 247"/>
                  <a:gd name="T17" fmla="*/ 2 h 243"/>
                  <a:gd name="T18" fmla="*/ 206 w 247"/>
                  <a:gd name="T19" fmla="*/ 3 h 243"/>
                  <a:gd name="T20" fmla="*/ 201 w 247"/>
                  <a:gd name="T21" fmla="*/ 3 h 243"/>
                  <a:gd name="T22" fmla="*/ 196 w 247"/>
                  <a:gd name="T23" fmla="*/ 4 h 243"/>
                  <a:gd name="T24" fmla="*/ 192 w 247"/>
                  <a:gd name="T25" fmla="*/ 5 h 243"/>
                  <a:gd name="T26" fmla="*/ 187 w 247"/>
                  <a:gd name="T27" fmla="*/ 6 h 243"/>
                  <a:gd name="T28" fmla="*/ 182 w 247"/>
                  <a:gd name="T29" fmla="*/ 7 h 243"/>
                  <a:gd name="T30" fmla="*/ 177 w 247"/>
                  <a:gd name="T31" fmla="*/ 7 h 243"/>
                  <a:gd name="T32" fmla="*/ 172 w 247"/>
                  <a:gd name="T33" fmla="*/ 8 h 243"/>
                  <a:gd name="T34" fmla="*/ 167 w 247"/>
                  <a:gd name="T35" fmla="*/ 10 h 243"/>
                  <a:gd name="T36" fmla="*/ 162 w 247"/>
                  <a:gd name="T37" fmla="*/ 11 h 243"/>
                  <a:gd name="T38" fmla="*/ 157 w 247"/>
                  <a:gd name="T39" fmla="*/ 12 h 243"/>
                  <a:gd name="T40" fmla="*/ 135 w 247"/>
                  <a:gd name="T41" fmla="*/ 18 h 243"/>
                  <a:gd name="T42" fmla="*/ 115 w 247"/>
                  <a:gd name="T43" fmla="*/ 27 h 243"/>
                  <a:gd name="T44" fmla="*/ 97 w 247"/>
                  <a:gd name="T45" fmla="*/ 38 h 243"/>
                  <a:gd name="T46" fmla="*/ 81 w 247"/>
                  <a:gd name="T47" fmla="*/ 50 h 243"/>
                  <a:gd name="T48" fmla="*/ 67 w 247"/>
                  <a:gd name="T49" fmla="*/ 63 h 243"/>
                  <a:gd name="T50" fmla="*/ 55 w 247"/>
                  <a:gd name="T51" fmla="*/ 77 h 243"/>
                  <a:gd name="T52" fmla="*/ 44 w 247"/>
                  <a:gd name="T53" fmla="*/ 92 h 243"/>
                  <a:gd name="T54" fmla="*/ 35 w 247"/>
                  <a:gd name="T55" fmla="*/ 108 h 243"/>
                  <a:gd name="T56" fmla="*/ 27 w 247"/>
                  <a:gd name="T57" fmla="*/ 123 h 243"/>
                  <a:gd name="T58" fmla="*/ 21 w 247"/>
                  <a:gd name="T59" fmla="*/ 139 h 243"/>
                  <a:gd name="T60" fmla="*/ 15 w 247"/>
                  <a:gd name="T61" fmla="*/ 155 h 243"/>
                  <a:gd name="T62" fmla="*/ 11 w 247"/>
                  <a:gd name="T63" fmla="*/ 170 h 243"/>
                  <a:gd name="T64" fmla="*/ 8 w 247"/>
                  <a:gd name="T65" fmla="*/ 184 h 243"/>
                  <a:gd name="T66" fmla="*/ 6 w 247"/>
                  <a:gd name="T67" fmla="*/ 198 h 243"/>
                  <a:gd name="T68" fmla="*/ 4 w 247"/>
                  <a:gd name="T69" fmla="*/ 210 h 243"/>
                  <a:gd name="T70" fmla="*/ 2 w 247"/>
                  <a:gd name="T71" fmla="*/ 236 h 243"/>
                  <a:gd name="T72" fmla="*/ 2 w 247"/>
                  <a:gd name="T73" fmla="*/ 240 h 243"/>
                  <a:gd name="T74" fmla="*/ 2 w 247"/>
                  <a:gd name="T75" fmla="*/ 242 h 243"/>
                  <a:gd name="T76" fmla="*/ 0 w 247"/>
                  <a:gd name="T77" fmla="*/ 243 h 243"/>
                  <a:gd name="T78" fmla="*/ 240 w 247"/>
                  <a:gd name="T79" fmla="*/ 0 h 243"/>
                  <a:gd name="T80" fmla="*/ 244 w 247"/>
                  <a:gd name="T81" fmla="*/ 0 h 243"/>
                  <a:gd name="T82" fmla="*/ 247 w 247"/>
                  <a:gd name="T83" fmla="*/ 0 h 243"/>
                  <a:gd name="T84" fmla="*/ 247 w 247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7" h="243">
                    <a:moveTo>
                      <a:pt x="247" y="0"/>
                    </a:moveTo>
                    <a:cubicBezTo>
                      <a:pt x="245" y="0"/>
                      <a:pt x="242" y="0"/>
                      <a:pt x="239" y="0"/>
                    </a:cubicBezTo>
                    <a:cubicBezTo>
                      <a:pt x="235" y="0"/>
                      <a:pt x="235" y="0"/>
                      <a:pt x="235" y="0"/>
                    </a:cubicBezTo>
                    <a:cubicBezTo>
                      <a:pt x="231" y="0"/>
                      <a:pt x="231" y="0"/>
                      <a:pt x="231" y="0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19" y="1"/>
                      <a:pt x="219" y="1"/>
                      <a:pt x="219" y="1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6" y="3"/>
                      <a:pt x="206" y="3"/>
                      <a:pt x="206" y="3"/>
                    </a:cubicBezTo>
                    <a:cubicBezTo>
                      <a:pt x="201" y="3"/>
                      <a:pt x="201" y="3"/>
                      <a:pt x="201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2" y="5"/>
                      <a:pt x="192" y="5"/>
                      <a:pt x="192" y="5"/>
                    </a:cubicBezTo>
                    <a:cubicBezTo>
                      <a:pt x="187" y="6"/>
                      <a:pt x="187" y="6"/>
                      <a:pt x="187" y="6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9" y="21"/>
                      <a:pt x="121" y="27"/>
                      <a:pt x="115" y="2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44" y="92"/>
                      <a:pt x="44" y="92"/>
                      <a:pt x="44" y="92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1" y="139"/>
                      <a:pt x="21" y="139"/>
                      <a:pt x="21" y="139"/>
                    </a:cubicBezTo>
                    <a:cubicBezTo>
                      <a:pt x="15" y="155"/>
                      <a:pt x="15" y="155"/>
                      <a:pt x="15" y="155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8" y="184"/>
                      <a:pt x="8" y="184"/>
                      <a:pt x="8" y="184"/>
                    </a:cubicBezTo>
                    <a:cubicBezTo>
                      <a:pt x="6" y="198"/>
                      <a:pt x="6" y="198"/>
                      <a:pt x="6" y="198"/>
                    </a:cubicBezTo>
                    <a:cubicBezTo>
                      <a:pt x="4" y="210"/>
                      <a:pt x="4" y="210"/>
                      <a:pt x="4" y="210"/>
                    </a:cubicBezTo>
                    <a:cubicBezTo>
                      <a:pt x="2" y="223"/>
                      <a:pt x="2" y="224"/>
                      <a:pt x="2" y="236"/>
                    </a:cubicBezTo>
                    <a:cubicBezTo>
                      <a:pt x="2" y="240"/>
                      <a:pt x="2" y="240"/>
                      <a:pt x="2" y="240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2" y="242"/>
                      <a:pt x="1" y="242"/>
                      <a:pt x="0" y="243"/>
                    </a:cubicBezTo>
                    <a:cubicBezTo>
                      <a:pt x="1" y="155"/>
                      <a:pt x="32" y="6"/>
                      <a:pt x="240" y="0"/>
                    </a:cubicBezTo>
                    <a:cubicBezTo>
                      <a:pt x="244" y="0"/>
                      <a:pt x="244" y="0"/>
                      <a:pt x="244" y="0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247" y="0"/>
                      <a:pt x="247" y="0"/>
                      <a:pt x="247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3" name="Freeform 128">
                <a:extLst>
                  <a:ext uri="{FF2B5EF4-FFF2-40B4-BE49-F238E27FC236}">
                    <a16:creationId xmlns:a16="http://schemas.microsoft.com/office/drawing/2014/main" id="{D760B3C9-C4D6-4F4D-AE0E-8C8C87192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190"/>
                <a:ext cx="337" cy="332"/>
              </a:xfrm>
              <a:custGeom>
                <a:avLst/>
                <a:gdLst>
                  <a:gd name="T0" fmla="*/ 246 w 246"/>
                  <a:gd name="T1" fmla="*/ 0 h 243"/>
                  <a:gd name="T2" fmla="*/ 238 w 246"/>
                  <a:gd name="T3" fmla="*/ 0 h 243"/>
                  <a:gd name="T4" fmla="*/ 234 w 246"/>
                  <a:gd name="T5" fmla="*/ 0 h 243"/>
                  <a:gd name="T6" fmla="*/ 230 w 246"/>
                  <a:gd name="T7" fmla="*/ 0 h 243"/>
                  <a:gd name="T8" fmla="*/ 226 w 246"/>
                  <a:gd name="T9" fmla="*/ 1 h 243"/>
                  <a:gd name="T10" fmla="*/ 222 w 246"/>
                  <a:gd name="T11" fmla="*/ 1 h 243"/>
                  <a:gd name="T12" fmla="*/ 218 w 246"/>
                  <a:gd name="T13" fmla="*/ 1 h 243"/>
                  <a:gd name="T14" fmla="*/ 214 w 246"/>
                  <a:gd name="T15" fmla="*/ 2 h 243"/>
                  <a:gd name="T16" fmla="*/ 209 w 246"/>
                  <a:gd name="T17" fmla="*/ 2 h 243"/>
                  <a:gd name="T18" fmla="*/ 205 w 246"/>
                  <a:gd name="T19" fmla="*/ 3 h 243"/>
                  <a:gd name="T20" fmla="*/ 200 w 246"/>
                  <a:gd name="T21" fmla="*/ 3 h 243"/>
                  <a:gd name="T22" fmla="*/ 195 w 246"/>
                  <a:gd name="T23" fmla="*/ 4 h 243"/>
                  <a:gd name="T24" fmla="*/ 191 w 246"/>
                  <a:gd name="T25" fmla="*/ 5 h 243"/>
                  <a:gd name="T26" fmla="*/ 186 w 246"/>
                  <a:gd name="T27" fmla="*/ 6 h 243"/>
                  <a:gd name="T28" fmla="*/ 181 w 246"/>
                  <a:gd name="T29" fmla="*/ 7 h 243"/>
                  <a:gd name="T30" fmla="*/ 176 w 246"/>
                  <a:gd name="T31" fmla="*/ 7 h 243"/>
                  <a:gd name="T32" fmla="*/ 171 w 246"/>
                  <a:gd name="T33" fmla="*/ 8 h 243"/>
                  <a:gd name="T34" fmla="*/ 166 w 246"/>
                  <a:gd name="T35" fmla="*/ 10 h 243"/>
                  <a:gd name="T36" fmla="*/ 161 w 246"/>
                  <a:gd name="T37" fmla="*/ 11 h 243"/>
                  <a:gd name="T38" fmla="*/ 156 w 246"/>
                  <a:gd name="T39" fmla="*/ 12 h 243"/>
                  <a:gd name="T40" fmla="*/ 134 w 246"/>
                  <a:gd name="T41" fmla="*/ 18 h 243"/>
                  <a:gd name="T42" fmla="*/ 114 w 246"/>
                  <a:gd name="T43" fmla="*/ 27 h 243"/>
                  <a:gd name="T44" fmla="*/ 96 w 246"/>
                  <a:gd name="T45" fmla="*/ 38 h 243"/>
                  <a:gd name="T46" fmla="*/ 80 w 246"/>
                  <a:gd name="T47" fmla="*/ 50 h 243"/>
                  <a:gd name="T48" fmla="*/ 66 w 246"/>
                  <a:gd name="T49" fmla="*/ 63 h 243"/>
                  <a:gd name="T50" fmla="*/ 54 w 246"/>
                  <a:gd name="T51" fmla="*/ 77 h 243"/>
                  <a:gd name="T52" fmla="*/ 43 w 246"/>
                  <a:gd name="T53" fmla="*/ 92 h 243"/>
                  <a:gd name="T54" fmla="*/ 34 w 246"/>
                  <a:gd name="T55" fmla="*/ 108 h 243"/>
                  <a:gd name="T56" fmla="*/ 26 w 246"/>
                  <a:gd name="T57" fmla="*/ 123 h 243"/>
                  <a:gd name="T58" fmla="*/ 20 w 246"/>
                  <a:gd name="T59" fmla="*/ 139 h 243"/>
                  <a:gd name="T60" fmla="*/ 14 w 246"/>
                  <a:gd name="T61" fmla="*/ 155 h 243"/>
                  <a:gd name="T62" fmla="*/ 10 w 246"/>
                  <a:gd name="T63" fmla="*/ 170 h 243"/>
                  <a:gd name="T64" fmla="*/ 7 w 246"/>
                  <a:gd name="T65" fmla="*/ 184 h 243"/>
                  <a:gd name="T66" fmla="*/ 5 w 246"/>
                  <a:gd name="T67" fmla="*/ 198 h 243"/>
                  <a:gd name="T68" fmla="*/ 3 w 246"/>
                  <a:gd name="T69" fmla="*/ 210 h 243"/>
                  <a:gd name="T70" fmla="*/ 1 w 246"/>
                  <a:gd name="T71" fmla="*/ 236 h 243"/>
                  <a:gd name="T72" fmla="*/ 1 w 246"/>
                  <a:gd name="T73" fmla="*/ 240 h 243"/>
                  <a:gd name="T74" fmla="*/ 1 w 246"/>
                  <a:gd name="T75" fmla="*/ 242 h 243"/>
                  <a:gd name="T76" fmla="*/ 0 w 246"/>
                  <a:gd name="T77" fmla="*/ 243 h 243"/>
                  <a:gd name="T78" fmla="*/ 239 w 246"/>
                  <a:gd name="T79" fmla="*/ 0 h 243"/>
                  <a:gd name="T80" fmla="*/ 243 w 246"/>
                  <a:gd name="T81" fmla="*/ 0 h 243"/>
                  <a:gd name="T82" fmla="*/ 246 w 246"/>
                  <a:gd name="T83" fmla="*/ 0 h 243"/>
                  <a:gd name="T84" fmla="*/ 246 w 246"/>
                  <a:gd name="T85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6" h="243">
                    <a:moveTo>
                      <a:pt x="246" y="0"/>
                    </a:moveTo>
                    <a:cubicBezTo>
                      <a:pt x="244" y="0"/>
                      <a:pt x="241" y="0"/>
                      <a:pt x="238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09" y="2"/>
                      <a:pt x="209" y="2"/>
                      <a:pt x="209" y="2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0" y="3"/>
                      <a:pt x="200" y="3"/>
                      <a:pt x="200" y="3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1" y="5"/>
                      <a:pt x="191" y="5"/>
                      <a:pt x="191" y="5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76" y="7"/>
                      <a:pt x="176" y="7"/>
                      <a:pt x="176" y="7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28" y="21"/>
                      <a:pt x="120" y="27"/>
                      <a:pt x="114" y="27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3" y="210"/>
                      <a:pt x="3" y="210"/>
                      <a:pt x="3" y="210"/>
                    </a:cubicBezTo>
                    <a:cubicBezTo>
                      <a:pt x="1" y="223"/>
                      <a:pt x="1" y="224"/>
                      <a:pt x="1" y="236"/>
                    </a:cubicBezTo>
                    <a:cubicBezTo>
                      <a:pt x="1" y="240"/>
                      <a:pt x="1" y="240"/>
                      <a:pt x="1" y="240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" y="242"/>
                      <a:pt x="0" y="242"/>
                      <a:pt x="0" y="243"/>
                    </a:cubicBezTo>
                    <a:cubicBezTo>
                      <a:pt x="0" y="155"/>
                      <a:pt x="31" y="6"/>
                      <a:pt x="239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246" y="0"/>
                      <a:pt x="246" y="0"/>
                      <a:pt x="246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4" name="Freeform 129">
                <a:extLst>
                  <a:ext uri="{FF2B5EF4-FFF2-40B4-BE49-F238E27FC236}">
                    <a16:creationId xmlns:a16="http://schemas.microsoft.com/office/drawing/2014/main" id="{5A529BB8-A3C7-4CD2-985A-26B10EAB5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190"/>
                <a:ext cx="319" cy="332"/>
              </a:xfrm>
              <a:custGeom>
                <a:avLst/>
                <a:gdLst>
                  <a:gd name="T0" fmla="*/ 230 w 233"/>
                  <a:gd name="T1" fmla="*/ 0 h 243"/>
                  <a:gd name="T2" fmla="*/ 222 w 233"/>
                  <a:gd name="T3" fmla="*/ 1 h 243"/>
                  <a:gd name="T4" fmla="*/ 218 w 233"/>
                  <a:gd name="T5" fmla="*/ 1 h 243"/>
                  <a:gd name="T6" fmla="*/ 214 w 233"/>
                  <a:gd name="T7" fmla="*/ 2 h 243"/>
                  <a:gd name="T8" fmla="*/ 209 w 233"/>
                  <a:gd name="T9" fmla="*/ 2 h 243"/>
                  <a:gd name="T10" fmla="*/ 205 w 233"/>
                  <a:gd name="T11" fmla="*/ 3 h 243"/>
                  <a:gd name="T12" fmla="*/ 200 w 233"/>
                  <a:gd name="T13" fmla="*/ 3 h 243"/>
                  <a:gd name="T14" fmla="*/ 195 w 233"/>
                  <a:gd name="T15" fmla="*/ 4 h 243"/>
                  <a:gd name="T16" fmla="*/ 191 w 233"/>
                  <a:gd name="T17" fmla="*/ 5 h 243"/>
                  <a:gd name="T18" fmla="*/ 186 w 233"/>
                  <a:gd name="T19" fmla="*/ 6 h 243"/>
                  <a:gd name="T20" fmla="*/ 181 w 233"/>
                  <a:gd name="T21" fmla="*/ 7 h 243"/>
                  <a:gd name="T22" fmla="*/ 176 w 233"/>
                  <a:gd name="T23" fmla="*/ 7 h 243"/>
                  <a:gd name="T24" fmla="*/ 171 w 233"/>
                  <a:gd name="T25" fmla="*/ 8 h 243"/>
                  <a:gd name="T26" fmla="*/ 166 w 233"/>
                  <a:gd name="T27" fmla="*/ 10 h 243"/>
                  <a:gd name="T28" fmla="*/ 161 w 233"/>
                  <a:gd name="T29" fmla="*/ 11 h 243"/>
                  <a:gd name="T30" fmla="*/ 156 w 233"/>
                  <a:gd name="T31" fmla="*/ 12 h 243"/>
                  <a:gd name="T32" fmla="*/ 134 w 233"/>
                  <a:gd name="T33" fmla="*/ 18 h 243"/>
                  <a:gd name="T34" fmla="*/ 114 w 233"/>
                  <a:gd name="T35" fmla="*/ 27 h 243"/>
                  <a:gd name="T36" fmla="*/ 96 w 233"/>
                  <a:gd name="T37" fmla="*/ 38 h 243"/>
                  <a:gd name="T38" fmla="*/ 80 w 233"/>
                  <a:gd name="T39" fmla="*/ 50 h 243"/>
                  <a:gd name="T40" fmla="*/ 66 w 233"/>
                  <a:gd name="T41" fmla="*/ 63 h 243"/>
                  <a:gd name="T42" fmla="*/ 54 w 233"/>
                  <a:gd name="T43" fmla="*/ 77 h 243"/>
                  <a:gd name="T44" fmla="*/ 43 w 233"/>
                  <a:gd name="T45" fmla="*/ 92 h 243"/>
                  <a:gd name="T46" fmla="*/ 34 w 233"/>
                  <a:gd name="T47" fmla="*/ 108 h 243"/>
                  <a:gd name="T48" fmla="*/ 26 w 233"/>
                  <a:gd name="T49" fmla="*/ 123 h 243"/>
                  <a:gd name="T50" fmla="*/ 20 w 233"/>
                  <a:gd name="T51" fmla="*/ 139 h 243"/>
                  <a:gd name="T52" fmla="*/ 14 w 233"/>
                  <a:gd name="T53" fmla="*/ 155 h 243"/>
                  <a:gd name="T54" fmla="*/ 10 w 233"/>
                  <a:gd name="T55" fmla="*/ 170 h 243"/>
                  <a:gd name="T56" fmla="*/ 7 w 233"/>
                  <a:gd name="T57" fmla="*/ 184 h 243"/>
                  <a:gd name="T58" fmla="*/ 5 w 233"/>
                  <a:gd name="T59" fmla="*/ 198 h 243"/>
                  <a:gd name="T60" fmla="*/ 3 w 233"/>
                  <a:gd name="T61" fmla="*/ 210 h 243"/>
                  <a:gd name="T62" fmla="*/ 1 w 233"/>
                  <a:gd name="T63" fmla="*/ 236 h 243"/>
                  <a:gd name="T64" fmla="*/ 1 w 233"/>
                  <a:gd name="T65" fmla="*/ 240 h 243"/>
                  <a:gd name="T66" fmla="*/ 1 w 233"/>
                  <a:gd name="T67" fmla="*/ 242 h 243"/>
                  <a:gd name="T68" fmla="*/ 0 w 233"/>
                  <a:gd name="T69" fmla="*/ 243 h 243"/>
                  <a:gd name="T70" fmla="*/ 233 w 233"/>
                  <a:gd name="T71" fmla="*/ 0 h 243"/>
                  <a:gd name="T72" fmla="*/ 230 w 233"/>
                  <a:gd name="T73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3" h="243">
                    <a:moveTo>
                      <a:pt x="230" y="0"/>
                    </a:moveTo>
                    <a:cubicBezTo>
                      <a:pt x="228" y="1"/>
                      <a:pt x="225" y="1"/>
                      <a:pt x="222" y="1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09" y="2"/>
                      <a:pt x="209" y="2"/>
                      <a:pt x="209" y="2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0" y="3"/>
                      <a:pt x="200" y="3"/>
                      <a:pt x="200" y="3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1" y="5"/>
                      <a:pt x="191" y="5"/>
                      <a:pt x="191" y="5"/>
                    </a:cubicBezTo>
                    <a:cubicBezTo>
                      <a:pt x="186" y="6"/>
                      <a:pt x="186" y="6"/>
                      <a:pt x="186" y="6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76" y="7"/>
                      <a:pt x="176" y="7"/>
                      <a:pt x="176" y="7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28" y="21"/>
                      <a:pt x="120" y="27"/>
                      <a:pt x="114" y="27"/>
                    </a:cubicBezTo>
                    <a:cubicBezTo>
                      <a:pt x="96" y="38"/>
                      <a:pt x="96" y="38"/>
                      <a:pt x="96" y="38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3" y="210"/>
                      <a:pt x="3" y="210"/>
                      <a:pt x="3" y="210"/>
                    </a:cubicBezTo>
                    <a:cubicBezTo>
                      <a:pt x="1" y="223"/>
                      <a:pt x="1" y="224"/>
                      <a:pt x="1" y="236"/>
                    </a:cubicBezTo>
                    <a:cubicBezTo>
                      <a:pt x="1" y="240"/>
                      <a:pt x="1" y="240"/>
                      <a:pt x="1" y="240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" y="242"/>
                      <a:pt x="0" y="242"/>
                      <a:pt x="0" y="243"/>
                    </a:cubicBezTo>
                    <a:cubicBezTo>
                      <a:pt x="0" y="156"/>
                      <a:pt x="32" y="10"/>
                      <a:pt x="233" y="0"/>
                    </a:cubicBezTo>
                    <a:cubicBezTo>
                      <a:pt x="232" y="0"/>
                      <a:pt x="231" y="0"/>
                      <a:pt x="23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5" name="Freeform 130">
                <a:extLst>
                  <a:ext uri="{FF2B5EF4-FFF2-40B4-BE49-F238E27FC236}">
                    <a16:creationId xmlns:a16="http://schemas.microsoft.com/office/drawing/2014/main" id="{B48DE1ED-F952-4D6E-9CAF-BE7B45910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190"/>
                <a:ext cx="3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6" name="Freeform 131">
                <a:extLst>
                  <a:ext uri="{FF2B5EF4-FFF2-40B4-BE49-F238E27FC236}">
                    <a16:creationId xmlns:a16="http://schemas.microsoft.com/office/drawing/2014/main" id="{0FD51814-02E8-48D4-8C9C-D297E283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204"/>
                <a:ext cx="226" cy="318"/>
              </a:xfrm>
              <a:custGeom>
                <a:avLst/>
                <a:gdLst>
                  <a:gd name="T0" fmla="*/ 156 w 165"/>
                  <a:gd name="T1" fmla="*/ 2 h 233"/>
                  <a:gd name="T2" fmla="*/ 114 w 165"/>
                  <a:gd name="T3" fmla="*/ 17 h 233"/>
                  <a:gd name="T4" fmla="*/ 96 w 165"/>
                  <a:gd name="T5" fmla="*/ 28 h 233"/>
                  <a:gd name="T6" fmla="*/ 80 w 165"/>
                  <a:gd name="T7" fmla="*/ 40 h 233"/>
                  <a:gd name="T8" fmla="*/ 66 w 165"/>
                  <a:gd name="T9" fmla="*/ 53 h 233"/>
                  <a:gd name="T10" fmla="*/ 54 w 165"/>
                  <a:gd name="T11" fmla="*/ 67 h 233"/>
                  <a:gd name="T12" fmla="*/ 43 w 165"/>
                  <a:gd name="T13" fmla="*/ 82 h 233"/>
                  <a:gd name="T14" fmla="*/ 34 w 165"/>
                  <a:gd name="T15" fmla="*/ 98 h 233"/>
                  <a:gd name="T16" fmla="*/ 26 w 165"/>
                  <a:gd name="T17" fmla="*/ 113 h 233"/>
                  <a:gd name="T18" fmla="*/ 20 w 165"/>
                  <a:gd name="T19" fmla="*/ 129 h 233"/>
                  <a:gd name="T20" fmla="*/ 14 w 165"/>
                  <a:gd name="T21" fmla="*/ 145 h 233"/>
                  <a:gd name="T22" fmla="*/ 10 w 165"/>
                  <a:gd name="T23" fmla="*/ 160 h 233"/>
                  <a:gd name="T24" fmla="*/ 7 w 165"/>
                  <a:gd name="T25" fmla="*/ 174 h 233"/>
                  <a:gd name="T26" fmla="*/ 5 w 165"/>
                  <a:gd name="T27" fmla="*/ 188 h 233"/>
                  <a:gd name="T28" fmla="*/ 3 w 165"/>
                  <a:gd name="T29" fmla="*/ 200 h 233"/>
                  <a:gd name="T30" fmla="*/ 1 w 165"/>
                  <a:gd name="T31" fmla="*/ 226 h 233"/>
                  <a:gd name="T32" fmla="*/ 1 w 165"/>
                  <a:gd name="T33" fmla="*/ 230 h 233"/>
                  <a:gd name="T34" fmla="*/ 1 w 165"/>
                  <a:gd name="T35" fmla="*/ 232 h 233"/>
                  <a:gd name="T36" fmla="*/ 0 w 165"/>
                  <a:gd name="T37" fmla="*/ 233 h 233"/>
                  <a:gd name="T38" fmla="*/ 165 w 165"/>
                  <a:gd name="T39" fmla="*/ 0 h 233"/>
                  <a:gd name="T40" fmla="*/ 160 w 165"/>
                  <a:gd name="T41" fmla="*/ 1 h 233"/>
                  <a:gd name="T42" fmla="*/ 156 w 165"/>
                  <a:gd name="T43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233">
                    <a:moveTo>
                      <a:pt x="156" y="2"/>
                    </a:moveTo>
                    <a:cubicBezTo>
                      <a:pt x="143" y="6"/>
                      <a:pt x="126" y="12"/>
                      <a:pt x="114" y="17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34" y="98"/>
                      <a:pt x="34" y="98"/>
                      <a:pt x="34" y="98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60"/>
                      <a:pt x="10" y="160"/>
                      <a:pt x="10" y="160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5" y="188"/>
                      <a:pt x="5" y="188"/>
                      <a:pt x="5" y="188"/>
                    </a:cubicBezTo>
                    <a:cubicBezTo>
                      <a:pt x="3" y="200"/>
                      <a:pt x="3" y="200"/>
                      <a:pt x="3" y="200"/>
                    </a:cubicBezTo>
                    <a:cubicBezTo>
                      <a:pt x="1" y="213"/>
                      <a:pt x="1" y="214"/>
                      <a:pt x="1" y="226"/>
                    </a:cubicBezTo>
                    <a:cubicBezTo>
                      <a:pt x="1" y="230"/>
                      <a:pt x="1" y="230"/>
                      <a:pt x="1" y="230"/>
                    </a:cubicBezTo>
                    <a:cubicBezTo>
                      <a:pt x="1" y="232"/>
                      <a:pt x="1" y="232"/>
                      <a:pt x="1" y="232"/>
                    </a:cubicBezTo>
                    <a:cubicBezTo>
                      <a:pt x="1" y="232"/>
                      <a:pt x="0" y="232"/>
                      <a:pt x="0" y="233"/>
                    </a:cubicBezTo>
                    <a:cubicBezTo>
                      <a:pt x="0" y="187"/>
                      <a:pt x="14" y="34"/>
                      <a:pt x="165" y="0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6" y="2"/>
                      <a:pt x="156" y="2"/>
                      <a:pt x="156" y="2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7" name="Freeform 132">
                <a:extLst>
                  <a:ext uri="{FF2B5EF4-FFF2-40B4-BE49-F238E27FC236}">
                    <a16:creationId xmlns:a16="http://schemas.microsoft.com/office/drawing/2014/main" id="{38D4225C-1F9E-4A9A-806A-041A1F7FA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226"/>
                <a:ext cx="160" cy="295"/>
              </a:xfrm>
              <a:custGeom>
                <a:avLst/>
                <a:gdLst>
                  <a:gd name="T0" fmla="*/ 114 w 117"/>
                  <a:gd name="T1" fmla="*/ 1 h 216"/>
                  <a:gd name="T2" fmla="*/ 80 w 117"/>
                  <a:gd name="T3" fmla="*/ 24 h 216"/>
                  <a:gd name="T4" fmla="*/ 66 w 117"/>
                  <a:gd name="T5" fmla="*/ 37 h 216"/>
                  <a:gd name="T6" fmla="*/ 54 w 117"/>
                  <a:gd name="T7" fmla="*/ 51 h 216"/>
                  <a:gd name="T8" fmla="*/ 43 w 117"/>
                  <a:gd name="T9" fmla="*/ 66 h 216"/>
                  <a:gd name="T10" fmla="*/ 34 w 117"/>
                  <a:gd name="T11" fmla="*/ 82 h 216"/>
                  <a:gd name="T12" fmla="*/ 26 w 117"/>
                  <a:gd name="T13" fmla="*/ 97 h 216"/>
                  <a:gd name="T14" fmla="*/ 20 w 117"/>
                  <a:gd name="T15" fmla="*/ 113 h 216"/>
                  <a:gd name="T16" fmla="*/ 14 w 117"/>
                  <a:gd name="T17" fmla="*/ 129 h 216"/>
                  <a:gd name="T18" fmla="*/ 10 w 117"/>
                  <a:gd name="T19" fmla="*/ 144 h 216"/>
                  <a:gd name="T20" fmla="*/ 7 w 117"/>
                  <a:gd name="T21" fmla="*/ 158 h 216"/>
                  <a:gd name="T22" fmla="*/ 5 w 117"/>
                  <a:gd name="T23" fmla="*/ 172 h 216"/>
                  <a:gd name="T24" fmla="*/ 3 w 117"/>
                  <a:gd name="T25" fmla="*/ 184 h 216"/>
                  <a:gd name="T26" fmla="*/ 1 w 117"/>
                  <a:gd name="T27" fmla="*/ 210 h 216"/>
                  <a:gd name="T28" fmla="*/ 1 w 117"/>
                  <a:gd name="T29" fmla="*/ 214 h 216"/>
                  <a:gd name="T30" fmla="*/ 1 w 117"/>
                  <a:gd name="T31" fmla="*/ 216 h 216"/>
                  <a:gd name="T32" fmla="*/ 0 w 117"/>
                  <a:gd name="T33" fmla="*/ 216 h 216"/>
                  <a:gd name="T34" fmla="*/ 117 w 117"/>
                  <a:gd name="T35" fmla="*/ 0 h 216"/>
                  <a:gd name="T36" fmla="*/ 114 w 117"/>
                  <a:gd name="T37" fmla="*/ 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216">
                    <a:moveTo>
                      <a:pt x="114" y="1"/>
                    </a:moveTo>
                    <a:cubicBezTo>
                      <a:pt x="103" y="7"/>
                      <a:pt x="90" y="16"/>
                      <a:pt x="80" y="24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54" y="51"/>
                      <a:pt x="54" y="51"/>
                      <a:pt x="54" y="51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14" y="129"/>
                      <a:pt x="14" y="129"/>
                      <a:pt x="14" y="129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5" y="172"/>
                      <a:pt x="5" y="172"/>
                      <a:pt x="5" y="172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1" y="197"/>
                      <a:pt x="1" y="198"/>
                      <a:pt x="1" y="210"/>
                    </a:cubicBezTo>
                    <a:cubicBezTo>
                      <a:pt x="1" y="214"/>
                      <a:pt x="1" y="214"/>
                      <a:pt x="1" y="214"/>
                    </a:cubicBezTo>
                    <a:cubicBezTo>
                      <a:pt x="1" y="216"/>
                      <a:pt x="1" y="216"/>
                      <a:pt x="1" y="216"/>
                    </a:cubicBezTo>
                    <a:cubicBezTo>
                      <a:pt x="1" y="216"/>
                      <a:pt x="0" y="216"/>
                      <a:pt x="0" y="216"/>
                    </a:cubicBezTo>
                    <a:cubicBezTo>
                      <a:pt x="1" y="159"/>
                      <a:pt x="18" y="54"/>
                      <a:pt x="117" y="0"/>
                    </a:cubicBezTo>
                    <a:cubicBezTo>
                      <a:pt x="116" y="0"/>
                      <a:pt x="115" y="1"/>
                      <a:pt x="114" y="1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8" name="Freeform 133">
                <a:extLst>
                  <a:ext uri="{FF2B5EF4-FFF2-40B4-BE49-F238E27FC236}">
                    <a16:creationId xmlns:a16="http://schemas.microsoft.com/office/drawing/2014/main" id="{87A16C52-22BB-4029-9B7A-2FD74E78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3 w 253"/>
                  <a:gd name="T3" fmla="*/ 253 h 255"/>
                  <a:gd name="T4" fmla="*/ 1 w 253"/>
                  <a:gd name="T5" fmla="*/ 255 h 255"/>
                  <a:gd name="T6" fmla="*/ 161 w 253"/>
                  <a:gd name="T7" fmla="*/ 12 h 255"/>
                  <a:gd name="T8" fmla="*/ 253 w 253"/>
                  <a:gd name="T9" fmla="*/ 0 h 255"/>
                  <a:gd name="T10" fmla="*/ 253 w 253"/>
                  <a:gd name="T11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50" y="2"/>
                      <a:pt x="5" y="139"/>
                      <a:pt x="3" y="253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79" name="Freeform 134">
                <a:extLst>
                  <a:ext uri="{FF2B5EF4-FFF2-40B4-BE49-F238E27FC236}">
                    <a16:creationId xmlns:a16="http://schemas.microsoft.com/office/drawing/2014/main" id="{35583290-BAF0-4121-B88A-9C4566FF1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2 w 253"/>
                  <a:gd name="T5" fmla="*/ 62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06" y="1"/>
                      <a:pt x="124" y="9"/>
                      <a:pt x="72" y="62"/>
                    </a:cubicBezTo>
                    <a:cubicBezTo>
                      <a:pt x="9" y="126"/>
                      <a:pt x="3" y="225"/>
                      <a:pt x="2" y="254"/>
                    </a:cubicBezTo>
                    <a:cubicBezTo>
                      <a:pt x="2" y="254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0" name="Freeform 135">
                <a:extLst>
                  <a:ext uri="{FF2B5EF4-FFF2-40B4-BE49-F238E27FC236}">
                    <a16:creationId xmlns:a16="http://schemas.microsoft.com/office/drawing/2014/main" id="{6278608D-A65B-440C-AD20-0A8A14E2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4 w 253"/>
                  <a:gd name="T5" fmla="*/ 59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10" y="124"/>
                      <a:pt x="2" y="217"/>
                      <a:pt x="2" y="254"/>
                    </a:cubicBezTo>
                    <a:cubicBezTo>
                      <a:pt x="1" y="255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1" name="Freeform 136">
                <a:extLst>
                  <a:ext uri="{FF2B5EF4-FFF2-40B4-BE49-F238E27FC236}">
                    <a16:creationId xmlns:a16="http://schemas.microsoft.com/office/drawing/2014/main" id="{39759065-0731-4266-BB82-562F87BDB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9"/>
              </a:xfrm>
              <a:custGeom>
                <a:avLst/>
                <a:gdLst>
                  <a:gd name="T0" fmla="*/ 253 w 253"/>
                  <a:gd name="T1" fmla="*/ 0 h 255"/>
                  <a:gd name="T2" fmla="*/ 249 w 253"/>
                  <a:gd name="T3" fmla="*/ 0 h 255"/>
                  <a:gd name="T4" fmla="*/ 74 w 253"/>
                  <a:gd name="T5" fmla="*/ 59 h 255"/>
                  <a:gd name="T6" fmla="*/ 2 w 253"/>
                  <a:gd name="T7" fmla="*/ 254 h 255"/>
                  <a:gd name="T8" fmla="*/ 1 w 253"/>
                  <a:gd name="T9" fmla="*/ 255 h 255"/>
                  <a:gd name="T10" fmla="*/ 161 w 253"/>
                  <a:gd name="T11" fmla="*/ 12 h 255"/>
                  <a:gd name="T12" fmla="*/ 253 w 253"/>
                  <a:gd name="T13" fmla="*/ 0 h 255"/>
                  <a:gd name="T14" fmla="*/ 253 w 253"/>
                  <a:gd name="T1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55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10" y="125"/>
                      <a:pt x="2" y="217"/>
                      <a:pt x="2" y="254"/>
                    </a:cubicBezTo>
                    <a:cubicBezTo>
                      <a:pt x="1" y="255"/>
                      <a:pt x="1" y="255"/>
                      <a:pt x="1" y="255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2" name="Freeform 137">
                <a:extLst>
                  <a:ext uri="{FF2B5EF4-FFF2-40B4-BE49-F238E27FC236}">
                    <a16:creationId xmlns:a16="http://schemas.microsoft.com/office/drawing/2014/main" id="{825450CF-24E1-4CA4-8E7A-98C2CB7A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67 w 253"/>
                  <a:gd name="T5" fmla="*/ 66 h 254"/>
                  <a:gd name="T6" fmla="*/ 2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171" y="1"/>
                      <a:pt x="110" y="23"/>
                      <a:pt x="67" y="66"/>
                    </a:cubicBezTo>
                    <a:cubicBezTo>
                      <a:pt x="28" y="106"/>
                      <a:pt x="2" y="181"/>
                      <a:pt x="2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3" name="Freeform 138">
                <a:extLst>
                  <a:ext uri="{FF2B5EF4-FFF2-40B4-BE49-F238E27FC236}">
                    <a16:creationId xmlns:a16="http://schemas.microsoft.com/office/drawing/2014/main" id="{7D3BE21D-67EF-4D58-B534-75D210C2C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74 w 253"/>
                  <a:gd name="T5" fmla="*/ 59 h 254"/>
                  <a:gd name="T6" fmla="*/ 2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9" y="125"/>
                      <a:pt x="2" y="218"/>
                      <a:pt x="2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4" name="Freeform 139">
                <a:extLst>
                  <a:ext uri="{FF2B5EF4-FFF2-40B4-BE49-F238E27FC236}">
                    <a16:creationId xmlns:a16="http://schemas.microsoft.com/office/drawing/2014/main" id="{0C26F326-C670-4EE5-B1AB-70129170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0"/>
                <a:ext cx="347" cy="348"/>
              </a:xfrm>
              <a:custGeom>
                <a:avLst/>
                <a:gdLst>
                  <a:gd name="T0" fmla="*/ 253 w 253"/>
                  <a:gd name="T1" fmla="*/ 0 h 254"/>
                  <a:gd name="T2" fmla="*/ 249 w 253"/>
                  <a:gd name="T3" fmla="*/ 0 h 254"/>
                  <a:gd name="T4" fmla="*/ 74 w 253"/>
                  <a:gd name="T5" fmla="*/ 59 h 254"/>
                  <a:gd name="T6" fmla="*/ 1 w 253"/>
                  <a:gd name="T7" fmla="*/ 254 h 254"/>
                  <a:gd name="T8" fmla="*/ 161 w 253"/>
                  <a:gd name="T9" fmla="*/ 12 h 254"/>
                  <a:gd name="T10" fmla="*/ 253 w 253"/>
                  <a:gd name="T11" fmla="*/ 0 h 254"/>
                  <a:gd name="T12" fmla="*/ 253 w 253"/>
                  <a:gd name="T1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254">
                    <a:moveTo>
                      <a:pt x="253" y="0"/>
                    </a:moveTo>
                    <a:cubicBezTo>
                      <a:pt x="252" y="1"/>
                      <a:pt x="251" y="0"/>
                      <a:pt x="249" y="0"/>
                    </a:cubicBezTo>
                    <a:cubicBezTo>
                      <a:pt x="214" y="1"/>
                      <a:pt x="126" y="7"/>
                      <a:pt x="74" y="59"/>
                    </a:cubicBezTo>
                    <a:cubicBezTo>
                      <a:pt x="7" y="127"/>
                      <a:pt x="1" y="226"/>
                      <a:pt x="1" y="254"/>
                    </a:cubicBezTo>
                    <a:cubicBezTo>
                      <a:pt x="1" y="245"/>
                      <a:pt x="0" y="51"/>
                      <a:pt x="161" y="12"/>
                    </a:cubicBezTo>
                    <a:cubicBezTo>
                      <a:pt x="197" y="4"/>
                      <a:pt x="227" y="0"/>
                      <a:pt x="253" y="0"/>
                    </a:cubicBezTo>
                    <a:cubicBezTo>
                      <a:pt x="253" y="0"/>
                      <a:pt x="253" y="0"/>
                      <a:pt x="253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5" name="Freeform 140">
                <a:extLst>
                  <a:ext uri="{FF2B5EF4-FFF2-40B4-BE49-F238E27FC236}">
                    <a16:creationId xmlns:a16="http://schemas.microsoft.com/office/drawing/2014/main" id="{E515C479-71C6-4390-A6D7-1F8AAA6B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189"/>
                <a:ext cx="259" cy="340"/>
              </a:xfrm>
              <a:custGeom>
                <a:avLst/>
                <a:gdLst>
                  <a:gd name="T0" fmla="*/ 189 w 189"/>
                  <a:gd name="T1" fmla="*/ 0 h 249"/>
                  <a:gd name="T2" fmla="*/ 1 w 189"/>
                  <a:gd name="T3" fmla="*/ 249 h 249"/>
                  <a:gd name="T4" fmla="*/ 161 w 189"/>
                  <a:gd name="T5" fmla="*/ 6 h 249"/>
                  <a:gd name="T6" fmla="*/ 189 w 189"/>
                  <a:gd name="T7" fmla="*/ 0 h 249"/>
                  <a:gd name="T8" fmla="*/ 189 w 189"/>
                  <a:gd name="T9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249">
                    <a:moveTo>
                      <a:pt x="189" y="0"/>
                    </a:moveTo>
                    <a:cubicBezTo>
                      <a:pt x="25" y="31"/>
                      <a:pt x="1" y="169"/>
                      <a:pt x="1" y="249"/>
                    </a:cubicBezTo>
                    <a:cubicBezTo>
                      <a:pt x="1" y="239"/>
                      <a:pt x="0" y="45"/>
                      <a:pt x="161" y="6"/>
                    </a:cubicBezTo>
                    <a:cubicBezTo>
                      <a:pt x="171" y="4"/>
                      <a:pt x="180" y="2"/>
                      <a:pt x="189" y="0"/>
                    </a:cubicBezTo>
                    <a:cubicBezTo>
                      <a:pt x="189" y="0"/>
                      <a:pt x="189" y="0"/>
                      <a:pt x="189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6" name="Freeform 141">
                <a:extLst>
                  <a:ext uri="{FF2B5EF4-FFF2-40B4-BE49-F238E27FC236}">
                    <a16:creationId xmlns:a16="http://schemas.microsoft.com/office/drawing/2014/main" id="{04B248B2-8EE6-4156-9D6E-8616AD980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211"/>
                <a:ext cx="180" cy="318"/>
              </a:xfrm>
              <a:custGeom>
                <a:avLst/>
                <a:gdLst>
                  <a:gd name="T0" fmla="*/ 121 w 131"/>
                  <a:gd name="T1" fmla="*/ 4 h 233"/>
                  <a:gd name="T2" fmla="*/ 1 w 131"/>
                  <a:gd name="T3" fmla="*/ 233 h 233"/>
                  <a:gd name="T4" fmla="*/ 131 w 131"/>
                  <a:gd name="T5" fmla="*/ 0 h 233"/>
                  <a:gd name="T6" fmla="*/ 121 w 131"/>
                  <a:gd name="T7" fmla="*/ 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1" h="233">
                    <a:moveTo>
                      <a:pt x="121" y="4"/>
                    </a:moveTo>
                    <a:cubicBezTo>
                      <a:pt x="16" y="63"/>
                      <a:pt x="1" y="172"/>
                      <a:pt x="1" y="233"/>
                    </a:cubicBezTo>
                    <a:cubicBezTo>
                      <a:pt x="1" y="223"/>
                      <a:pt x="0" y="54"/>
                      <a:pt x="131" y="0"/>
                    </a:cubicBezTo>
                    <a:cubicBezTo>
                      <a:pt x="128" y="1"/>
                      <a:pt x="124" y="3"/>
                      <a:pt x="121" y="4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7" name="Freeform 142">
                <a:extLst>
                  <a:ext uri="{FF2B5EF4-FFF2-40B4-BE49-F238E27FC236}">
                    <a16:creationId xmlns:a16="http://schemas.microsoft.com/office/drawing/2014/main" id="{1E2BD6BD-6E6E-43AF-BEFC-AFA9CF441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4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8" name="Freeform 143">
                <a:extLst>
                  <a:ext uri="{FF2B5EF4-FFF2-40B4-BE49-F238E27FC236}">
                    <a16:creationId xmlns:a16="http://schemas.microsoft.com/office/drawing/2014/main" id="{FDD00934-0D25-4685-980A-A0EA0A1E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89" name="Freeform 144">
                <a:extLst>
                  <a:ext uri="{FF2B5EF4-FFF2-40B4-BE49-F238E27FC236}">
                    <a16:creationId xmlns:a16="http://schemas.microsoft.com/office/drawing/2014/main" id="{92245FD9-9C73-42CC-BF7F-632B14C93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0" name="Freeform 145">
                <a:extLst>
                  <a:ext uri="{FF2B5EF4-FFF2-40B4-BE49-F238E27FC236}">
                    <a16:creationId xmlns:a16="http://schemas.microsoft.com/office/drawing/2014/main" id="{FCD4B904-EF23-4AFB-B0B1-432B9BB6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1" name="Freeform 146">
                <a:extLst>
                  <a:ext uri="{FF2B5EF4-FFF2-40B4-BE49-F238E27FC236}">
                    <a16:creationId xmlns:a16="http://schemas.microsoft.com/office/drawing/2014/main" id="{736FC1EE-5E59-43D8-A75F-FA7CFF3DF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2" name="Freeform 147">
                <a:extLst>
                  <a:ext uri="{FF2B5EF4-FFF2-40B4-BE49-F238E27FC236}">
                    <a16:creationId xmlns:a16="http://schemas.microsoft.com/office/drawing/2014/main" id="{B96BBCD0-BEF4-42BD-A6F1-BE109A13C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3" name="Freeform 148">
                <a:extLst>
                  <a:ext uri="{FF2B5EF4-FFF2-40B4-BE49-F238E27FC236}">
                    <a16:creationId xmlns:a16="http://schemas.microsoft.com/office/drawing/2014/main" id="{471CFDC7-BDF8-4373-B36B-9D1B4FFA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4" name="Freeform 149">
                <a:extLst>
                  <a:ext uri="{FF2B5EF4-FFF2-40B4-BE49-F238E27FC236}">
                    <a16:creationId xmlns:a16="http://schemas.microsoft.com/office/drawing/2014/main" id="{B6F4403C-2688-461E-ADC9-EC995E642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5" name="Freeform 150">
                <a:extLst>
                  <a:ext uri="{FF2B5EF4-FFF2-40B4-BE49-F238E27FC236}">
                    <a16:creationId xmlns:a16="http://schemas.microsoft.com/office/drawing/2014/main" id="{9FD98FCD-D9C3-4B0A-960F-208153E6F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6" name="Freeform 151">
                <a:extLst>
                  <a:ext uri="{FF2B5EF4-FFF2-40B4-BE49-F238E27FC236}">
                    <a16:creationId xmlns:a16="http://schemas.microsoft.com/office/drawing/2014/main" id="{B2FEA4C4-B737-48C5-A707-E439413AA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7" name="Freeform 152">
                <a:extLst>
                  <a:ext uri="{FF2B5EF4-FFF2-40B4-BE49-F238E27FC236}">
                    <a16:creationId xmlns:a16="http://schemas.microsoft.com/office/drawing/2014/main" id="{9EFB6A98-5EE1-4698-AA23-F8239EAD9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8" name="Freeform 153">
                <a:extLst>
                  <a:ext uri="{FF2B5EF4-FFF2-40B4-BE49-F238E27FC236}">
                    <a16:creationId xmlns:a16="http://schemas.microsoft.com/office/drawing/2014/main" id="{63FB4297-D58E-4D38-BB9F-6DD866B9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99" name="Freeform 154">
                <a:extLst>
                  <a:ext uri="{FF2B5EF4-FFF2-40B4-BE49-F238E27FC236}">
                    <a16:creationId xmlns:a16="http://schemas.microsoft.com/office/drawing/2014/main" id="{C105C937-FEE6-46C7-AC3F-C945EBC2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0" name="Freeform 155">
                <a:extLst>
                  <a:ext uri="{FF2B5EF4-FFF2-40B4-BE49-F238E27FC236}">
                    <a16:creationId xmlns:a16="http://schemas.microsoft.com/office/drawing/2014/main" id="{91464A10-D4E5-44EB-AB83-0D6A56A0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1" name="Freeform 156">
                <a:extLst>
                  <a:ext uri="{FF2B5EF4-FFF2-40B4-BE49-F238E27FC236}">
                    <a16:creationId xmlns:a16="http://schemas.microsoft.com/office/drawing/2014/main" id="{55FF706F-691F-4FBF-BB6B-AB40641AC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2" name="Freeform 157">
                <a:extLst>
                  <a:ext uri="{FF2B5EF4-FFF2-40B4-BE49-F238E27FC236}">
                    <a16:creationId xmlns:a16="http://schemas.microsoft.com/office/drawing/2014/main" id="{B1083FB3-17BA-4192-9471-A7CE43418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3" name="Freeform 158">
                <a:extLst>
                  <a:ext uri="{FF2B5EF4-FFF2-40B4-BE49-F238E27FC236}">
                    <a16:creationId xmlns:a16="http://schemas.microsoft.com/office/drawing/2014/main" id="{39C238BC-778F-4200-9CA6-BFC55DD9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4" name="Freeform 159">
                <a:extLst>
                  <a:ext uri="{FF2B5EF4-FFF2-40B4-BE49-F238E27FC236}">
                    <a16:creationId xmlns:a16="http://schemas.microsoft.com/office/drawing/2014/main" id="{C482B585-2B7A-4DE0-ABC5-26EA6E29E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5" name="Freeform 160">
                <a:extLst>
                  <a:ext uri="{FF2B5EF4-FFF2-40B4-BE49-F238E27FC236}">
                    <a16:creationId xmlns:a16="http://schemas.microsoft.com/office/drawing/2014/main" id="{2D4EC924-00B2-46FF-B735-5FA82F4E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6" name="Freeform 161">
                <a:extLst>
                  <a:ext uri="{FF2B5EF4-FFF2-40B4-BE49-F238E27FC236}">
                    <a16:creationId xmlns:a16="http://schemas.microsoft.com/office/drawing/2014/main" id="{E1616A39-3332-408A-9945-810653AC0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7" name="Freeform 162">
                <a:extLst>
                  <a:ext uri="{FF2B5EF4-FFF2-40B4-BE49-F238E27FC236}">
                    <a16:creationId xmlns:a16="http://schemas.microsoft.com/office/drawing/2014/main" id="{9632619B-224F-4C57-8C6E-F8A7D374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8" name="Freeform 163">
                <a:extLst>
                  <a:ext uri="{FF2B5EF4-FFF2-40B4-BE49-F238E27FC236}">
                    <a16:creationId xmlns:a16="http://schemas.microsoft.com/office/drawing/2014/main" id="{3794D8B4-708C-431F-B41A-B123E8D0B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09" name="Freeform 164">
                <a:extLst>
                  <a:ext uri="{FF2B5EF4-FFF2-40B4-BE49-F238E27FC236}">
                    <a16:creationId xmlns:a16="http://schemas.microsoft.com/office/drawing/2014/main" id="{7D6687B1-E2BA-477F-B342-7B35B4CE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0" name="Freeform 165">
                <a:extLst>
                  <a:ext uri="{FF2B5EF4-FFF2-40B4-BE49-F238E27FC236}">
                    <a16:creationId xmlns:a16="http://schemas.microsoft.com/office/drawing/2014/main" id="{5EE63695-AE81-44F8-97BE-BECEB5E2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1" name="Freeform 166">
                <a:extLst>
                  <a:ext uri="{FF2B5EF4-FFF2-40B4-BE49-F238E27FC236}">
                    <a16:creationId xmlns:a16="http://schemas.microsoft.com/office/drawing/2014/main" id="{C390789F-9BCA-48D1-99EC-1F132A72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2" name="Freeform 167">
                <a:extLst>
                  <a:ext uri="{FF2B5EF4-FFF2-40B4-BE49-F238E27FC236}">
                    <a16:creationId xmlns:a16="http://schemas.microsoft.com/office/drawing/2014/main" id="{CDAD4332-C1AB-4FE9-BDC7-66BD752DE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3" name="Freeform 168">
                <a:extLst>
                  <a:ext uri="{FF2B5EF4-FFF2-40B4-BE49-F238E27FC236}">
                    <a16:creationId xmlns:a16="http://schemas.microsoft.com/office/drawing/2014/main" id="{C37AA2AF-0EEB-4B87-8CC9-4639FEE0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4" name="Freeform 169">
                <a:extLst>
                  <a:ext uri="{FF2B5EF4-FFF2-40B4-BE49-F238E27FC236}">
                    <a16:creationId xmlns:a16="http://schemas.microsoft.com/office/drawing/2014/main" id="{AD1354FC-9B5B-4B60-9BB8-1EBF6C74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5" name="Freeform 170">
                <a:extLst>
                  <a:ext uri="{FF2B5EF4-FFF2-40B4-BE49-F238E27FC236}">
                    <a16:creationId xmlns:a16="http://schemas.microsoft.com/office/drawing/2014/main" id="{F42BB446-920D-4DAF-AC61-5DD962639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6" name="Freeform 171">
                <a:extLst>
                  <a:ext uri="{FF2B5EF4-FFF2-40B4-BE49-F238E27FC236}">
                    <a16:creationId xmlns:a16="http://schemas.microsoft.com/office/drawing/2014/main" id="{231A46DC-783C-4CC9-B9D8-E4EF2853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7" name="Freeform 172">
                <a:extLst>
                  <a:ext uri="{FF2B5EF4-FFF2-40B4-BE49-F238E27FC236}">
                    <a16:creationId xmlns:a16="http://schemas.microsoft.com/office/drawing/2014/main" id="{160BDB57-DD5F-4D83-A97B-40A3BB98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3 h 4"/>
                  <a:gd name="T8" fmla="*/ 2 w 3"/>
                  <a:gd name="T9" fmla="*/ 3 h 4"/>
                  <a:gd name="T10" fmla="*/ 2 w 3"/>
                  <a:gd name="T11" fmla="*/ 2 h 4"/>
                  <a:gd name="T12" fmla="*/ 1 w 3"/>
                  <a:gd name="T13" fmla="*/ 2 h 4"/>
                  <a:gd name="T14" fmla="*/ 1 w 3"/>
                  <a:gd name="T15" fmla="*/ 2 h 4"/>
                  <a:gd name="T16" fmla="*/ 1 w 3"/>
                  <a:gd name="T17" fmla="*/ 1 h 4"/>
                  <a:gd name="T18" fmla="*/ 1 w 3"/>
                  <a:gd name="T19" fmla="*/ 1 h 4"/>
                  <a:gd name="T20" fmla="*/ 0 w 3"/>
                  <a:gd name="T21" fmla="*/ 1 h 4"/>
                  <a:gd name="T22" fmla="*/ 0 w 3"/>
                  <a:gd name="T23" fmla="*/ 0 h 4"/>
                  <a:gd name="T24" fmla="*/ 0 w 3"/>
                  <a:gd name="T25" fmla="*/ 0 h 4"/>
                  <a:gd name="T26" fmla="*/ 0 w 3"/>
                  <a:gd name="T27" fmla="*/ 0 h 4"/>
                  <a:gd name="T28" fmla="*/ 0 w 3"/>
                  <a:gd name="T29" fmla="*/ 0 h 4"/>
                  <a:gd name="T30" fmla="*/ 0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8" name="Freeform 173">
                <a:extLst>
                  <a:ext uri="{FF2B5EF4-FFF2-40B4-BE49-F238E27FC236}">
                    <a16:creationId xmlns:a16="http://schemas.microsoft.com/office/drawing/2014/main" id="{29BEB0B9-2410-47D5-A8DD-685F44498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3 h 4"/>
                  <a:gd name="T4" fmla="*/ 2 w 3"/>
                  <a:gd name="T5" fmla="*/ 3 h 4"/>
                  <a:gd name="T6" fmla="*/ 3 w 3"/>
                  <a:gd name="T7" fmla="*/ 3 h 4"/>
                  <a:gd name="T8" fmla="*/ 3 w 3"/>
                  <a:gd name="T9" fmla="*/ 3 h 4"/>
                  <a:gd name="T10" fmla="*/ 3 w 3"/>
                  <a:gd name="T11" fmla="*/ 4 h 4"/>
                  <a:gd name="T12" fmla="*/ 3 w 3"/>
                  <a:gd name="T13" fmla="*/ 4 h 4"/>
                  <a:gd name="T14" fmla="*/ 3 w 3"/>
                  <a:gd name="T15" fmla="*/ 3 h 4"/>
                  <a:gd name="T16" fmla="*/ 2 w 3"/>
                  <a:gd name="T17" fmla="*/ 3 h 4"/>
                  <a:gd name="T18" fmla="*/ 2 w 3"/>
                  <a:gd name="T19" fmla="*/ 2 h 4"/>
                  <a:gd name="T20" fmla="*/ 1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1 h 4"/>
                  <a:gd name="T28" fmla="*/ 0 w 3"/>
                  <a:gd name="T29" fmla="*/ 1 h 4"/>
                  <a:gd name="T30" fmla="*/ 0 w 3"/>
                  <a:gd name="T31" fmla="*/ 0 h 4"/>
                  <a:gd name="T32" fmla="*/ 0 w 3"/>
                  <a:gd name="T33" fmla="*/ 0 h 4"/>
                  <a:gd name="T34" fmla="*/ 0 w 3"/>
                  <a:gd name="T35" fmla="*/ 0 h 4"/>
                  <a:gd name="T36" fmla="*/ 0 w 3"/>
                  <a:gd name="T37" fmla="*/ 0 h 4"/>
                  <a:gd name="T38" fmla="*/ 0 w 3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19" name="Freeform 174">
                <a:extLst>
                  <a:ext uri="{FF2B5EF4-FFF2-40B4-BE49-F238E27FC236}">
                    <a16:creationId xmlns:a16="http://schemas.microsoft.com/office/drawing/2014/main" id="{C7B83094-1576-49C3-966C-CAAE4AF19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61"/>
                <a:ext cx="66" cy="205"/>
              </a:xfrm>
              <a:custGeom>
                <a:avLst/>
                <a:gdLst>
                  <a:gd name="T0" fmla="*/ 0 w 48"/>
                  <a:gd name="T1" fmla="*/ 150 h 150"/>
                  <a:gd name="T2" fmla="*/ 48 w 48"/>
                  <a:gd name="T3" fmla="*/ 0 h 150"/>
                  <a:gd name="T4" fmla="*/ 0 w 48"/>
                  <a:gd name="T5" fmla="*/ 150 h 150"/>
                  <a:gd name="T6" fmla="*/ 0 w 48"/>
                  <a:gd name="T7" fmla="*/ 149 h 150"/>
                  <a:gd name="T8" fmla="*/ 0 w 48"/>
                  <a:gd name="T9" fmla="*/ 150 h 150"/>
                  <a:gd name="T10" fmla="*/ 0 w 48"/>
                  <a:gd name="T1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150">
                    <a:moveTo>
                      <a:pt x="0" y="15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34" y="45"/>
                      <a:pt x="15" y="105"/>
                      <a:pt x="0" y="15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0" name="Freeform 175">
                <a:extLst>
                  <a:ext uri="{FF2B5EF4-FFF2-40B4-BE49-F238E27FC236}">
                    <a16:creationId xmlns:a16="http://schemas.microsoft.com/office/drawing/2014/main" id="{9FB80CC3-19A6-4591-9F43-D5B442E9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0 w 2"/>
                  <a:gd name="T17" fmla="*/ 1 h 2"/>
                  <a:gd name="T18" fmla="*/ 0 w 2"/>
                  <a:gd name="T19" fmla="*/ 0 h 2"/>
                  <a:gd name="T20" fmla="*/ 0 w 2"/>
                  <a:gd name="T21" fmla="*/ 0 h 2"/>
                  <a:gd name="T22" fmla="*/ 0 w 2"/>
                  <a:gd name="T23" fmla="*/ 0 h 2"/>
                  <a:gd name="T24" fmla="*/ 0 w 2"/>
                  <a:gd name="T25" fmla="*/ 0 h 2"/>
                  <a:gd name="T26" fmla="*/ 0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1" name="Freeform 176">
                <a:extLst>
                  <a:ext uri="{FF2B5EF4-FFF2-40B4-BE49-F238E27FC236}">
                    <a16:creationId xmlns:a16="http://schemas.microsoft.com/office/drawing/2014/main" id="{36AEBA50-33C5-481A-BF37-E4FE4CAF0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2" name="Freeform 177">
                <a:extLst>
                  <a:ext uri="{FF2B5EF4-FFF2-40B4-BE49-F238E27FC236}">
                    <a16:creationId xmlns:a16="http://schemas.microsoft.com/office/drawing/2014/main" id="{7202306F-1866-49A0-A8A1-7AC60C50E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0 w 2"/>
                  <a:gd name="T17" fmla="*/ 1 h 2"/>
                  <a:gd name="T18" fmla="*/ 0 w 2"/>
                  <a:gd name="T19" fmla="*/ 0 h 2"/>
                  <a:gd name="T20" fmla="*/ 0 w 2"/>
                  <a:gd name="T21" fmla="*/ 0 h 2"/>
                  <a:gd name="T22" fmla="*/ 0 w 2"/>
                  <a:gd name="T23" fmla="*/ 0 h 2"/>
                  <a:gd name="T24" fmla="*/ 0 w 2"/>
                  <a:gd name="T25" fmla="*/ 0 h 2"/>
                  <a:gd name="T26" fmla="*/ 0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3" name="Freeform 178">
                <a:extLst>
                  <a:ext uri="{FF2B5EF4-FFF2-40B4-BE49-F238E27FC236}">
                    <a16:creationId xmlns:a16="http://schemas.microsoft.com/office/drawing/2014/main" id="{519DD2AB-BA23-47A5-89FB-E835E2F1A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4" name="Freeform 179">
                <a:extLst>
                  <a:ext uri="{FF2B5EF4-FFF2-40B4-BE49-F238E27FC236}">
                    <a16:creationId xmlns:a16="http://schemas.microsoft.com/office/drawing/2014/main" id="{194F5AE4-9BF3-4A76-A5F3-7BD08E14B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0 w 1"/>
                  <a:gd name="T13" fmla="*/ 1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w 1"/>
                  <a:gd name="T2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5" name="Freeform 180">
                <a:extLst>
                  <a:ext uri="{FF2B5EF4-FFF2-40B4-BE49-F238E27FC236}">
                    <a16:creationId xmlns:a16="http://schemas.microsoft.com/office/drawing/2014/main" id="{77E76FF1-E538-4928-B457-B0360CFE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6" name="Freeform 181">
                <a:extLst>
                  <a:ext uri="{FF2B5EF4-FFF2-40B4-BE49-F238E27FC236}">
                    <a16:creationId xmlns:a16="http://schemas.microsoft.com/office/drawing/2014/main" id="{0E311746-DE08-40BE-9A0D-6F6396FE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7" name="Freeform 182">
                <a:extLst>
                  <a:ext uri="{FF2B5EF4-FFF2-40B4-BE49-F238E27FC236}">
                    <a16:creationId xmlns:a16="http://schemas.microsoft.com/office/drawing/2014/main" id="{874AE6F8-5915-4146-8682-D9DFD3907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8" name="Freeform 183">
                <a:extLst>
                  <a:ext uri="{FF2B5EF4-FFF2-40B4-BE49-F238E27FC236}">
                    <a16:creationId xmlns:a16="http://schemas.microsoft.com/office/drawing/2014/main" id="{8BD27C8E-4989-45CA-82F0-9142C1EB7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29" name="Freeform 184">
                <a:extLst>
                  <a:ext uri="{FF2B5EF4-FFF2-40B4-BE49-F238E27FC236}">
                    <a16:creationId xmlns:a16="http://schemas.microsoft.com/office/drawing/2014/main" id="{9C09D6F6-1D41-4EC3-AF7A-9F812145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0" name="Freeform 185">
                <a:extLst>
                  <a:ext uri="{FF2B5EF4-FFF2-40B4-BE49-F238E27FC236}">
                    <a16:creationId xmlns:a16="http://schemas.microsoft.com/office/drawing/2014/main" id="{894844CE-CD63-43CC-BC6C-AEBEF4DD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1" name="Freeform 186">
                <a:extLst>
                  <a:ext uri="{FF2B5EF4-FFF2-40B4-BE49-F238E27FC236}">
                    <a16:creationId xmlns:a16="http://schemas.microsoft.com/office/drawing/2014/main" id="{B4A4F2B1-9122-4B1D-9B28-488CF705A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2" name="Freeform 187">
                <a:extLst>
                  <a:ext uri="{FF2B5EF4-FFF2-40B4-BE49-F238E27FC236}">
                    <a16:creationId xmlns:a16="http://schemas.microsoft.com/office/drawing/2014/main" id="{DE8B877D-6A42-45DB-AE10-673A9723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3" name="Freeform 188">
                <a:extLst>
                  <a:ext uri="{FF2B5EF4-FFF2-40B4-BE49-F238E27FC236}">
                    <a16:creationId xmlns:a16="http://schemas.microsoft.com/office/drawing/2014/main" id="{3FE9907C-575F-4323-92A4-362D145C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4" name="Freeform 189">
                <a:extLst>
                  <a:ext uri="{FF2B5EF4-FFF2-40B4-BE49-F238E27FC236}">
                    <a16:creationId xmlns:a16="http://schemas.microsoft.com/office/drawing/2014/main" id="{36B4AF2F-8836-474F-A46D-73E1545D4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5" name="Freeform 190">
                <a:extLst>
                  <a:ext uri="{FF2B5EF4-FFF2-40B4-BE49-F238E27FC236}">
                    <a16:creationId xmlns:a16="http://schemas.microsoft.com/office/drawing/2014/main" id="{4B40CE8A-C642-445A-BD6D-9C9DD774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6" name="Freeform 191">
                <a:extLst>
                  <a:ext uri="{FF2B5EF4-FFF2-40B4-BE49-F238E27FC236}">
                    <a16:creationId xmlns:a16="http://schemas.microsoft.com/office/drawing/2014/main" id="{F4A02868-6174-42D8-9DA0-7361F4BF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7" name="Freeform 192">
                <a:extLst>
                  <a:ext uri="{FF2B5EF4-FFF2-40B4-BE49-F238E27FC236}">
                    <a16:creationId xmlns:a16="http://schemas.microsoft.com/office/drawing/2014/main" id="{538468D6-D528-4255-8563-375C8095D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361"/>
                <a:ext cx="66" cy="205"/>
              </a:xfrm>
              <a:custGeom>
                <a:avLst/>
                <a:gdLst>
                  <a:gd name="T0" fmla="*/ 0 w 48"/>
                  <a:gd name="T1" fmla="*/ 150 h 150"/>
                  <a:gd name="T2" fmla="*/ 48 w 48"/>
                  <a:gd name="T3" fmla="*/ 0 h 150"/>
                  <a:gd name="T4" fmla="*/ 0 w 48"/>
                  <a:gd name="T5" fmla="*/ 150 h 150"/>
                  <a:gd name="T6" fmla="*/ 0 w 48"/>
                  <a:gd name="T7" fmla="*/ 150 h 150"/>
                  <a:gd name="T8" fmla="*/ 0 w 48"/>
                  <a:gd name="T9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50">
                    <a:moveTo>
                      <a:pt x="0" y="15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34" y="45"/>
                      <a:pt x="15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8" name="Freeform 193">
                <a:extLst>
                  <a:ext uri="{FF2B5EF4-FFF2-40B4-BE49-F238E27FC236}">
                    <a16:creationId xmlns:a16="http://schemas.microsoft.com/office/drawing/2014/main" id="{5716675C-BB3D-4F55-802F-F2053A2A2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39" name="Freeform 194">
                <a:extLst>
                  <a:ext uri="{FF2B5EF4-FFF2-40B4-BE49-F238E27FC236}">
                    <a16:creationId xmlns:a16="http://schemas.microsoft.com/office/drawing/2014/main" id="{EF08485F-0AA1-4368-85A2-2D55E10E5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520"/>
                <a:ext cx="298" cy="39"/>
              </a:xfrm>
              <a:custGeom>
                <a:avLst/>
                <a:gdLst>
                  <a:gd name="T0" fmla="*/ 0 w 217"/>
                  <a:gd name="T1" fmla="*/ 0 h 29"/>
                  <a:gd name="T2" fmla="*/ 217 w 217"/>
                  <a:gd name="T3" fmla="*/ 29 h 29"/>
                  <a:gd name="T4" fmla="*/ 217 w 217"/>
                  <a:gd name="T5" fmla="*/ 29 h 29"/>
                  <a:gd name="T6" fmla="*/ 0 w 217"/>
                  <a:gd name="T7" fmla="*/ 0 h 29"/>
                  <a:gd name="T8" fmla="*/ 0 w 217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7" h="29">
                    <a:moveTo>
                      <a:pt x="0" y="0"/>
                    </a:moveTo>
                    <a:cubicBezTo>
                      <a:pt x="217" y="29"/>
                      <a:pt x="217" y="29"/>
                      <a:pt x="217" y="29"/>
                    </a:cubicBezTo>
                    <a:cubicBezTo>
                      <a:pt x="217" y="29"/>
                      <a:pt x="217" y="29"/>
                      <a:pt x="217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0" name="Freeform 195">
                <a:extLst>
                  <a:ext uri="{FF2B5EF4-FFF2-40B4-BE49-F238E27FC236}">
                    <a16:creationId xmlns:a16="http://schemas.microsoft.com/office/drawing/2014/main" id="{24535E63-A448-40BA-8BF4-7206C8B64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520"/>
                <a:ext cx="300" cy="41"/>
              </a:xfrm>
              <a:custGeom>
                <a:avLst/>
                <a:gdLst>
                  <a:gd name="T0" fmla="*/ 1 w 219"/>
                  <a:gd name="T1" fmla="*/ 0 h 30"/>
                  <a:gd name="T2" fmla="*/ 218 w 219"/>
                  <a:gd name="T3" fmla="*/ 29 h 30"/>
                  <a:gd name="T4" fmla="*/ 219 w 219"/>
                  <a:gd name="T5" fmla="*/ 30 h 30"/>
                  <a:gd name="T6" fmla="*/ 0 w 219"/>
                  <a:gd name="T7" fmla="*/ 1 h 30"/>
                  <a:gd name="T8" fmla="*/ 1 w 219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9" h="30">
                    <a:moveTo>
                      <a:pt x="1" y="0"/>
                    </a:moveTo>
                    <a:cubicBezTo>
                      <a:pt x="218" y="29"/>
                      <a:pt x="218" y="29"/>
                      <a:pt x="218" y="29"/>
                    </a:cubicBezTo>
                    <a:cubicBezTo>
                      <a:pt x="218" y="29"/>
                      <a:pt x="218" y="29"/>
                      <a:pt x="219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1" name="Freeform 196">
                <a:extLst>
                  <a:ext uri="{FF2B5EF4-FFF2-40B4-BE49-F238E27FC236}">
                    <a16:creationId xmlns:a16="http://schemas.microsoft.com/office/drawing/2014/main" id="{11CDE084-62A1-4A2B-A6C9-0F1AAFAF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521"/>
                <a:ext cx="300" cy="40"/>
              </a:xfrm>
              <a:custGeom>
                <a:avLst/>
                <a:gdLst>
                  <a:gd name="T0" fmla="*/ 0 w 219"/>
                  <a:gd name="T1" fmla="*/ 0 h 29"/>
                  <a:gd name="T2" fmla="*/ 219 w 219"/>
                  <a:gd name="T3" fmla="*/ 29 h 29"/>
                  <a:gd name="T4" fmla="*/ 219 w 219"/>
                  <a:gd name="T5" fmla="*/ 29 h 29"/>
                  <a:gd name="T6" fmla="*/ 0 w 219"/>
                  <a:gd name="T7" fmla="*/ 0 h 29"/>
                  <a:gd name="T8" fmla="*/ 0 w 219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9" h="29">
                    <a:moveTo>
                      <a:pt x="0" y="0"/>
                    </a:moveTo>
                    <a:cubicBezTo>
                      <a:pt x="219" y="29"/>
                      <a:pt x="219" y="29"/>
                      <a:pt x="219" y="29"/>
                    </a:cubicBezTo>
                    <a:cubicBezTo>
                      <a:pt x="219" y="29"/>
                      <a:pt x="219" y="29"/>
                      <a:pt x="219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2" name="Freeform 197">
                <a:extLst>
                  <a:ext uri="{FF2B5EF4-FFF2-40B4-BE49-F238E27FC236}">
                    <a16:creationId xmlns:a16="http://schemas.microsoft.com/office/drawing/2014/main" id="{C8750B96-6608-4790-8AB5-1C4E89F64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21"/>
                <a:ext cx="302" cy="41"/>
              </a:xfrm>
              <a:custGeom>
                <a:avLst/>
                <a:gdLst>
                  <a:gd name="T0" fmla="*/ 1 w 221"/>
                  <a:gd name="T1" fmla="*/ 0 h 30"/>
                  <a:gd name="T2" fmla="*/ 220 w 221"/>
                  <a:gd name="T3" fmla="*/ 29 h 30"/>
                  <a:gd name="T4" fmla="*/ 221 w 221"/>
                  <a:gd name="T5" fmla="*/ 30 h 30"/>
                  <a:gd name="T6" fmla="*/ 0 w 221"/>
                  <a:gd name="T7" fmla="*/ 1 h 30"/>
                  <a:gd name="T8" fmla="*/ 1 w 221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1" h="30">
                    <a:moveTo>
                      <a:pt x="1" y="0"/>
                    </a:move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30"/>
                      <a:pt x="221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3" name="Freeform 198">
                <a:extLst>
                  <a:ext uri="{FF2B5EF4-FFF2-40B4-BE49-F238E27FC236}">
                    <a16:creationId xmlns:a16="http://schemas.microsoft.com/office/drawing/2014/main" id="{EC245AB8-B70A-4B85-90B5-BD9388F18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0"/>
              </a:xfrm>
              <a:custGeom>
                <a:avLst/>
                <a:gdLst>
                  <a:gd name="T0" fmla="*/ 1 w 222"/>
                  <a:gd name="T1" fmla="*/ 0 h 29"/>
                  <a:gd name="T2" fmla="*/ 222 w 222"/>
                  <a:gd name="T3" fmla="*/ 29 h 29"/>
                  <a:gd name="T4" fmla="*/ 222 w 222"/>
                  <a:gd name="T5" fmla="*/ 29 h 29"/>
                  <a:gd name="T6" fmla="*/ 0 w 222"/>
                  <a:gd name="T7" fmla="*/ 0 h 29"/>
                  <a:gd name="T8" fmla="*/ 1 w 222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29">
                    <a:moveTo>
                      <a:pt x="1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4" name="Freeform 199">
                <a:extLst>
                  <a:ext uri="{FF2B5EF4-FFF2-40B4-BE49-F238E27FC236}">
                    <a16:creationId xmlns:a16="http://schemas.microsoft.com/office/drawing/2014/main" id="{D5787D5E-A048-4F64-82A9-A7441667A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522"/>
                <a:ext cx="304" cy="41"/>
              </a:xfrm>
              <a:custGeom>
                <a:avLst/>
                <a:gdLst>
                  <a:gd name="T0" fmla="*/ 0 w 222"/>
                  <a:gd name="T1" fmla="*/ 0 h 30"/>
                  <a:gd name="T2" fmla="*/ 222 w 222"/>
                  <a:gd name="T3" fmla="*/ 29 h 30"/>
                  <a:gd name="T4" fmla="*/ 222 w 222"/>
                  <a:gd name="T5" fmla="*/ 30 h 30"/>
                  <a:gd name="T6" fmla="*/ 0 w 222"/>
                  <a:gd name="T7" fmla="*/ 1 h 30"/>
                  <a:gd name="T8" fmla="*/ 0 w 222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2" h="30">
                    <a:moveTo>
                      <a:pt x="0" y="0"/>
                    </a:moveTo>
                    <a:cubicBezTo>
                      <a:pt x="222" y="29"/>
                      <a:pt x="222" y="29"/>
                      <a:pt x="222" y="29"/>
                    </a:cubicBezTo>
                    <a:cubicBezTo>
                      <a:pt x="222" y="30"/>
                      <a:pt x="222" y="30"/>
                      <a:pt x="222" y="3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5" name="Freeform 200">
                <a:extLst>
                  <a:ext uri="{FF2B5EF4-FFF2-40B4-BE49-F238E27FC236}">
                    <a16:creationId xmlns:a16="http://schemas.microsoft.com/office/drawing/2014/main" id="{54A2D684-C6C4-430C-A1F1-21EC7964A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1 w 224"/>
                  <a:gd name="T1" fmla="*/ 0 h 30"/>
                  <a:gd name="T2" fmla="*/ 1 w 224"/>
                  <a:gd name="T3" fmla="*/ 0 h 30"/>
                  <a:gd name="T4" fmla="*/ 1 w 224"/>
                  <a:gd name="T5" fmla="*/ 0 h 30"/>
                  <a:gd name="T6" fmla="*/ 12 w 224"/>
                  <a:gd name="T7" fmla="*/ 1 h 30"/>
                  <a:gd name="T8" fmla="*/ 23 w 224"/>
                  <a:gd name="T9" fmla="*/ 2 h 30"/>
                  <a:gd name="T10" fmla="*/ 34 w 224"/>
                  <a:gd name="T11" fmla="*/ 4 h 30"/>
                  <a:gd name="T12" fmla="*/ 45 w 224"/>
                  <a:gd name="T13" fmla="*/ 5 h 30"/>
                  <a:gd name="T14" fmla="*/ 56 w 224"/>
                  <a:gd name="T15" fmla="*/ 7 h 30"/>
                  <a:gd name="T16" fmla="*/ 68 w 224"/>
                  <a:gd name="T17" fmla="*/ 8 h 30"/>
                  <a:gd name="T18" fmla="*/ 79 w 224"/>
                  <a:gd name="T19" fmla="*/ 10 h 30"/>
                  <a:gd name="T20" fmla="*/ 90 w 224"/>
                  <a:gd name="T21" fmla="*/ 11 h 30"/>
                  <a:gd name="T22" fmla="*/ 101 w 224"/>
                  <a:gd name="T23" fmla="*/ 13 h 30"/>
                  <a:gd name="T24" fmla="*/ 113 w 224"/>
                  <a:gd name="T25" fmla="*/ 14 h 30"/>
                  <a:gd name="T26" fmla="*/ 124 w 224"/>
                  <a:gd name="T27" fmla="*/ 16 h 30"/>
                  <a:gd name="T28" fmla="*/ 135 w 224"/>
                  <a:gd name="T29" fmla="*/ 17 h 30"/>
                  <a:gd name="T30" fmla="*/ 146 w 224"/>
                  <a:gd name="T31" fmla="*/ 19 h 30"/>
                  <a:gd name="T32" fmla="*/ 157 w 224"/>
                  <a:gd name="T33" fmla="*/ 20 h 30"/>
                  <a:gd name="T34" fmla="*/ 169 w 224"/>
                  <a:gd name="T35" fmla="*/ 22 h 30"/>
                  <a:gd name="T36" fmla="*/ 180 w 224"/>
                  <a:gd name="T37" fmla="*/ 23 h 30"/>
                  <a:gd name="T38" fmla="*/ 191 w 224"/>
                  <a:gd name="T39" fmla="*/ 25 h 30"/>
                  <a:gd name="T40" fmla="*/ 202 w 224"/>
                  <a:gd name="T41" fmla="*/ 26 h 30"/>
                  <a:gd name="T42" fmla="*/ 213 w 224"/>
                  <a:gd name="T43" fmla="*/ 27 h 30"/>
                  <a:gd name="T44" fmla="*/ 223 w 224"/>
                  <a:gd name="T45" fmla="*/ 29 h 30"/>
                  <a:gd name="T46" fmla="*/ 224 w 224"/>
                  <a:gd name="T47" fmla="*/ 30 h 30"/>
                  <a:gd name="T48" fmla="*/ 0 w 224"/>
                  <a:gd name="T49" fmla="*/ 0 h 30"/>
                  <a:gd name="T50" fmla="*/ 1 w 224"/>
                  <a:gd name="T5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4" h="3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80" y="23"/>
                      <a:pt x="180" y="23"/>
                      <a:pt x="180" y="23"/>
                    </a:cubicBezTo>
                    <a:cubicBezTo>
                      <a:pt x="191" y="25"/>
                      <a:pt x="191" y="25"/>
                      <a:pt x="191" y="25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13" y="27"/>
                      <a:pt x="213" y="27"/>
                      <a:pt x="213" y="27"/>
                    </a:cubicBezTo>
                    <a:cubicBezTo>
                      <a:pt x="223" y="29"/>
                      <a:pt x="223" y="29"/>
                      <a:pt x="223" y="29"/>
                    </a:cubicBezTo>
                    <a:cubicBezTo>
                      <a:pt x="224" y="29"/>
                      <a:pt x="224" y="29"/>
                      <a:pt x="224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6" name="Freeform 201">
                <a:extLst>
                  <a:ext uri="{FF2B5EF4-FFF2-40B4-BE49-F238E27FC236}">
                    <a16:creationId xmlns:a16="http://schemas.microsoft.com/office/drawing/2014/main" id="{B25C298E-4A50-4836-8351-8EAE31C5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4"/>
                <a:ext cx="307" cy="41"/>
              </a:xfrm>
              <a:custGeom>
                <a:avLst/>
                <a:gdLst>
                  <a:gd name="T0" fmla="*/ 0 w 224"/>
                  <a:gd name="T1" fmla="*/ 0 h 30"/>
                  <a:gd name="T2" fmla="*/ 224 w 224"/>
                  <a:gd name="T3" fmla="*/ 30 h 30"/>
                  <a:gd name="T4" fmla="*/ 224 w 224"/>
                  <a:gd name="T5" fmla="*/ 30 h 30"/>
                  <a:gd name="T6" fmla="*/ 213 w 224"/>
                  <a:gd name="T7" fmla="*/ 29 h 30"/>
                  <a:gd name="T8" fmla="*/ 202 w 224"/>
                  <a:gd name="T9" fmla="*/ 27 h 30"/>
                  <a:gd name="T10" fmla="*/ 191 w 224"/>
                  <a:gd name="T11" fmla="*/ 26 h 30"/>
                  <a:gd name="T12" fmla="*/ 180 w 224"/>
                  <a:gd name="T13" fmla="*/ 24 h 30"/>
                  <a:gd name="T14" fmla="*/ 169 w 224"/>
                  <a:gd name="T15" fmla="*/ 23 h 30"/>
                  <a:gd name="T16" fmla="*/ 158 w 224"/>
                  <a:gd name="T17" fmla="*/ 21 h 30"/>
                  <a:gd name="T18" fmla="*/ 146 w 224"/>
                  <a:gd name="T19" fmla="*/ 20 h 30"/>
                  <a:gd name="T20" fmla="*/ 135 w 224"/>
                  <a:gd name="T21" fmla="*/ 18 h 30"/>
                  <a:gd name="T22" fmla="*/ 124 w 224"/>
                  <a:gd name="T23" fmla="*/ 17 h 30"/>
                  <a:gd name="T24" fmla="*/ 112 w 224"/>
                  <a:gd name="T25" fmla="*/ 15 h 30"/>
                  <a:gd name="T26" fmla="*/ 101 w 224"/>
                  <a:gd name="T27" fmla="*/ 14 h 30"/>
                  <a:gd name="T28" fmla="*/ 90 w 224"/>
                  <a:gd name="T29" fmla="*/ 12 h 30"/>
                  <a:gd name="T30" fmla="*/ 78 w 224"/>
                  <a:gd name="T31" fmla="*/ 11 h 30"/>
                  <a:gd name="T32" fmla="*/ 67 w 224"/>
                  <a:gd name="T33" fmla="*/ 9 h 30"/>
                  <a:gd name="T34" fmla="*/ 56 w 224"/>
                  <a:gd name="T35" fmla="*/ 8 h 30"/>
                  <a:gd name="T36" fmla="*/ 45 w 224"/>
                  <a:gd name="T37" fmla="*/ 6 h 30"/>
                  <a:gd name="T38" fmla="*/ 33 w 224"/>
                  <a:gd name="T39" fmla="*/ 5 h 30"/>
                  <a:gd name="T40" fmla="*/ 22 w 224"/>
                  <a:gd name="T41" fmla="*/ 3 h 30"/>
                  <a:gd name="T42" fmla="*/ 11 w 224"/>
                  <a:gd name="T43" fmla="*/ 2 h 30"/>
                  <a:gd name="T44" fmla="*/ 0 w 224"/>
                  <a:gd name="T45" fmla="*/ 0 h 30"/>
                  <a:gd name="T46" fmla="*/ 0 w 224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4" h="30">
                    <a:moveTo>
                      <a:pt x="0" y="0"/>
                    </a:moveTo>
                    <a:cubicBezTo>
                      <a:pt x="224" y="30"/>
                      <a:pt x="224" y="30"/>
                      <a:pt x="224" y="30"/>
                    </a:cubicBezTo>
                    <a:cubicBezTo>
                      <a:pt x="224" y="30"/>
                      <a:pt x="224" y="30"/>
                      <a:pt x="224" y="30"/>
                    </a:cubicBezTo>
                    <a:cubicBezTo>
                      <a:pt x="213" y="29"/>
                      <a:pt x="213" y="29"/>
                      <a:pt x="213" y="29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191" y="26"/>
                      <a:pt x="191" y="26"/>
                      <a:pt x="191" y="26"/>
                    </a:cubicBezTo>
                    <a:cubicBezTo>
                      <a:pt x="180" y="24"/>
                      <a:pt x="180" y="24"/>
                      <a:pt x="180" y="24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58" y="21"/>
                      <a:pt x="158" y="21"/>
                      <a:pt x="158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7" name="Freeform 202">
                <a:extLst>
                  <a:ext uri="{FF2B5EF4-FFF2-40B4-BE49-F238E27FC236}">
                    <a16:creationId xmlns:a16="http://schemas.microsoft.com/office/drawing/2014/main" id="{8AF1613D-12E1-4831-96B0-A336B1C37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4"/>
                <a:ext cx="309" cy="42"/>
              </a:xfrm>
              <a:custGeom>
                <a:avLst/>
                <a:gdLst>
                  <a:gd name="T0" fmla="*/ 1 w 226"/>
                  <a:gd name="T1" fmla="*/ 0 h 31"/>
                  <a:gd name="T2" fmla="*/ 225 w 226"/>
                  <a:gd name="T3" fmla="*/ 30 h 31"/>
                  <a:gd name="T4" fmla="*/ 226 w 226"/>
                  <a:gd name="T5" fmla="*/ 31 h 31"/>
                  <a:gd name="T6" fmla="*/ 0 w 226"/>
                  <a:gd name="T7" fmla="*/ 1 h 31"/>
                  <a:gd name="T8" fmla="*/ 1 w 226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6" h="31">
                    <a:moveTo>
                      <a:pt x="1" y="0"/>
                    </a:moveTo>
                    <a:cubicBezTo>
                      <a:pt x="225" y="30"/>
                      <a:pt x="225" y="30"/>
                      <a:pt x="225" y="30"/>
                    </a:cubicBezTo>
                    <a:cubicBezTo>
                      <a:pt x="226" y="30"/>
                      <a:pt x="226" y="30"/>
                      <a:pt x="226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8" name="Freeform 203">
                <a:extLst>
                  <a:ext uri="{FF2B5EF4-FFF2-40B4-BE49-F238E27FC236}">
                    <a16:creationId xmlns:a16="http://schemas.microsoft.com/office/drawing/2014/main" id="{E3DADC4F-8C83-4A06-91CA-A7DA2A4E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5"/>
                <a:ext cx="309" cy="41"/>
              </a:xfrm>
              <a:custGeom>
                <a:avLst/>
                <a:gdLst>
                  <a:gd name="T0" fmla="*/ 0 w 226"/>
                  <a:gd name="T1" fmla="*/ 0 h 30"/>
                  <a:gd name="T2" fmla="*/ 226 w 226"/>
                  <a:gd name="T3" fmla="*/ 30 h 30"/>
                  <a:gd name="T4" fmla="*/ 226 w 226"/>
                  <a:gd name="T5" fmla="*/ 30 h 30"/>
                  <a:gd name="T6" fmla="*/ 0 w 226"/>
                  <a:gd name="T7" fmla="*/ 0 h 30"/>
                  <a:gd name="T8" fmla="*/ 0 w 226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6" h="30">
                    <a:moveTo>
                      <a:pt x="0" y="0"/>
                    </a:moveTo>
                    <a:cubicBezTo>
                      <a:pt x="226" y="30"/>
                      <a:pt x="226" y="30"/>
                      <a:pt x="226" y="30"/>
                    </a:cubicBezTo>
                    <a:cubicBezTo>
                      <a:pt x="226" y="30"/>
                      <a:pt x="226" y="30"/>
                      <a:pt x="226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49" name="Freeform 204">
                <a:extLst>
                  <a:ext uri="{FF2B5EF4-FFF2-40B4-BE49-F238E27FC236}">
                    <a16:creationId xmlns:a16="http://schemas.microsoft.com/office/drawing/2014/main" id="{B46D60DD-B431-4AAE-B123-86F2EFD65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25"/>
                <a:ext cx="311" cy="42"/>
              </a:xfrm>
              <a:custGeom>
                <a:avLst/>
                <a:gdLst>
                  <a:gd name="T0" fmla="*/ 0 w 227"/>
                  <a:gd name="T1" fmla="*/ 0 h 31"/>
                  <a:gd name="T2" fmla="*/ 226 w 227"/>
                  <a:gd name="T3" fmla="*/ 30 h 31"/>
                  <a:gd name="T4" fmla="*/ 227 w 227"/>
                  <a:gd name="T5" fmla="*/ 31 h 31"/>
                  <a:gd name="T6" fmla="*/ 0 w 227"/>
                  <a:gd name="T7" fmla="*/ 1 h 31"/>
                  <a:gd name="T8" fmla="*/ 0 w 227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31">
                    <a:moveTo>
                      <a:pt x="0" y="0"/>
                    </a:moveTo>
                    <a:cubicBezTo>
                      <a:pt x="226" y="30"/>
                      <a:pt x="226" y="30"/>
                      <a:pt x="226" y="30"/>
                    </a:cubicBezTo>
                    <a:cubicBezTo>
                      <a:pt x="226" y="30"/>
                      <a:pt x="226" y="30"/>
                      <a:pt x="227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59" name="Group 406">
              <a:extLst>
                <a:ext uri="{FF2B5EF4-FFF2-40B4-BE49-F238E27FC236}">
                  <a16:creationId xmlns:a16="http://schemas.microsoft.com/office/drawing/2014/main" id="{56AFA60B-67DD-42CE-A087-2B14C1A21E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1180"/>
              <a:ext cx="591" cy="572"/>
              <a:chOff x="2684" y="1180"/>
              <a:chExt cx="591" cy="572"/>
            </a:xfrm>
          </p:grpSpPr>
          <p:sp>
            <p:nvSpPr>
              <p:cNvPr id="1650" name="Freeform 206">
                <a:extLst>
                  <a:ext uri="{FF2B5EF4-FFF2-40B4-BE49-F238E27FC236}">
                    <a16:creationId xmlns:a16="http://schemas.microsoft.com/office/drawing/2014/main" id="{C289FFBF-EC2C-4BA6-8AB3-7249627D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1"/>
              </a:xfrm>
              <a:custGeom>
                <a:avLst/>
                <a:gdLst>
                  <a:gd name="T0" fmla="*/ 1 w 228"/>
                  <a:gd name="T1" fmla="*/ 0 h 30"/>
                  <a:gd name="T2" fmla="*/ 228 w 228"/>
                  <a:gd name="T3" fmla="*/ 30 h 30"/>
                  <a:gd name="T4" fmla="*/ 228 w 228"/>
                  <a:gd name="T5" fmla="*/ 30 h 30"/>
                  <a:gd name="T6" fmla="*/ 0 w 228"/>
                  <a:gd name="T7" fmla="*/ 0 h 30"/>
                  <a:gd name="T8" fmla="*/ 1 w 228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0">
                    <a:moveTo>
                      <a:pt x="1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1" name="Freeform 207">
                <a:extLst>
                  <a:ext uri="{FF2B5EF4-FFF2-40B4-BE49-F238E27FC236}">
                    <a16:creationId xmlns:a16="http://schemas.microsoft.com/office/drawing/2014/main" id="{81B3C779-87A4-4AB0-BCB3-EB349597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1"/>
              </a:xfrm>
              <a:custGeom>
                <a:avLst/>
                <a:gdLst>
                  <a:gd name="T0" fmla="*/ 0 w 228"/>
                  <a:gd name="T1" fmla="*/ 0 h 30"/>
                  <a:gd name="T2" fmla="*/ 12 w 228"/>
                  <a:gd name="T3" fmla="*/ 1 h 30"/>
                  <a:gd name="T4" fmla="*/ 23 w 228"/>
                  <a:gd name="T5" fmla="*/ 3 h 30"/>
                  <a:gd name="T6" fmla="*/ 34 w 228"/>
                  <a:gd name="T7" fmla="*/ 4 h 30"/>
                  <a:gd name="T8" fmla="*/ 46 w 228"/>
                  <a:gd name="T9" fmla="*/ 6 h 30"/>
                  <a:gd name="T10" fmla="*/ 57 w 228"/>
                  <a:gd name="T11" fmla="*/ 7 h 30"/>
                  <a:gd name="T12" fmla="*/ 69 w 228"/>
                  <a:gd name="T13" fmla="*/ 9 h 30"/>
                  <a:gd name="T14" fmla="*/ 80 w 228"/>
                  <a:gd name="T15" fmla="*/ 10 h 30"/>
                  <a:gd name="T16" fmla="*/ 91 w 228"/>
                  <a:gd name="T17" fmla="*/ 12 h 30"/>
                  <a:gd name="T18" fmla="*/ 103 w 228"/>
                  <a:gd name="T19" fmla="*/ 13 h 30"/>
                  <a:gd name="T20" fmla="*/ 114 w 228"/>
                  <a:gd name="T21" fmla="*/ 15 h 30"/>
                  <a:gd name="T22" fmla="*/ 126 w 228"/>
                  <a:gd name="T23" fmla="*/ 16 h 30"/>
                  <a:gd name="T24" fmla="*/ 137 w 228"/>
                  <a:gd name="T25" fmla="*/ 18 h 30"/>
                  <a:gd name="T26" fmla="*/ 149 w 228"/>
                  <a:gd name="T27" fmla="*/ 19 h 30"/>
                  <a:gd name="T28" fmla="*/ 160 w 228"/>
                  <a:gd name="T29" fmla="*/ 21 h 30"/>
                  <a:gd name="T30" fmla="*/ 171 w 228"/>
                  <a:gd name="T31" fmla="*/ 22 h 30"/>
                  <a:gd name="T32" fmla="*/ 183 w 228"/>
                  <a:gd name="T33" fmla="*/ 24 h 30"/>
                  <a:gd name="T34" fmla="*/ 194 w 228"/>
                  <a:gd name="T35" fmla="*/ 25 h 30"/>
                  <a:gd name="T36" fmla="*/ 205 w 228"/>
                  <a:gd name="T37" fmla="*/ 27 h 30"/>
                  <a:gd name="T38" fmla="*/ 217 w 228"/>
                  <a:gd name="T39" fmla="*/ 28 h 30"/>
                  <a:gd name="T40" fmla="*/ 228 w 228"/>
                  <a:gd name="T41" fmla="*/ 30 h 30"/>
                  <a:gd name="T42" fmla="*/ 228 w 228"/>
                  <a:gd name="T43" fmla="*/ 30 h 30"/>
                  <a:gd name="T44" fmla="*/ 0 w 228"/>
                  <a:gd name="T45" fmla="*/ 0 h 30"/>
                  <a:gd name="T46" fmla="*/ 0 w 228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8" h="30">
                    <a:moveTo>
                      <a:pt x="0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49" y="19"/>
                      <a:pt x="149" y="19"/>
                      <a:pt x="149" y="19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71" y="22"/>
                      <a:pt x="171" y="22"/>
                      <a:pt x="171" y="22"/>
                    </a:cubicBezTo>
                    <a:cubicBezTo>
                      <a:pt x="183" y="24"/>
                      <a:pt x="183" y="24"/>
                      <a:pt x="183" y="24"/>
                    </a:cubicBezTo>
                    <a:cubicBezTo>
                      <a:pt x="194" y="25"/>
                      <a:pt x="194" y="25"/>
                      <a:pt x="194" y="25"/>
                    </a:cubicBezTo>
                    <a:cubicBezTo>
                      <a:pt x="205" y="27"/>
                      <a:pt x="205" y="27"/>
                      <a:pt x="205" y="27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2" name="Freeform 208">
                <a:extLst>
                  <a:ext uri="{FF2B5EF4-FFF2-40B4-BE49-F238E27FC236}">
                    <a16:creationId xmlns:a16="http://schemas.microsoft.com/office/drawing/2014/main" id="{2259FAB2-560A-4749-92DF-5432CC6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526"/>
                <a:ext cx="313" cy="43"/>
              </a:xfrm>
              <a:custGeom>
                <a:avLst/>
                <a:gdLst>
                  <a:gd name="T0" fmla="*/ 0 w 228"/>
                  <a:gd name="T1" fmla="*/ 0 h 31"/>
                  <a:gd name="T2" fmla="*/ 228 w 228"/>
                  <a:gd name="T3" fmla="*/ 30 h 31"/>
                  <a:gd name="T4" fmla="*/ 228 w 228"/>
                  <a:gd name="T5" fmla="*/ 31 h 31"/>
                  <a:gd name="T6" fmla="*/ 0 w 228"/>
                  <a:gd name="T7" fmla="*/ 0 h 31"/>
                  <a:gd name="T8" fmla="*/ 0 w 228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8" h="31">
                    <a:moveTo>
                      <a:pt x="0" y="0"/>
                    </a:moveTo>
                    <a:cubicBezTo>
                      <a:pt x="228" y="30"/>
                      <a:pt x="228" y="30"/>
                      <a:pt x="228" y="30"/>
                    </a:cubicBezTo>
                    <a:cubicBezTo>
                      <a:pt x="228" y="30"/>
                      <a:pt x="228" y="30"/>
                      <a:pt x="228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3" name="Freeform 209">
                <a:extLst>
                  <a:ext uri="{FF2B5EF4-FFF2-40B4-BE49-F238E27FC236}">
                    <a16:creationId xmlns:a16="http://schemas.microsoft.com/office/drawing/2014/main" id="{26BDF331-8684-412F-A5AB-EAEC28A2D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6"/>
                <a:ext cx="315" cy="43"/>
              </a:xfrm>
              <a:custGeom>
                <a:avLst/>
                <a:gdLst>
                  <a:gd name="T0" fmla="*/ 1 w 230"/>
                  <a:gd name="T1" fmla="*/ 0 h 31"/>
                  <a:gd name="T2" fmla="*/ 229 w 230"/>
                  <a:gd name="T3" fmla="*/ 31 h 31"/>
                  <a:gd name="T4" fmla="*/ 230 w 230"/>
                  <a:gd name="T5" fmla="*/ 31 h 31"/>
                  <a:gd name="T6" fmla="*/ 0 w 230"/>
                  <a:gd name="T7" fmla="*/ 1 h 31"/>
                  <a:gd name="T8" fmla="*/ 1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1" y="0"/>
                    </a:moveTo>
                    <a:cubicBezTo>
                      <a:pt x="229" y="31"/>
                      <a:pt x="229" y="31"/>
                      <a:pt x="229" y="31"/>
                    </a:cubicBezTo>
                    <a:cubicBezTo>
                      <a:pt x="229" y="31"/>
                      <a:pt x="230" y="31"/>
                      <a:pt x="230" y="3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4" name="Freeform 210">
                <a:extLst>
                  <a:ext uri="{FF2B5EF4-FFF2-40B4-BE49-F238E27FC236}">
                    <a16:creationId xmlns:a16="http://schemas.microsoft.com/office/drawing/2014/main" id="{2597A13A-FFB4-4CD7-805E-B8665CFE6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5" name="Freeform 211">
                <a:extLst>
                  <a:ext uri="{FF2B5EF4-FFF2-40B4-BE49-F238E27FC236}">
                    <a16:creationId xmlns:a16="http://schemas.microsoft.com/office/drawing/2014/main" id="{3024F0A3-249A-41C1-A6B0-8FDF2E4C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1"/>
              </a:xfrm>
              <a:custGeom>
                <a:avLst/>
                <a:gdLst>
                  <a:gd name="T0" fmla="*/ 0 w 230"/>
                  <a:gd name="T1" fmla="*/ 0 h 30"/>
                  <a:gd name="T2" fmla="*/ 230 w 230"/>
                  <a:gd name="T3" fmla="*/ 30 h 30"/>
                  <a:gd name="T4" fmla="*/ 230 w 230"/>
                  <a:gd name="T5" fmla="*/ 30 h 30"/>
                  <a:gd name="T6" fmla="*/ 0 w 230"/>
                  <a:gd name="T7" fmla="*/ 0 h 30"/>
                  <a:gd name="T8" fmla="*/ 0 w 230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0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6" name="Freeform 212">
                <a:extLst>
                  <a:ext uri="{FF2B5EF4-FFF2-40B4-BE49-F238E27FC236}">
                    <a16:creationId xmlns:a16="http://schemas.microsoft.com/office/drawing/2014/main" id="{782E7A74-2FEA-4DED-9149-C063586F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0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0"/>
                      <a:pt x="230" y="30"/>
                      <a:pt x="230" y="30"/>
                    </a:cubicBezTo>
                    <a:cubicBezTo>
                      <a:pt x="230" y="30"/>
                      <a:pt x="230" y="30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7" name="Freeform 213">
                <a:extLst>
                  <a:ext uri="{FF2B5EF4-FFF2-40B4-BE49-F238E27FC236}">
                    <a16:creationId xmlns:a16="http://schemas.microsoft.com/office/drawing/2014/main" id="{0BA64F47-1DB4-4E9E-9DD5-77200271E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28"/>
                <a:ext cx="315" cy="42"/>
              </a:xfrm>
              <a:custGeom>
                <a:avLst/>
                <a:gdLst>
                  <a:gd name="T0" fmla="*/ 0 w 230"/>
                  <a:gd name="T1" fmla="*/ 0 h 31"/>
                  <a:gd name="T2" fmla="*/ 230 w 230"/>
                  <a:gd name="T3" fmla="*/ 31 h 31"/>
                  <a:gd name="T4" fmla="*/ 230 w 230"/>
                  <a:gd name="T5" fmla="*/ 31 h 31"/>
                  <a:gd name="T6" fmla="*/ 0 w 230"/>
                  <a:gd name="T7" fmla="*/ 0 h 31"/>
                  <a:gd name="T8" fmla="*/ 0 w 230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0" h="31">
                    <a:moveTo>
                      <a:pt x="0" y="0"/>
                    </a:moveTo>
                    <a:cubicBezTo>
                      <a:pt x="230" y="31"/>
                      <a:pt x="230" y="31"/>
                      <a:pt x="230" y="31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8" name="Freeform 214">
                <a:extLst>
                  <a:ext uri="{FF2B5EF4-FFF2-40B4-BE49-F238E27FC236}">
                    <a16:creationId xmlns:a16="http://schemas.microsoft.com/office/drawing/2014/main" id="{EC0611F5-684C-41B6-B386-908DF36FA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1 w 232"/>
                  <a:gd name="T1" fmla="*/ 0 h 31"/>
                  <a:gd name="T2" fmla="*/ 231 w 232"/>
                  <a:gd name="T3" fmla="*/ 31 h 31"/>
                  <a:gd name="T4" fmla="*/ 232 w 232"/>
                  <a:gd name="T5" fmla="*/ 31 h 31"/>
                  <a:gd name="T6" fmla="*/ 0 w 232"/>
                  <a:gd name="T7" fmla="*/ 0 h 31"/>
                  <a:gd name="T8" fmla="*/ 1 w 232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31">
                    <a:moveTo>
                      <a:pt x="1" y="0"/>
                    </a:moveTo>
                    <a:cubicBezTo>
                      <a:pt x="231" y="31"/>
                      <a:pt x="231" y="31"/>
                      <a:pt x="231" y="31"/>
                    </a:cubicBezTo>
                    <a:cubicBezTo>
                      <a:pt x="231" y="31"/>
                      <a:pt x="231" y="31"/>
                      <a:pt x="232" y="3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59" name="Freeform 215">
                <a:extLst>
                  <a:ext uri="{FF2B5EF4-FFF2-40B4-BE49-F238E27FC236}">
                    <a16:creationId xmlns:a16="http://schemas.microsoft.com/office/drawing/2014/main" id="{680A6D37-35C1-43EC-9AE8-0D5CD25E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528"/>
                <a:ext cx="318" cy="42"/>
              </a:xfrm>
              <a:custGeom>
                <a:avLst/>
                <a:gdLst>
                  <a:gd name="T0" fmla="*/ 0 w 232"/>
                  <a:gd name="T1" fmla="*/ 0 h 31"/>
                  <a:gd name="T2" fmla="*/ 12 w 232"/>
                  <a:gd name="T3" fmla="*/ 2 h 31"/>
                  <a:gd name="T4" fmla="*/ 24 w 232"/>
                  <a:gd name="T5" fmla="*/ 4 h 31"/>
                  <a:gd name="T6" fmla="*/ 35 w 232"/>
                  <a:gd name="T7" fmla="*/ 5 h 31"/>
                  <a:gd name="T8" fmla="*/ 47 w 232"/>
                  <a:gd name="T9" fmla="*/ 7 h 31"/>
                  <a:gd name="T10" fmla="*/ 58 w 232"/>
                  <a:gd name="T11" fmla="*/ 8 h 31"/>
                  <a:gd name="T12" fmla="*/ 70 w 232"/>
                  <a:gd name="T13" fmla="*/ 10 h 31"/>
                  <a:gd name="T14" fmla="*/ 81 w 232"/>
                  <a:gd name="T15" fmla="*/ 11 h 31"/>
                  <a:gd name="T16" fmla="*/ 93 w 232"/>
                  <a:gd name="T17" fmla="*/ 13 h 31"/>
                  <a:gd name="T18" fmla="*/ 104 w 232"/>
                  <a:gd name="T19" fmla="*/ 14 h 31"/>
                  <a:gd name="T20" fmla="*/ 116 w 232"/>
                  <a:gd name="T21" fmla="*/ 16 h 31"/>
                  <a:gd name="T22" fmla="*/ 128 w 232"/>
                  <a:gd name="T23" fmla="*/ 17 h 31"/>
                  <a:gd name="T24" fmla="*/ 139 w 232"/>
                  <a:gd name="T25" fmla="*/ 19 h 31"/>
                  <a:gd name="T26" fmla="*/ 151 w 232"/>
                  <a:gd name="T27" fmla="*/ 20 h 31"/>
                  <a:gd name="T28" fmla="*/ 162 w 232"/>
                  <a:gd name="T29" fmla="*/ 22 h 31"/>
                  <a:gd name="T30" fmla="*/ 174 w 232"/>
                  <a:gd name="T31" fmla="*/ 23 h 31"/>
                  <a:gd name="T32" fmla="*/ 185 w 232"/>
                  <a:gd name="T33" fmla="*/ 25 h 31"/>
                  <a:gd name="T34" fmla="*/ 197 w 232"/>
                  <a:gd name="T35" fmla="*/ 26 h 31"/>
                  <a:gd name="T36" fmla="*/ 208 w 232"/>
                  <a:gd name="T37" fmla="*/ 28 h 31"/>
                  <a:gd name="T38" fmla="*/ 220 w 232"/>
                  <a:gd name="T39" fmla="*/ 29 h 31"/>
                  <a:gd name="T40" fmla="*/ 232 w 232"/>
                  <a:gd name="T41" fmla="*/ 31 h 31"/>
                  <a:gd name="T42" fmla="*/ 232 w 232"/>
                  <a:gd name="T43" fmla="*/ 31 h 31"/>
                  <a:gd name="T44" fmla="*/ 220 w 232"/>
                  <a:gd name="T45" fmla="*/ 30 h 31"/>
                  <a:gd name="T46" fmla="*/ 209 w 232"/>
                  <a:gd name="T47" fmla="*/ 28 h 31"/>
                  <a:gd name="T48" fmla="*/ 197 w 232"/>
                  <a:gd name="T49" fmla="*/ 27 h 31"/>
                  <a:gd name="T50" fmla="*/ 186 w 232"/>
                  <a:gd name="T51" fmla="*/ 25 h 31"/>
                  <a:gd name="T52" fmla="*/ 174 w 232"/>
                  <a:gd name="T53" fmla="*/ 24 h 31"/>
                  <a:gd name="T54" fmla="*/ 162 w 232"/>
                  <a:gd name="T55" fmla="*/ 22 h 31"/>
                  <a:gd name="T56" fmla="*/ 151 w 232"/>
                  <a:gd name="T57" fmla="*/ 21 h 31"/>
                  <a:gd name="T58" fmla="*/ 139 w 232"/>
                  <a:gd name="T59" fmla="*/ 19 h 31"/>
                  <a:gd name="T60" fmla="*/ 128 w 232"/>
                  <a:gd name="T61" fmla="*/ 18 h 31"/>
                  <a:gd name="T62" fmla="*/ 116 w 232"/>
                  <a:gd name="T63" fmla="*/ 16 h 31"/>
                  <a:gd name="T64" fmla="*/ 104 w 232"/>
                  <a:gd name="T65" fmla="*/ 15 h 31"/>
                  <a:gd name="T66" fmla="*/ 93 w 232"/>
                  <a:gd name="T67" fmla="*/ 13 h 31"/>
                  <a:gd name="T68" fmla="*/ 81 w 232"/>
                  <a:gd name="T69" fmla="*/ 12 h 31"/>
                  <a:gd name="T70" fmla="*/ 70 w 232"/>
                  <a:gd name="T71" fmla="*/ 10 h 31"/>
                  <a:gd name="T72" fmla="*/ 58 w 232"/>
                  <a:gd name="T73" fmla="*/ 9 h 31"/>
                  <a:gd name="T74" fmla="*/ 46 w 232"/>
                  <a:gd name="T75" fmla="*/ 7 h 31"/>
                  <a:gd name="T76" fmla="*/ 35 w 232"/>
                  <a:gd name="T77" fmla="*/ 5 h 31"/>
                  <a:gd name="T78" fmla="*/ 23 w 232"/>
                  <a:gd name="T79" fmla="*/ 4 h 31"/>
                  <a:gd name="T80" fmla="*/ 12 w 232"/>
                  <a:gd name="T81" fmla="*/ 2 h 31"/>
                  <a:gd name="T82" fmla="*/ 0 w 232"/>
                  <a:gd name="T83" fmla="*/ 1 h 31"/>
                  <a:gd name="T84" fmla="*/ 0 w 232"/>
                  <a:gd name="T8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2" h="31">
                    <a:moveTo>
                      <a:pt x="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85" y="25"/>
                      <a:pt x="185" y="25"/>
                      <a:pt x="185" y="25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208" y="28"/>
                      <a:pt x="208" y="28"/>
                      <a:pt x="208" y="28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232" y="31"/>
                      <a:pt x="232" y="31"/>
                      <a:pt x="232" y="31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09" y="28"/>
                      <a:pt x="209" y="28"/>
                      <a:pt x="209" y="28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186" y="25"/>
                      <a:pt x="186" y="25"/>
                      <a:pt x="186" y="25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28" y="18"/>
                      <a:pt x="128" y="18"/>
                      <a:pt x="128" y="18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0" name="Freeform 216">
                <a:extLst>
                  <a:ext uri="{FF2B5EF4-FFF2-40B4-BE49-F238E27FC236}">
                    <a16:creationId xmlns:a16="http://schemas.microsoft.com/office/drawing/2014/main" id="{BC6EAF3D-4D74-46F7-A492-8202E41A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7" cy="390"/>
              </a:xfrm>
              <a:custGeom>
                <a:avLst/>
                <a:gdLst>
                  <a:gd name="T0" fmla="*/ 27 w 188"/>
                  <a:gd name="T1" fmla="*/ 0 h 285"/>
                  <a:gd name="T2" fmla="*/ 121 w 188"/>
                  <a:gd name="T3" fmla="*/ 22 h 285"/>
                  <a:gd name="T4" fmla="*/ 185 w 188"/>
                  <a:gd name="T5" fmla="*/ 90 h 285"/>
                  <a:gd name="T6" fmla="*/ 165 w 188"/>
                  <a:gd name="T7" fmla="*/ 90 h 285"/>
                  <a:gd name="T8" fmla="*/ 67 w 188"/>
                  <a:gd name="T9" fmla="*/ 114 h 285"/>
                  <a:gd name="T10" fmla="*/ 7 w 188"/>
                  <a:gd name="T11" fmla="*/ 285 h 285"/>
                  <a:gd name="T12" fmla="*/ 4 w 188"/>
                  <a:gd name="T13" fmla="*/ 282 h 285"/>
                  <a:gd name="T14" fmla="*/ 0 w 188"/>
                  <a:gd name="T15" fmla="*/ 277 h 285"/>
                  <a:gd name="T16" fmla="*/ 48 w 188"/>
                  <a:gd name="T17" fmla="*/ 130 h 285"/>
                  <a:gd name="T18" fmla="*/ 128 w 188"/>
                  <a:gd name="T19" fmla="*/ 79 h 285"/>
                  <a:gd name="T20" fmla="*/ 160 w 188"/>
                  <a:gd name="T21" fmla="*/ 82 h 285"/>
                  <a:gd name="T22" fmla="*/ 179 w 188"/>
                  <a:gd name="T23" fmla="*/ 85 h 285"/>
                  <a:gd name="T24" fmla="*/ 177 w 188"/>
                  <a:gd name="T25" fmla="*/ 86 h 285"/>
                  <a:gd name="T26" fmla="*/ 174 w 188"/>
                  <a:gd name="T27" fmla="*/ 82 h 285"/>
                  <a:gd name="T28" fmla="*/ 27 w 188"/>
                  <a:gd name="T29" fmla="*/ 8 h 285"/>
                  <a:gd name="T30" fmla="*/ 27 w 188"/>
                  <a:gd name="T3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8" h="285">
                    <a:moveTo>
                      <a:pt x="27" y="0"/>
                    </a:moveTo>
                    <a:cubicBezTo>
                      <a:pt x="45" y="1"/>
                      <a:pt x="86" y="2"/>
                      <a:pt x="121" y="22"/>
                    </a:cubicBezTo>
                    <a:cubicBezTo>
                      <a:pt x="164" y="46"/>
                      <a:pt x="188" y="86"/>
                      <a:pt x="185" y="90"/>
                    </a:cubicBezTo>
                    <a:cubicBezTo>
                      <a:pt x="183" y="93"/>
                      <a:pt x="175" y="92"/>
                      <a:pt x="165" y="90"/>
                    </a:cubicBezTo>
                    <a:cubicBezTo>
                      <a:pt x="137" y="86"/>
                      <a:pt x="95" y="78"/>
                      <a:pt x="67" y="114"/>
                    </a:cubicBezTo>
                    <a:cubicBezTo>
                      <a:pt x="50" y="134"/>
                      <a:pt x="13" y="230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  <a:cubicBezTo>
                      <a:pt x="2" y="280"/>
                      <a:pt x="2" y="279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6" y="86"/>
                      <a:pt x="175" y="85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1" name="Freeform 217">
                <a:extLst>
                  <a:ext uri="{FF2B5EF4-FFF2-40B4-BE49-F238E27FC236}">
                    <a16:creationId xmlns:a16="http://schemas.microsoft.com/office/drawing/2014/main" id="{55008E46-8C87-40FB-8AD1-7D319476E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7 w 185"/>
                  <a:gd name="T7" fmla="*/ 86 h 285"/>
                  <a:gd name="T8" fmla="*/ 27 w 185"/>
                  <a:gd name="T9" fmla="*/ 8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6" y="86"/>
                      <a:pt x="176" y="86"/>
                      <a:pt x="176" y="86"/>
                    </a:cubicBezTo>
                    <a:cubicBezTo>
                      <a:pt x="176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2" name="Freeform 218">
                <a:extLst>
                  <a:ext uri="{FF2B5EF4-FFF2-40B4-BE49-F238E27FC236}">
                    <a16:creationId xmlns:a16="http://schemas.microsoft.com/office/drawing/2014/main" id="{93BC8BD2-F7BA-4394-ABE2-39E015A55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7 w 185"/>
                  <a:gd name="T7" fmla="*/ 86 h 285"/>
                  <a:gd name="T8" fmla="*/ 27 w 185"/>
                  <a:gd name="T9" fmla="*/ 8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6" y="86"/>
                      <a:pt x="176" y="86"/>
                      <a:pt x="176" y="86"/>
                    </a:cubicBezTo>
                    <a:cubicBezTo>
                      <a:pt x="176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3" name="Freeform 219">
                <a:extLst>
                  <a:ext uri="{FF2B5EF4-FFF2-40B4-BE49-F238E27FC236}">
                    <a16:creationId xmlns:a16="http://schemas.microsoft.com/office/drawing/2014/main" id="{62FD2AC8-F3C9-4008-8713-18404C637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99 w 185"/>
                  <a:gd name="T9" fmla="*/ 17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8" y="86"/>
                      <a:pt x="180" y="87"/>
                      <a:pt x="181" y="87"/>
                    </a:cubicBezTo>
                    <a:cubicBezTo>
                      <a:pt x="181" y="87"/>
                      <a:pt x="182" y="86"/>
                      <a:pt x="182" y="86"/>
                    </a:cubicBezTo>
                    <a:cubicBezTo>
                      <a:pt x="182" y="85"/>
                      <a:pt x="156" y="33"/>
                      <a:pt x="99" y="17"/>
                    </a:cubicBezTo>
                    <a:cubicBezTo>
                      <a:pt x="156" y="43"/>
                      <a:pt x="177" y="84"/>
                      <a:pt x="177" y="85"/>
                    </a:cubicBezTo>
                    <a:cubicBezTo>
                      <a:pt x="177" y="85"/>
                      <a:pt x="176" y="85"/>
                      <a:pt x="176" y="86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47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4" name="Freeform 220">
                <a:extLst>
                  <a:ext uri="{FF2B5EF4-FFF2-40B4-BE49-F238E27FC236}">
                    <a16:creationId xmlns:a16="http://schemas.microsoft.com/office/drawing/2014/main" id="{E67525A0-8402-4FAF-805E-30C8BE299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91 w 185"/>
                  <a:gd name="T9" fmla="*/ 14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7"/>
                      <a:pt x="182" y="87"/>
                      <a:pt x="182" y="86"/>
                    </a:cubicBezTo>
                    <a:cubicBezTo>
                      <a:pt x="182" y="86"/>
                      <a:pt x="155" y="29"/>
                      <a:pt x="91" y="14"/>
                    </a:cubicBezTo>
                    <a:cubicBezTo>
                      <a:pt x="157" y="41"/>
                      <a:pt x="177" y="84"/>
                      <a:pt x="177" y="85"/>
                    </a:cubicBezTo>
                    <a:cubicBezTo>
                      <a:pt x="177" y="85"/>
                      <a:pt x="176" y="85"/>
                      <a:pt x="176" y="85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37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5" name="Freeform 221">
                <a:extLst>
                  <a:ext uri="{FF2B5EF4-FFF2-40B4-BE49-F238E27FC236}">
                    <a16:creationId xmlns:a16="http://schemas.microsoft.com/office/drawing/2014/main" id="{9CC8EDF7-4E30-49E7-B6BD-A93DA646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83 w 185"/>
                  <a:gd name="T9" fmla="*/ 11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7"/>
                      <a:pt x="182" y="87"/>
                      <a:pt x="182" y="87"/>
                    </a:cubicBezTo>
                    <a:cubicBezTo>
                      <a:pt x="182" y="86"/>
                      <a:pt x="154" y="25"/>
                      <a:pt x="83" y="11"/>
                    </a:cubicBezTo>
                    <a:cubicBezTo>
                      <a:pt x="157" y="39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5"/>
                      <a:pt x="175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2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6" name="Freeform 222">
                <a:extLst>
                  <a:ext uri="{FF2B5EF4-FFF2-40B4-BE49-F238E27FC236}">
                    <a16:creationId xmlns:a16="http://schemas.microsoft.com/office/drawing/2014/main" id="{1C26DA6B-F924-4635-A252-BAF0C182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75 w 185"/>
                  <a:gd name="T9" fmla="*/ 9 h 285"/>
                  <a:gd name="T10" fmla="*/ 174 w 185"/>
                  <a:gd name="T11" fmla="*/ 82 h 285"/>
                  <a:gd name="T12" fmla="*/ 27 w 185"/>
                  <a:gd name="T13" fmla="*/ 0 h 285"/>
                  <a:gd name="T14" fmla="*/ 75 w 185"/>
                  <a:gd name="T15" fmla="*/ 5 h 285"/>
                  <a:gd name="T16" fmla="*/ 104 w 185"/>
                  <a:gd name="T17" fmla="*/ 14 h 285"/>
                  <a:gd name="T18" fmla="*/ 128 w 185"/>
                  <a:gd name="T19" fmla="*/ 26 h 285"/>
                  <a:gd name="T20" fmla="*/ 148 w 185"/>
                  <a:gd name="T21" fmla="*/ 40 h 285"/>
                  <a:gd name="T22" fmla="*/ 164 w 185"/>
                  <a:gd name="T23" fmla="*/ 56 h 285"/>
                  <a:gd name="T24" fmla="*/ 176 w 185"/>
                  <a:gd name="T25" fmla="*/ 72 h 285"/>
                  <a:gd name="T26" fmla="*/ 181 w 185"/>
                  <a:gd name="T27" fmla="*/ 79 h 285"/>
                  <a:gd name="T28" fmla="*/ 184 w 185"/>
                  <a:gd name="T29" fmla="*/ 84 h 285"/>
                  <a:gd name="T30" fmla="*/ 185 w 185"/>
                  <a:gd name="T31" fmla="*/ 89 h 285"/>
                  <a:gd name="T32" fmla="*/ 184 w 185"/>
                  <a:gd name="T33" fmla="*/ 91 h 285"/>
                  <a:gd name="T34" fmla="*/ 182 w 185"/>
                  <a:gd name="T35" fmla="*/ 92 h 285"/>
                  <a:gd name="T36" fmla="*/ 179 w 185"/>
                  <a:gd name="T37" fmla="*/ 92 h 285"/>
                  <a:gd name="T38" fmla="*/ 177 w 185"/>
                  <a:gd name="T39" fmla="*/ 92 h 285"/>
                  <a:gd name="T40" fmla="*/ 175 w 185"/>
                  <a:gd name="T41" fmla="*/ 92 h 285"/>
                  <a:gd name="T42" fmla="*/ 172 w 185"/>
                  <a:gd name="T43" fmla="*/ 91 h 285"/>
                  <a:gd name="T44" fmla="*/ 168 w 185"/>
                  <a:gd name="T45" fmla="*/ 91 h 285"/>
                  <a:gd name="T46" fmla="*/ 165 w 185"/>
                  <a:gd name="T47" fmla="*/ 90 h 285"/>
                  <a:gd name="T48" fmla="*/ 161 w 185"/>
                  <a:gd name="T49" fmla="*/ 90 h 285"/>
                  <a:gd name="T50" fmla="*/ 157 w 185"/>
                  <a:gd name="T51" fmla="*/ 89 h 285"/>
                  <a:gd name="T52" fmla="*/ 153 w 185"/>
                  <a:gd name="T53" fmla="*/ 88 h 285"/>
                  <a:gd name="T54" fmla="*/ 149 w 185"/>
                  <a:gd name="T55" fmla="*/ 88 h 285"/>
                  <a:gd name="T56" fmla="*/ 144 w 185"/>
                  <a:gd name="T57" fmla="*/ 87 h 285"/>
                  <a:gd name="T58" fmla="*/ 140 w 185"/>
                  <a:gd name="T59" fmla="*/ 87 h 285"/>
                  <a:gd name="T60" fmla="*/ 135 w 185"/>
                  <a:gd name="T61" fmla="*/ 86 h 285"/>
                  <a:gd name="T62" fmla="*/ 130 w 185"/>
                  <a:gd name="T63" fmla="*/ 86 h 285"/>
                  <a:gd name="T64" fmla="*/ 120 w 185"/>
                  <a:gd name="T65" fmla="*/ 87 h 285"/>
                  <a:gd name="T66" fmla="*/ 108 w 185"/>
                  <a:gd name="T67" fmla="*/ 88 h 285"/>
                  <a:gd name="T68" fmla="*/ 96 w 185"/>
                  <a:gd name="T69" fmla="*/ 92 h 285"/>
                  <a:gd name="T70" fmla="*/ 84 w 185"/>
                  <a:gd name="T71" fmla="*/ 98 h 285"/>
                  <a:gd name="T72" fmla="*/ 74 w 185"/>
                  <a:gd name="T73" fmla="*/ 106 h 285"/>
                  <a:gd name="T74" fmla="*/ 64 w 185"/>
                  <a:gd name="T75" fmla="*/ 118 h 285"/>
                  <a:gd name="T76" fmla="*/ 55 w 185"/>
                  <a:gd name="T77" fmla="*/ 133 h 285"/>
                  <a:gd name="T78" fmla="*/ 43 w 185"/>
                  <a:gd name="T79" fmla="*/ 160 h 285"/>
                  <a:gd name="T80" fmla="*/ 29 w 185"/>
                  <a:gd name="T81" fmla="*/ 196 h 285"/>
                  <a:gd name="T82" fmla="*/ 20 w 185"/>
                  <a:gd name="T83" fmla="*/ 227 h 285"/>
                  <a:gd name="T84" fmla="*/ 13 w 185"/>
                  <a:gd name="T85" fmla="*/ 251 h 285"/>
                  <a:gd name="T86" fmla="*/ 8 w 185"/>
                  <a:gd name="T87" fmla="*/ 278 h 285"/>
                  <a:gd name="T88" fmla="*/ 4 w 185"/>
                  <a:gd name="T89" fmla="*/ 28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6"/>
                      <a:pt x="180" y="87"/>
                      <a:pt x="181" y="87"/>
                    </a:cubicBezTo>
                    <a:cubicBezTo>
                      <a:pt x="181" y="88"/>
                      <a:pt x="182" y="87"/>
                      <a:pt x="182" y="87"/>
                    </a:cubicBezTo>
                    <a:cubicBezTo>
                      <a:pt x="183" y="86"/>
                      <a:pt x="152" y="21"/>
                      <a:pt x="75" y="9"/>
                    </a:cubicBezTo>
                    <a:cubicBezTo>
                      <a:pt x="155" y="35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5"/>
                      <a:pt x="174" y="84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C07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7" name="Freeform 223">
                <a:extLst>
                  <a:ext uri="{FF2B5EF4-FFF2-40B4-BE49-F238E27FC236}">
                    <a16:creationId xmlns:a16="http://schemas.microsoft.com/office/drawing/2014/main" id="{D55CC664-AC62-44D8-BB4A-B8671565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176 w 185"/>
                  <a:gd name="T9" fmla="*/ 85 h 285"/>
                  <a:gd name="T10" fmla="*/ 27 w 185"/>
                  <a:gd name="T11" fmla="*/ 8 h 285"/>
                  <a:gd name="T12" fmla="*/ 53 w 185"/>
                  <a:gd name="T13" fmla="*/ 2 h 285"/>
                  <a:gd name="T14" fmla="*/ 86 w 185"/>
                  <a:gd name="T15" fmla="*/ 8 h 285"/>
                  <a:gd name="T16" fmla="*/ 113 w 185"/>
                  <a:gd name="T17" fmla="*/ 18 h 285"/>
                  <a:gd name="T18" fmla="*/ 135 w 185"/>
                  <a:gd name="T19" fmla="*/ 31 h 285"/>
                  <a:gd name="T20" fmla="*/ 153 w 185"/>
                  <a:gd name="T21" fmla="*/ 46 h 285"/>
                  <a:gd name="T22" fmla="*/ 168 w 185"/>
                  <a:gd name="T23" fmla="*/ 62 h 285"/>
                  <a:gd name="T24" fmla="*/ 180 w 185"/>
                  <a:gd name="T25" fmla="*/ 78 h 285"/>
                  <a:gd name="T26" fmla="*/ 182 w 185"/>
                  <a:gd name="T27" fmla="*/ 81 h 285"/>
                  <a:gd name="T28" fmla="*/ 184 w 185"/>
                  <a:gd name="T29" fmla="*/ 85 h 285"/>
                  <a:gd name="T30" fmla="*/ 185 w 185"/>
                  <a:gd name="T31" fmla="*/ 89 h 285"/>
                  <a:gd name="T32" fmla="*/ 183 w 185"/>
                  <a:gd name="T33" fmla="*/ 92 h 285"/>
                  <a:gd name="T34" fmla="*/ 181 w 185"/>
                  <a:gd name="T35" fmla="*/ 92 h 285"/>
                  <a:gd name="T36" fmla="*/ 179 w 185"/>
                  <a:gd name="T37" fmla="*/ 92 h 285"/>
                  <a:gd name="T38" fmla="*/ 176 w 185"/>
                  <a:gd name="T39" fmla="*/ 92 h 285"/>
                  <a:gd name="T40" fmla="*/ 174 w 185"/>
                  <a:gd name="T41" fmla="*/ 92 h 285"/>
                  <a:gd name="T42" fmla="*/ 171 w 185"/>
                  <a:gd name="T43" fmla="*/ 91 h 285"/>
                  <a:gd name="T44" fmla="*/ 167 w 185"/>
                  <a:gd name="T45" fmla="*/ 91 h 285"/>
                  <a:gd name="T46" fmla="*/ 164 w 185"/>
                  <a:gd name="T47" fmla="*/ 90 h 285"/>
                  <a:gd name="T48" fmla="*/ 160 w 185"/>
                  <a:gd name="T49" fmla="*/ 89 h 285"/>
                  <a:gd name="T50" fmla="*/ 156 w 185"/>
                  <a:gd name="T51" fmla="*/ 89 h 285"/>
                  <a:gd name="T52" fmla="*/ 152 w 185"/>
                  <a:gd name="T53" fmla="*/ 88 h 285"/>
                  <a:gd name="T54" fmla="*/ 147 w 185"/>
                  <a:gd name="T55" fmla="*/ 88 h 285"/>
                  <a:gd name="T56" fmla="*/ 143 w 185"/>
                  <a:gd name="T57" fmla="*/ 87 h 285"/>
                  <a:gd name="T58" fmla="*/ 138 w 185"/>
                  <a:gd name="T59" fmla="*/ 87 h 285"/>
                  <a:gd name="T60" fmla="*/ 133 w 185"/>
                  <a:gd name="T61" fmla="*/ 86 h 285"/>
                  <a:gd name="T62" fmla="*/ 128 w 185"/>
                  <a:gd name="T63" fmla="*/ 86 h 285"/>
                  <a:gd name="T64" fmla="*/ 116 w 185"/>
                  <a:gd name="T65" fmla="*/ 87 h 285"/>
                  <a:gd name="T66" fmla="*/ 104 w 185"/>
                  <a:gd name="T67" fmla="*/ 89 h 285"/>
                  <a:gd name="T68" fmla="*/ 92 w 185"/>
                  <a:gd name="T69" fmla="*/ 93 h 285"/>
                  <a:gd name="T70" fmla="*/ 81 w 185"/>
                  <a:gd name="T71" fmla="*/ 100 h 285"/>
                  <a:gd name="T72" fmla="*/ 70 w 185"/>
                  <a:gd name="T73" fmla="*/ 110 h 285"/>
                  <a:gd name="T74" fmla="*/ 61 w 185"/>
                  <a:gd name="T75" fmla="*/ 123 h 285"/>
                  <a:gd name="T76" fmla="*/ 55 w 185"/>
                  <a:gd name="T77" fmla="*/ 133 h 285"/>
                  <a:gd name="T78" fmla="*/ 38 w 185"/>
                  <a:gd name="T79" fmla="*/ 173 h 285"/>
                  <a:gd name="T80" fmla="*/ 26 w 185"/>
                  <a:gd name="T81" fmla="*/ 207 h 285"/>
                  <a:gd name="T82" fmla="*/ 17 w 185"/>
                  <a:gd name="T83" fmla="*/ 235 h 285"/>
                  <a:gd name="T84" fmla="*/ 12 w 185"/>
                  <a:gd name="T85" fmla="*/ 258 h 285"/>
                  <a:gd name="T86" fmla="*/ 7 w 185"/>
                  <a:gd name="T87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82" y="88"/>
                      <a:pt x="182" y="88"/>
                      <a:pt x="182" y="87"/>
                    </a:cubicBezTo>
                    <a:cubicBezTo>
                      <a:pt x="183" y="87"/>
                      <a:pt x="152" y="18"/>
                      <a:pt x="66" y="8"/>
                    </a:cubicBezTo>
                    <a:cubicBezTo>
                      <a:pt x="158" y="34"/>
                      <a:pt x="176" y="84"/>
                      <a:pt x="176" y="85"/>
                    </a:cubicBezTo>
                    <a:cubicBezTo>
                      <a:pt x="176" y="85"/>
                      <a:pt x="176" y="85"/>
                      <a:pt x="176" y="85"/>
                    </a:cubicBezTo>
                    <a:cubicBezTo>
                      <a:pt x="175" y="84"/>
                      <a:pt x="174" y="83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F6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8" name="Freeform 224">
                <a:extLst>
                  <a:ext uri="{FF2B5EF4-FFF2-40B4-BE49-F238E27FC236}">
                    <a16:creationId xmlns:a16="http://schemas.microsoft.com/office/drawing/2014/main" id="{A67BED98-AC4A-471B-A492-F579F8653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175 w 185"/>
                  <a:gd name="T9" fmla="*/ 85 h 285"/>
                  <a:gd name="T10" fmla="*/ 27 w 185"/>
                  <a:gd name="T11" fmla="*/ 0 h 285"/>
                  <a:gd name="T12" fmla="*/ 64 w 185"/>
                  <a:gd name="T13" fmla="*/ 3 h 285"/>
                  <a:gd name="T14" fmla="*/ 95 w 185"/>
                  <a:gd name="T15" fmla="*/ 11 h 285"/>
                  <a:gd name="T16" fmla="*/ 121 w 185"/>
                  <a:gd name="T17" fmla="*/ 22 h 285"/>
                  <a:gd name="T18" fmla="*/ 142 w 185"/>
                  <a:gd name="T19" fmla="*/ 35 h 285"/>
                  <a:gd name="T20" fmla="*/ 159 w 185"/>
                  <a:gd name="T21" fmla="*/ 51 h 285"/>
                  <a:gd name="T22" fmla="*/ 172 w 185"/>
                  <a:gd name="T23" fmla="*/ 67 h 285"/>
                  <a:gd name="T24" fmla="*/ 180 w 185"/>
                  <a:gd name="T25" fmla="*/ 78 h 285"/>
                  <a:gd name="T26" fmla="*/ 183 w 185"/>
                  <a:gd name="T27" fmla="*/ 82 h 285"/>
                  <a:gd name="T28" fmla="*/ 185 w 185"/>
                  <a:gd name="T29" fmla="*/ 88 h 285"/>
                  <a:gd name="T30" fmla="*/ 185 w 185"/>
                  <a:gd name="T31" fmla="*/ 90 h 285"/>
                  <a:gd name="T32" fmla="*/ 183 w 185"/>
                  <a:gd name="T33" fmla="*/ 92 h 285"/>
                  <a:gd name="T34" fmla="*/ 180 w 185"/>
                  <a:gd name="T35" fmla="*/ 92 h 285"/>
                  <a:gd name="T36" fmla="*/ 178 w 185"/>
                  <a:gd name="T37" fmla="*/ 92 h 285"/>
                  <a:gd name="T38" fmla="*/ 175 w 185"/>
                  <a:gd name="T39" fmla="*/ 92 h 285"/>
                  <a:gd name="T40" fmla="*/ 173 w 185"/>
                  <a:gd name="T41" fmla="*/ 92 h 285"/>
                  <a:gd name="T42" fmla="*/ 169 w 185"/>
                  <a:gd name="T43" fmla="*/ 91 h 285"/>
                  <a:gd name="T44" fmla="*/ 166 w 185"/>
                  <a:gd name="T45" fmla="*/ 91 h 285"/>
                  <a:gd name="T46" fmla="*/ 162 w 185"/>
                  <a:gd name="T47" fmla="*/ 90 h 285"/>
                  <a:gd name="T48" fmla="*/ 159 w 185"/>
                  <a:gd name="T49" fmla="*/ 89 h 285"/>
                  <a:gd name="T50" fmla="*/ 154 w 185"/>
                  <a:gd name="T51" fmla="*/ 89 h 285"/>
                  <a:gd name="T52" fmla="*/ 150 w 185"/>
                  <a:gd name="T53" fmla="*/ 88 h 285"/>
                  <a:gd name="T54" fmla="*/ 146 w 185"/>
                  <a:gd name="T55" fmla="*/ 87 h 285"/>
                  <a:gd name="T56" fmla="*/ 141 w 185"/>
                  <a:gd name="T57" fmla="*/ 87 h 285"/>
                  <a:gd name="T58" fmla="*/ 136 w 185"/>
                  <a:gd name="T59" fmla="*/ 87 h 285"/>
                  <a:gd name="T60" fmla="*/ 132 w 185"/>
                  <a:gd name="T61" fmla="*/ 86 h 285"/>
                  <a:gd name="T62" fmla="*/ 124 w 185"/>
                  <a:gd name="T63" fmla="*/ 86 h 285"/>
                  <a:gd name="T64" fmla="*/ 112 w 185"/>
                  <a:gd name="T65" fmla="*/ 88 h 285"/>
                  <a:gd name="T66" fmla="*/ 100 w 185"/>
                  <a:gd name="T67" fmla="*/ 90 h 285"/>
                  <a:gd name="T68" fmla="*/ 88 w 185"/>
                  <a:gd name="T69" fmla="*/ 95 h 285"/>
                  <a:gd name="T70" fmla="*/ 77 w 185"/>
                  <a:gd name="T71" fmla="*/ 103 h 285"/>
                  <a:gd name="T72" fmla="*/ 67 w 185"/>
                  <a:gd name="T73" fmla="*/ 114 h 285"/>
                  <a:gd name="T74" fmla="*/ 58 w 185"/>
                  <a:gd name="T75" fmla="*/ 128 h 285"/>
                  <a:gd name="T76" fmla="*/ 49 w 185"/>
                  <a:gd name="T77" fmla="*/ 147 h 285"/>
                  <a:gd name="T78" fmla="*/ 33 w 185"/>
                  <a:gd name="T79" fmla="*/ 185 h 285"/>
                  <a:gd name="T80" fmla="*/ 22 w 185"/>
                  <a:gd name="T81" fmla="*/ 217 h 285"/>
                  <a:gd name="T82" fmla="*/ 15 w 185"/>
                  <a:gd name="T83" fmla="*/ 243 h 285"/>
                  <a:gd name="T84" fmla="*/ 10 w 185"/>
                  <a:gd name="T85" fmla="*/ 264 h 285"/>
                  <a:gd name="T86" fmla="*/ 7 w 185"/>
                  <a:gd name="T8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82" y="88"/>
                      <a:pt x="182" y="88"/>
                      <a:pt x="182" y="88"/>
                    </a:cubicBezTo>
                    <a:cubicBezTo>
                      <a:pt x="183" y="87"/>
                      <a:pt x="156" y="15"/>
                      <a:pt x="54" y="6"/>
                    </a:cubicBezTo>
                    <a:cubicBezTo>
                      <a:pt x="78" y="12"/>
                      <a:pt x="150" y="30"/>
                      <a:pt x="175" y="85"/>
                    </a:cubicBezTo>
                    <a:cubicBezTo>
                      <a:pt x="175" y="84"/>
                      <a:pt x="174" y="83"/>
                      <a:pt x="174" y="82"/>
                    </a:cubicBezTo>
                    <a:cubicBezTo>
                      <a:pt x="151" y="48"/>
                      <a:pt x="113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E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69" name="Freeform 225">
                <a:extLst>
                  <a:ext uri="{FF2B5EF4-FFF2-40B4-BE49-F238E27FC236}">
                    <a16:creationId xmlns:a16="http://schemas.microsoft.com/office/drawing/2014/main" id="{9396EEB3-1454-4333-9F33-B137F906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41 w 185"/>
                  <a:gd name="T9" fmla="*/ 5 h 285"/>
                  <a:gd name="T10" fmla="*/ 27 w 185"/>
                  <a:gd name="T11" fmla="*/ 0 h 285"/>
                  <a:gd name="T12" fmla="*/ 64 w 185"/>
                  <a:gd name="T13" fmla="*/ 3 h 285"/>
                  <a:gd name="T14" fmla="*/ 95 w 185"/>
                  <a:gd name="T15" fmla="*/ 11 h 285"/>
                  <a:gd name="T16" fmla="*/ 121 w 185"/>
                  <a:gd name="T17" fmla="*/ 22 h 285"/>
                  <a:gd name="T18" fmla="*/ 142 w 185"/>
                  <a:gd name="T19" fmla="*/ 35 h 285"/>
                  <a:gd name="T20" fmla="*/ 159 w 185"/>
                  <a:gd name="T21" fmla="*/ 51 h 285"/>
                  <a:gd name="T22" fmla="*/ 172 w 185"/>
                  <a:gd name="T23" fmla="*/ 67 h 285"/>
                  <a:gd name="T24" fmla="*/ 180 w 185"/>
                  <a:gd name="T25" fmla="*/ 78 h 285"/>
                  <a:gd name="T26" fmla="*/ 183 w 185"/>
                  <a:gd name="T27" fmla="*/ 82 h 285"/>
                  <a:gd name="T28" fmla="*/ 185 w 185"/>
                  <a:gd name="T29" fmla="*/ 88 h 285"/>
                  <a:gd name="T30" fmla="*/ 185 w 185"/>
                  <a:gd name="T31" fmla="*/ 90 h 285"/>
                  <a:gd name="T32" fmla="*/ 183 w 185"/>
                  <a:gd name="T33" fmla="*/ 92 h 285"/>
                  <a:gd name="T34" fmla="*/ 180 w 185"/>
                  <a:gd name="T35" fmla="*/ 92 h 285"/>
                  <a:gd name="T36" fmla="*/ 178 w 185"/>
                  <a:gd name="T37" fmla="*/ 92 h 285"/>
                  <a:gd name="T38" fmla="*/ 175 w 185"/>
                  <a:gd name="T39" fmla="*/ 92 h 285"/>
                  <a:gd name="T40" fmla="*/ 173 w 185"/>
                  <a:gd name="T41" fmla="*/ 92 h 285"/>
                  <a:gd name="T42" fmla="*/ 169 w 185"/>
                  <a:gd name="T43" fmla="*/ 91 h 285"/>
                  <a:gd name="T44" fmla="*/ 166 w 185"/>
                  <a:gd name="T45" fmla="*/ 91 h 285"/>
                  <a:gd name="T46" fmla="*/ 162 w 185"/>
                  <a:gd name="T47" fmla="*/ 90 h 285"/>
                  <a:gd name="T48" fmla="*/ 159 w 185"/>
                  <a:gd name="T49" fmla="*/ 89 h 285"/>
                  <a:gd name="T50" fmla="*/ 154 w 185"/>
                  <a:gd name="T51" fmla="*/ 89 h 285"/>
                  <a:gd name="T52" fmla="*/ 150 w 185"/>
                  <a:gd name="T53" fmla="*/ 88 h 285"/>
                  <a:gd name="T54" fmla="*/ 146 w 185"/>
                  <a:gd name="T55" fmla="*/ 87 h 285"/>
                  <a:gd name="T56" fmla="*/ 141 w 185"/>
                  <a:gd name="T57" fmla="*/ 87 h 285"/>
                  <a:gd name="T58" fmla="*/ 136 w 185"/>
                  <a:gd name="T59" fmla="*/ 87 h 285"/>
                  <a:gd name="T60" fmla="*/ 132 w 185"/>
                  <a:gd name="T61" fmla="*/ 86 h 285"/>
                  <a:gd name="T62" fmla="*/ 124 w 185"/>
                  <a:gd name="T63" fmla="*/ 86 h 285"/>
                  <a:gd name="T64" fmla="*/ 112 w 185"/>
                  <a:gd name="T65" fmla="*/ 88 h 285"/>
                  <a:gd name="T66" fmla="*/ 100 w 185"/>
                  <a:gd name="T67" fmla="*/ 90 h 285"/>
                  <a:gd name="T68" fmla="*/ 88 w 185"/>
                  <a:gd name="T69" fmla="*/ 95 h 285"/>
                  <a:gd name="T70" fmla="*/ 77 w 185"/>
                  <a:gd name="T71" fmla="*/ 103 h 285"/>
                  <a:gd name="T72" fmla="*/ 67 w 185"/>
                  <a:gd name="T73" fmla="*/ 114 h 285"/>
                  <a:gd name="T74" fmla="*/ 58 w 185"/>
                  <a:gd name="T75" fmla="*/ 128 h 285"/>
                  <a:gd name="T76" fmla="*/ 49 w 185"/>
                  <a:gd name="T77" fmla="*/ 147 h 285"/>
                  <a:gd name="T78" fmla="*/ 33 w 185"/>
                  <a:gd name="T79" fmla="*/ 185 h 285"/>
                  <a:gd name="T80" fmla="*/ 22 w 185"/>
                  <a:gd name="T81" fmla="*/ 217 h 285"/>
                  <a:gd name="T82" fmla="*/ 15 w 185"/>
                  <a:gd name="T83" fmla="*/ 243 h 285"/>
                  <a:gd name="T84" fmla="*/ 10 w 185"/>
                  <a:gd name="T85" fmla="*/ 264 h 285"/>
                  <a:gd name="T86" fmla="*/ 7 w 185"/>
                  <a:gd name="T8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8"/>
                      <a:pt x="181" y="88"/>
                    </a:cubicBezTo>
                    <a:cubicBezTo>
                      <a:pt x="182" y="88"/>
                      <a:pt x="183" y="87"/>
                      <a:pt x="183" y="87"/>
                    </a:cubicBezTo>
                    <a:cubicBezTo>
                      <a:pt x="183" y="86"/>
                      <a:pt x="150" y="7"/>
                      <a:pt x="41" y="5"/>
                    </a:cubicBezTo>
                    <a:cubicBezTo>
                      <a:pt x="114" y="23"/>
                      <a:pt x="114" y="23"/>
                      <a:pt x="137" y="42"/>
                    </a:cubicBezTo>
                    <a:cubicBezTo>
                      <a:pt x="113" y="23"/>
                      <a:pt x="79" y="8"/>
                      <a:pt x="27" y="8"/>
                    </a:cubicBezTo>
                    <a:cubicBezTo>
                      <a:pt x="27" y="2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0" name="Freeform 226">
                <a:extLst>
                  <a:ext uri="{FF2B5EF4-FFF2-40B4-BE49-F238E27FC236}">
                    <a16:creationId xmlns:a16="http://schemas.microsoft.com/office/drawing/2014/main" id="{65D1520F-A3C7-405B-BEF0-2DEEE4D72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27 w 185"/>
                  <a:gd name="T9" fmla="*/ 5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2" y="88"/>
                      <a:pt x="183" y="87"/>
                      <a:pt x="183" y="87"/>
                    </a:cubicBezTo>
                    <a:cubicBezTo>
                      <a:pt x="183" y="86"/>
                      <a:pt x="150" y="1"/>
                      <a:pt x="27" y="5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1" name="Freeform 227">
                <a:extLst>
                  <a:ext uri="{FF2B5EF4-FFF2-40B4-BE49-F238E27FC236}">
                    <a16:creationId xmlns:a16="http://schemas.microsoft.com/office/drawing/2014/main" id="{21DD9095-5E6B-497B-A62C-40FBF53D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5" cy="390"/>
              </a:xfrm>
              <a:custGeom>
                <a:avLst/>
                <a:gdLst>
                  <a:gd name="T0" fmla="*/ 3 w 186"/>
                  <a:gd name="T1" fmla="*/ 281 h 285"/>
                  <a:gd name="T2" fmla="*/ 0 w 186"/>
                  <a:gd name="T3" fmla="*/ 277 h 285"/>
                  <a:gd name="T4" fmla="*/ 160 w 186"/>
                  <a:gd name="T5" fmla="*/ 82 h 285"/>
                  <a:gd name="T6" fmla="*/ 178 w 186"/>
                  <a:gd name="T7" fmla="*/ 86 h 285"/>
                  <a:gd name="T8" fmla="*/ 27 w 186"/>
                  <a:gd name="T9" fmla="*/ 4 h 285"/>
                  <a:gd name="T10" fmla="*/ 53 w 186"/>
                  <a:gd name="T11" fmla="*/ 2 h 285"/>
                  <a:gd name="T12" fmla="*/ 86 w 186"/>
                  <a:gd name="T13" fmla="*/ 8 h 285"/>
                  <a:gd name="T14" fmla="*/ 113 w 186"/>
                  <a:gd name="T15" fmla="*/ 18 h 285"/>
                  <a:gd name="T16" fmla="*/ 135 w 186"/>
                  <a:gd name="T17" fmla="*/ 31 h 285"/>
                  <a:gd name="T18" fmla="*/ 153 w 186"/>
                  <a:gd name="T19" fmla="*/ 46 h 285"/>
                  <a:gd name="T20" fmla="*/ 168 w 186"/>
                  <a:gd name="T21" fmla="*/ 62 h 285"/>
                  <a:gd name="T22" fmla="*/ 180 w 186"/>
                  <a:gd name="T23" fmla="*/ 78 h 285"/>
                  <a:gd name="T24" fmla="*/ 182 w 186"/>
                  <a:gd name="T25" fmla="*/ 81 h 285"/>
                  <a:gd name="T26" fmla="*/ 184 w 186"/>
                  <a:gd name="T27" fmla="*/ 85 h 285"/>
                  <a:gd name="T28" fmla="*/ 185 w 186"/>
                  <a:gd name="T29" fmla="*/ 89 h 285"/>
                  <a:gd name="T30" fmla="*/ 183 w 186"/>
                  <a:gd name="T31" fmla="*/ 92 h 285"/>
                  <a:gd name="T32" fmla="*/ 181 w 186"/>
                  <a:gd name="T33" fmla="*/ 92 h 285"/>
                  <a:gd name="T34" fmla="*/ 179 w 186"/>
                  <a:gd name="T35" fmla="*/ 92 h 285"/>
                  <a:gd name="T36" fmla="*/ 176 w 186"/>
                  <a:gd name="T37" fmla="*/ 92 h 285"/>
                  <a:gd name="T38" fmla="*/ 174 w 186"/>
                  <a:gd name="T39" fmla="*/ 92 h 285"/>
                  <a:gd name="T40" fmla="*/ 171 w 186"/>
                  <a:gd name="T41" fmla="*/ 91 h 285"/>
                  <a:gd name="T42" fmla="*/ 167 w 186"/>
                  <a:gd name="T43" fmla="*/ 91 h 285"/>
                  <a:gd name="T44" fmla="*/ 164 w 186"/>
                  <a:gd name="T45" fmla="*/ 90 h 285"/>
                  <a:gd name="T46" fmla="*/ 160 w 186"/>
                  <a:gd name="T47" fmla="*/ 89 h 285"/>
                  <a:gd name="T48" fmla="*/ 156 w 186"/>
                  <a:gd name="T49" fmla="*/ 89 h 285"/>
                  <a:gd name="T50" fmla="*/ 152 w 186"/>
                  <a:gd name="T51" fmla="*/ 88 h 285"/>
                  <a:gd name="T52" fmla="*/ 147 w 186"/>
                  <a:gd name="T53" fmla="*/ 88 h 285"/>
                  <a:gd name="T54" fmla="*/ 143 w 186"/>
                  <a:gd name="T55" fmla="*/ 87 h 285"/>
                  <a:gd name="T56" fmla="*/ 138 w 186"/>
                  <a:gd name="T57" fmla="*/ 87 h 285"/>
                  <a:gd name="T58" fmla="*/ 133 w 186"/>
                  <a:gd name="T59" fmla="*/ 86 h 285"/>
                  <a:gd name="T60" fmla="*/ 128 w 186"/>
                  <a:gd name="T61" fmla="*/ 86 h 285"/>
                  <a:gd name="T62" fmla="*/ 116 w 186"/>
                  <a:gd name="T63" fmla="*/ 87 h 285"/>
                  <a:gd name="T64" fmla="*/ 104 w 186"/>
                  <a:gd name="T65" fmla="*/ 89 h 285"/>
                  <a:gd name="T66" fmla="*/ 92 w 186"/>
                  <a:gd name="T67" fmla="*/ 93 h 285"/>
                  <a:gd name="T68" fmla="*/ 81 w 186"/>
                  <a:gd name="T69" fmla="*/ 100 h 285"/>
                  <a:gd name="T70" fmla="*/ 70 w 186"/>
                  <a:gd name="T71" fmla="*/ 110 h 285"/>
                  <a:gd name="T72" fmla="*/ 61 w 186"/>
                  <a:gd name="T73" fmla="*/ 123 h 285"/>
                  <a:gd name="T74" fmla="*/ 55 w 186"/>
                  <a:gd name="T75" fmla="*/ 133 h 285"/>
                  <a:gd name="T76" fmla="*/ 38 w 186"/>
                  <a:gd name="T77" fmla="*/ 173 h 285"/>
                  <a:gd name="T78" fmla="*/ 26 w 186"/>
                  <a:gd name="T79" fmla="*/ 207 h 285"/>
                  <a:gd name="T80" fmla="*/ 17 w 186"/>
                  <a:gd name="T81" fmla="*/ 235 h 285"/>
                  <a:gd name="T82" fmla="*/ 12 w 186"/>
                  <a:gd name="T83" fmla="*/ 258 h 285"/>
                  <a:gd name="T84" fmla="*/ 7 w 186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6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3" y="88"/>
                    </a:cubicBezTo>
                    <a:cubicBezTo>
                      <a:pt x="186" y="86"/>
                      <a:pt x="156" y="32"/>
                      <a:pt x="94" y="12"/>
                    </a:cubicBezTo>
                    <a:cubicBezTo>
                      <a:pt x="65" y="3"/>
                      <a:pt x="39" y="4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2" name="Freeform 228">
                <a:extLst>
                  <a:ext uri="{FF2B5EF4-FFF2-40B4-BE49-F238E27FC236}">
                    <a16:creationId xmlns:a16="http://schemas.microsoft.com/office/drawing/2014/main" id="{3638C2B5-47A3-4A76-8229-F9587698F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160 w 185"/>
                  <a:gd name="T5" fmla="*/ 82 h 285"/>
                  <a:gd name="T6" fmla="*/ 178 w 185"/>
                  <a:gd name="T7" fmla="*/ 86 h 285"/>
                  <a:gd name="T8" fmla="*/ 27 w 185"/>
                  <a:gd name="T9" fmla="*/ 4 h 285"/>
                  <a:gd name="T10" fmla="*/ 53 w 185"/>
                  <a:gd name="T11" fmla="*/ 2 h 285"/>
                  <a:gd name="T12" fmla="*/ 86 w 185"/>
                  <a:gd name="T13" fmla="*/ 8 h 285"/>
                  <a:gd name="T14" fmla="*/ 113 w 185"/>
                  <a:gd name="T15" fmla="*/ 18 h 285"/>
                  <a:gd name="T16" fmla="*/ 135 w 185"/>
                  <a:gd name="T17" fmla="*/ 31 h 285"/>
                  <a:gd name="T18" fmla="*/ 153 w 185"/>
                  <a:gd name="T19" fmla="*/ 46 h 285"/>
                  <a:gd name="T20" fmla="*/ 168 w 185"/>
                  <a:gd name="T21" fmla="*/ 62 h 285"/>
                  <a:gd name="T22" fmla="*/ 180 w 185"/>
                  <a:gd name="T23" fmla="*/ 78 h 285"/>
                  <a:gd name="T24" fmla="*/ 182 w 185"/>
                  <a:gd name="T25" fmla="*/ 81 h 285"/>
                  <a:gd name="T26" fmla="*/ 184 w 185"/>
                  <a:gd name="T27" fmla="*/ 85 h 285"/>
                  <a:gd name="T28" fmla="*/ 185 w 185"/>
                  <a:gd name="T29" fmla="*/ 89 h 285"/>
                  <a:gd name="T30" fmla="*/ 183 w 185"/>
                  <a:gd name="T31" fmla="*/ 92 h 285"/>
                  <a:gd name="T32" fmla="*/ 181 w 185"/>
                  <a:gd name="T33" fmla="*/ 92 h 285"/>
                  <a:gd name="T34" fmla="*/ 179 w 185"/>
                  <a:gd name="T35" fmla="*/ 92 h 285"/>
                  <a:gd name="T36" fmla="*/ 176 w 185"/>
                  <a:gd name="T37" fmla="*/ 92 h 285"/>
                  <a:gd name="T38" fmla="*/ 174 w 185"/>
                  <a:gd name="T39" fmla="*/ 92 h 285"/>
                  <a:gd name="T40" fmla="*/ 171 w 185"/>
                  <a:gd name="T41" fmla="*/ 91 h 285"/>
                  <a:gd name="T42" fmla="*/ 167 w 185"/>
                  <a:gd name="T43" fmla="*/ 91 h 285"/>
                  <a:gd name="T44" fmla="*/ 164 w 185"/>
                  <a:gd name="T45" fmla="*/ 90 h 285"/>
                  <a:gd name="T46" fmla="*/ 160 w 185"/>
                  <a:gd name="T47" fmla="*/ 89 h 285"/>
                  <a:gd name="T48" fmla="*/ 156 w 185"/>
                  <a:gd name="T49" fmla="*/ 89 h 285"/>
                  <a:gd name="T50" fmla="*/ 152 w 185"/>
                  <a:gd name="T51" fmla="*/ 88 h 285"/>
                  <a:gd name="T52" fmla="*/ 147 w 185"/>
                  <a:gd name="T53" fmla="*/ 88 h 285"/>
                  <a:gd name="T54" fmla="*/ 143 w 185"/>
                  <a:gd name="T55" fmla="*/ 87 h 285"/>
                  <a:gd name="T56" fmla="*/ 138 w 185"/>
                  <a:gd name="T57" fmla="*/ 87 h 285"/>
                  <a:gd name="T58" fmla="*/ 133 w 185"/>
                  <a:gd name="T59" fmla="*/ 86 h 285"/>
                  <a:gd name="T60" fmla="*/ 128 w 185"/>
                  <a:gd name="T61" fmla="*/ 86 h 285"/>
                  <a:gd name="T62" fmla="*/ 116 w 185"/>
                  <a:gd name="T63" fmla="*/ 87 h 285"/>
                  <a:gd name="T64" fmla="*/ 104 w 185"/>
                  <a:gd name="T65" fmla="*/ 89 h 285"/>
                  <a:gd name="T66" fmla="*/ 92 w 185"/>
                  <a:gd name="T67" fmla="*/ 93 h 285"/>
                  <a:gd name="T68" fmla="*/ 81 w 185"/>
                  <a:gd name="T69" fmla="*/ 100 h 285"/>
                  <a:gd name="T70" fmla="*/ 70 w 185"/>
                  <a:gd name="T71" fmla="*/ 110 h 285"/>
                  <a:gd name="T72" fmla="*/ 61 w 185"/>
                  <a:gd name="T73" fmla="*/ 123 h 285"/>
                  <a:gd name="T74" fmla="*/ 55 w 185"/>
                  <a:gd name="T75" fmla="*/ 133 h 285"/>
                  <a:gd name="T76" fmla="*/ 38 w 185"/>
                  <a:gd name="T77" fmla="*/ 173 h 285"/>
                  <a:gd name="T78" fmla="*/ 26 w 185"/>
                  <a:gd name="T79" fmla="*/ 207 h 285"/>
                  <a:gd name="T80" fmla="*/ 17 w 185"/>
                  <a:gd name="T81" fmla="*/ 235 h 285"/>
                  <a:gd name="T82" fmla="*/ 12 w 185"/>
                  <a:gd name="T83" fmla="*/ 258 h 285"/>
                  <a:gd name="T84" fmla="*/ 7 w 185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6" y="221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3" y="88"/>
                      <a:pt x="183" y="88"/>
                      <a:pt x="183" y="87"/>
                    </a:cubicBezTo>
                    <a:cubicBezTo>
                      <a:pt x="183" y="86"/>
                      <a:pt x="148" y="1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3" name="Freeform 229">
                <a:extLst>
                  <a:ext uri="{FF2B5EF4-FFF2-40B4-BE49-F238E27FC236}">
                    <a16:creationId xmlns:a16="http://schemas.microsoft.com/office/drawing/2014/main" id="{E6CB08D8-F6E1-4AA9-BEC6-5A8472CAE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2 w 185"/>
                  <a:gd name="T5" fmla="*/ 272 h 285"/>
                  <a:gd name="T6" fmla="*/ 22 w 185"/>
                  <a:gd name="T7" fmla="*/ 200 h 285"/>
                  <a:gd name="T8" fmla="*/ 4 w 185"/>
                  <a:gd name="T9" fmla="*/ 255 h 285"/>
                  <a:gd name="T10" fmla="*/ 160 w 185"/>
                  <a:gd name="T11" fmla="*/ 82 h 285"/>
                  <a:gd name="T12" fmla="*/ 177 w 185"/>
                  <a:gd name="T13" fmla="*/ 86 h 285"/>
                  <a:gd name="T14" fmla="*/ 27 w 185"/>
                  <a:gd name="T15" fmla="*/ 0 h 285"/>
                  <a:gd name="T16" fmla="*/ 64 w 185"/>
                  <a:gd name="T17" fmla="*/ 3 h 285"/>
                  <a:gd name="T18" fmla="*/ 95 w 185"/>
                  <a:gd name="T19" fmla="*/ 11 h 285"/>
                  <a:gd name="T20" fmla="*/ 121 w 185"/>
                  <a:gd name="T21" fmla="*/ 22 h 285"/>
                  <a:gd name="T22" fmla="*/ 142 w 185"/>
                  <a:gd name="T23" fmla="*/ 35 h 285"/>
                  <a:gd name="T24" fmla="*/ 159 w 185"/>
                  <a:gd name="T25" fmla="*/ 51 h 285"/>
                  <a:gd name="T26" fmla="*/ 172 w 185"/>
                  <a:gd name="T27" fmla="*/ 67 h 285"/>
                  <a:gd name="T28" fmla="*/ 180 w 185"/>
                  <a:gd name="T29" fmla="*/ 78 h 285"/>
                  <a:gd name="T30" fmla="*/ 183 w 185"/>
                  <a:gd name="T31" fmla="*/ 82 h 285"/>
                  <a:gd name="T32" fmla="*/ 185 w 185"/>
                  <a:gd name="T33" fmla="*/ 88 h 285"/>
                  <a:gd name="T34" fmla="*/ 185 w 185"/>
                  <a:gd name="T35" fmla="*/ 90 h 285"/>
                  <a:gd name="T36" fmla="*/ 183 w 185"/>
                  <a:gd name="T37" fmla="*/ 92 h 285"/>
                  <a:gd name="T38" fmla="*/ 180 w 185"/>
                  <a:gd name="T39" fmla="*/ 92 h 285"/>
                  <a:gd name="T40" fmla="*/ 178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69 w 185"/>
                  <a:gd name="T47" fmla="*/ 91 h 285"/>
                  <a:gd name="T48" fmla="*/ 166 w 185"/>
                  <a:gd name="T49" fmla="*/ 91 h 285"/>
                  <a:gd name="T50" fmla="*/ 162 w 185"/>
                  <a:gd name="T51" fmla="*/ 90 h 285"/>
                  <a:gd name="T52" fmla="*/ 159 w 185"/>
                  <a:gd name="T53" fmla="*/ 89 h 285"/>
                  <a:gd name="T54" fmla="*/ 154 w 185"/>
                  <a:gd name="T55" fmla="*/ 89 h 285"/>
                  <a:gd name="T56" fmla="*/ 150 w 185"/>
                  <a:gd name="T57" fmla="*/ 88 h 285"/>
                  <a:gd name="T58" fmla="*/ 146 w 185"/>
                  <a:gd name="T59" fmla="*/ 87 h 285"/>
                  <a:gd name="T60" fmla="*/ 141 w 185"/>
                  <a:gd name="T61" fmla="*/ 87 h 285"/>
                  <a:gd name="T62" fmla="*/ 136 w 185"/>
                  <a:gd name="T63" fmla="*/ 87 h 285"/>
                  <a:gd name="T64" fmla="*/ 132 w 185"/>
                  <a:gd name="T65" fmla="*/ 86 h 285"/>
                  <a:gd name="T66" fmla="*/ 124 w 185"/>
                  <a:gd name="T67" fmla="*/ 86 h 285"/>
                  <a:gd name="T68" fmla="*/ 112 w 185"/>
                  <a:gd name="T69" fmla="*/ 88 h 285"/>
                  <a:gd name="T70" fmla="*/ 100 w 185"/>
                  <a:gd name="T71" fmla="*/ 90 h 285"/>
                  <a:gd name="T72" fmla="*/ 88 w 185"/>
                  <a:gd name="T73" fmla="*/ 95 h 285"/>
                  <a:gd name="T74" fmla="*/ 77 w 185"/>
                  <a:gd name="T75" fmla="*/ 103 h 285"/>
                  <a:gd name="T76" fmla="*/ 67 w 185"/>
                  <a:gd name="T77" fmla="*/ 114 h 285"/>
                  <a:gd name="T78" fmla="*/ 58 w 185"/>
                  <a:gd name="T79" fmla="*/ 128 h 285"/>
                  <a:gd name="T80" fmla="*/ 49 w 185"/>
                  <a:gd name="T81" fmla="*/ 147 h 285"/>
                  <a:gd name="T82" fmla="*/ 33 w 185"/>
                  <a:gd name="T83" fmla="*/ 185 h 285"/>
                  <a:gd name="T84" fmla="*/ 22 w 185"/>
                  <a:gd name="T85" fmla="*/ 217 h 285"/>
                  <a:gd name="T86" fmla="*/ 15 w 185"/>
                  <a:gd name="T87" fmla="*/ 243 h 285"/>
                  <a:gd name="T88" fmla="*/ 10 w 185"/>
                  <a:gd name="T89" fmla="*/ 264 h 285"/>
                  <a:gd name="T90" fmla="*/ 7 w 185"/>
                  <a:gd name="T9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6"/>
                      <a:pt x="0" y="275"/>
                    </a:cubicBezTo>
                    <a:cubicBezTo>
                      <a:pt x="0" y="275"/>
                      <a:pt x="0" y="275"/>
                      <a:pt x="1" y="275"/>
                    </a:cubicBezTo>
                    <a:cubicBezTo>
                      <a:pt x="1" y="274"/>
                      <a:pt x="1" y="273"/>
                      <a:pt x="2" y="272"/>
                    </a:cubicBezTo>
                    <a:cubicBezTo>
                      <a:pt x="3" y="272"/>
                      <a:pt x="4" y="272"/>
                      <a:pt x="4" y="272"/>
                    </a:cubicBezTo>
                    <a:cubicBezTo>
                      <a:pt x="6" y="271"/>
                      <a:pt x="6" y="267"/>
                      <a:pt x="7" y="262"/>
                    </a:cubicBezTo>
                    <a:cubicBezTo>
                      <a:pt x="10" y="242"/>
                      <a:pt x="22" y="201"/>
                      <a:pt x="22" y="200"/>
                    </a:cubicBezTo>
                    <a:cubicBezTo>
                      <a:pt x="14" y="221"/>
                      <a:pt x="12" y="227"/>
                      <a:pt x="6" y="248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10" y="231"/>
                      <a:pt x="22" y="187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7" y="86"/>
                    </a:cubicBezTo>
                    <a:cubicBezTo>
                      <a:pt x="179" y="87"/>
                      <a:pt x="181" y="90"/>
                      <a:pt x="183" y="88"/>
                    </a:cubicBezTo>
                    <a:cubicBezTo>
                      <a:pt x="184" y="87"/>
                      <a:pt x="151" y="1"/>
                      <a:pt x="27" y="4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4" name="Freeform 230">
                <a:extLst>
                  <a:ext uri="{FF2B5EF4-FFF2-40B4-BE49-F238E27FC236}">
                    <a16:creationId xmlns:a16="http://schemas.microsoft.com/office/drawing/2014/main" id="{E3F75838-3C1B-4F7C-A337-2E1642167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3 w 185"/>
                  <a:gd name="T5" fmla="*/ 273 h 285"/>
                  <a:gd name="T6" fmla="*/ 38 w 185"/>
                  <a:gd name="T7" fmla="*/ 158 h 285"/>
                  <a:gd name="T8" fmla="*/ 48 w 185"/>
                  <a:gd name="T9" fmla="*/ 130 h 285"/>
                  <a:gd name="T10" fmla="*/ 179 w 185"/>
                  <a:gd name="T11" fmla="*/ 85 h 285"/>
                  <a:gd name="T12" fmla="*/ 182 w 185"/>
                  <a:gd name="T13" fmla="*/ 88 h 285"/>
                  <a:gd name="T14" fmla="*/ 27 w 185"/>
                  <a:gd name="T15" fmla="*/ 0 h 285"/>
                  <a:gd name="T16" fmla="*/ 64 w 185"/>
                  <a:gd name="T17" fmla="*/ 3 h 285"/>
                  <a:gd name="T18" fmla="*/ 95 w 185"/>
                  <a:gd name="T19" fmla="*/ 11 h 285"/>
                  <a:gd name="T20" fmla="*/ 121 w 185"/>
                  <a:gd name="T21" fmla="*/ 22 h 285"/>
                  <a:gd name="T22" fmla="*/ 142 w 185"/>
                  <a:gd name="T23" fmla="*/ 35 h 285"/>
                  <a:gd name="T24" fmla="*/ 159 w 185"/>
                  <a:gd name="T25" fmla="*/ 51 h 285"/>
                  <a:gd name="T26" fmla="*/ 172 w 185"/>
                  <a:gd name="T27" fmla="*/ 67 h 285"/>
                  <a:gd name="T28" fmla="*/ 180 w 185"/>
                  <a:gd name="T29" fmla="*/ 78 h 285"/>
                  <a:gd name="T30" fmla="*/ 183 w 185"/>
                  <a:gd name="T31" fmla="*/ 82 h 285"/>
                  <a:gd name="T32" fmla="*/ 185 w 185"/>
                  <a:gd name="T33" fmla="*/ 88 h 285"/>
                  <a:gd name="T34" fmla="*/ 185 w 185"/>
                  <a:gd name="T35" fmla="*/ 90 h 285"/>
                  <a:gd name="T36" fmla="*/ 183 w 185"/>
                  <a:gd name="T37" fmla="*/ 92 h 285"/>
                  <a:gd name="T38" fmla="*/ 180 w 185"/>
                  <a:gd name="T39" fmla="*/ 92 h 285"/>
                  <a:gd name="T40" fmla="*/ 178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69 w 185"/>
                  <a:gd name="T47" fmla="*/ 91 h 285"/>
                  <a:gd name="T48" fmla="*/ 166 w 185"/>
                  <a:gd name="T49" fmla="*/ 91 h 285"/>
                  <a:gd name="T50" fmla="*/ 162 w 185"/>
                  <a:gd name="T51" fmla="*/ 90 h 285"/>
                  <a:gd name="T52" fmla="*/ 159 w 185"/>
                  <a:gd name="T53" fmla="*/ 89 h 285"/>
                  <a:gd name="T54" fmla="*/ 154 w 185"/>
                  <a:gd name="T55" fmla="*/ 89 h 285"/>
                  <a:gd name="T56" fmla="*/ 150 w 185"/>
                  <a:gd name="T57" fmla="*/ 88 h 285"/>
                  <a:gd name="T58" fmla="*/ 146 w 185"/>
                  <a:gd name="T59" fmla="*/ 87 h 285"/>
                  <a:gd name="T60" fmla="*/ 141 w 185"/>
                  <a:gd name="T61" fmla="*/ 87 h 285"/>
                  <a:gd name="T62" fmla="*/ 136 w 185"/>
                  <a:gd name="T63" fmla="*/ 87 h 285"/>
                  <a:gd name="T64" fmla="*/ 132 w 185"/>
                  <a:gd name="T65" fmla="*/ 86 h 285"/>
                  <a:gd name="T66" fmla="*/ 124 w 185"/>
                  <a:gd name="T67" fmla="*/ 86 h 285"/>
                  <a:gd name="T68" fmla="*/ 112 w 185"/>
                  <a:gd name="T69" fmla="*/ 88 h 285"/>
                  <a:gd name="T70" fmla="*/ 100 w 185"/>
                  <a:gd name="T71" fmla="*/ 90 h 285"/>
                  <a:gd name="T72" fmla="*/ 88 w 185"/>
                  <a:gd name="T73" fmla="*/ 95 h 285"/>
                  <a:gd name="T74" fmla="*/ 77 w 185"/>
                  <a:gd name="T75" fmla="*/ 103 h 285"/>
                  <a:gd name="T76" fmla="*/ 67 w 185"/>
                  <a:gd name="T77" fmla="*/ 114 h 285"/>
                  <a:gd name="T78" fmla="*/ 58 w 185"/>
                  <a:gd name="T79" fmla="*/ 128 h 285"/>
                  <a:gd name="T80" fmla="*/ 49 w 185"/>
                  <a:gd name="T81" fmla="*/ 147 h 285"/>
                  <a:gd name="T82" fmla="*/ 33 w 185"/>
                  <a:gd name="T83" fmla="*/ 185 h 285"/>
                  <a:gd name="T84" fmla="*/ 22 w 185"/>
                  <a:gd name="T85" fmla="*/ 217 h 285"/>
                  <a:gd name="T86" fmla="*/ 15 w 185"/>
                  <a:gd name="T87" fmla="*/ 243 h 285"/>
                  <a:gd name="T88" fmla="*/ 10 w 185"/>
                  <a:gd name="T89" fmla="*/ 264 h 285"/>
                  <a:gd name="T90" fmla="*/ 7 w 185"/>
                  <a:gd name="T9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5"/>
                    </a:cubicBezTo>
                    <a:cubicBezTo>
                      <a:pt x="0" y="275"/>
                      <a:pt x="1" y="275"/>
                      <a:pt x="1" y="276"/>
                    </a:cubicBezTo>
                    <a:cubicBezTo>
                      <a:pt x="2" y="275"/>
                      <a:pt x="2" y="273"/>
                      <a:pt x="3" y="273"/>
                    </a:cubicBezTo>
                    <a:cubicBezTo>
                      <a:pt x="3" y="273"/>
                      <a:pt x="3" y="274"/>
                      <a:pt x="4" y="274"/>
                    </a:cubicBezTo>
                    <a:cubicBezTo>
                      <a:pt x="4" y="274"/>
                      <a:pt x="6" y="274"/>
                      <a:pt x="7" y="263"/>
                    </a:cubicBezTo>
                    <a:cubicBezTo>
                      <a:pt x="14" y="224"/>
                      <a:pt x="31" y="177"/>
                      <a:pt x="38" y="158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2" y="170"/>
                      <a:pt x="29" y="175"/>
                      <a:pt x="27" y="179"/>
                    </a:cubicBezTo>
                    <a:cubicBezTo>
                      <a:pt x="33" y="164"/>
                      <a:pt x="40" y="148"/>
                      <a:pt x="48" y="130"/>
                    </a:cubicBezTo>
                    <a:cubicBezTo>
                      <a:pt x="67" y="88"/>
                      <a:pt x="100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8"/>
                    </a:cubicBezTo>
                    <a:cubicBezTo>
                      <a:pt x="183" y="88"/>
                      <a:pt x="183" y="88"/>
                      <a:pt x="183" y="87"/>
                    </a:cubicBezTo>
                    <a:cubicBezTo>
                      <a:pt x="184" y="86"/>
                      <a:pt x="151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5" name="Freeform 231">
                <a:extLst>
                  <a:ext uri="{FF2B5EF4-FFF2-40B4-BE49-F238E27FC236}">
                    <a16:creationId xmlns:a16="http://schemas.microsoft.com/office/drawing/2014/main" id="{C41E352F-97A5-469C-AB7B-E8E5E7487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2 w 185"/>
                  <a:gd name="T5" fmla="*/ 275 h 285"/>
                  <a:gd name="T6" fmla="*/ 22 w 185"/>
                  <a:gd name="T7" fmla="*/ 206 h 285"/>
                  <a:gd name="T8" fmla="*/ 160 w 185"/>
                  <a:gd name="T9" fmla="*/ 82 h 285"/>
                  <a:gd name="T10" fmla="*/ 178 w 185"/>
                  <a:gd name="T11" fmla="*/ 86 h 285"/>
                  <a:gd name="T12" fmla="*/ 27 w 185"/>
                  <a:gd name="T13" fmla="*/ 3 h 285"/>
                  <a:gd name="T14" fmla="*/ 53 w 185"/>
                  <a:gd name="T15" fmla="*/ 2 h 285"/>
                  <a:gd name="T16" fmla="*/ 86 w 185"/>
                  <a:gd name="T17" fmla="*/ 8 h 285"/>
                  <a:gd name="T18" fmla="*/ 113 w 185"/>
                  <a:gd name="T19" fmla="*/ 18 h 285"/>
                  <a:gd name="T20" fmla="*/ 135 w 185"/>
                  <a:gd name="T21" fmla="*/ 31 h 285"/>
                  <a:gd name="T22" fmla="*/ 153 w 185"/>
                  <a:gd name="T23" fmla="*/ 46 h 285"/>
                  <a:gd name="T24" fmla="*/ 168 w 185"/>
                  <a:gd name="T25" fmla="*/ 62 h 285"/>
                  <a:gd name="T26" fmla="*/ 180 w 185"/>
                  <a:gd name="T27" fmla="*/ 78 h 285"/>
                  <a:gd name="T28" fmla="*/ 182 w 185"/>
                  <a:gd name="T29" fmla="*/ 81 h 285"/>
                  <a:gd name="T30" fmla="*/ 184 w 185"/>
                  <a:gd name="T31" fmla="*/ 85 h 285"/>
                  <a:gd name="T32" fmla="*/ 185 w 185"/>
                  <a:gd name="T33" fmla="*/ 89 h 285"/>
                  <a:gd name="T34" fmla="*/ 183 w 185"/>
                  <a:gd name="T35" fmla="*/ 92 h 285"/>
                  <a:gd name="T36" fmla="*/ 181 w 185"/>
                  <a:gd name="T37" fmla="*/ 92 h 285"/>
                  <a:gd name="T38" fmla="*/ 179 w 185"/>
                  <a:gd name="T39" fmla="*/ 92 h 285"/>
                  <a:gd name="T40" fmla="*/ 176 w 185"/>
                  <a:gd name="T41" fmla="*/ 92 h 285"/>
                  <a:gd name="T42" fmla="*/ 174 w 185"/>
                  <a:gd name="T43" fmla="*/ 92 h 285"/>
                  <a:gd name="T44" fmla="*/ 171 w 185"/>
                  <a:gd name="T45" fmla="*/ 91 h 285"/>
                  <a:gd name="T46" fmla="*/ 167 w 185"/>
                  <a:gd name="T47" fmla="*/ 91 h 285"/>
                  <a:gd name="T48" fmla="*/ 164 w 185"/>
                  <a:gd name="T49" fmla="*/ 90 h 285"/>
                  <a:gd name="T50" fmla="*/ 160 w 185"/>
                  <a:gd name="T51" fmla="*/ 89 h 285"/>
                  <a:gd name="T52" fmla="*/ 156 w 185"/>
                  <a:gd name="T53" fmla="*/ 89 h 285"/>
                  <a:gd name="T54" fmla="*/ 152 w 185"/>
                  <a:gd name="T55" fmla="*/ 88 h 285"/>
                  <a:gd name="T56" fmla="*/ 147 w 185"/>
                  <a:gd name="T57" fmla="*/ 88 h 285"/>
                  <a:gd name="T58" fmla="*/ 143 w 185"/>
                  <a:gd name="T59" fmla="*/ 87 h 285"/>
                  <a:gd name="T60" fmla="*/ 138 w 185"/>
                  <a:gd name="T61" fmla="*/ 87 h 285"/>
                  <a:gd name="T62" fmla="*/ 133 w 185"/>
                  <a:gd name="T63" fmla="*/ 86 h 285"/>
                  <a:gd name="T64" fmla="*/ 128 w 185"/>
                  <a:gd name="T65" fmla="*/ 86 h 285"/>
                  <a:gd name="T66" fmla="*/ 116 w 185"/>
                  <a:gd name="T67" fmla="*/ 87 h 285"/>
                  <a:gd name="T68" fmla="*/ 104 w 185"/>
                  <a:gd name="T69" fmla="*/ 89 h 285"/>
                  <a:gd name="T70" fmla="*/ 92 w 185"/>
                  <a:gd name="T71" fmla="*/ 93 h 285"/>
                  <a:gd name="T72" fmla="*/ 81 w 185"/>
                  <a:gd name="T73" fmla="*/ 100 h 285"/>
                  <a:gd name="T74" fmla="*/ 70 w 185"/>
                  <a:gd name="T75" fmla="*/ 110 h 285"/>
                  <a:gd name="T76" fmla="*/ 61 w 185"/>
                  <a:gd name="T77" fmla="*/ 123 h 285"/>
                  <a:gd name="T78" fmla="*/ 55 w 185"/>
                  <a:gd name="T79" fmla="*/ 133 h 285"/>
                  <a:gd name="T80" fmla="*/ 38 w 185"/>
                  <a:gd name="T81" fmla="*/ 173 h 285"/>
                  <a:gd name="T82" fmla="*/ 26 w 185"/>
                  <a:gd name="T83" fmla="*/ 207 h 285"/>
                  <a:gd name="T84" fmla="*/ 17 w 185"/>
                  <a:gd name="T85" fmla="*/ 235 h 285"/>
                  <a:gd name="T86" fmla="*/ 12 w 185"/>
                  <a:gd name="T87" fmla="*/ 258 h 285"/>
                  <a:gd name="T88" fmla="*/ 7 w 185"/>
                  <a:gd name="T89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5"/>
                    </a:cubicBezTo>
                    <a:cubicBezTo>
                      <a:pt x="1" y="276"/>
                      <a:pt x="1" y="276"/>
                      <a:pt x="1" y="276"/>
                    </a:cubicBezTo>
                    <a:cubicBezTo>
                      <a:pt x="1" y="275"/>
                      <a:pt x="2" y="275"/>
                      <a:pt x="2" y="275"/>
                    </a:cubicBezTo>
                    <a:cubicBezTo>
                      <a:pt x="3" y="275"/>
                      <a:pt x="3" y="276"/>
                      <a:pt x="4" y="276"/>
                    </a:cubicBezTo>
                    <a:cubicBezTo>
                      <a:pt x="4" y="276"/>
                      <a:pt x="5" y="275"/>
                      <a:pt x="5" y="274"/>
                    </a:cubicBezTo>
                    <a:cubicBezTo>
                      <a:pt x="12" y="252"/>
                      <a:pt x="15" y="229"/>
                      <a:pt x="22" y="206"/>
                    </a:cubicBezTo>
                    <a:cubicBezTo>
                      <a:pt x="31" y="179"/>
                      <a:pt x="46" y="153"/>
                      <a:pt x="51" y="124"/>
                    </a:cubicBezTo>
                    <a:cubicBezTo>
                      <a:pt x="71" y="87"/>
                      <a:pt x="101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9"/>
                      <a:pt x="182" y="89"/>
                    </a:cubicBezTo>
                    <a:cubicBezTo>
                      <a:pt x="183" y="88"/>
                      <a:pt x="183" y="88"/>
                      <a:pt x="183" y="88"/>
                    </a:cubicBezTo>
                    <a:cubicBezTo>
                      <a:pt x="184" y="87"/>
                      <a:pt x="151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6" name="Freeform 232">
                <a:extLst>
                  <a:ext uri="{FF2B5EF4-FFF2-40B4-BE49-F238E27FC236}">
                    <a16:creationId xmlns:a16="http://schemas.microsoft.com/office/drawing/2014/main" id="{4AE048BA-4FCE-4220-B6EF-05B5C4053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180"/>
                <a:ext cx="253" cy="390"/>
              </a:xfrm>
              <a:custGeom>
                <a:avLst/>
                <a:gdLst>
                  <a:gd name="T0" fmla="*/ 3 w 185"/>
                  <a:gd name="T1" fmla="*/ 281 h 285"/>
                  <a:gd name="T2" fmla="*/ 0 w 185"/>
                  <a:gd name="T3" fmla="*/ 277 h 285"/>
                  <a:gd name="T4" fmla="*/ 4 w 185"/>
                  <a:gd name="T5" fmla="*/ 277 h 285"/>
                  <a:gd name="T6" fmla="*/ 56 w 185"/>
                  <a:gd name="T7" fmla="*/ 117 h 285"/>
                  <a:gd name="T8" fmla="*/ 160 w 185"/>
                  <a:gd name="T9" fmla="*/ 82 h 285"/>
                  <a:gd name="T10" fmla="*/ 178 w 185"/>
                  <a:gd name="T11" fmla="*/ 86 h 285"/>
                  <a:gd name="T12" fmla="*/ 27 w 185"/>
                  <a:gd name="T13" fmla="*/ 3 h 285"/>
                  <a:gd name="T14" fmla="*/ 53 w 185"/>
                  <a:gd name="T15" fmla="*/ 2 h 285"/>
                  <a:gd name="T16" fmla="*/ 86 w 185"/>
                  <a:gd name="T17" fmla="*/ 8 h 285"/>
                  <a:gd name="T18" fmla="*/ 113 w 185"/>
                  <a:gd name="T19" fmla="*/ 18 h 285"/>
                  <a:gd name="T20" fmla="*/ 135 w 185"/>
                  <a:gd name="T21" fmla="*/ 31 h 285"/>
                  <a:gd name="T22" fmla="*/ 153 w 185"/>
                  <a:gd name="T23" fmla="*/ 46 h 285"/>
                  <a:gd name="T24" fmla="*/ 168 w 185"/>
                  <a:gd name="T25" fmla="*/ 62 h 285"/>
                  <a:gd name="T26" fmla="*/ 180 w 185"/>
                  <a:gd name="T27" fmla="*/ 78 h 285"/>
                  <a:gd name="T28" fmla="*/ 182 w 185"/>
                  <a:gd name="T29" fmla="*/ 81 h 285"/>
                  <a:gd name="T30" fmla="*/ 184 w 185"/>
                  <a:gd name="T31" fmla="*/ 85 h 285"/>
                  <a:gd name="T32" fmla="*/ 185 w 185"/>
                  <a:gd name="T33" fmla="*/ 89 h 285"/>
                  <a:gd name="T34" fmla="*/ 183 w 185"/>
                  <a:gd name="T35" fmla="*/ 92 h 285"/>
                  <a:gd name="T36" fmla="*/ 181 w 185"/>
                  <a:gd name="T37" fmla="*/ 92 h 285"/>
                  <a:gd name="T38" fmla="*/ 179 w 185"/>
                  <a:gd name="T39" fmla="*/ 92 h 285"/>
                  <a:gd name="T40" fmla="*/ 176 w 185"/>
                  <a:gd name="T41" fmla="*/ 92 h 285"/>
                  <a:gd name="T42" fmla="*/ 174 w 185"/>
                  <a:gd name="T43" fmla="*/ 92 h 285"/>
                  <a:gd name="T44" fmla="*/ 171 w 185"/>
                  <a:gd name="T45" fmla="*/ 91 h 285"/>
                  <a:gd name="T46" fmla="*/ 167 w 185"/>
                  <a:gd name="T47" fmla="*/ 91 h 285"/>
                  <a:gd name="T48" fmla="*/ 164 w 185"/>
                  <a:gd name="T49" fmla="*/ 90 h 285"/>
                  <a:gd name="T50" fmla="*/ 160 w 185"/>
                  <a:gd name="T51" fmla="*/ 89 h 285"/>
                  <a:gd name="T52" fmla="*/ 156 w 185"/>
                  <a:gd name="T53" fmla="*/ 89 h 285"/>
                  <a:gd name="T54" fmla="*/ 152 w 185"/>
                  <a:gd name="T55" fmla="*/ 88 h 285"/>
                  <a:gd name="T56" fmla="*/ 147 w 185"/>
                  <a:gd name="T57" fmla="*/ 88 h 285"/>
                  <a:gd name="T58" fmla="*/ 143 w 185"/>
                  <a:gd name="T59" fmla="*/ 87 h 285"/>
                  <a:gd name="T60" fmla="*/ 138 w 185"/>
                  <a:gd name="T61" fmla="*/ 87 h 285"/>
                  <a:gd name="T62" fmla="*/ 133 w 185"/>
                  <a:gd name="T63" fmla="*/ 86 h 285"/>
                  <a:gd name="T64" fmla="*/ 128 w 185"/>
                  <a:gd name="T65" fmla="*/ 86 h 285"/>
                  <a:gd name="T66" fmla="*/ 116 w 185"/>
                  <a:gd name="T67" fmla="*/ 87 h 285"/>
                  <a:gd name="T68" fmla="*/ 104 w 185"/>
                  <a:gd name="T69" fmla="*/ 89 h 285"/>
                  <a:gd name="T70" fmla="*/ 92 w 185"/>
                  <a:gd name="T71" fmla="*/ 93 h 285"/>
                  <a:gd name="T72" fmla="*/ 81 w 185"/>
                  <a:gd name="T73" fmla="*/ 100 h 285"/>
                  <a:gd name="T74" fmla="*/ 70 w 185"/>
                  <a:gd name="T75" fmla="*/ 110 h 285"/>
                  <a:gd name="T76" fmla="*/ 61 w 185"/>
                  <a:gd name="T77" fmla="*/ 123 h 285"/>
                  <a:gd name="T78" fmla="*/ 55 w 185"/>
                  <a:gd name="T79" fmla="*/ 133 h 285"/>
                  <a:gd name="T80" fmla="*/ 38 w 185"/>
                  <a:gd name="T81" fmla="*/ 173 h 285"/>
                  <a:gd name="T82" fmla="*/ 26 w 185"/>
                  <a:gd name="T83" fmla="*/ 207 h 285"/>
                  <a:gd name="T84" fmla="*/ 17 w 185"/>
                  <a:gd name="T85" fmla="*/ 235 h 285"/>
                  <a:gd name="T86" fmla="*/ 12 w 185"/>
                  <a:gd name="T87" fmla="*/ 258 h 285"/>
                  <a:gd name="T88" fmla="*/ 7 w 185"/>
                  <a:gd name="T89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5" h="285">
                    <a:moveTo>
                      <a:pt x="4" y="282"/>
                    </a:moveTo>
                    <a:cubicBezTo>
                      <a:pt x="4" y="281"/>
                      <a:pt x="4" y="281"/>
                      <a:pt x="4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277"/>
                      <a:pt x="0" y="277"/>
                      <a:pt x="0" y="276"/>
                    </a:cubicBezTo>
                    <a:cubicBezTo>
                      <a:pt x="0" y="276"/>
                      <a:pt x="1" y="276"/>
                      <a:pt x="1" y="276"/>
                    </a:cubicBezTo>
                    <a:cubicBezTo>
                      <a:pt x="2" y="276"/>
                      <a:pt x="3" y="278"/>
                      <a:pt x="4" y="277"/>
                    </a:cubicBezTo>
                    <a:cubicBezTo>
                      <a:pt x="6" y="276"/>
                      <a:pt x="6" y="273"/>
                      <a:pt x="6" y="270"/>
                    </a:cubicBezTo>
                    <a:cubicBezTo>
                      <a:pt x="19" y="217"/>
                      <a:pt x="26" y="185"/>
                      <a:pt x="55" y="120"/>
                    </a:cubicBezTo>
                    <a:cubicBezTo>
                      <a:pt x="56" y="117"/>
                      <a:pt x="56" y="117"/>
                      <a:pt x="56" y="117"/>
                    </a:cubicBezTo>
                    <a:cubicBezTo>
                      <a:pt x="57" y="116"/>
                      <a:pt x="58" y="114"/>
                      <a:pt x="58" y="112"/>
                    </a:cubicBezTo>
                    <a:cubicBezTo>
                      <a:pt x="77" y="85"/>
                      <a:pt x="104" y="79"/>
                      <a:pt x="128" y="79"/>
                    </a:cubicBezTo>
                    <a:cubicBezTo>
                      <a:pt x="140" y="79"/>
                      <a:pt x="151" y="80"/>
                      <a:pt x="160" y="82"/>
                    </a:cubicBezTo>
                    <a:cubicBezTo>
                      <a:pt x="169" y="83"/>
                      <a:pt x="176" y="85"/>
                      <a:pt x="179" y="85"/>
                    </a:cubicBezTo>
                    <a:cubicBezTo>
                      <a:pt x="179" y="85"/>
                      <a:pt x="178" y="86"/>
                      <a:pt x="177" y="86"/>
                    </a:cubicBezTo>
                    <a:cubicBezTo>
                      <a:pt x="177" y="86"/>
                      <a:pt x="177" y="86"/>
                      <a:pt x="178" y="86"/>
                    </a:cubicBezTo>
                    <a:cubicBezTo>
                      <a:pt x="179" y="87"/>
                      <a:pt x="180" y="88"/>
                      <a:pt x="182" y="89"/>
                    </a:cubicBezTo>
                    <a:cubicBezTo>
                      <a:pt x="182" y="89"/>
                      <a:pt x="183" y="88"/>
                      <a:pt x="183" y="88"/>
                    </a:cubicBezTo>
                    <a:cubicBezTo>
                      <a:pt x="184" y="87"/>
                      <a:pt x="150" y="2"/>
                      <a:pt x="27" y="3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5" y="1"/>
                      <a:pt x="45" y="1"/>
                      <a:pt x="53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8" y="4"/>
                      <a:pt x="72" y="4"/>
                      <a:pt x="75" y="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8" y="8"/>
                      <a:pt x="92" y="10"/>
                      <a:pt x="95" y="11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7" y="15"/>
                      <a:pt x="110" y="16"/>
                      <a:pt x="113" y="18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3" y="23"/>
                      <a:pt x="126" y="25"/>
                      <a:pt x="128" y="26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7" y="32"/>
                      <a:pt x="140" y="34"/>
                      <a:pt x="142" y="35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50" y="42"/>
                      <a:pt x="152" y="44"/>
                      <a:pt x="153" y="46"/>
                    </a:cubicBezTo>
                    <a:cubicBezTo>
                      <a:pt x="159" y="51"/>
                      <a:pt x="159" y="51"/>
                      <a:pt x="159" y="51"/>
                    </a:cubicBezTo>
                    <a:cubicBezTo>
                      <a:pt x="160" y="52"/>
                      <a:pt x="162" y="55"/>
                      <a:pt x="164" y="56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9" y="63"/>
                      <a:pt x="171" y="65"/>
                      <a:pt x="172" y="67"/>
                    </a:cubicBezTo>
                    <a:cubicBezTo>
                      <a:pt x="176" y="72"/>
                      <a:pt x="176" y="72"/>
                      <a:pt x="176" y="72"/>
                    </a:cubicBezTo>
                    <a:cubicBezTo>
                      <a:pt x="177" y="74"/>
                      <a:pt x="179" y="76"/>
                      <a:pt x="180" y="78"/>
                    </a:cubicBezTo>
                    <a:cubicBezTo>
                      <a:pt x="180" y="78"/>
                      <a:pt x="180" y="78"/>
                      <a:pt x="180" y="78"/>
                    </a:cubicBezTo>
                    <a:cubicBezTo>
                      <a:pt x="181" y="79"/>
                      <a:pt x="181" y="79"/>
                      <a:pt x="181" y="79"/>
                    </a:cubicBezTo>
                    <a:cubicBezTo>
                      <a:pt x="182" y="81"/>
                      <a:pt x="182" y="81"/>
                      <a:pt x="182" y="81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3" y="83"/>
                      <a:pt x="183" y="83"/>
                      <a:pt x="184" y="84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5" y="86"/>
                      <a:pt x="185" y="87"/>
                      <a:pt x="185" y="88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89"/>
                      <a:pt x="185" y="89"/>
                      <a:pt x="185" y="89"/>
                    </a:cubicBezTo>
                    <a:cubicBezTo>
                      <a:pt x="185" y="90"/>
                      <a:pt x="185" y="90"/>
                      <a:pt x="185" y="90"/>
                    </a:cubicBezTo>
                    <a:cubicBezTo>
                      <a:pt x="184" y="91"/>
                      <a:pt x="184" y="91"/>
                      <a:pt x="184" y="91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3" y="92"/>
                      <a:pt x="183" y="92"/>
                      <a:pt x="183" y="92"/>
                    </a:cubicBezTo>
                    <a:cubicBezTo>
                      <a:pt x="182" y="92"/>
                      <a:pt x="182" y="92"/>
                      <a:pt x="182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1" y="91"/>
                      <a:pt x="171" y="91"/>
                      <a:pt x="171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3" y="87"/>
                      <a:pt x="143" y="87"/>
                      <a:pt x="143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6"/>
                      <a:pt x="122" y="86"/>
                      <a:pt x="120" y="87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5" y="87"/>
                      <a:pt x="113" y="87"/>
                      <a:pt x="112" y="88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7" y="89"/>
                      <a:pt x="105" y="89"/>
                      <a:pt x="104" y="89"/>
                    </a:cubicBezTo>
                    <a:cubicBezTo>
                      <a:pt x="100" y="90"/>
                      <a:pt x="100" y="90"/>
                      <a:pt x="100" y="90"/>
                    </a:cubicBezTo>
                    <a:cubicBezTo>
                      <a:pt x="99" y="91"/>
                      <a:pt x="97" y="91"/>
                      <a:pt x="96" y="92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1" y="94"/>
                      <a:pt x="89" y="95"/>
                      <a:pt x="88" y="95"/>
                    </a:cubicBezTo>
                    <a:cubicBezTo>
                      <a:pt x="84" y="98"/>
                      <a:pt x="84" y="98"/>
                      <a:pt x="84" y="98"/>
                    </a:cubicBezTo>
                    <a:cubicBezTo>
                      <a:pt x="83" y="98"/>
                      <a:pt x="82" y="99"/>
                      <a:pt x="81" y="100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6" y="104"/>
                      <a:pt x="75" y="105"/>
                      <a:pt x="74" y="106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1"/>
                      <a:pt x="68" y="113"/>
                      <a:pt x="67" y="114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3" y="119"/>
                      <a:pt x="61" y="121"/>
                      <a:pt x="61" y="123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9"/>
                      <a:pt x="56" y="132"/>
                      <a:pt x="55" y="133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7" y="176"/>
                      <a:pt x="33" y="181"/>
                      <a:pt x="33" y="185"/>
                    </a:cubicBezTo>
                    <a:cubicBezTo>
                      <a:pt x="29" y="196"/>
                      <a:pt x="29" y="196"/>
                      <a:pt x="29" y="196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22" y="217"/>
                      <a:pt x="22" y="217"/>
                      <a:pt x="22" y="217"/>
                    </a:cubicBezTo>
                    <a:cubicBezTo>
                      <a:pt x="22" y="220"/>
                      <a:pt x="20" y="224"/>
                      <a:pt x="20" y="227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3" y="251"/>
                      <a:pt x="13" y="251"/>
                      <a:pt x="13" y="251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0" y="264"/>
                      <a:pt x="10" y="264"/>
                      <a:pt x="10" y="264"/>
                    </a:cubicBezTo>
                    <a:cubicBezTo>
                      <a:pt x="9" y="270"/>
                      <a:pt x="9" y="271"/>
                      <a:pt x="8" y="278"/>
                    </a:cubicBezTo>
                    <a:cubicBezTo>
                      <a:pt x="7" y="281"/>
                      <a:pt x="7" y="281"/>
                      <a:pt x="7" y="281"/>
                    </a:cubicBezTo>
                    <a:cubicBezTo>
                      <a:pt x="7" y="282"/>
                      <a:pt x="7" y="284"/>
                      <a:pt x="7" y="285"/>
                    </a:cubicBezTo>
                    <a:cubicBezTo>
                      <a:pt x="7" y="285"/>
                      <a:pt x="6" y="285"/>
                      <a:pt x="4" y="282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7" name="Freeform 233">
                <a:extLst>
                  <a:ext uri="{FF2B5EF4-FFF2-40B4-BE49-F238E27FC236}">
                    <a16:creationId xmlns:a16="http://schemas.microsoft.com/office/drawing/2014/main" id="{FF312DFD-E751-4A50-A960-C6113A38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180"/>
                <a:ext cx="251" cy="390"/>
              </a:xfrm>
              <a:custGeom>
                <a:avLst/>
                <a:gdLst>
                  <a:gd name="T0" fmla="*/ 62 w 183"/>
                  <a:gd name="T1" fmla="*/ 106 h 285"/>
                  <a:gd name="T2" fmla="*/ 158 w 183"/>
                  <a:gd name="T3" fmla="*/ 82 h 285"/>
                  <a:gd name="T4" fmla="*/ 176 w 183"/>
                  <a:gd name="T5" fmla="*/ 86 h 285"/>
                  <a:gd name="T6" fmla="*/ 25 w 183"/>
                  <a:gd name="T7" fmla="*/ 3 h 285"/>
                  <a:gd name="T8" fmla="*/ 51 w 183"/>
                  <a:gd name="T9" fmla="*/ 2 h 285"/>
                  <a:gd name="T10" fmla="*/ 84 w 183"/>
                  <a:gd name="T11" fmla="*/ 8 h 285"/>
                  <a:gd name="T12" fmla="*/ 111 w 183"/>
                  <a:gd name="T13" fmla="*/ 18 h 285"/>
                  <a:gd name="T14" fmla="*/ 133 w 183"/>
                  <a:gd name="T15" fmla="*/ 31 h 285"/>
                  <a:gd name="T16" fmla="*/ 151 w 183"/>
                  <a:gd name="T17" fmla="*/ 46 h 285"/>
                  <a:gd name="T18" fmla="*/ 166 w 183"/>
                  <a:gd name="T19" fmla="*/ 62 h 285"/>
                  <a:gd name="T20" fmla="*/ 178 w 183"/>
                  <a:gd name="T21" fmla="*/ 78 h 285"/>
                  <a:gd name="T22" fmla="*/ 180 w 183"/>
                  <a:gd name="T23" fmla="*/ 81 h 285"/>
                  <a:gd name="T24" fmla="*/ 182 w 183"/>
                  <a:gd name="T25" fmla="*/ 85 h 285"/>
                  <a:gd name="T26" fmla="*/ 183 w 183"/>
                  <a:gd name="T27" fmla="*/ 89 h 285"/>
                  <a:gd name="T28" fmla="*/ 181 w 183"/>
                  <a:gd name="T29" fmla="*/ 92 h 285"/>
                  <a:gd name="T30" fmla="*/ 179 w 183"/>
                  <a:gd name="T31" fmla="*/ 92 h 285"/>
                  <a:gd name="T32" fmla="*/ 177 w 183"/>
                  <a:gd name="T33" fmla="*/ 92 h 285"/>
                  <a:gd name="T34" fmla="*/ 174 w 183"/>
                  <a:gd name="T35" fmla="*/ 92 h 285"/>
                  <a:gd name="T36" fmla="*/ 172 w 183"/>
                  <a:gd name="T37" fmla="*/ 92 h 285"/>
                  <a:gd name="T38" fmla="*/ 169 w 183"/>
                  <a:gd name="T39" fmla="*/ 91 h 285"/>
                  <a:gd name="T40" fmla="*/ 165 w 183"/>
                  <a:gd name="T41" fmla="*/ 91 h 285"/>
                  <a:gd name="T42" fmla="*/ 162 w 183"/>
                  <a:gd name="T43" fmla="*/ 90 h 285"/>
                  <a:gd name="T44" fmla="*/ 158 w 183"/>
                  <a:gd name="T45" fmla="*/ 89 h 285"/>
                  <a:gd name="T46" fmla="*/ 154 w 183"/>
                  <a:gd name="T47" fmla="*/ 89 h 285"/>
                  <a:gd name="T48" fmla="*/ 150 w 183"/>
                  <a:gd name="T49" fmla="*/ 88 h 285"/>
                  <a:gd name="T50" fmla="*/ 145 w 183"/>
                  <a:gd name="T51" fmla="*/ 88 h 285"/>
                  <a:gd name="T52" fmla="*/ 141 w 183"/>
                  <a:gd name="T53" fmla="*/ 87 h 285"/>
                  <a:gd name="T54" fmla="*/ 136 w 183"/>
                  <a:gd name="T55" fmla="*/ 87 h 285"/>
                  <a:gd name="T56" fmla="*/ 131 w 183"/>
                  <a:gd name="T57" fmla="*/ 86 h 285"/>
                  <a:gd name="T58" fmla="*/ 126 w 183"/>
                  <a:gd name="T59" fmla="*/ 86 h 285"/>
                  <a:gd name="T60" fmla="*/ 114 w 183"/>
                  <a:gd name="T61" fmla="*/ 87 h 285"/>
                  <a:gd name="T62" fmla="*/ 102 w 183"/>
                  <a:gd name="T63" fmla="*/ 89 h 285"/>
                  <a:gd name="T64" fmla="*/ 90 w 183"/>
                  <a:gd name="T65" fmla="*/ 93 h 285"/>
                  <a:gd name="T66" fmla="*/ 79 w 183"/>
                  <a:gd name="T67" fmla="*/ 100 h 285"/>
                  <a:gd name="T68" fmla="*/ 68 w 183"/>
                  <a:gd name="T69" fmla="*/ 110 h 285"/>
                  <a:gd name="T70" fmla="*/ 59 w 183"/>
                  <a:gd name="T71" fmla="*/ 123 h 285"/>
                  <a:gd name="T72" fmla="*/ 53 w 183"/>
                  <a:gd name="T73" fmla="*/ 133 h 285"/>
                  <a:gd name="T74" fmla="*/ 36 w 183"/>
                  <a:gd name="T75" fmla="*/ 173 h 285"/>
                  <a:gd name="T76" fmla="*/ 24 w 183"/>
                  <a:gd name="T77" fmla="*/ 207 h 285"/>
                  <a:gd name="T78" fmla="*/ 15 w 183"/>
                  <a:gd name="T79" fmla="*/ 235 h 285"/>
                  <a:gd name="T80" fmla="*/ 10 w 183"/>
                  <a:gd name="T81" fmla="*/ 258 h 285"/>
                  <a:gd name="T82" fmla="*/ 5 w 183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3" h="285">
                    <a:moveTo>
                      <a:pt x="3" y="283"/>
                    </a:moveTo>
                    <a:cubicBezTo>
                      <a:pt x="0" y="276"/>
                      <a:pt x="24" y="179"/>
                      <a:pt x="60" y="109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82" y="84"/>
                      <a:pt x="105" y="79"/>
                      <a:pt x="126" y="79"/>
                    </a:cubicBezTo>
                    <a:cubicBezTo>
                      <a:pt x="138" y="79"/>
                      <a:pt x="149" y="80"/>
                      <a:pt x="158" y="82"/>
                    </a:cubicBezTo>
                    <a:cubicBezTo>
                      <a:pt x="167" y="83"/>
                      <a:pt x="174" y="85"/>
                      <a:pt x="177" y="85"/>
                    </a:cubicBezTo>
                    <a:cubicBezTo>
                      <a:pt x="177" y="85"/>
                      <a:pt x="176" y="86"/>
                      <a:pt x="175" y="86"/>
                    </a:cubicBezTo>
                    <a:cubicBezTo>
                      <a:pt x="175" y="86"/>
                      <a:pt x="175" y="86"/>
                      <a:pt x="176" y="86"/>
                    </a:cubicBezTo>
                    <a:cubicBezTo>
                      <a:pt x="177" y="87"/>
                      <a:pt x="178" y="89"/>
                      <a:pt x="180" y="89"/>
                    </a:cubicBezTo>
                    <a:cubicBezTo>
                      <a:pt x="181" y="89"/>
                      <a:pt x="182" y="88"/>
                      <a:pt x="182" y="88"/>
                    </a:cubicBezTo>
                    <a:cubicBezTo>
                      <a:pt x="182" y="87"/>
                      <a:pt x="151" y="2"/>
                      <a:pt x="25" y="3"/>
                    </a:cubicBezTo>
                    <a:cubicBezTo>
                      <a:pt x="25" y="1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1"/>
                      <a:pt x="43" y="1"/>
                      <a:pt x="51" y="2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6" y="4"/>
                      <a:pt x="70" y="4"/>
                      <a:pt x="73" y="5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6" y="8"/>
                      <a:pt x="90" y="10"/>
                      <a:pt x="93" y="11"/>
                    </a:cubicBezTo>
                    <a:cubicBezTo>
                      <a:pt x="102" y="14"/>
                      <a:pt x="102" y="14"/>
                      <a:pt x="102" y="14"/>
                    </a:cubicBezTo>
                    <a:cubicBezTo>
                      <a:pt x="105" y="15"/>
                      <a:pt x="108" y="16"/>
                      <a:pt x="111" y="18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21" y="23"/>
                      <a:pt x="124" y="25"/>
                      <a:pt x="126" y="26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5" y="32"/>
                      <a:pt x="138" y="34"/>
                      <a:pt x="140" y="35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8" y="42"/>
                      <a:pt x="150" y="44"/>
                      <a:pt x="151" y="46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8" y="52"/>
                      <a:pt x="160" y="55"/>
                      <a:pt x="162" y="56"/>
                    </a:cubicBezTo>
                    <a:cubicBezTo>
                      <a:pt x="166" y="62"/>
                      <a:pt x="166" y="62"/>
                      <a:pt x="166" y="62"/>
                    </a:cubicBezTo>
                    <a:cubicBezTo>
                      <a:pt x="167" y="63"/>
                      <a:pt x="169" y="65"/>
                      <a:pt x="170" y="67"/>
                    </a:cubicBezTo>
                    <a:cubicBezTo>
                      <a:pt x="174" y="72"/>
                      <a:pt x="174" y="72"/>
                      <a:pt x="174" y="72"/>
                    </a:cubicBezTo>
                    <a:cubicBezTo>
                      <a:pt x="175" y="74"/>
                      <a:pt x="177" y="76"/>
                      <a:pt x="178" y="78"/>
                    </a:cubicBezTo>
                    <a:cubicBezTo>
                      <a:pt x="178" y="78"/>
                      <a:pt x="178" y="78"/>
                      <a:pt x="178" y="78"/>
                    </a:cubicBezTo>
                    <a:cubicBezTo>
                      <a:pt x="179" y="79"/>
                      <a:pt x="179" y="79"/>
                      <a:pt x="179" y="79"/>
                    </a:cubicBezTo>
                    <a:cubicBezTo>
                      <a:pt x="180" y="81"/>
                      <a:pt x="180" y="81"/>
                      <a:pt x="180" y="81"/>
                    </a:cubicBezTo>
                    <a:cubicBezTo>
                      <a:pt x="181" y="82"/>
                      <a:pt x="181" y="82"/>
                      <a:pt x="181" y="82"/>
                    </a:cubicBezTo>
                    <a:cubicBezTo>
                      <a:pt x="181" y="83"/>
                      <a:pt x="181" y="83"/>
                      <a:pt x="182" y="84"/>
                    </a:cubicBezTo>
                    <a:cubicBezTo>
                      <a:pt x="182" y="85"/>
                      <a:pt x="182" y="85"/>
                      <a:pt x="182" y="85"/>
                    </a:cubicBezTo>
                    <a:cubicBezTo>
                      <a:pt x="183" y="86"/>
                      <a:pt x="183" y="87"/>
                      <a:pt x="183" y="88"/>
                    </a:cubicBezTo>
                    <a:cubicBezTo>
                      <a:pt x="183" y="89"/>
                      <a:pt x="183" y="89"/>
                      <a:pt x="183" y="89"/>
                    </a:cubicBezTo>
                    <a:cubicBezTo>
                      <a:pt x="183" y="89"/>
                      <a:pt x="183" y="89"/>
                      <a:pt x="183" y="89"/>
                    </a:cubicBezTo>
                    <a:cubicBezTo>
                      <a:pt x="183" y="90"/>
                      <a:pt x="183" y="90"/>
                      <a:pt x="183" y="90"/>
                    </a:cubicBezTo>
                    <a:cubicBezTo>
                      <a:pt x="182" y="91"/>
                      <a:pt x="182" y="91"/>
                      <a:pt x="182" y="91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1" y="92"/>
                      <a:pt x="181" y="92"/>
                      <a:pt x="181" y="92"/>
                    </a:cubicBezTo>
                    <a:cubicBezTo>
                      <a:pt x="180" y="92"/>
                      <a:pt x="180" y="92"/>
                      <a:pt x="180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1"/>
                      <a:pt x="170" y="91"/>
                      <a:pt x="170" y="91"/>
                    </a:cubicBezTo>
                    <a:cubicBezTo>
                      <a:pt x="169" y="91"/>
                      <a:pt x="169" y="91"/>
                      <a:pt x="169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50" y="88"/>
                      <a:pt x="150" y="88"/>
                      <a:pt x="150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1" y="86"/>
                      <a:pt x="120" y="86"/>
                      <a:pt x="118" y="87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3" y="87"/>
                      <a:pt x="111" y="87"/>
                      <a:pt x="110" y="88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5" y="89"/>
                      <a:pt x="103" y="89"/>
                      <a:pt x="102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1"/>
                      <a:pt x="95" y="91"/>
                      <a:pt x="94" y="92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89" y="94"/>
                      <a:pt x="87" y="95"/>
                      <a:pt x="86" y="95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1" y="98"/>
                      <a:pt x="80" y="99"/>
                      <a:pt x="79" y="100"/>
                    </a:cubicBezTo>
                    <a:cubicBezTo>
                      <a:pt x="75" y="103"/>
                      <a:pt x="75" y="103"/>
                      <a:pt x="75" y="103"/>
                    </a:cubicBezTo>
                    <a:cubicBezTo>
                      <a:pt x="74" y="104"/>
                      <a:pt x="73" y="105"/>
                      <a:pt x="72" y="106"/>
                    </a:cubicBezTo>
                    <a:cubicBezTo>
                      <a:pt x="68" y="110"/>
                      <a:pt x="68" y="110"/>
                      <a:pt x="68" y="110"/>
                    </a:cubicBezTo>
                    <a:cubicBezTo>
                      <a:pt x="67" y="111"/>
                      <a:pt x="66" y="113"/>
                      <a:pt x="65" y="114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1" y="119"/>
                      <a:pt x="59" y="121"/>
                      <a:pt x="59" y="123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5" y="129"/>
                      <a:pt x="54" y="132"/>
                      <a:pt x="53" y="133"/>
                    </a:cubicBezTo>
                    <a:cubicBezTo>
                      <a:pt x="53" y="133"/>
                      <a:pt x="53" y="133"/>
                      <a:pt x="53" y="133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1" y="160"/>
                      <a:pt x="41" y="160"/>
                      <a:pt x="41" y="160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5" y="176"/>
                      <a:pt x="31" y="181"/>
                      <a:pt x="31" y="185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4" y="207"/>
                      <a:pt x="24" y="207"/>
                      <a:pt x="24" y="20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20"/>
                      <a:pt x="18" y="224"/>
                      <a:pt x="18" y="227"/>
                    </a:cubicBezTo>
                    <a:cubicBezTo>
                      <a:pt x="15" y="235"/>
                      <a:pt x="15" y="235"/>
                      <a:pt x="15" y="235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7" y="270"/>
                      <a:pt x="7" y="271"/>
                      <a:pt x="6" y="278"/>
                    </a:cubicBezTo>
                    <a:cubicBezTo>
                      <a:pt x="5" y="281"/>
                      <a:pt x="5" y="281"/>
                      <a:pt x="5" y="281"/>
                    </a:cubicBezTo>
                    <a:cubicBezTo>
                      <a:pt x="5" y="282"/>
                      <a:pt x="5" y="284"/>
                      <a:pt x="5" y="285"/>
                    </a:cubicBezTo>
                    <a:cubicBezTo>
                      <a:pt x="5" y="285"/>
                      <a:pt x="5" y="285"/>
                      <a:pt x="3" y="283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8" name="Freeform 234">
                <a:extLst>
                  <a:ext uri="{FF2B5EF4-FFF2-40B4-BE49-F238E27FC236}">
                    <a16:creationId xmlns:a16="http://schemas.microsoft.com/office/drawing/2014/main" id="{6475EB7F-C56D-4331-90A3-914F043EF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68 w 181"/>
                  <a:gd name="T1" fmla="*/ 97 h 285"/>
                  <a:gd name="T2" fmla="*/ 124 w 181"/>
                  <a:gd name="T3" fmla="*/ 79 h 285"/>
                  <a:gd name="T4" fmla="*/ 175 w 181"/>
                  <a:gd name="T5" fmla="*/ 85 h 285"/>
                  <a:gd name="T6" fmla="*/ 174 w 181"/>
                  <a:gd name="T7" fmla="*/ 86 h 285"/>
                  <a:gd name="T8" fmla="*/ 180 w 181"/>
                  <a:gd name="T9" fmla="*/ 88 h 285"/>
                  <a:gd name="T10" fmla="*/ 23 w 181"/>
                  <a:gd name="T11" fmla="*/ 0 h 285"/>
                  <a:gd name="T12" fmla="*/ 49 w 181"/>
                  <a:gd name="T13" fmla="*/ 2 h 285"/>
                  <a:gd name="T14" fmla="*/ 71 w 181"/>
                  <a:gd name="T15" fmla="*/ 5 h 285"/>
                  <a:gd name="T16" fmla="*/ 91 w 181"/>
                  <a:gd name="T17" fmla="*/ 11 h 285"/>
                  <a:gd name="T18" fmla="*/ 109 w 181"/>
                  <a:gd name="T19" fmla="*/ 18 h 285"/>
                  <a:gd name="T20" fmla="*/ 124 w 181"/>
                  <a:gd name="T21" fmla="*/ 26 h 285"/>
                  <a:gd name="T22" fmla="*/ 138 w 181"/>
                  <a:gd name="T23" fmla="*/ 35 h 285"/>
                  <a:gd name="T24" fmla="*/ 149 w 181"/>
                  <a:gd name="T25" fmla="*/ 46 h 285"/>
                  <a:gd name="T26" fmla="*/ 160 w 181"/>
                  <a:gd name="T27" fmla="*/ 56 h 285"/>
                  <a:gd name="T28" fmla="*/ 168 w 181"/>
                  <a:gd name="T29" fmla="*/ 67 h 285"/>
                  <a:gd name="T30" fmla="*/ 176 w 181"/>
                  <a:gd name="T31" fmla="*/ 78 h 285"/>
                  <a:gd name="T32" fmla="*/ 177 w 181"/>
                  <a:gd name="T33" fmla="*/ 79 h 285"/>
                  <a:gd name="T34" fmla="*/ 179 w 181"/>
                  <a:gd name="T35" fmla="*/ 82 h 285"/>
                  <a:gd name="T36" fmla="*/ 180 w 181"/>
                  <a:gd name="T37" fmla="*/ 85 h 285"/>
                  <a:gd name="T38" fmla="*/ 181 w 181"/>
                  <a:gd name="T39" fmla="*/ 89 h 285"/>
                  <a:gd name="T40" fmla="*/ 181 w 181"/>
                  <a:gd name="T41" fmla="*/ 90 h 285"/>
                  <a:gd name="T42" fmla="*/ 179 w 181"/>
                  <a:gd name="T43" fmla="*/ 92 h 285"/>
                  <a:gd name="T44" fmla="*/ 178 w 181"/>
                  <a:gd name="T45" fmla="*/ 92 h 285"/>
                  <a:gd name="T46" fmla="*/ 176 w 181"/>
                  <a:gd name="T47" fmla="*/ 92 h 285"/>
                  <a:gd name="T48" fmla="*/ 175 w 181"/>
                  <a:gd name="T49" fmla="*/ 92 h 285"/>
                  <a:gd name="T50" fmla="*/ 173 w 181"/>
                  <a:gd name="T51" fmla="*/ 92 h 285"/>
                  <a:gd name="T52" fmla="*/ 171 w 181"/>
                  <a:gd name="T53" fmla="*/ 92 h 285"/>
                  <a:gd name="T54" fmla="*/ 170 w 181"/>
                  <a:gd name="T55" fmla="*/ 92 h 285"/>
                  <a:gd name="T56" fmla="*/ 168 w 181"/>
                  <a:gd name="T57" fmla="*/ 91 h 285"/>
                  <a:gd name="T58" fmla="*/ 165 w 181"/>
                  <a:gd name="T59" fmla="*/ 91 h 285"/>
                  <a:gd name="T60" fmla="*/ 163 w 181"/>
                  <a:gd name="T61" fmla="*/ 91 h 285"/>
                  <a:gd name="T62" fmla="*/ 161 w 181"/>
                  <a:gd name="T63" fmla="*/ 90 h 285"/>
                  <a:gd name="T64" fmla="*/ 158 w 181"/>
                  <a:gd name="T65" fmla="*/ 90 h 285"/>
                  <a:gd name="T66" fmla="*/ 156 w 181"/>
                  <a:gd name="T67" fmla="*/ 89 h 285"/>
                  <a:gd name="T68" fmla="*/ 153 w 181"/>
                  <a:gd name="T69" fmla="*/ 89 h 285"/>
                  <a:gd name="T70" fmla="*/ 150 w 181"/>
                  <a:gd name="T71" fmla="*/ 89 h 285"/>
                  <a:gd name="T72" fmla="*/ 148 w 181"/>
                  <a:gd name="T73" fmla="*/ 88 h 285"/>
                  <a:gd name="T74" fmla="*/ 145 w 181"/>
                  <a:gd name="T75" fmla="*/ 88 h 285"/>
                  <a:gd name="T76" fmla="*/ 142 w 181"/>
                  <a:gd name="T77" fmla="*/ 87 h 285"/>
                  <a:gd name="T78" fmla="*/ 139 w 181"/>
                  <a:gd name="T79" fmla="*/ 87 h 285"/>
                  <a:gd name="T80" fmla="*/ 136 w 181"/>
                  <a:gd name="T81" fmla="*/ 87 h 285"/>
                  <a:gd name="T82" fmla="*/ 132 w 181"/>
                  <a:gd name="T83" fmla="*/ 87 h 285"/>
                  <a:gd name="T84" fmla="*/ 129 w 181"/>
                  <a:gd name="T85" fmla="*/ 86 h 285"/>
                  <a:gd name="T86" fmla="*/ 126 w 181"/>
                  <a:gd name="T87" fmla="*/ 86 h 285"/>
                  <a:gd name="T88" fmla="*/ 120 w 181"/>
                  <a:gd name="T89" fmla="*/ 86 h 285"/>
                  <a:gd name="T90" fmla="*/ 112 w 181"/>
                  <a:gd name="T91" fmla="*/ 87 h 285"/>
                  <a:gd name="T92" fmla="*/ 104 w 181"/>
                  <a:gd name="T93" fmla="*/ 88 h 285"/>
                  <a:gd name="T94" fmla="*/ 96 w 181"/>
                  <a:gd name="T95" fmla="*/ 90 h 285"/>
                  <a:gd name="T96" fmla="*/ 88 w 181"/>
                  <a:gd name="T97" fmla="*/ 93 h 285"/>
                  <a:gd name="T98" fmla="*/ 80 w 181"/>
                  <a:gd name="T99" fmla="*/ 98 h 285"/>
                  <a:gd name="T100" fmla="*/ 73 w 181"/>
                  <a:gd name="T101" fmla="*/ 103 h 285"/>
                  <a:gd name="T102" fmla="*/ 66 w 181"/>
                  <a:gd name="T103" fmla="*/ 110 h 285"/>
                  <a:gd name="T104" fmla="*/ 60 w 181"/>
                  <a:gd name="T105" fmla="*/ 118 h 285"/>
                  <a:gd name="T106" fmla="*/ 54 w 181"/>
                  <a:gd name="T107" fmla="*/ 128 h 285"/>
                  <a:gd name="T108" fmla="*/ 51 w 181"/>
                  <a:gd name="T109" fmla="*/ 133 h 285"/>
                  <a:gd name="T110" fmla="*/ 39 w 181"/>
                  <a:gd name="T111" fmla="*/ 160 h 285"/>
                  <a:gd name="T112" fmla="*/ 29 w 181"/>
                  <a:gd name="T113" fmla="*/ 185 h 285"/>
                  <a:gd name="T114" fmla="*/ 22 w 181"/>
                  <a:gd name="T115" fmla="*/ 207 h 285"/>
                  <a:gd name="T116" fmla="*/ 16 w 181"/>
                  <a:gd name="T117" fmla="*/ 227 h 285"/>
                  <a:gd name="T118" fmla="*/ 11 w 181"/>
                  <a:gd name="T119" fmla="*/ 243 h 285"/>
                  <a:gd name="T120" fmla="*/ 8 w 181"/>
                  <a:gd name="T121" fmla="*/ 258 h 285"/>
                  <a:gd name="T122" fmla="*/ 4 w 181"/>
                  <a:gd name="T123" fmla="*/ 278 h 285"/>
                  <a:gd name="T124" fmla="*/ 3 w 181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" h="285">
                    <a:moveTo>
                      <a:pt x="1" y="284"/>
                    </a:moveTo>
                    <a:cubicBezTo>
                      <a:pt x="0" y="279"/>
                      <a:pt x="31" y="141"/>
                      <a:pt x="68" y="97"/>
                    </a:cubicBezTo>
                    <a:cubicBezTo>
                      <a:pt x="69" y="97"/>
                      <a:pt x="70" y="96"/>
                      <a:pt x="70" y="95"/>
                    </a:cubicBezTo>
                    <a:cubicBezTo>
                      <a:pt x="87" y="82"/>
                      <a:pt x="106" y="79"/>
                      <a:pt x="124" y="79"/>
                    </a:cubicBezTo>
                    <a:cubicBezTo>
                      <a:pt x="136" y="79"/>
                      <a:pt x="147" y="80"/>
                      <a:pt x="156" y="82"/>
                    </a:cubicBezTo>
                    <a:cubicBezTo>
                      <a:pt x="165" y="83"/>
                      <a:pt x="172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5" y="87"/>
                      <a:pt x="176" y="89"/>
                      <a:pt x="178" y="89"/>
                    </a:cubicBezTo>
                    <a:cubicBezTo>
                      <a:pt x="179" y="89"/>
                      <a:pt x="180" y="88"/>
                      <a:pt x="180" y="88"/>
                    </a:cubicBezTo>
                    <a:cubicBezTo>
                      <a:pt x="180" y="87"/>
                      <a:pt x="146" y="1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1" y="284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79" name="Freeform 235">
                <a:extLst>
                  <a:ext uri="{FF2B5EF4-FFF2-40B4-BE49-F238E27FC236}">
                    <a16:creationId xmlns:a16="http://schemas.microsoft.com/office/drawing/2014/main" id="{36E3757C-35C9-49E9-B1FF-3683A85B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72 w 181"/>
                  <a:gd name="T1" fmla="*/ 95 h 285"/>
                  <a:gd name="T2" fmla="*/ 156 w 181"/>
                  <a:gd name="T3" fmla="*/ 82 h 285"/>
                  <a:gd name="T4" fmla="*/ 174 w 181"/>
                  <a:gd name="T5" fmla="*/ 86 h 285"/>
                  <a:gd name="T6" fmla="*/ 23 w 181"/>
                  <a:gd name="T7" fmla="*/ 2 h 285"/>
                  <a:gd name="T8" fmla="*/ 49 w 181"/>
                  <a:gd name="T9" fmla="*/ 2 h 285"/>
                  <a:gd name="T10" fmla="*/ 82 w 181"/>
                  <a:gd name="T11" fmla="*/ 8 h 285"/>
                  <a:gd name="T12" fmla="*/ 109 w 181"/>
                  <a:gd name="T13" fmla="*/ 18 h 285"/>
                  <a:gd name="T14" fmla="*/ 131 w 181"/>
                  <a:gd name="T15" fmla="*/ 31 h 285"/>
                  <a:gd name="T16" fmla="*/ 149 w 181"/>
                  <a:gd name="T17" fmla="*/ 46 h 285"/>
                  <a:gd name="T18" fmla="*/ 164 w 181"/>
                  <a:gd name="T19" fmla="*/ 62 h 285"/>
                  <a:gd name="T20" fmla="*/ 176 w 181"/>
                  <a:gd name="T21" fmla="*/ 78 h 285"/>
                  <a:gd name="T22" fmla="*/ 178 w 181"/>
                  <a:gd name="T23" fmla="*/ 81 h 285"/>
                  <a:gd name="T24" fmla="*/ 180 w 181"/>
                  <a:gd name="T25" fmla="*/ 85 h 285"/>
                  <a:gd name="T26" fmla="*/ 181 w 181"/>
                  <a:gd name="T27" fmla="*/ 89 h 285"/>
                  <a:gd name="T28" fmla="*/ 179 w 181"/>
                  <a:gd name="T29" fmla="*/ 92 h 285"/>
                  <a:gd name="T30" fmla="*/ 177 w 181"/>
                  <a:gd name="T31" fmla="*/ 92 h 285"/>
                  <a:gd name="T32" fmla="*/ 175 w 181"/>
                  <a:gd name="T33" fmla="*/ 92 h 285"/>
                  <a:gd name="T34" fmla="*/ 172 w 181"/>
                  <a:gd name="T35" fmla="*/ 92 h 285"/>
                  <a:gd name="T36" fmla="*/ 170 w 181"/>
                  <a:gd name="T37" fmla="*/ 92 h 285"/>
                  <a:gd name="T38" fmla="*/ 167 w 181"/>
                  <a:gd name="T39" fmla="*/ 91 h 285"/>
                  <a:gd name="T40" fmla="*/ 163 w 181"/>
                  <a:gd name="T41" fmla="*/ 91 h 285"/>
                  <a:gd name="T42" fmla="*/ 160 w 181"/>
                  <a:gd name="T43" fmla="*/ 90 h 285"/>
                  <a:gd name="T44" fmla="*/ 156 w 181"/>
                  <a:gd name="T45" fmla="*/ 89 h 285"/>
                  <a:gd name="T46" fmla="*/ 152 w 181"/>
                  <a:gd name="T47" fmla="*/ 89 h 285"/>
                  <a:gd name="T48" fmla="*/ 148 w 181"/>
                  <a:gd name="T49" fmla="*/ 88 h 285"/>
                  <a:gd name="T50" fmla="*/ 143 w 181"/>
                  <a:gd name="T51" fmla="*/ 88 h 285"/>
                  <a:gd name="T52" fmla="*/ 139 w 181"/>
                  <a:gd name="T53" fmla="*/ 87 h 285"/>
                  <a:gd name="T54" fmla="*/ 134 w 181"/>
                  <a:gd name="T55" fmla="*/ 87 h 285"/>
                  <a:gd name="T56" fmla="*/ 129 w 181"/>
                  <a:gd name="T57" fmla="*/ 86 h 285"/>
                  <a:gd name="T58" fmla="*/ 124 w 181"/>
                  <a:gd name="T59" fmla="*/ 86 h 285"/>
                  <a:gd name="T60" fmla="*/ 112 w 181"/>
                  <a:gd name="T61" fmla="*/ 87 h 285"/>
                  <a:gd name="T62" fmla="*/ 100 w 181"/>
                  <a:gd name="T63" fmla="*/ 89 h 285"/>
                  <a:gd name="T64" fmla="*/ 88 w 181"/>
                  <a:gd name="T65" fmla="*/ 93 h 285"/>
                  <a:gd name="T66" fmla="*/ 77 w 181"/>
                  <a:gd name="T67" fmla="*/ 100 h 285"/>
                  <a:gd name="T68" fmla="*/ 66 w 181"/>
                  <a:gd name="T69" fmla="*/ 110 h 285"/>
                  <a:gd name="T70" fmla="*/ 57 w 181"/>
                  <a:gd name="T71" fmla="*/ 123 h 285"/>
                  <a:gd name="T72" fmla="*/ 51 w 181"/>
                  <a:gd name="T73" fmla="*/ 133 h 285"/>
                  <a:gd name="T74" fmla="*/ 34 w 181"/>
                  <a:gd name="T75" fmla="*/ 173 h 285"/>
                  <a:gd name="T76" fmla="*/ 22 w 181"/>
                  <a:gd name="T77" fmla="*/ 207 h 285"/>
                  <a:gd name="T78" fmla="*/ 13 w 181"/>
                  <a:gd name="T79" fmla="*/ 235 h 285"/>
                  <a:gd name="T80" fmla="*/ 8 w 181"/>
                  <a:gd name="T81" fmla="*/ 258 h 285"/>
                  <a:gd name="T82" fmla="*/ 3 w 181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1" h="285">
                    <a:moveTo>
                      <a:pt x="2" y="284"/>
                    </a:moveTo>
                    <a:cubicBezTo>
                      <a:pt x="0" y="279"/>
                      <a:pt x="32" y="138"/>
                      <a:pt x="69" y="98"/>
                    </a:cubicBezTo>
                    <a:cubicBezTo>
                      <a:pt x="72" y="95"/>
                      <a:pt x="72" y="95"/>
                      <a:pt x="72" y="95"/>
                    </a:cubicBezTo>
                    <a:cubicBezTo>
                      <a:pt x="77" y="91"/>
                      <a:pt x="77" y="91"/>
                      <a:pt x="80" y="89"/>
                    </a:cubicBezTo>
                    <a:cubicBezTo>
                      <a:pt x="94" y="81"/>
                      <a:pt x="110" y="79"/>
                      <a:pt x="124" y="79"/>
                    </a:cubicBezTo>
                    <a:cubicBezTo>
                      <a:pt x="136" y="79"/>
                      <a:pt x="147" y="80"/>
                      <a:pt x="156" y="82"/>
                    </a:cubicBezTo>
                    <a:cubicBezTo>
                      <a:pt x="165" y="83"/>
                      <a:pt x="172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5" y="87"/>
                      <a:pt x="176" y="89"/>
                      <a:pt x="178" y="89"/>
                    </a:cubicBezTo>
                    <a:cubicBezTo>
                      <a:pt x="179" y="89"/>
                      <a:pt x="180" y="89"/>
                      <a:pt x="180" y="88"/>
                    </a:cubicBezTo>
                    <a:cubicBezTo>
                      <a:pt x="180" y="87"/>
                      <a:pt x="147" y="1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2" y="284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0" name="Freeform 236">
                <a:extLst>
                  <a:ext uri="{FF2B5EF4-FFF2-40B4-BE49-F238E27FC236}">
                    <a16:creationId xmlns:a16="http://schemas.microsoft.com/office/drawing/2014/main" id="{8CF711C0-458C-4E28-8A91-2CCCD0E7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9" cy="390"/>
              </a:xfrm>
              <a:custGeom>
                <a:avLst/>
                <a:gdLst>
                  <a:gd name="T0" fmla="*/ 84 w 182"/>
                  <a:gd name="T1" fmla="*/ 87 h 285"/>
                  <a:gd name="T2" fmla="*/ 155 w 182"/>
                  <a:gd name="T3" fmla="*/ 82 h 285"/>
                  <a:gd name="T4" fmla="*/ 173 w 182"/>
                  <a:gd name="T5" fmla="*/ 86 h 285"/>
                  <a:gd name="T6" fmla="*/ 22 w 182"/>
                  <a:gd name="T7" fmla="*/ 2 h 285"/>
                  <a:gd name="T8" fmla="*/ 48 w 182"/>
                  <a:gd name="T9" fmla="*/ 2 h 285"/>
                  <a:gd name="T10" fmla="*/ 81 w 182"/>
                  <a:gd name="T11" fmla="*/ 8 h 285"/>
                  <a:gd name="T12" fmla="*/ 108 w 182"/>
                  <a:gd name="T13" fmla="*/ 18 h 285"/>
                  <a:gd name="T14" fmla="*/ 130 w 182"/>
                  <a:gd name="T15" fmla="*/ 31 h 285"/>
                  <a:gd name="T16" fmla="*/ 148 w 182"/>
                  <a:gd name="T17" fmla="*/ 46 h 285"/>
                  <a:gd name="T18" fmla="*/ 163 w 182"/>
                  <a:gd name="T19" fmla="*/ 62 h 285"/>
                  <a:gd name="T20" fmla="*/ 175 w 182"/>
                  <a:gd name="T21" fmla="*/ 78 h 285"/>
                  <a:gd name="T22" fmla="*/ 177 w 182"/>
                  <a:gd name="T23" fmla="*/ 81 h 285"/>
                  <a:gd name="T24" fmla="*/ 179 w 182"/>
                  <a:gd name="T25" fmla="*/ 85 h 285"/>
                  <a:gd name="T26" fmla="*/ 180 w 182"/>
                  <a:gd name="T27" fmla="*/ 89 h 285"/>
                  <a:gd name="T28" fmla="*/ 178 w 182"/>
                  <a:gd name="T29" fmla="*/ 92 h 285"/>
                  <a:gd name="T30" fmla="*/ 176 w 182"/>
                  <a:gd name="T31" fmla="*/ 92 h 285"/>
                  <a:gd name="T32" fmla="*/ 174 w 182"/>
                  <a:gd name="T33" fmla="*/ 92 h 285"/>
                  <a:gd name="T34" fmla="*/ 171 w 182"/>
                  <a:gd name="T35" fmla="*/ 92 h 285"/>
                  <a:gd name="T36" fmla="*/ 169 w 182"/>
                  <a:gd name="T37" fmla="*/ 92 h 285"/>
                  <a:gd name="T38" fmla="*/ 166 w 182"/>
                  <a:gd name="T39" fmla="*/ 91 h 285"/>
                  <a:gd name="T40" fmla="*/ 162 w 182"/>
                  <a:gd name="T41" fmla="*/ 91 h 285"/>
                  <a:gd name="T42" fmla="*/ 159 w 182"/>
                  <a:gd name="T43" fmla="*/ 90 h 285"/>
                  <a:gd name="T44" fmla="*/ 155 w 182"/>
                  <a:gd name="T45" fmla="*/ 89 h 285"/>
                  <a:gd name="T46" fmla="*/ 151 w 182"/>
                  <a:gd name="T47" fmla="*/ 89 h 285"/>
                  <a:gd name="T48" fmla="*/ 147 w 182"/>
                  <a:gd name="T49" fmla="*/ 88 h 285"/>
                  <a:gd name="T50" fmla="*/ 142 w 182"/>
                  <a:gd name="T51" fmla="*/ 88 h 285"/>
                  <a:gd name="T52" fmla="*/ 138 w 182"/>
                  <a:gd name="T53" fmla="*/ 87 h 285"/>
                  <a:gd name="T54" fmla="*/ 133 w 182"/>
                  <a:gd name="T55" fmla="*/ 87 h 285"/>
                  <a:gd name="T56" fmla="*/ 128 w 182"/>
                  <a:gd name="T57" fmla="*/ 86 h 285"/>
                  <a:gd name="T58" fmla="*/ 123 w 182"/>
                  <a:gd name="T59" fmla="*/ 86 h 285"/>
                  <a:gd name="T60" fmla="*/ 111 w 182"/>
                  <a:gd name="T61" fmla="*/ 87 h 285"/>
                  <a:gd name="T62" fmla="*/ 99 w 182"/>
                  <a:gd name="T63" fmla="*/ 89 h 285"/>
                  <a:gd name="T64" fmla="*/ 87 w 182"/>
                  <a:gd name="T65" fmla="*/ 93 h 285"/>
                  <a:gd name="T66" fmla="*/ 76 w 182"/>
                  <a:gd name="T67" fmla="*/ 100 h 285"/>
                  <a:gd name="T68" fmla="*/ 65 w 182"/>
                  <a:gd name="T69" fmla="*/ 110 h 285"/>
                  <a:gd name="T70" fmla="*/ 56 w 182"/>
                  <a:gd name="T71" fmla="*/ 123 h 285"/>
                  <a:gd name="T72" fmla="*/ 50 w 182"/>
                  <a:gd name="T73" fmla="*/ 133 h 285"/>
                  <a:gd name="T74" fmla="*/ 33 w 182"/>
                  <a:gd name="T75" fmla="*/ 173 h 285"/>
                  <a:gd name="T76" fmla="*/ 21 w 182"/>
                  <a:gd name="T77" fmla="*/ 207 h 285"/>
                  <a:gd name="T78" fmla="*/ 12 w 182"/>
                  <a:gd name="T79" fmla="*/ 235 h 285"/>
                  <a:gd name="T80" fmla="*/ 7 w 182"/>
                  <a:gd name="T81" fmla="*/ 258 h 285"/>
                  <a:gd name="T82" fmla="*/ 2 w 182"/>
                  <a:gd name="T83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2" h="285">
                    <a:moveTo>
                      <a:pt x="1" y="284"/>
                    </a:moveTo>
                    <a:cubicBezTo>
                      <a:pt x="0" y="283"/>
                      <a:pt x="29" y="125"/>
                      <a:pt x="80" y="89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6" y="86"/>
                      <a:pt x="89" y="84"/>
                      <a:pt x="92" y="83"/>
                    </a:cubicBezTo>
                    <a:cubicBezTo>
                      <a:pt x="102" y="80"/>
                      <a:pt x="113" y="79"/>
                      <a:pt x="123" y="79"/>
                    </a:cubicBezTo>
                    <a:cubicBezTo>
                      <a:pt x="135" y="79"/>
                      <a:pt x="146" y="80"/>
                      <a:pt x="155" y="82"/>
                    </a:cubicBezTo>
                    <a:cubicBezTo>
                      <a:pt x="164" y="83"/>
                      <a:pt x="171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2" y="86"/>
                      <a:pt x="173" y="86"/>
                    </a:cubicBezTo>
                    <a:cubicBezTo>
                      <a:pt x="175" y="87"/>
                      <a:pt x="176" y="90"/>
                      <a:pt x="178" y="89"/>
                    </a:cubicBezTo>
                    <a:cubicBezTo>
                      <a:pt x="182" y="87"/>
                      <a:pt x="151" y="27"/>
                      <a:pt x="81" y="9"/>
                    </a:cubicBezTo>
                    <a:cubicBezTo>
                      <a:pt x="58" y="3"/>
                      <a:pt x="34" y="2"/>
                      <a:pt x="22" y="2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4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1" name="Freeform 237">
                <a:extLst>
                  <a:ext uri="{FF2B5EF4-FFF2-40B4-BE49-F238E27FC236}">
                    <a16:creationId xmlns:a16="http://schemas.microsoft.com/office/drawing/2014/main" id="{13FEB03F-B7E5-47AB-A10F-A32BE9FA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2" cy="390"/>
              </a:xfrm>
              <a:custGeom>
                <a:avLst/>
                <a:gdLst>
                  <a:gd name="T0" fmla="*/ 106 w 184"/>
                  <a:gd name="T1" fmla="*/ 80 h 285"/>
                  <a:gd name="T2" fmla="*/ 111 w 184"/>
                  <a:gd name="T3" fmla="*/ 79 h 285"/>
                  <a:gd name="T4" fmla="*/ 155 w 184"/>
                  <a:gd name="T5" fmla="*/ 82 h 285"/>
                  <a:gd name="T6" fmla="*/ 172 w 184"/>
                  <a:gd name="T7" fmla="*/ 86 h 285"/>
                  <a:gd name="T8" fmla="*/ 178 w 184"/>
                  <a:gd name="T9" fmla="*/ 89 h 285"/>
                  <a:gd name="T10" fmla="*/ 22 w 184"/>
                  <a:gd name="T11" fmla="*/ 2 h 285"/>
                  <a:gd name="T12" fmla="*/ 48 w 184"/>
                  <a:gd name="T13" fmla="*/ 2 h 285"/>
                  <a:gd name="T14" fmla="*/ 70 w 184"/>
                  <a:gd name="T15" fmla="*/ 5 h 285"/>
                  <a:gd name="T16" fmla="*/ 90 w 184"/>
                  <a:gd name="T17" fmla="*/ 11 h 285"/>
                  <a:gd name="T18" fmla="*/ 108 w 184"/>
                  <a:gd name="T19" fmla="*/ 18 h 285"/>
                  <a:gd name="T20" fmla="*/ 123 w 184"/>
                  <a:gd name="T21" fmla="*/ 26 h 285"/>
                  <a:gd name="T22" fmla="*/ 137 w 184"/>
                  <a:gd name="T23" fmla="*/ 35 h 285"/>
                  <a:gd name="T24" fmla="*/ 148 w 184"/>
                  <a:gd name="T25" fmla="*/ 46 h 285"/>
                  <a:gd name="T26" fmla="*/ 159 w 184"/>
                  <a:gd name="T27" fmla="*/ 56 h 285"/>
                  <a:gd name="T28" fmla="*/ 167 w 184"/>
                  <a:gd name="T29" fmla="*/ 67 h 285"/>
                  <a:gd name="T30" fmla="*/ 175 w 184"/>
                  <a:gd name="T31" fmla="*/ 78 h 285"/>
                  <a:gd name="T32" fmla="*/ 176 w 184"/>
                  <a:gd name="T33" fmla="*/ 79 h 285"/>
                  <a:gd name="T34" fmla="*/ 178 w 184"/>
                  <a:gd name="T35" fmla="*/ 82 h 285"/>
                  <a:gd name="T36" fmla="*/ 179 w 184"/>
                  <a:gd name="T37" fmla="*/ 85 h 285"/>
                  <a:gd name="T38" fmla="*/ 180 w 184"/>
                  <a:gd name="T39" fmla="*/ 89 h 285"/>
                  <a:gd name="T40" fmla="*/ 180 w 184"/>
                  <a:gd name="T41" fmla="*/ 90 h 285"/>
                  <a:gd name="T42" fmla="*/ 178 w 184"/>
                  <a:gd name="T43" fmla="*/ 92 h 285"/>
                  <a:gd name="T44" fmla="*/ 177 w 184"/>
                  <a:gd name="T45" fmla="*/ 92 h 285"/>
                  <a:gd name="T46" fmla="*/ 175 w 184"/>
                  <a:gd name="T47" fmla="*/ 92 h 285"/>
                  <a:gd name="T48" fmla="*/ 174 w 184"/>
                  <a:gd name="T49" fmla="*/ 92 h 285"/>
                  <a:gd name="T50" fmla="*/ 172 w 184"/>
                  <a:gd name="T51" fmla="*/ 92 h 285"/>
                  <a:gd name="T52" fmla="*/ 170 w 184"/>
                  <a:gd name="T53" fmla="*/ 92 h 285"/>
                  <a:gd name="T54" fmla="*/ 169 w 184"/>
                  <a:gd name="T55" fmla="*/ 92 h 285"/>
                  <a:gd name="T56" fmla="*/ 167 w 184"/>
                  <a:gd name="T57" fmla="*/ 91 h 285"/>
                  <a:gd name="T58" fmla="*/ 164 w 184"/>
                  <a:gd name="T59" fmla="*/ 91 h 285"/>
                  <a:gd name="T60" fmla="*/ 162 w 184"/>
                  <a:gd name="T61" fmla="*/ 91 h 285"/>
                  <a:gd name="T62" fmla="*/ 160 w 184"/>
                  <a:gd name="T63" fmla="*/ 90 h 285"/>
                  <a:gd name="T64" fmla="*/ 157 w 184"/>
                  <a:gd name="T65" fmla="*/ 90 h 285"/>
                  <a:gd name="T66" fmla="*/ 155 w 184"/>
                  <a:gd name="T67" fmla="*/ 89 h 285"/>
                  <a:gd name="T68" fmla="*/ 152 w 184"/>
                  <a:gd name="T69" fmla="*/ 89 h 285"/>
                  <a:gd name="T70" fmla="*/ 149 w 184"/>
                  <a:gd name="T71" fmla="*/ 89 h 285"/>
                  <a:gd name="T72" fmla="*/ 147 w 184"/>
                  <a:gd name="T73" fmla="*/ 88 h 285"/>
                  <a:gd name="T74" fmla="*/ 144 w 184"/>
                  <a:gd name="T75" fmla="*/ 88 h 285"/>
                  <a:gd name="T76" fmla="*/ 141 w 184"/>
                  <a:gd name="T77" fmla="*/ 87 h 285"/>
                  <a:gd name="T78" fmla="*/ 138 w 184"/>
                  <a:gd name="T79" fmla="*/ 87 h 285"/>
                  <a:gd name="T80" fmla="*/ 135 w 184"/>
                  <a:gd name="T81" fmla="*/ 87 h 285"/>
                  <a:gd name="T82" fmla="*/ 131 w 184"/>
                  <a:gd name="T83" fmla="*/ 87 h 285"/>
                  <a:gd name="T84" fmla="*/ 128 w 184"/>
                  <a:gd name="T85" fmla="*/ 86 h 285"/>
                  <a:gd name="T86" fmla="*/ 125 w 184"/>
                  <a:gd name="T87" fmla="*/ 86 h 285"/>
                  <a:gd name="T88" fmla="*/ 119 w 184"/>
                  <a:gd name="T89" fmla="*/ 86 h 285"/>
                  <a:gd name="T90" fmla="*/ 111 w 184"/>
                  <a:gd name="T91" fmla="*/ 87 h 285"/>
                  <a:gd name="T92" fmla="*/ 103 w 184"/>
                  <a:gd name="T93" fmla="*/ 88 h 285"/>
                  <a:gd name="T94" fmla="*/ 95 w 184"/>
                  <a:gd name="T95" fmla="*/ 90 h 285"/>
                  <a:gd name="T96" fmla="*/ 87 w 184"/>
                  <a:gd name="T97" fmla="*/ 93 h 285"/>
                  <a:gd name="T98" fmla="*/ 79 w 184"/>
                  <a:gd name="T99" fmla="*/ 98 h 285"/>
                  <a:gd name="T100" fmla="*/ 72 w 184"/>
                  <a:gd name="T101" fmla="*/ 103 h 285"/>
                  <a:gd name="T102" fmla="*/ 65 w 184"/>
                  <a:gd name="T103" fmla="*/ 110 h 285"/>
                  <a:gd name="T104" fmla="*/ 59 w 184"/>
                  <a:gd name="T105" fmla="*/ 118 h 285"/>
                  <a:gd name="T106" fmla="*/ 53 w 184"/>
                  <a:gd name="T107" fmla="*/ 128 h 285"/>
                  <a:gd name="T108" fmla="*/ 50 w 184"/>
                  <a:gd name="T109" fmla="*/ 133 h 285"/>
                  <a:gd name="T110" fmla="*/ 38 w 184"/>
                  <a:gd name="T111" fmla="*/ 160 h 285"/>
                  <a:gd name="T112" fmla="*/ 28 w 184"/>
                  <a:gd name="T113" fmla="*/ 185 h 285"/>
                  <a:gd name="T114" fmla="*/ 21 w 184"/>
                  <a:gd name="T115" fmla="*/ 207 h 285"/>
                  <a:gd name="T116" fmla="*/ 15 w 184"/>
                  <a:gd name="T117" fmla="*/ 227 h 285"/>
                  <a:gd name="T118" fmla="*/ 10 w 184"/>
                  <a:gd name="T119" fmla="*/ 243 h 285"/>
                  <a:gd name="T120" fmla="*/ 7 w 184"/>
                  <a:gd name="T121" fmla="*/ 258 h 285"/>
                  <a:gd name="T122" fmla="*/ 3 w 184"/>
                  <a:gd name="T123" fmla="*/ 278 h 285"/>
                  <a:gd name="T124" fmla="*/ 2 w 184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4" h="285">
                    <a:moveTo>
                      <a:pt x="1" y="284"/>
                    </a:moveTo>
                    <a:cubicBezTo>
                      <a:pt x="0" y="282"/>
                      <a:pt x="24" y="97"/>
                      <a:pt x="106" y="80"/>
                    </a:cubicBezTo>
                    <a:cubicBezTo>
                      <a:pt x="110" y="79"/>
                      <a:pt x="110" y="79"/>
                      <a:pt x="110" y="79"/>
                    </a:cubicBezTo>
                    <a:cubicBezTo>
                      <a:pt x="111" y="79"/>
                      <a:pt x="111" y="79"/>
                      <a:pt x="111" y="79"/>
                    </a:cubicBezTo>
                    <a:cubicBezTo>
                      <a:pt x="115" y="79"/>
                      <a:pt x="119" y="79"/>
                      <a:pt x="123" y="79"/>
                    </a:cubicBezTo>
                    <a:cubicBezTo>
                      <a:pt x="135" y="79"/>
                      <a:pt x="146" y="80"/>
                      <a:pt x="155" y="82"/>
                    </a:cubicBezTo>
                    <a:cubicBezTo>
                      <a:pt x="164" y="83"/>
                      <a:pt x="171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2" y="86"/>
                      <a:pt x="173" y="86"/>
                    </a:cubicBezTo>
                    <a:cubicBezTo>
                      <a:pt x="175" y="87"/>
                      <a:pt x="176" y="90"/>
                      <a:pt x="178" y="89"/>
                    </a:cubicBezTo>
                    <a:cubicBezTo>
                      <a:pt x="184" y="86"/>
                      <a:pt x="153" y="36"/>
                      <a:pt x="100" y="15"/>
                    </a:cubicBezTo>
                    <a:cubicBezTo>
                      <a:pt x="68" y="2"/>
                      <a:pt x="37" y="2"/>
                      <a:pt x="22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4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2" name="Freeform 238">
                <a:extLst>
                  <a:ext uri="{FF2B5EF4-FFF2-40B4-BE49-F238E27FC236}">
                    <a16:creationId xmlns:a16="http://schemas.microsoft.com/office/drawing/2014/main" id="{D5874465-FCE7-4783-800A-2F007E915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2" cy="390"/>
              </a:xfrm>
              <a:custGeom>
                <a:avLst/>
                <a:gdLst>
                  <a:gd name="T0" fmla="*/ 98 w 184"/>
                  <a:gd name="T1" fmla="*/ 83 h 285"/>
                  <a:gd name="T2" fmla="*/ 153 w 184"/>
                  <a:gd name="T3" fmla="*/ 81 h 285"/>
                  <a:gd name="T4" fmla="*/ 167 w 184"/>
                  <a:gd name="T5" fmla="*/ 84 h 285"/>
                  <a:gd name="T6" fmla="*/ 173 w 184"/>
                  <a:gd name="T7" fmla="*/ 86 h 285"/>
                  <a:gd name="T8" fmla="*/ 100 w 184"/>
                  <a:gd name="T9" fmla="*/ 15 h 285"/>
                  <a:gd name="T10" fmla="*/ 49 w 184"/>
                  <a:gd name="T11" fmla="*/ 2 h 285"/>
                  <a:gd name="T12" fmla="*/ 82 w 184"/>
                  <a:gd name="T13" fmla="*/ 8 h 285"/>
                  <a:gd name="T14" fmla="*/ 109 w 184"/>
                  <a:gd name="T15" fmla="*/ 18 h 285"/>
                  <a:gd name="T16" fmla="*/ 131 w 184"/>
                  <a:gd name="T17" fmla="*/ 31 h 285"/>
                  <a:gd name="T18" fmla="*/ 149 w 184"/>
                  <a:gd name="T19" fmla="*/ 46 h 285"/>
                  <a:gd name="T20" fmla="*/ 164 w 184"/>
                  <a:gd name="T21" fmla="*/ 62 h 285"/>
                  <a:gd name="T22" fmla="*/ 176 w 184"/>
                  <a:gd name="T23" fmla="*/ 78 h 285"/>
                  <a:gd name="T24" fmla="*/ 178 w 184"/>
                  <a:gd name="T25" fmla="*/ 81 h 285"/>
                  <a:gd name="T26" fmla="*/ 180 w 184"/>
                  <a:gd name="T27" fmla="*/ 85 h 285"/>
                  <a:gd name="T28" fmla="*/ 181 w 184"/>
                  <a:gd name="T29" fmla="*/ 89 h 285"/>
                  <a:gd name="T30" fmla="*/ 179 w 184"/>
                  <a:gd name="T31" fmla="*/ 92 h 285"/>
                  <a:gd name="T32" fmla="*/ 177 w 184"/>
                  <a:gd name="T33" fmla="*/ 92 h 285"/>
                  <a:gd name="T34" fmla="*/ 175 w 184"/>
                  <a:gd name="T35" fmla="*/ 92 h 285"/>
                  <a:gd name="T36" fmla="*/ 172 w 184"/>
                  <a:gd name="T37" fmla="*/ 92 h 285"/>
                  <a:gd name="T38" fmla="*/ 170 w 184"/>
                  <a:gd name="T39" fmla="*/ 92 h 285"/>
                  <a:gd name="T40" fmla="*/ 167 w 184"/>
                  <a:gd name="T41" fmla="*/ 91 h 285"/>
                  <a:gd name="T42" fmla="*/ 163 w 184"/>
                  <a:gd name="T43" fmla="*/ 91 h 285"/>
                  <a:gd name="T44" fmla="*/ 160 w 184"/>
                  <a:gd name="T45" fmla="*/ 90 h 285"/>
                  <a:gd name="T46" fmla="*/ 156 w 184"/>
                  <a:gd name="T47" fmla="*/ 89 h 285"/>
                  <a:gd name="T48" fmla="*/ 152 w 184"/>
                  <a:gd name="T49" fmla="*/ 89 h 285"/>
                  <a:gd name="T50" fmla="*/ 148 w 184"/>
                  <a:gd name="T51" fmla="*/ 88 h 285"/>
                  <a:gd name="T52" fmla="*/ 143 w 184"/>
                  <a:gd name="T53" fmla="*/ 88 h 285"/>
                  <a:gd name="T54" fmla="*/ 139 w 184"/>
                  <a:gd name="T55" fmla="*/ 87 h 285"/>
                  <a:gd name="T56" fmla="*/ 134 w 184"/>
                  <a:gd name="T57" fmla="*/ 87 h 285"/>
                  <a:gd name="T58" fmla="*/ 129 w 184"/>
                  <a:gd name="T59" fmla="*/ 86 h 285"/>
                  <a:gd name="T60" fmla="*/ 124 w 184"/>
                  <a:gd name="T61" fmla="*/ 86 h 285"/>
                  <a:gd name="T62" fmla="*/ 112 w 184"/>
                  <a:gd name="T63" fmla="*/ 87 h 285"/>
                  <a:gd name="T64" fmla="*/ 100 w 184"/>
                  <a:gd name="T65" fmla="*/ 89 h 285"/>
                  <a:gd name="T66" fmla="*/ 88 w 184"/>
                  <a:gd name="T67" fmla="*/ 93 h 285"/>
                  <a:gd name="T68" fmla="*/ 77 w 184"/>
                  <a:gd name="T69" fmla="*/ 100 h 285"/>
                  <a:gd name="T70" fmla="*/ 66 w 184"/>
                  <a:gd name="T71" fmla="*/ 110 h 285"/>
                  <a:gd name="T72" fmla="*/ 57 w 184"/>
                  <a:gd name="T73" fmla="*/ 123 h 285"/>
                  <a:gd name="T74" fmla="*/ 51 w 184"/>
                  <a:gd name="T75" fmla="*/ 133 h 285"/>
                  <a:gd name="T76" fmla="*/ 34 w 184"/>
                  <a:gd name="T77" fmla="*/ 173 h 285"/>
                  <a:gd name="T78" fmla="*/ 22 w 184"/>
                  <a:gd name="T79" fmla="*/ 207 h 285"/>
                  <a:gd name="T80" fmla="*/ 13 w 184"/>
                  <a:gd name="T81" fmla="*/ 235 h 285"/>
                  <a:gd name="T82" fmla="*/ 8 w 184"/>
                  <a:gd name="T83" fmla="*/ 258 h 285"/>
                  <a:gd name="T84" fmla="*/ 3 w 184"/>
                  <a:gd name="T85" fmla="*/ 28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4" h="285">
                    <a:moveTo>
                      <a:pt x="2" y="284"/>
                    </a:moveTo>
                    <a:cubicBezTo>
                      <a:pt x="0" y="277"/>
                      <a:pt x="30" y="153"/>
                      <a:pt x="63" y="108"/>
                    </a:cubicBezTo>
                    <a:cubicBezTo>
                      <a:pt x="67" y="102"/>
                      <a:pt x="79" y="89"/>
                      <a:pt x="98" y="83"/>
                    </a:cubicBezTo>
                    <a:cubicBezTo>
                      <a:pt x="109" y="80"/>
                      <a:pt x="121" y="78"/>
                      <a:pt x="134" y="79"/>
                    </a:cubicBezTo>
                    <a:cubicBezTo>
                      <a:pt x="141" y="80"/>
                      <a:pt x="147" y="80"/>
                      <a:pt x="152" y="81"/>
                    </a:cubicBezTo>
                    <a:cubicBezTo>
                      <a:pt x="153" y="81"/>
                      <a:pt x="153" y="81"/>
                      <a:pt x="153" y="81"/>
                    </a:cubicBezTo>
                    <a:cubicBezTo>
                      <a:pt x="154" y="81"/>
                      <a:pt x="154" y="81"/>
                      <a:pt x="154" y="81"/>
                    </a:cubicBezTo>
                    <a:cubicBezTo>
                      <a:pt x="154" y="81"/>
                      <a:pt x="155" y="82"/>
                      <a:pt x="156" y="82"/>
                    </a:cubicBezTo>
                    <a:cubicBezTo>
                      <a:pt x="160" y="82"/>
                      <a:pt x="164" y="83"/>
                      <a:pt x="167" y="84"/>
                    </a:cubicBezTo>
                    <a:cubicBezTo>
                      <a:pt x="167" y="84"/>
                      <a:pt x="168" y="84"/>
                      <a:pt x="168" y="84"/>
                    </a:cubicBezTo>
                    <a:cubicBezTo>
                      <a:pt x="172" y="84"/>
                      <a:pt x="172" y="84"/>
                      <a:pt x="174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3" y="86"/>
                      <a:pt x="174" y="86"/>
                    </a:cubicBezTo>
                    <a:cubicBezTo>
                      <a:pt x="176" y="87"/>
                      <a:pt x="177" y="90"/>
                      <a:pt x="179" y="89"/>
                    </a:cubicBezTo>
                    <a:cubicBezTo>
                      <a:pt x="184" y="87"/>
                      <a:pt x="155" y="36"/>
                      <a:pt x="100" y="15"/>
                    </a:cubicBezTo>
                    <a:cubicBezTo>
                      <a:pt x="68" y="2"/>
                      <a:pt x="35" y="2"/>
                      <a:pt x="23" y="2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2" y="284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3" name="Freeform 239">
                <a:extLst>
                  <a:ext uri="{FF2B5EF4-FFF2-40B4-BE49-F238E27FC236}">
                    <a16:creationId xmlns:a16="http://schemas.microsoft.com/office/drawing/2014/main" id="{72A4E398-08A2-4934-A221-ECCC48B53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4 w 180"/>
                  <a:gd name="T1" fmla="*/ 106 h 285"/>
                  <a:gd name="T2" fmla="*/ 173 w 180"/>
                  <a:gd name="T3" fmla="*/ 85 h 285"/>
                  <a:gd name="T4" fmla="*/ 173 w 180"/>
                  <a:gd name="T5" fmla="*/ 86 h 285"/>
                  <a:gd name="T6" fmla="*/ 179 w 180"/>
                  <a:gd name="T7" fmla="*/ 88 h 285"/>
                  <a:gd name="T8" fmla="*/ 22 w 180"/>
                  <a:gd name="T9" fmla="*/ 0 h 285"/>
                  <a:gd name="T10" fmla="*/ 59 w 180"/>
                  <a:gd name="T11" fmla="*/ 3 h 285"/>
                  <a:gd name="T12" fmla="*/ 81 w 180"/>
                  <a:gd name="T13" fmla="*/ 8 h 285"/>
                  <a:gd name="T14" fmla="*/ 99 w 180"/>
                  <a:gd name="T15" fmla="*/ 14 h 285"/>
                  <a:gd name="T16" fmla="*/ 116 w 180"/>
                  <a:gd name="T17" fmla="*/ 22 h 285"/>
                  <a:gd name="T18" fmla="*/ 130 w 180"/>
                  <a:gd name="T19" fmla="*/ 31 h 285"/>
                  <a:gd name="T20" fmla="*/ 143 w 180"/>
                  <a:gd name="T21" fmla="*/ 40 h 285"/>
                  <a:gd name="T22" fmla="*/ 154 w 180"/>
                  <a:gd name="T23" fmla="*/ 51 h 285"/>
                  <a:gd name="T24" fmla="*/ 163 w 180"/>
                  <a:gd name="T25" fmla="*/ 62 h 285"/>
                  <a:gd name="T26" fmla="*/ 171 w 180"/>
                  <a:gd name="T27" fmla="*/ 72 h 285"/>
                  <a:gd name="T28" fmla="*/ 175 w 180"/>
                  <a:gd name="T29" fmla="*/ 78 h 285"/>
                  <a:gd name="T30" fmla="*/ 177 w 180"/>
                  <a:gd name="T31" fmla="*/ 81 h 285"/>
                  <a:gd name="T32" fmla="*/ 179 w 180"/>
                  <a:gd name="T33" fmla="*/ 84 h 285"/>
                  <a:gd name="T34" fmla="*/ 180 w 180"/>
                  <a:gd name="T35" fmla="*/ 88 h 285"/>
                  <a:gd name="T36" fmla="*/ 180 w 180"/>
                  <a:gd name="T37" fmla="*/ 89 h 285"/>
                  <a:gd name="T38" fmla="*/ 179 w 180"/>
                  <a:gd name="T39" fmla="*/ 91 h 285"/>
                  <a:gd name="T40" fmla="*/ 178 w 180"/>
                  <a:gd name="T41" fmla="*/ 92 h 285"/>
                  <a:gd name="T42" fmla="*/ 176 w 180"/>
                  <a:gd name="T43" fmla="*/ 92 h 285"/>
                  <a:gd name="T44" fmla="*/ 174 w 180"/>
                  <a:gd name="T45" fmla="*/ 92 h 285"/>
                  <a:gd name="T46" fmla="*/ 173 w 180"/>
                  <a:gd name="T47" fmla="*/ 92 h 285"/>
                  <a:gd name="T48" fmla="*/ 171 w 180"/>
                  <a:gd name="T49" fmla="*/ 92 h 285"/>
                  <a:gd name="T50" fmla="*/ 170 w 180"/>
                  <a:gd name="T51" fmla="*/ 92 h 285"/>
                  <a:gd name="T52" fmla="*/ 168 w 180"/>
                  <a:gd name="T53" fmla="*/ 92 h 285"/>
                  <a:gd name="T54" fmla="*/ 166 w 180"/>
                  <a:gd name="T55" fmla="*/ 91 h 285"/>
                  <a:gd name="T56" fmla="*/ 163 w 180"/>
                  <a:gd name="T57" fmla="*/ 91 h 285"/>
                  <a:gd name="T58" fmla="*/ 161 w 180"/>
                  <a:gd name="T59" fmla="*/ 91 h 285"/>
                  <a:gd name="T60" fmla="*/ 159 w 180"/>
                  <a:gd name="T61" fmla="*/ 90 h 285"/>
                  <a:gd name="T62" fmla="*/ 156 w 180"/>
                  <a:gd name="T63" fmla="*/ 90 h 285"/>
                  <a:gd name="T64" fmla="*/ 154 w 180"/>
                  <a:gd name="T65" fmla="*/ 89 h 285"/>
                  <a:gd name="T66" fmla="*/ 151 w 180"/>
                  <a:gd name="T67" fmla="*/ 89 h 285"/>
                  <a:gd name="T68" fmla="*/ 148 w 180"/>
                  <a:gd name="T69" fmla="*/ 88 h 285"/>
                  <a:gd name="T70" fmla="*/ 145 w 180"/>
                  <a:gd name="T71" fmla="*/ 88 h 285"/>
                  <a:gd name="T72" fmla="*/ 142 w 180"/>
                  <a:gd name="T73" fmla="*/ 88 h 285"/>
                  <a:gd name="T74" fmla="*/ 139 w 180"/>
                  <a:gd name="T75" fmla="*/ 87 h 285"/>
                  <a:gd name="T76" fmla="*/ 136 w 180"/>
                  <a:gd name="T77" fmla="*/ 87 h 285"/>
                  <a:gd name="T78" fmla="*/ 133 w 180"/>
                  <a:gd name="T79" fmla="*/ 87 h 285"/>
                  <a:gd name="T80" fmla="*/ 130 w 180"/>
                  <a:gd name="T81" fmla="*/ 86 h 285"/>
                  <a:gd name="T82" fmla="*/ 127 w 180"/>
                  <a:gd name="T83" fmla="*/ 86 h 285"/>
                  <a:gd name="T84" fmla="*/ 123 w 180"/>
                  <a:gd name="T85" fmla="*/ 86 h 285"/>
                  <a:gd name="T86" fmla="*/ 115 w 180"/>
                  <a:gd name="T87" fmla="*/ 87 h 285"/>
                  <a:gd name="T88" fmla="*/ 107 w 180"/>
                  <a:gd name="T89" fmla="*/ 88 h 285"/>
                  <a:gd name="T90" fmla="*/ 99 w 180"/>
                  <a:gd name="T91" fmla="*/ 89 h 285"/>
                  <a:gd name="T92" fmla="*/ 91 w 180"/>
                  <a:gd name="T93" fmla="*/ 92 h 285"/>
                  <a:gd name="T94" fmla="*/ 83 w 180"/>
                  <a:gd name="T95" fmla="*/ 95 h 285"/>
                  <a:gd name="T96" fmla="*/ 76 w 180"/>
                  <a:gd name="T97" fmla="*/ 100 h 285"/>
                  <a:gd name="T98" fmla="*/ 69 w 180"/>
                  <a:gd name="T99" fmla="*/ 106 h 285"/>
                  <a:gd name="T100" fmla="*/ 62 w 180"/>
                  <a:gd name="T101" fmla="*/ 114 h 285"/>
                  <a:gd name="T102" fmla="*/ 56 w 180"/>
                  <a:gd name="T103" fmla="*/ 123 h 285"/>
                  <a:gd name="T104" fmla="*/ 50 w 180"/>
                  <a:gd name="T105" fmla="*/ 133 h 285"/>
                  <a:gd name="T106" fmla="*/ 44 w 180"/>
                  <a:gd name="T107" fmla="*/ 147 h 285"/>
                  <a:gd name="T108" fmla="*/ 33 w 180"/>
                  <a:gd name="T109" fmla="*/ 173 h 285"/>
                  <a:gd name="T110" fmla="*/ 24 w 180"/>
                  <a:gd name="T111" fmla="*/ 196 h 285"/>
                  <a:gd name="T112" fmla="*/ 17 w 180"/>
                  <a:gd name="T113" fmla="*/ 217 h 285"/>
                  <a:gd name="T114" fmla="*/ 12 w 180"/>
                  <a:gd name="T115" fmla="*/ 235 h 285"/>
                  <a:gd name="T116" fmla="*/ 8 w 180"/>
                  <a:gd name="T117" fmla="*/ 251 h 285"/>
                  <a:gd name="T118" fmla="*/ 5 w 180"/>
                  <a:gd name="T119" fmla="*/ 264 h 285"/>
                  <a:gd name="T120" fmla="*/ 2 w 180"/>
                  <a:gd name="T121" fmla="*/ 281 h 285"/>
                  <a:gd name="T122" fmla="*/ 1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0"/>
                      <a:pt x="31" y="144"/>
                      <a:pt x="64" y="106"/>
                    </a:cubicBezTo>
                    <a:cubicBezTo>
                      <a:pt x="69" y="101"/>
                      <a:pt x="81" y="86"/>
                      <a:pt x="106" y="81"/>
                    </a:cubicBezTo>
                    <a:cubicBezTo>
                      <a:pt x="129" y="77"/>
                      <a:pt x="151" y="85"/>
                      <a:pt x="173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5" y="90"/>
                      <a:pt x="178" y="89"/>
                    </a:cubicBezTo>
                    <a:cubicBezTo>
                      <a:pt x="179" y="89"/>
                      <a:pt x="179" y="89"/>
                      <a:pt x="179" y="88"/>
                    </a:cubicBezTo>
                    <a:cubicBezTo>
                      <a:pt x="180" y="87"/>
                      <a:pt x="148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4" name="Freeform 240">
                <a:extLst>
                  <a:ext uri="{FF2B5EF4-FFF2-40B4-BE49-F238E27FC236}">
                    <a16:creationId xmlns:a16="http://schemas.microsoft.com/office/drawing/2014/main" id="{A95A11DE-0185-4A84-B7E5-9CF99E87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6 w 180"/>
                  <a:gd name="T1" fmla="*/ 105 h 285"/>
                  <a:gd name="T2" fmla="*/ 173 w 180"/>
                  <a:gd name="T3" fmla="*/ 85 h 285"/>
                  <a:gd name="T4" fmla="*/ 172 w 180"/>
                  <a:gd name="T5" fmla="*/ 86 h 285"/>
                  <a:gd name="T6" fmla="*/ 178 w 180"/>
                  <a:gd name="T7" fmla="*/ 89 h 285"/>
                  <a:gd name="T8" fmla="*/ 22 w 180"/>
                  <a:gd name="T9" fmla="*/ 1 h 285"/>
                  <a:gd name="T10" fmla="*/ 48 w 180"/>
                  <a:gd name="T11" fmla="*/ 2 h 285"/>
                  <a:gd name="T12" fmla="*/ 70 w 180"/>
                  <a:gd name="T13" fmla="*/ 5 h 285"/>
                  <a:gd name="T14" fmla="*/ 90 w 180"/>
                  <a:gd name="T15" fmla="*/ 11 h 285"/>
                  <a:gd name="T16" fmla="*/ 108 w 180"/>
                  <a:gd name="T17" fmla="*/ 18 h 285"/>
                  <a:gd name="T18" fmla="*/ 123 w 180"/>
                  <a:gd name="T19" fmla="*/ 26 h 285"/>
                  <a:gd name="T20" fmla="*/ 137 w 180"/>
                  <a:gd name="T21" fmla="*/ 35 h 285"/>
                  <a:gd name="T22" fmla="*/ 148 w 180"/>
                  <a:gd name="T23" fmla="*/ 46 h 285"/>
                  <a:gd name="T24" fmla="*/ 159 w 180"/>
                  <a:gd name="T25" fmla="*/ 56 h 285"/>
                  <a:gd name="T26" fmla="*/ 167 w 180"/>
                  <a:gd name="T27" fmla="*/ 67 h 285"/>
                  <a:gd name="T28" fmla="*/ 175 w 180"/>
                  <a:gd name="T29" fmla="*/ 78 h 285"/>
                  <a:gd name="T30" fmla="*/ 176 w 180"/>
                  <a:gd name="T31" fmla="*/ 79 h 285"/>
                  <a:gd name="T32" fmla="*/ 178 w 180"/>
                  <a:gd name="T33" fmla="*/ 82 h 285"/>
                  <a:gd name="T34" fmla="*/ 179 w 180"/>
                  <a:gd name="T35" fmla="*/ 85 h 285"/>
                  <a:gd name="T36" fmla="*/ 180 w 180"/>
                  <a:gd name="T37" fmla="*/ 89 h 285"/>
                  <a:gd name="T38" fmla="*/ 180 w 180"/>
                  <a:gd name="T39" fmla="*/ 90 h 285"/>
                  <a:gd name="T40" fmla="*/ 178 w 180"/>
                  <a:gd name="T41" fmla="*/ 92 h 285"/>
                  <a:gd name="T42" fmla="*/ 177 w 180"/>
                  <a:gd name="T43" fmla="*/ 92 h 285"/>
                  <a:gd name="T44" fmla="*/ 175 w 180"/>
                  <a:gd name="T45" fmla="*/ 92 h 285"/>
                  <a:gd name="T46" fmla="*/ 174 w 180"/>
                  <a:gd name="T47" fmla="*/ 92 h 285"/>
                  <a:gd name="T48" fmla="*/ 172 w 180"/>
                  <a:gd name="T49" fmla="*/ 92 h 285"/>
                  <a:gd name="T50" fmla="*/ 170 w 180"/>
                  <a:gd name="T51" fmla="*/ 92 h 285"/>
                  <a:gd name="T52" fmla="*/ 169 w 180"/>
                  <a:gd name="T53" fmla="*/ 92 h 285"/>
                  <a:gd name="T54" fmla="*/ 167 w 180"/>
                  <a:gd name="T55" fmla="*/ 91 h 285"/>
                  <a:gd name="T56" fmla="*/ 164 w 180"/>
                  <a:gd name="T57" fmla="*/ 91 h 285"/>
                  <a:gd name="T58" fmla="*/ 162 w 180"/>
                  <a:gd name="T59" fmla="*/ 91 h 285"/>
                  <a:gd name="T60" fmla="*/ 160 w 180"/>
                  <a:gd name="T61" fmla="*/ 90 h 285"/>
                  <a:gd name="T62" fmla="*/ 157 w 180"/>
                  <a:gd name="T63" fmla="*/ 90 h 285"/>
                  <a:gd name="T64" fmla="*/ 155 w 180"/>
                  <a:gd name="T65" fmla="*/ 89 h 285"/>
                  <a:gd name="T66" fmla="*/ 152 w 180"/>
                  <a:gd name="T67" fmla="*/ 89 h 285"/>
                  <a:gd name="T68" fmla="*/ 149 w 180"/>
                  <a:gd name="T69" fmla="*/ 89 h 285"/>
                  <a:gd name="T70" fmla="*/ 147 w 180"/>
                  <a:gd name="T71" fmla="*/ 88 h 285"/>
                  <a:gd name="T72" fmla="*/ 144 w 180"/>
                  <a:gd name="T73" fmla="*/ 88 h 285"/>
                  <a:gd name="T74" fmla="*/ 141 w 180"/>
                  <a:gd name="T75" fmla="*/ 87 h 285"/>
                  <a:gd name="T76" fmla="*/ 138 w 180"/>
                  <a:gd name="T77" fmla="*/ 87 h 285"/>
                  <a:gd name="T78" fmla="*/ 135 w 180"/>
                  <a:gd name="T79" fmla="*/ 87 h 285"/>
                  <a:gd name="T80" fmla="*/ 131 w 180"/>
                  <a:gd name="T81" fmla="*/ 87 h 285"/>
                  <a:gd name="T82" fmla="*/ 128 w 180"/>
                  <a:gd name="T83" fmla="*/ 86 h 285"/>
                  <a:gd name="T84" fmla="*/ 125 w 180"/>
                  <a:gd name="T85" fmla="*/ 86 h 285"/>
                  <a:gd name="T86" fmla="*/ 119 w 180"/>
                  <a:gd name="T87" fmla="*/ 86 h 285"/>
                  <a:gd name="T88" fmla="*/ 111 w 180"/>
                  <a:gd name="T89" fmla="*/ 87 h 285"/>
                  <a:gd name="T90" fmla="*/ 103 w 180"/>
                  <a:gd name="T91" fmla="*/ 88 h 285"/>
                  <a:gd name="T92" fmla="*/ 95 w 180"/>
                  <a:gd name="T93" fmla="*/ 90 h 285"/>
                  <a:gd name="T94" fmla="*/ 87 w 180"/>
                  <a:gd name="T95" fmla="*/ 93 h 285"/>
                  <a:gd name="T96" fmla="*/ 79 w 180"/>
                  <a:gd name="T97" fmla="*/ 98 h 285"/>
                  <a:gd name="T98" fmla="*/ 72 w 180"/>
                  <a:gd name="T99" fmla="*/ 103 h 285"/>
                  <a:gd name="T100" fmla="*/ 65 w 180"/>
                  <a:gd name="T101" fmla="*/ 110 h 285"/>
                  <a:gd name="T102" fmla="*/ 59 w 180"/>
                  <a:gd name="T103" fmla="*/ 118 h 285"/>
                  <a:gd name="T104" fmla="*/ 53 w 180"/>
                  <a:gd name="T105" fmla="*/ 128 h 285"/>
                  <a:gd name="T106" fmla="*/ 50 w 180"/>
                  <a:gd name="T107" fmla="*/ 133 h 285"/>
                  <a:gd name="T108" fmla="*/ 38 w 180"/>
                  <a:gd name="T109" fmla="*/ 160 h 285"/>
                  <a:gd name="T110" fmla="*/ 28 w 180"/>
                  <a:gd name="T111" fmla="*/ 185 h 285"/>
                  <a:gd name="T112" fmla="*/ 21 w 180"/>
                  <a:gd name="T113" fmla="*/ 207 h 285"/>
                  <a:gd name="T114" fmla="*/ 15 w 180"/>
                  <a:gd name="T115" fmla="*/ 227 h 285"/>
                  <a:gd name="T116" fmla="*/ 10 w 180"/>
                  <a:gd name="T117" fmla="*/ 243 h 285"/>
                  <a:gd name="T118" fmla="*/ 7 w 180"/>
                  <a:gd name="T119" fmla="*/ 258 h 285"/>
                  <a:gd name="T120" fmla="*/ 3 w 180"/>
                  <a:gd name="T121" fmla="*/ 278 h 285"/>
                  <a:gd name="T122" fmla="*/ 2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0"/>
                      <a:pt x="29" y="147"/>
                      <a:pt x="66" y="105"/>
                    </a:cubicBezTo>
                    <a:cubicBezTo>
                      <a:pt x="80" y="88"/>
                      <a:pt x="99" y="83"/>
                      <a:pt x="106" y="82"/>
                    </a:cubicBezTo>
                    <a:cubicBezTo>
                      <a:pt x="129" y="78"/>
                      <a:pt x="151" y="88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5" y="90"/>
                      <a:pt x="178" y="89"/>
                    </a:cubicBezTo>
                    <a:cubicBezTo>
                      <a:pt x="179" y="89"/>
                      <a:pt x="179" y="89"/>
                      <a:pt x="180" y="89"/>
                    </a:cubicBezTo>
                    <a:cubicBezTo>
                      <a:pt x="180" y="88"/>
                      <a:pt x="150" y="3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5" name="Freeform 241">
                <a:extLst>
                  <a:ext uri="{FF2B5EF4-FFF2-40B4-BE49-F238E27FC236}">
                    <a16:creationId xmlns:a16="http://schemas.microsoft.com/office/drawing/2014/main" id="{CD147A09-7D9D-422A-85E3-66EDE9E2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6 w 180"/>
                  <a:gd name="T1" fmla="*/ 105 h 285"/>
                  <a:gd name="T2" fmla="*/ 173 w 180"/>
                  <a:gd name="T3" fmla="*/ 86 h 285"/>
                  <a:gd name="T4" fmla="*/ 174 w 180"/>
                  <a:gd name="T5" fmla="*/ 85 h 285"/>
                  <a:gd name="T6" fmla="*/ 173 w 180"/>
                  <a:gd name="T7" fmla="*/ 86 h 285"/>
                  <a:gd name="T8" fmla="*/ 22 w 180"/>
                  <a:gd name="T9" fmla="*/ 1 h 285"/>
                  <a:gd name="T10" fmla="*/ 48 w 180"/>
                  <a:gd name="T11" fmla="*/ 2 h 285"/>
                  <a:gd name="T12" fmla="*/ 70 w 180"/>
                  <a:gd name="T13" fmla="*/ 5 h 285"/>
                  <a:gd name="T14" fmla="*/ 90 w 180"/>
                  <a:gd name="T15" fmla="*/ 11 h 285"/>
                  <a:gd name="T16" fmla="*/ 108 w 180"/>
                  <a:gd name="T17" fmla="*/ 18 h 285"/>
                  <a:gd name="T18" fmla="*/ 123 w 180"/>
                  <a:gd name="T19" fmla="*/ 26 h 285"/>
                  <a:gd name="T20" fmla="*/ 137 w 180"/>
                  <a:gd name="T21" fmla="*/ 35 h 285"/>
                  <a:gd name="T22" fmla="*/ 148 w 180"/>
                  <a:gd name="T23" fmla="*/ 46 h 285"/>
                  <a:gd name="T24" fmla="*/ 159 w 180"/>
                  <a:gd name="T25" fmla="*/ 56 h 285"/>
                  <a:gd name="T26" fmla="*/ 167 w 180"/>
                  <a:gd name="T27" fmla="*/ 67 h 285"/>
                  <a:gd name="T28" fmla="*/ 175 w 180"/>
                  <a:gd name="T29" fmla="*/ 78 h 285"/>
                  <a:gd name="T30" fmla="*/ 176 w 180"/>
                  <a:gd name="T31" fmla="*/ 79 h 285"/>
                  <a:gd name="T32" fmla="*/ 178 w 180"/>
                  <a:gd name="T33" fmla="*/ 82 h 285"/>
                  <a:gd name="T34" fmla="*/ 179 w 180"/>
                  <a:gd name="T35" fmla="*/ 85 h 285"/>
                  <a:gd name="T36" fmla="*/ 180 w 180"/>
                  <a:gd name="T37" fmla="*/ 89 h 285"/>
                  <a:gd name="T38" fmla="*/ 180 w 180"/>
                  <a:gd name="T39" fmla="*/ 90 h 285"/>
                  <a:gd name="T40" fmla="*/ 178 w 180"/>
                  <a:gd name="T41" fmla="*/ 92 h 285"/>
                  <a:gd name="T42" fmla="*/ 177 w 180"/>
                  <a:gd name="T43" fmla="*/ 92 h 285"/>
                  <a:gd name="T44" fmla="*/ 175 w 180"/>
                  <a:gd name="T45" fmla="*/ 92 h 285"/>
                  <a:gd name="T46" fmla="*/ 174 w 180"/>
                  <a:gd name="T47" fmla="*/ 92 h 285"/>
                  <a:gd name="T48" fmla="*/ 172 w 180"/>
                  <a:gd name="T49" fmla="*/ 92 h 285"/>
                  <a:gd name="T50" fmla="*/ 170 w 180"/>
                  <a:gd name="T51" fmla="*/ 92 h 285"/>
                  <a:gd name="T52" fmla="*/ 169 w 180"/>
                  <a:gd name="T53" fmla="*/ 92 h 285"/>
                  <a:gd name="T54" fmla="*/ 167 w 180"/>
                  <a:gd name="T55" fmla="*/ 91 h 285"/>
                  <a:gd name="T56" fmla="*/ 164 w 180"/>
                  <a:gd name="T57" fmla="*/ 91 h 285"/>
                  <a:gd name="T58" fmla="*/ 162 w 180"/>
                  <a:gd name="T59" fmla="*/ 91 h 285"/>
                  <a:gd name="T60" fmla="*/ 160 w 180"/>
                  <a:gd name="T61" fmla="*/ 90 h 285"/>
                  <a:gd name="T62" fmla="*/ 157 w 180"/>
                  <a:gd name="T63" fmla="*/ 90 h 285"/>
                  <a:gd name="T64" fmla="*/ 155 w 180"/>
                  <a:gd name="T65" fmla="*/ 89 h 285"/>
                  <a:gd name="T66" fmla="*/ 152 w 180"/>
                  <a:gd name="T67" fmla="*/ 89 h 285"/>
                  <a:gd name="T68" fmla="*/ 149 w 180"/>
                  <a:gd name="T69" fmla="*/ 89 h 285"/>
                  <a:gd name="T70" fmla="*/ 147 w 180"/>
                  <a:gd name="T71" fmla="*/ 88 h 285"/>
                  <a:gd name="T72" fmla="*/ 144 w 180"/>
                  <a:gd name="T73" fmla="*/ 88 h 285"/>
                  <a:gd name="T74" fmla="*/ 141 w 180"/>
                  <a:gd name="T75" fmla="*/ 87 h 285"/>
                  <a:gd name="T76" fmla="*/ 138 w 180"/>
                  <a:gd name="T77" fmla="*/ 87 h 285"/>
                  <a:gd name="T78" fmla="*/ 135 w 180"/>
                  <a:gd name="T79" fmla="*/ 87 h 285"/>
                  <a:gd name="T80" fmla="*/ 131 w 180"/>
                  <a:gd name="T81" fmla="*/ 87 h 285"/>
                  <a:gd name="T82" fmla="*/ 128 w 180"/>
                  <a:gd name="T83" fmla="*/ 86 h 285"/>
                  <a:gd name="T84" fmla="*/ 125 w 180"/>
                  <a:gd name="T85" fmla="*/ 86 h 285"/>
                  <a:gd name="T86" fmla="*/ 119 w 180"/>
                  <a:gd name="T87" fmla="*/ 86 h 285"/>
                  <a:gd name="T88" fmla="*/ 111 w 180"/>
                  <a:gd name="T89" fmla="*/ 87 h 285"/>
                  <a:gd name="T90" fmla="*/ 103 w 180"/>
                  <a:gd name="T91" fmla="*/ 88 h 285"/>
                  <a:gd name="T92" fmla="*/ 95 w 180"/>
                  <a:gd name="T93" fmla="*/ 90 h 285"/>
                  <a:gd name="T94" fmla="*/ 87 w 180"/>
                  <a:gd name="T95" fmla="*/ 93 h 285"/>
                  <a:gd name="T96" fmla="*/ 79 w 180"/>
                  <a:gd name="T97" fmla="*/ 98 h 285"/>
                  <a:gd name="T98" fmla="*/ 72 w 180"/>
                  <a:gd name="T99" fmla="*/ 103 h 285"/>
                  <a:gd name="T100" fmla="*/ 65 w 180"/>
                  <a:gd name="T101" fmla="*/ 110 h 285"/>
                  <a:gd name="T102" fmla="*/ 59 w 180"/>
                  <a:gd name="T103" fmla="*/ 118 h 285"/>
                  <a:gd name="T104" fmla="*/ 53 w 180"/>
                  <a:gd name="T105" fmla="*/ 128 h 285"/>
                  <a:gd name="T106" fmla="*/ 50 w 180"/>
                  <a:gd name="T107" fmla="*/ 133 h 285"/>
                  <a:gd name="T108" fmla="*/ 38 w 180"/>
                  <a:gd name="T109" fmla="*/ 160 h 285"/>
                  <a:gd name="T110" fmla="*/ 28 w 180"/>
                  <a:gd name="T111" fmla="*/ 185 h 285"/>
                  <a:gd name="T112" fmla="*/ 21 w 180"/>
                  <a:gd name="T113" fmla="*/ 207 h 285"/>
                  <a:gd name="T114" fmla="*/ 15 w 180"/>
                  <a:gd name="T115" fmla="*/ 227 h 285"/>
                  <a:gd name="T116" fmla="*/ 10 w 180"/>
                  <a:gd name="T117" fmla="*/ 243 h 285"/>
                  <a:gd name="T118" fmla="*/ 7 w 180"/>
                  <a:gd name="T119" fmla="*/ 258 h 285"/>
                  <a:gd name="T120" fmla="*/ 3 w 180"/>
                  <a:gd name="T121" fmla="*/ 278 h 285"/>
                  <a:gd name="T122" fmla="*/ 2 w 180"/>
                  <a:gd name="T12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85">
                    <a:moveTo>
                      <a:pt x="1" y="285"/>
                    </a:moveTo>
                    <a:cubicBezTo>
                      <a:pt x="0" y="281"/>
                      <a:pt x="30" y="147"/>
                      <a:pt x="66" y="105"/>
                    </a:cubicBezTo>
                    <a:cubicBezTo>
                      <a:pt x="94" y="73"/>
                      <a:pt x="138" y="80"/>
                      <a:pt x="162" y="85"/>
                    </a:cubicBezTo>
                    <a:cubicBezTo>
                      <a:pt x="171" y="86"/>
                      <a:pt x="171" y="86"/>
                      <a:pt x="173" y="86"/>
                    </a:cubicBezTo>
                    <a:cubicBezTo>
                      <a:pt x="173" y="85"/>
                      <a:pt x="173" y="85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7" y="92"/>
                      <a:pt x="179" y="89"/>
                    </a:cubicBezTo>
                    <a:cubicBezTo>
                      <a:pt x="180" y="88"/>
                      <a:pt x="152" y="3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1" y="28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6" name="Freeform 242">
                <a:extLst>
                  <a:ext uri="{FF2B5EF4-FFF2-40B4-BE49-F238E27FC236}">
                    <a16:creationId xmlns:a16="http://schemas.microsoft.com/office/drawing/2014/main" id="{7CA229B6-25D2-4DB9-99C0-94128E328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46" cy="390"/>
              </a:xfrm>
              <a:custGeom>
                <a:avLst/>
                <a:gdLst>
                  <a:gd name="T0" fmla="*/ 65 w 180"/>
                  <a:gd name="T1" fmla="*/ 106 h 285"/>
                  <a:gd name="T2" fmla="*/ 173 w 180"/>
                  <a:gd name="T3" fmla="*/ 86 h 285"/>
                  <a:gd name="T4" fmla="*/ 174 w 180"/>
                  <a:gd name="T5" fmla="*/ 85 h 285"/>
                  <a:gd name="T6" fmla="*/ 173 w 180"/>
                  <a:gd name="T7" fmla="*/ 86 h 285"/>
                  <a:gd name="T8" fmla="*/ 180 w 180"/>
                  <a:gd name="T9" fmla="*/ 88 h 285"/>
                  <a:gd name="T10" fmla="*/ 22 w 180"/>
                  <a:gd name="T11" fmla="*/ 0 h 285"/>
                  <a:gd name="T12" fmla="*/ 59 w 180"/>
                  <a:gd name="T13" fmla="*/ 3 h 285"/>
                  <a:gd name="T14" fmla="*/ 81 w 180"/>
                  <a:gd name="T15" fmla="*/ 8 h 285"/>
                  <a:gd name="T16" fmla="*/ 99 w 180"/>
                  <a:gd name="T17" fmla="*/ 14 h 285"/>
                  <a:gd name="T18" fmla="*/ 116 w 180"/>
                  <a:gd name="T19" fmla="*/ 22 h 285"/>
                  <a:gd name="T20" fmla="*/ 130 w 180"/>
                  <a:gd name="T21" fmla="*/ 31 h 285"/>
                  <a:gd name="T22" fmla="*/ 143 w 180"/>
                  <a:gd name="T23" fmla="*/ 40 h 285"/>
                  <a:gd name="T24" fmla="*/ 154 w 180"/>
                  <a:gd name="T25" fmla="*/ 51 h 285"/>
                  <a:gd name="T26" fmla="*/ 163 w 180"/>
                  <a:gd name="T27" fmla="*/ 62 h 285"/>
                  <a:gd name="T28" fmla="*/ 171 w 180"/>
                  <a:gd name="T29" fmla="*/ 72 h 285"/>
                  <a:gd name="T30" fmla="*/ 175 w 180"/>
                  <a:gd name="T31" fmla="*/ 78 h 285"/>
                  <a:gd name="T32" fmla="*/ 177 w 180"/>
                  <a:gd name="T33" fmla="*/ 81 h 285"/>
                  <a:gd name="T34" fmla="*/ 179 w 180"/>
                  <a:gd name="T35" fmla="*/ 84 h 285"/>
                  <a:gd name="T36" fmla="*/ 180 w 180"/>
                  <a:gd name="T37" fmla="*/ 88 h 285"/>
                  <a:gd name="T38" fmla="*/ 180 w 180"/>
                  <a:gd name="T39" fmla="*/ 89 h 285"/>
                  <a:gd name="T40" fmla="*/ 179 w 180"/>
                  <a:gd name="T41" fmla="*/ 91 h 285"/>
                  <a:gd name="T42" fmla="*/ 178 w 180"/>
                  <a:gd name="T43" fmla="*/ 92 h 285"/>
                  <a:gd name="T44" fmla="*/ 176 w 180"/>
                  <a:gd name="T45" fmla="*/ 92 h 285"/>
                  <a:gd name="T46" fmla="*/ 174 w 180"/>
                  <a:gd name="T47" fmla="*/ 92 h 285"/>
                  <a:gd name="T48" fmla="*/ 173 w 180"/>
                  <a:gd name="T49" fmla="*/ 92 h 285"/>
                  <a:gd name="T50" fmla="*/ 171 w 180"/>
                  <a:gd name="T51" fmla="*/ 92 h 285"/>
                  <a:gd name="T52" fmla="*/ 170 w 180"/>
                  <a:gd name="T53" fmla="*/ 92 h 285"/>
                  <a:gd name="T54" fmla="*/ 168 w 180"/>
                  <a:gd name="T55" fmla="*/ 92 h 285"/>
                  <a:gd name="T56" fmla="*/ 166 w 180"/>
                  <a:gd name="T57" fmla="*/ 91 h 285"/>
                  <a:gd name="T58" fmla="*/ 163 w 180"/>
                  <a:gd name="T59" fmla="*/ 91 h 285"/>
                  <a:gd name="T60" fmla="*/ 161 w 180"/>
                  <a:gd name="T61" fmla="*/ 91 h 285"/>
                  <a:gd name="T62" fmla="*/ 159 w 180"/>
                  <a:gd name="T63" fmla="*/ 90 h 285"/>
                  <a:gd name="T64" fmla="*/ 156 w 180"/>
                  <a:gd name="T65" fmla="*/ 90 h 285"/>
                  <a:gd name="T66" fmla="*/ 154 w 180"/>
                  <a:gd name="T67" fmla="*/ 89 h 285"/>
                  <a:gd name="T68" fmla="*/ 151 w 180"/>
                  <a:gd name="T69" fmla="*/ 89 h 285"/>
                  <a:gd name="T70" fmla="*/ 148 w 180"/>
                  <a:gd name="T71" fmla="*/ 88 h 285"/>
                  <a:gd name="T72" fmla="*/ 145 w 180"/>
                  <a:gd name="T73" fmla="*/ 88 h 285"/>
                  <a:gd name="T74" fmla="*/ 142 w 180"/>
                  <a:gd name="T75" fmla="*/ 88 h 285"/>
                  <a:gd name="T76" fmla="*/ 139 w 180"/>
                  <a:gd name="T77" fmla="*/ 87 h 285"/>
                  <a:gd name="T78" fmla="*/ 136 w 180"/>
                  <a:gd name="T79" fmla="*/ 87 h 285"/>
                  <a:gd name="T80" fmla="*/ 133 w 180"/>
                  <a:gd name="T81" fmla="*/ 87 h 285"/>
                  <a:gd name="T82" fmla="*/ 130 w 180"/>
                  <a:gd name="T83" fmla="*/ 86 h 285"/>
                  <a:gd name="T84" fmla="*/ 127 w 180"/>
                  <a:gd name="T85" fmla="*/ 86 h 285"/>
                  <a:gd name="T86" fmla="*/ 123 w 180"/>
                  <a:gd name="T87" fmla="*/ 86 h 285"/>
                  <a:gd name="T88" fmla="*/ 115 w 180"/>
                  <a:gd name="T89" fmla="*/ 87 h 285"/>
                  <a:gd name="T90" fmla="*/ 107 w 180"/>
                  <a:gd name="T91" fmla="*/ 88 h 285"/>
                  <a:gd name="T92" fmla="*/ 99 w 180"/>
                  <a:gd name="T93" fmla="*/ 89 h 285"/>
                  <a:gd name="T94" fmla="*/ 91 w 180"/>
                  <a:gd name="T95" fmla="*/ 92 h 285"/>
                  <a:gd name="T96" fmla="*/ 83 w 180"/>
                  <a:gd name="T97" fmla="*/ 95 h 285"/>
                  <a:gd name="T98" fmla="*/ 76 w 180"/>
                  <a:gd name="T99" fmla="*/ 100 h 285"/>
                  <a:gd name="T100" fmla="*/ 69 w 180"/>
                  <a:gd name="T101" fmla="*/ 106 h 285"/>
                  <a:gd name="T102" fmla="*/ 62 w 180"/>
                  <a:gd name="T103" fmla="*/ 114 h 285"/>
                  <a:gd name="T104" fmla="*/ 56 w 180"/>
                  <a:gd name="T105" fmla="*/ 123 h 285"/>
                  <a:gd name="T106" fmla="*/ 50 w 180"/>
                  <a:gd name="T107" fmla="*/ 133 h 285"/>
                  <a:gd name="T108" fmla="*/ 44 w 180"/>
                  <a:gd name="T109" fmla="*/ 147 h 285"/>
                  <a:gd name="T110" fmla="*/ 33 w 180"/>
                  <a:gd name="T111" fmla="*/ 173 h 285"/>
                  <a:gd name="T112" fmla="*/ 24 w 180"/>
                  <a:gd name="T113" fmla="*/ 196 h 285"/>
                  <a:gd name="T114" fmla="*/ 17 w 180"/>
                  <a:gd name="T115" fmla="*/ 217 h 285"/>
                  <a:gd name="T116" fmla="*/ 12 w 180"/>
                  <a:gd name="T117" fmla="*/ 235 h 285"/>
                  <a:gd name="T118" fmla="*/ 8 w 180"/>
                  <a:gd name="T119" fmla="*/ 251 h 285"/>
                  <a:gd name="T120" fmla="*/ 5 w 180"/>
                  <a:gd name="T121" fmla="*/ 264 h 285"/>
                  <a:gd name="T122" fmla="*/ 2 w 180"/>
                  <a:gd name="T123" fmla="*/ 281 h 285"/>
                  <a:gd name="T124" fmla="*/ 2 w 180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0" h="285">
                    <a:moveTo>
                      <a:pt x="2" y="285"/>
                    </a:moveTo>
                    <a:cubicBezTo>
                      <a:pt x="0" y="280"/>
                      <a:pt x="31" y="146"/>
                      <a:pt x="65" y="106"/>
                    </a:cubicBezTo>
                    <a:cubicBezTo>
                      <a:pt x="94" y="73"/>
                      <a:pt x="136" y="81"/>
                      <a:pt x="162" y="85"/>
                    </a:cubicBezTo>
                    <a:cubicBezTo>
                      <a:pt x="171" y="87"/>
                      <a:pt x="171" y="87"/>
                      <a:pt x="173" y="86"/>
                    </a:cubicBezTo>
                    <a:cubicBezTo>
                      <a:pt x="173" y="85"/>
                      <a:pt x="173" y="85"/>
                      <a:pt x="173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6" y="91"/>
                      <a:pt x="179" y="90"/>
                    </a:cubicBezTo>
                    <a:cubicBezTo>
                      <a:pt x="179" y="90"/>
                      <a:pt x="180" y="89"/>
                      <a:pt x="180" y="88"/>
                    </a:cubicBezTo>
                    <a:cubicBezTo>
                      <a:pt x="180" y="88"/>
                      <a:pt x="146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7" name="Freeform 243">
                <a:extLst>
                  <a:ext uri="{FF2B5EF4-FFF2-40B4-BE49-F238E27FC236}">
                    <a16:creationId xmlns:a16="http://schemas.microsoft.com/office/drawing/2014/main" id="{E8D04D4D-D231-4B96-AC13-10776DC7D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0" cy="390"/>
              </a:xfrm>
              <a:custGeom>
                <a:avLst/>
                <a:gdLst>
                  <a:gd name="T0" fmla="*/ 63 w 183"/>
                  <a:gd name="T1" fmla="*/ 109 h 285"/>
                  <a:gd name="T2" fmla="*/ 173 w 183"/>
                  <a:gd name="T3" fmla="*/ 86 h 285"/>
                  <a:gd name="T4" fmla="*/ 174 w 183"/>
                  <a:gd name="T5" fmla="*/ 85 h 285"/>
                  <a:gd name="T6" fmla="*/ 173 w 183"/>
                  <a:gd name="T7" fmla="*/ 86 h 285"/>
                  <a:gd name="T8" fmla="*/ 24 w 183"/>
                  <a:gd name="T9" fmla="*/ 1 h 285"/>
                  <a:gd name="T10" fmla="*/ 22 w 183"/>
                  <a:gd name="T11" fmla="*/ 0 h 285"/>
                  <a:gd name="T12" fmla="*/ 59 w 183"/>
                  <a:gd name="T13" fmla="*/ 3 h 285"/>
                  <a:gd name="T14" fmla="*/ 81 w 183"/>
                  <a:gd name="T15" fmla="*/ 8 h 285"/>
                  <a:gd name="T16" fmla="*/ 99 w 183"/>
                  <a:gd name="T17" fmla="*/ 14 h 285"/>
                  <a:gd name="T18" fmla="*/ 116 w 183"/>
                  <a:gd name="T19" fmla="*/ 22 h 285"/>
                  <a:gd name="T20" fmla="*/ 130 w 183"/>
                  <a:gd name="T21" fmla="*/ 31 h 285"/>
                  <a:gd name="T22" fmla="*/ 143 w 183"/>
                  <a:gd name="T23" fmla="*/ 40 h 285"/>
                  <a:gd name="T24" fmla="*/ 154 w 183"/>
                  <a:gd name="T25" fmla="*/ 51 h 285"/>
                  <a:gd name="T26" fmla="*/ 163 w 183"/>
                  <a:gd name="T27" fmla="*/ 62 h 285"/>
                  <a:gd name="T28" fmla="*/ 171 w 183"/>
                  <a:gd name="T29" fmla="*/ 72 h 285"/>
                  <a:gd name="T30" fmla="*/ 175 w 183"/>
                  <a:gd name="T31" fmla="*/ 78 h 285"/>
                  <a:gd name="T32" fmla="*/ 177 w 183"/>
                  <a:gd name="T33" fmla="*/ 81 h 285"/>
                  <a:gd name="T34" fmla="*/ 179 w 183"/>
                  <a:gd name="T35" fmla="*/ 84 h 285"/>
                  <a:gd name="T36" fmla="*/ 180 w 183"/>
                  <a:gd name="T37" fmla="*/ 88 h 285"/>
                  <a:gd name="T38" fmla="*/ 180 w 183"/>
                  <a:gd name="T39" fmla="*/ 89 h 285"/>
                  <a:gd name="T40" fmla="*/ 179 w 183"/>
                  <a:gd name="T41" fmla="*/ 91 h 285"/>
                  <a:gd name="T42" fmla="*/ 178 w 183"/>
                  <a:gd name="T43" fmla="*/ 92 h 285"/>
                  <a:gd name="T44" fmla="*/ 176 w 183"/>
                  <a:gd name="T45" fmla="*/ 92 h 285"/>
                  <a:gd name="T46" fmla="*/ 174 w 183"/>
                  <a:gd name="T47" fmla="*/ 92 h 285"/>
                  <a:gd name="T48" fmla="*/ 173 w 183"/>
                  <a:gd name="T49" fmla="*/ 92 h 285"/>
                  <a:gd name="T50" fmla="*/ 171 w 183"/>
                  <a:gd name="T51" fmla="*/ 92 h 285"/>
                  <a:gd name="T52" fmla="*/ 170 w 183"/>
                  <a:gd name="T53" fmla="*/ 92 h 285"/>
                  <a:gd name="T54" fmla="*/ 168 w 183"/>
                  <a:gd name="T55" fmla="*/ 92 h 285"/>
                  <a:gd name="T56" fmla="*/ 166 w 183"/>
                  <a:gd name="T57" fmla="*/ 91 h 285"/>
                  <a:gd name="T58" fmla="*/ 163 w 183"/>
                  <a:gd name="T59" fmla="*/ 91 h 285"/>
                  <a:gd name="T60" fmla="*/ 161 w 183"/>
                  <a:gd name="T61" fmla="*/ 91 h 285"/>
                  <a:gd name="T62" fmla="*/ 159 w 183"/>
                  <a:gd name="T63" fmla="*/ 90 h 285"/>
                  <a:gd name="T64" fmla="*/ 156 w 183"/>
                  <a:gd name="T65" fmla="*/ 90 h 285"/>
                  <a:gd name="T66" fmla="*/ 154 w 183"/>
                  <a:gd name="T67" fmla="*/ 89 h 285"/>
                  <a:gd name="T68" fmla="*/ 151 w 183"/>
                  <a:gd name="T69" fmla="*/ 89 h 285"/>
                  <a:gd name="T70" fmla="*/ 148 w 183"/>
                  <a:gd name="T71" fmla="*/ 88 h 285"/>
                  <a:gd name="T72" fmla="*/ 145 w 183"/>
                  <a:gd name="T73" fmla="*/ 88 h 285"/>
                  <a:gd name="T74" fmla="*/ 142 w 183"/>
                  <a:gd name="T75" fmla="*/ 88 h 285"/>
                  <a:gd name="T76" fmla="*/ 139 w 183"/>
                  <a:gd name="T77" fmla="*/ 87 h 285"/>
                  <a:gd name="T78" fmla="*/ 136 w 183"/>
                  <a:gd name="T79" fmla="*/ 87 h 285"/>
                  <a:gd name="T80" fmla="*/ 133 w 183"/>
                  <a:gd name="T81" fmla="*/ 87 h 285"/>
                  <a:gd name="T82" fmla="*/ 130 w 183"/>
                  <a:gd name="T83" fmla="*/ 86 h 285"/>
                  <a:gd name="T84" fmla="*/ 127 w 183"/>
                  <a:gd name="T85" fmla="*/ 86 h 285"/>
                  <a:gd name="T86" fmla="*/ 123 w 183"/>
                  <a:gd name="T87" fmla="*/ 86 h 285"/>
                  <a:gd name="T88" fmla="*/ 115 w 183"/>
                  <a:gd name="T89" fmla="*/ 87 h 285"/>
                  <a:gd name="T90" fmla="*/ 107 w 183"/>
                  <a:gd name="T91" fmla="*/ 88 h 285"/>
                  <a:gd name="T92" fmla="*/ 99 w 183"/>
                  <a:gd name="T93" fmla="*/ 89 h 285"/>
                  <a:gd name="T94" fmla="*/ 91 w 183"/>
                  <a:gd name="T95" fmla="*/ 92 h 285"/>
                  <a:gd name="T96" fmla="*/ 83 w 183"/>
                  <a:gd name="T97" fmla="*/ 95 h 285"/>
                  <a:gd name="T98" fmla="*/ 76 w 183"/>
                  <a:gd name="T99" fmla="*/ 100 h 285"/>
                  <a:gd name="T100" fmla="*/ 69 w 183"/>
                  <a:gd name="T101" fmla="*/ 106 h 285"/>
                  <a:gd name="T102" fmla="*/ 62 w 183"/>
                  <a:gd name="T103" fmla="*/ 114 h 285"/>
                  <a:gd name="T104" fmla="*/ 56 w 183"/>
                  <a:gd name="T105" fmla="*/ 123 h 285"/>
                  <a:gd name="T106" fmla="*/ 50 w 183"/>
                  <a:gd name="T107" fmla="*/ 133 h 285"/>
                  <a:gd name="T108" fmla="*/ 44 w 183"/>
                  <a:gd name="T109" fmla="*/ 147 h 285"/>
                  <a:gd name="T110" fmla="*/ 33 w 183"/>
                  <a:gd name="T111" fmla="*/ 173 h 285"/>
                  <a:gd name="T112" fmla="*/ 24 w 183"/>
                  <a:gd name="T113" fmla="*/ 196 h 285"/>
                  <a:gd name="T114" fmla="*/ 17 w 183"/>
                  <a:gd name="T115" fmla="*/ 217 h 285"/>
                  <a:gd name="T116" fmla="*/ 12 w 183"/>
                  <a:gd name="T117" fmla="*/ 235 h 285"/>
                  <a:gd name="T118" fmla="*/ 8 w 183"/>
                  <a:gd name="T119" fmla="*/ 251 h 285"/>
                  <a:gd name="T120" fmla="*/ 5 w 183"/>
                  <a:gd name="T121" fmla="*/ 264 h 285"/>
                  <a:gd name="T122" fmla="*/ 2 w 183"/>
                  <a:gd name="T123" fmla="*/ 281 h 285"/>
                  <a:gd name="T124" fmla="*/ 2 w 183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285">
                    <a:moveTo>
                      <a:pt x="2" y="285"/>
                    </a:moveTo>
                    <a:cubicBezTo>
                      <a:pt x="0" y="279"/>
                      <a:pt x="31" y="150"/>
                      <a:pt x="63" y="109"/>
                    </a:cubicBezTo>
                    <a:cubicBezTo>
                      <a:pt x="92" y="73"/>
                      <a:pt x="137" y="81"/>
                      <a:pt x="162" y="86"/>
                    </a:cubicBezTo>
                    <a:cubicBezTo>
                      <a:pt x="172" y="87"/>
                      <a:pt x="172" y="87"/>
                      <a:pt x="173" y="86"/>
                    </a:cubicBezTo>
                    <a:cubicBezTo>
                      <a:pt x="173" y="86"/>
                      <a:pt x="173" y="86"/>
                      <a:pt x="173" y="86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7" y="92"/>
                      <a:pt x="179" y="90"/>
                    </a:cubicBezTo>
                    <a:cubicBezTo>
                      <a:pt x="183" y="86"/>
                      <a:pt x="148" y="2"/>
                      <a:pt x="24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8" name="Freeform 244">
                <a:extLst>
                  <a:ext uri="{FF2B5EF4-FFF2-40B4-BE49-F238E27FC236}">
                    <a16:creationId xmlns:a16="http://schemas.microsoft.com/office/drawing/2014/main" id="{3D29F62C-5C2C-405A-B39B-41C89355F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2" cy="390"/>
              </a:xfrm>
              <a:custGeom>
                <a:avLst/>
                <a:gdLst>
                  <a:gd name="T0" fmla="*/ 65 w 184"/>
                  <a:gd name="T1" fmla="*/ 109 h 285"/>
                  <a:gd name="T2" fmla="*/ 174 w 184"/>
                  <a:gd name="T3" fmla="*/ 88 h 285"/>
                  <a:gd name="T4" fmla="*/ 175 w 184"/>
                  <a:gd name="T5" fmla="*/ 85 h 285"/>
                  <a:gd name="T6" fmla="*/ 173 w 184"/>
                  <a:gd name="T7" fmla="*/ 86 h 285"/>
                  <a:gd name="T8" fmla="*/ 180 w 184"/>
                  <a:gd name="T9" fmla="*/ 90 h 285"/>
                  <a:gd name="T10" fmla="*/ 23 w 184"/>
                  <a:gd name="T11" fmla="*/ 1 h 285"/>
                  <a:gd name="T12" fmla="*/ 49 w 184"/>
                  <a:gd name="T13" fmla="*/ 2 h 285"/>
                  <a:gd name="T14" fmla="*/ 71 w 184"/>
                  <a:gd name="T15" fmla="*/ 5 h 285"/>
                  <a:gd name="T16" fmla="*/ 91 w 184"/>
                  <a:gd name="T17" fmla="*/ 11 h 285"/>
                  <a:gd name="T18" fmla="*/ 109 w 184"/>
                  <a:gd name="T19" fmla="*/ 18 h 285"/>
                  <a:gd name="T20" fmla="*/ 124 w 184"/>
                  <a:gd name="T21" fmla="*/ 26 h 285"/>
                  <a:gd name="T22" fmla="*/ 138 w 184"/>
                  <a:gd name="T23" fmla="*/ 35 h 285"/>
                  <a:gd name="T24" fmla="*/ 149 w 184"/>
                  <a:gd name="T25" fmla="*/ 46 h 285"/>
                  <a:gd name="T26" fmla="*/ 160 w 184"/>
                  <a:gd name="T27" fmla="*/ 56 h 285"/>
                  <a:gd name="T28" fmla="*/ 168 w 184"/>
                  <a:gd name="T29" fmla="*/ 67 h 285"/>
                  <a:gd name="T30" fmla="*/ 176 w 184"/>
                  <a:gd name="T31" fmla="*/ 78 h 285"/>
                  <a:gd name="T32" fmla="*/ 177 w 184"/>
                  <a:gd name="T33" fmla="*/ 79 h 285"/>
                  <a:gd name="T34" fmla="*/ 179 w 184"/>
                  <a:gd name="T35" fmla="*/ 82 h 285"/>
                  <a:gd name="T36" fmla="*/ 180 w 184"/>
                  <a:gd name="T37" fmla="*/ 85 h 285"/>
                  <a:gd name="T38" fmla="*/ 181 w 184"/>
                  <a:gd name="T39" fmla="*/ 89 h 285"/>
                  <a:gd name="T40" fmla="*/ 181 w 184"/>
                  <a:gd name="T41" fmla="*/ 90 h 285"/>
                  <a:gd name="T42" fmla="*/ 179 w 184"/>
                  <a:gd name="T43" fmla="*/ 92 h 285"/>
                  <a:gd name="T44" fmla="*/ 178 w 184"/>
                  <a:gd name="T45" fmla="*/ 92 h 285"/>
                  <a:gd name="T46" fmla="*/ 176 w 184"/>
                  <a:gd name="T47" fmla="*/ 92 h 285"/>
                  <a:gd name="T48" fmla="*/ 175 w 184"/>
                  <a:gd name="T49" fmla="*/ 92 h 285"/>
                  <a:gd name="T50" fmla="*/ 173 w 184"/>
                  <a:gd name="T51" fmla="*/ 92 h 285"/>
                  <a:gd name="T52" fmla="*/ 171 w 184"/>
                  <a:gd name="T53" fmla="*/ 92 h 285"/>
                  <a:gd name="T54" fmla="*/ 170 w 184"/>
                  <a:gd name="T55" fmla="*/ 92 h 285"/>
                  <a:gd name="T56" fmla="*/ 168 w 184"/>
                  <a:gd name="T57" fmla="*/ 91 h 285"/>
                  <a:gd name="T58" fmla="*/ 165 w 184"/>
                  <a:gd name="T59" fmla="*/ 91 h 285"/>
                  <a:gd name="T60" fmla="*/ 163 w 184"/>
                  <a:gd name="T61" fmla="*/ 91 h 285"/>
                  <a:gd name="T62" fmla="*/ 161 w 184"/>
                  <a:gd name="T63" fmla="*/ 90 h 285"/>
                  <a:gd name="T64" fmla="*/ 158 w 184"/>
                  <a:gd name="T65" fmla="*/ 90 h 285"/>
                  <a:gd name="T66" fmla="*/ 156 w 184"/>
                  <a:gd name="T67" fmla="*/ 89 h 285"/>
                  <a:gd name="T68" fmla="*/ 153 w 184"/>
                  <a:gd name="T69" fmla="*/ 89 h 285"/>
                  <a:gd name="T70" fmla="*/ 150 w 184"/>
                  <a:gd name="T71" fmla="*/ 89 h 285"/>
                  <a:gd name="T72" fmla="*/ 148 w 184"/>
                  <a:gd name="T73" fmla="*/ 88 h 285"/>
                  <a:gd name="T74" fmla="*/ 145 w 184"/>
                  <a:gd name="T75" fmla="*/ 88 h 285"/>
                  <a:gd name="T76" fmla="*/ 142 w 184"/>
                  <a:gd name="T77" fmla="*/ 87 h 285"/>
                  <a:gd name="T78" fmla="*/ 139 w 184"/>
                  <a:gd name="T79" fmla="*/ 87 h 285"/>
                  <a:gd name="T80" fmla="*/ 136 w 184"/>
                  <a:gd name="T81" fmla="*/ 87 h 285"/>
                  <a:gd name="T82" fmla="*/ 132 w 184"/>
                  <a:gd name="T83" fmla="*/ 87 h 285"/>
                  <a:gd name="T84" fmla="*/ 129 w 184"/>
                  <a:gd name="T85" fmla="*/ 86 h 285"/>
                  <a:gd name="T86" fmla="*/ 126 w 184"/>
                  <a:gd name="T87" fmla="*/ 86 h 285"/>
                  <a:gd name="T88" fmla="*/ 120 w 184"/>
                  <a:gd name="T89" fmla="*/ 86 h 285"/>
                  <a:gd name="T90" fmla="*/ 112 w 184"/>
                  <a:gd name="T91" fmla="*/ 87 h 285"/>
                  <a:gd name="T92" fmla="*/ 104 w 184"/>
                  <a:gd name="T93" fmla="*/ 88 h 285"/>
                  <a:gd name="T94" fmla="*/ 96 w 184"/>
                  <a:gd name="T95" fmla="*/ 90 h 285"/>
                  <a:gd name="T96" fmla="*/ 88 w 184"/>
                  <a:gd name="T97" fmla="*/ 93 h 285"/>
                  <a:gd name="T98" fmla="*/ 80 w 184"/>
                  <a:gd name="T99" fmla="*/ 98 h 285"/>
                  <a:gd name="T100" fmla="*/ 73 w 184"/>
                  <a:gd name="T101" fmla="*/ 103 h 285"/>
                  <a:gd name="T102" fmla="*/ 66 w 184"/>
                  <a:gd name="T103" fmla="*/ 110 h 285"/>
                  <a:gd name="T104" fmla="*/ 60 w 184"/>
                  <a:gd name="T105" fmla="*/ 118 h 285"/>
                  <a:gd name="T106" fmla="*/ 54 w 184"/>
                  <a:gd name="T107" fmla="*/ 128 h 285"/>
                  <a:gd name="T108" fmla="*/ 51 w 184"/>
                  <a:gd name="T109" fmla="*/ 133 h 285"/>
                  <a:gd name="T110" fmla="*/ 39 w 184"/>
                  <a:gd name="T111" fmla="*/ 160 h 285"/>
                  <a:gd name="T112" fmla="*/ 29 w 184"/>
                  <a:gd name="T113" fmla="*/ 185 h 285"/>
                  <a:gd name="T114" fmla="*/ 22 w 184"/>
                  <a:gd name="T115" fmla="*/ 207 h 285"/>
                  <a:gd name="T116" fmla="*/ 16 w 184"/>
                  <a:gd name="T117" fmla="*/ 227 h 285"/>
                  <a:gd name="T118" fmla="*/ 11 w 184"/>
                  <a:gd name="T119" fmla="*/ 243 h 285"/>
                  <a:gd name="T120" fmla="*/ 8 w 184"/>
                  <a:gd name="T121" fmla="*/ 258 h 285"/>
                  <a:gd name="T122" fmla="*/ 4 w 184"/>
                  <a:gd name="T123" fmla="*/ 278 h 285"/>
                  <a:gd name="T124" fmla="*/ 3 w 184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4" h="285">
                    <a:moveTo>
                      <a:pt x="3" y="285"/>
                    </a:moveTo>
                    <a:cubicBezTo>
                      <a:pt x="0" y="278"/>
                      <a:pt x="34" y="144"/>
                      <a:pt x="65" y="109"/>
                    </a:cubicBezTo>
                    <a:cubicBezTo>
                      <a:pt x="93" y="77"/>
                      <a:pt x="128" y="80"/>
                      <a:pt x="163" y="86"/>
                    </a:cubicBezTo>
                    <a:cubicBezTo>
                      <a:pt x="171" y="88"/>
                      <a:pt x="173" y="88"/>
                      <a:pt x="174" y="88"/>
                    </a:cubicBezTo>
                    <a:cubicBezTo>
                      <a:pt x="174" y="87"/>
                      <a:pt x="174" y="87"/>
                      <a:pt x="175" y="86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5" y="85"/>
                      <a:pt x="175" y="85"/>
                      <a:pt x="175" y="85"/>
                    </a:cubicBezTo>
                    <a:cubicBezTo>
                      <a:pt x="175" y="85"/>
                      <a:pt x="174" y="86"/>
                      <a:pt x="173" y="86"/>
                    </a:cubicBezTo>
                    <a:cubicBezTo>
                      <a:pt x="173" y="86"/>
                      <a:pt x="174" y="86"/>
                      <a:pt x="174" y="86"/>
                    </a:cubicBezTo>
                    <a:cubicBezTo>
                      <a:pt x="176" y="87"/>
                      <a:pt x="177" y="92"/>
                      <a:pt x="180" y="90"/>
                    </a:cubicBezTo>
                    <a:cubicBezTo>
                      <a:pt x="184" y="87"/>
                      <a:pt x="151" y="22"/>
                      <a:pt x="72" y="5"/>
                    </a:cubicBezTo>
                    <a:cubicBezTo>
                      <a:pt x="50" y="1"/>
                      <a:pt x="30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89" name="Freeform 245">
                <a:extLst>
                  <a:ext uri="{FF2B5EF4-FFF2-40B4-BE49-F238E27FC236}">
                    <a16:creationId xmlns:a16="http://schemas.microsoft.com/office/drawing/2014/main" id="{FBF5A6C0-1C0C-47A2-BE51-DAA8B8C3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0" cy="390"/>
              </a:xfrm>
              <a:custGeom>
                <a:avLst/>
                <a:gdLst>
                  <a:gd name="T0" fmla="*/ 66 w 183"/>
                  <a:gd name="T1" fmla="*/ 107 h 285"/>
                  <a:gd name="T2" fmla="*/ 174 w 183"/>
                  <a:gd name="T3" fmla="*/ 88 h 285"/>
                  <a:gd name="T4" fmla="*/ 174 w 183"/>
                  <a:gd name="T5" fmla="*/ 85 h 285"/>
                  <a:gd name="T6" fmla="*/ 172 w 183"/>
                  <a:gd name="T7" fmla="*/ 86 h 285"/>
                  <a:gd name="T8" fmla="*/ 179 w 183"/>
                  <a:gd name="T9" fmla="*/ 90 h 285"/>
                  <a:gd name="T10" fmla="*/ 22 w 183"/>
                  <a:gd name="T11" fmla="*/ 1 h 285"/>
                  <a:gd name="T12" fmla="*/ 48 w 183"/>
                  <a:gd name="T13" fmla="*/ 2 h 285"/>
                  <a:gd name="T14" fmla="*/ 70 w 183"/>
                  <a:gd name="T15" fmla="*/ 5 h 285"/>
                  <a:gd name="T16" fmla="*/ 90 w 183"/>
                  <a:gd name="T17" fmla="*/ 11 h 285"/>
                  <a:gd name="T18" fmla="*/ 108 w 183"/>
                  <a:gd name="T19" fmla="*/ 18 h 285"/>
                  <a:gd name="T20" fmla="*/ 123 w 183"/>
                  <a:gd name="T21" fmla="*/ 26 h 285"/>
                  <a:gd name="T22" fmla="*/ 137 w 183"/>
                  <a:gd name="T23" fmla="*/ 35 h 285"/>
                  <a:gd name="T24" fmla="*/ 148 w 183"/>
                  <a:gd name="T25" fmla="*/ 46 h 285"/>
                  <a:gd name="T26" fmla="*/ 159 w 183"/>
                  <a:gd name="T27" fmla="*/ 56 h 285"/>
                  <a:gd name="T28" fmla="*/ 167 w 183"/>
                  <a:gd name="T29" fmla="*/ 67 h 285"/>
                  <a:gd name="T30" fmla="*/ 175 w 183"/>
                  <a:gd name="T31" fmla="*/ 78 h 285"/>
                  <a:gd name="T32" fmla="*/ 176 w 183"/>
                  <a:gd name="T33" fmla="*/ 79 h 285"/>
                  <a:gd name="T34" fmla="*/ 178 w 183"/>
                  <a:gd name="T35" fmla="*/ 82 h 285"/>
                  <a:gd name="T36" fmla="*/ 179 w 183"/>
                  <a:gd name="T37" fmla="*/ 85 h 285"/>
                  <a:gd name="T38" fmla="*/ 180 w 183"/>
                  <a:gd name="T39" fmla="*/ 89 h 285"/>
                  <a:gd name="T40" fmla="*/ 180 w 183"/>
                  <a:gd name="T41" fmla="*/ 90 h 285"/>
                  <a:gd name="T42" fmla="*/ 178 w 183"/>
                  <a:gd name="T43" fmla="*/ 92 h 285"/>
                  <a:gd name="T44" fmla="*/ 177 w 183"/>
                  <a:gd name="T45" fmla="*/ 92 h 285"/>
                  <a:gd name="T46" fmla="*/ 175 w 183"/>
                  <a:gd name="T47" fmla="*/ 92 h 285"/>
                  <a:gd name="T48" fmla="*/ 174 w 183"/>
                  <a:gd name="T49" fmla="*/ 92 h 285"/>
                  <a:gd name="T50" fmla="*/ 172 w 183"/>
                  <a:gd name="T51" fmla="*/ 92 h 285"/>
                  <a:gd name="T52" fmla="*/ 170 w 183"/>
                  <a:gd name="T53" fmla="*/ 92 h 285"/>
                  <a:gd name="T54" fmla="*/ 169 w 183"/>
                  <a:gd name="T55" fmla="*/ 92 h 285"/>
                  <a:gd name="T56" fmla="*/ 167 w 183"/>
                  <a:gd name="T57" fmla="*/ 91 h 285"/>
                  <a:gd name="T58" fmla="*/ 164 w 183"/>
                  <a:gd name="T59" fmla="*/ 91 h 285"/>
                  <a:gd name="T60" fmla="*/ 162 w 183"/>
                  <a:gd name="T61" fmla="*/ 91 h 285"/>
                  <a:gd name="T62" fmla="*/ 160 w 183"/>
                  <a:gd name="T63" fmla="*/ 90 h 285"/>
                  <a:gd name="T64" fmla="*/ 157 w 183"/>
                  <a:gd name="T65" fmla="*/ 90 h 285"/>
                  <a:gd name="T66" fmla="*/ 155 w 183"/>
                  <a:gd name="T67" fmla="*/ 89 h 285"/>
                  <a:gd name="T68" fmla="*/ 152 w 183"/>
                  <a:gd name="T69" fmla="*/ 89 h 285"/>
                  <a:gd name="T70" fmla="*/ 149 w 183"/>
                  <a:gd name="T71" fmla="*/ 89 h 285"/>
                  <a:gd name="T72" fmla="*/ 147 w 183"/>
                  <a:gd name="T73" fmla="*/ 88 h 285"/>
                  <a:gd name="T74" fmla="*/ 144 w 183"/>
                  <a:gd name="T75" fmla="*/ 88 h 285"/>
                  <a:gd name="T76" fmla="*/ 141 w 183"/>
                  <a:gd name="T77" fmla="*/ 87 h 285"/>
                  <a:gd name="T78" fmla="*/ 138 w 183"/>
                  <a:gd name="T79" fmla="*/ 87 h 285"/>
                  <a:gd name="T80" fmla="*/ 135 w 183"/>
                  <a:gd name="T81" fmla="*/ 87 h 285"/>
                  <a:gd name="T82" fmla="*/ 131 w 183"/>
                  <a:gd name="T83" fmla="*/ 87 h 285"/>
                  <a:gd name="T84" fmla="*/ 128 w 183"/>
                  <a:gd name="T85" fmla="*/ 86 h 285"/>
                  <a:gd name="T86" fmla="*/ 125 w 183"/>
                  <a:gd name="T87" fmla="*/ 86 h 285"/>
                  <a:gd name="T88" fmla="*/ 119 w 183"/>
                  <a:gd name="T89" fmla="*/ 86 h 285"/>
                  <a:gd name="T90" fmla="*/ 111 w 183"/>
                  <a:gd name="T91" fmla="*/ 87 h 285"/>
                  <a:gd name="T92" fmla="*/ 103 w 183"/>
                  <a:gd name="T93" fmla="*/ 88 h 285"/>
                  <a:gd name="T94" fmla="*/ 95 w 183"/>
                  <a:gd name="T95" fmla="*/ 90 h 285"/>
                  <a:gd name="T96" fmla="*/ 87 w 183"/>
                  <a:gd name="T97" fmla="*/ 93 h 285"/>
                  <a:gd name="T98" fmla="*/ 79 w 183"/>
                  <a:gd name="T99" fmla="*/ 98 h 285"/>
                  <a:gd name="T100" fmla="*/ 72 w 183"/>
                  <a:gd name="T101" fmla="*/ 103 h 285"/>
                  <a:gd name="T102" fmla="*/ 65 w 183"/>
                  <a:gd name="T103" fmla="*/ 110 h 285"/>
                  <a:gd name="T104" fmla="*/ 59 w 183"/>
                  <a:gd name="T105" fmla="*/ 118 h 285"/>
                  <a:gd name="T106" fmla="*/ 53 w 183"/>
                  <a:gd name="T107" fmla="*/ 128 h 285"/>
                  <a:gd name="T108" fmla="*/ 50 w 183"/>
                  <a:gd name="T109" fmla="*/ 133 h 285"/>
                  <a:gd name="T110" fmla="*/ 38 w 183"/>
                  <a:gd name="T111" fmla="*/ 160 h 285"/>
                  <a:gd name="T112" fmla="*/ 28 w 183"/>
                  <a:gd name="T113" fmla="*/ 185 h 285"/>
                  <a:gd name="T114" fmla="*/ 21 w 183"/>
                  <a:gd name="T115" fmla="*/ 207 h 285"/>
                  <a:gd name="T116" fmla="*/ 15 w 183"/>
                  <a:gd name="T117" fmla="*/ 227 h 285"/>
                  <a:gd name="T118" fmla="*/ 10 w 183"/>
                  <a:gd name="T119" fmla="*/ 243 h 285"/>
                  <a:gd name="T120" fmla="*/ 7 w 183"/>
                  <a:gd name="T121" fmla="*/ 258 h 285"/>
                  <a:gd name="T122" fmla="*/ 3 w 183"/>
                  <a:gd name="T123" fmla="*/ 278 h 285"/>
                  <a:gd name="T124" fmla="*/ 2 w 183"/>
                  <a:gd name="T125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285">
                    <a:moveTo>
                      <a:pt x="2" y="285"/>
                    </a:moveTo>
                    <a:cubicBezTo>
                      <a:pt x="0" y="281"/>
                      <a:pt x="30" y="148"/>
                      <a:pt x="66" y="107"/>
                    </a:cubicBezTo>
                    <a:cubicBezTo>
                      <a:pt x="94" y="75"/>
                      <a:pt x="139" y="83"/>
                      <a:pt x="160" y="86"/>
                    </a:cubicBezTo>
                    <a:cubicBezTo>
                      <a:pt x="171" y="88"/>
                      <a:pt x="173" y="89"/>
                      <a:pt x="174" y="88"/>
                    </a:cubicBezTo>
                    <a:cubicBezTo>
                      <a:pt x="174" y="88"/>
                      <a:pt x="174" y="87"/>
                      <a:pt x="174" y="86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5"/>
                      <a:pt x="173" y="86"/>
                      <a:pt x="172" y="86"/>
                    </a:cubicBezTo>
                    <a:cubicBezTo>
                      <a:pt x="172" y="86"/>
                      <a:pt x="173" y="86"/>
                      <a:pt x="173" y="86"/>
                    </a:cubicBezTo>
                    <a:cubicBezTo>
                      <a:pt x="175" y="87"/>
                      <a:pt x="176" y="92"/>
                      <a:pt x="179" y="90"/>
                    </a:cubicBezTo>
                    <a:cubicBezTo>
                      <a:pt x="183" y="87"/>
                      <a:pt x="149" y="17"/>
                      <a:pt x="60" y="3"/>
                    </a:cubicBezTo>
                    <a:cubicBezTo>
                      <a:pt x="43" y="1"/>
                      <a:pt x="27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0" name="Freeform 246">
                <a:extLst>
                  <a:ext uri="{FF2B5EF4-FFF2-40B4-BE49-F238E27FC236}">
                    <a16:creationId xmlns:a16="http://schemas.microsoft.com/office/drawing/2014/main" id="{8525DC8C-E04A-4204-B2C5-7AD50FB50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80"/>
                <a:ext cx="244" cy="390"/>
              </a:xfrm>
              <a:custGeom>
                <a:avLst/>
                <a:gdLst>
                  <a:gd name="T0" fmla="*/ 65 w 178"/>
                  <a:gd name="T1" fmla="*/ 106 h 285"/>
                  <a:gd name="T2" fmla="*/ 177 w 178"/>
                  <a:gd name="T3" fmla="*/ 90 h 285"/>
                  <a:gd name="T4" fmla="*/ 20 w 178"/>
                  <a:gd name="T5" fmla="*/ 1 h 285"/>
                  <a:gd name="T6" fmla="*/ 46 w 178"/>
                  <a:gd name="T7" fmla="*/ 2 h 285"/>
                  <a:gd name="T8" fmla="*/ 68 w 178"/>
                  <a:gd name="T9" fmla="*/ 5 h 285"/>
                  <a:gd name="T10" fmla="*/ 88 w 178"/>
                  <a:gd name="T11" fmla="*/ 11 h 285"/>
                  <a:gd name="T12" fmla="*/ 106 w 178"/>
                  <a:gd name="T13" fmla="*/ 18 h 285"/>
                  <a:gd name="T14" fmla="*/ 121 w 178"/>
                  <a:gd name="T15" fmla="*/ 26 h 285"/>
                  <a:gd name="T16" fmla="*/ 135 w 178"/>
                  <a:gd name="T17" fmla="*/ 35 h 285"/>
                  <a:gd name="T18" fmla="*/ 146 w 178"/>
                  <a:gd name="T19" fmla="*/ 46 h 285"/>
                  <a:gd name="T20" fmla="*/ 157 w 178"/>
                  <a:gd name="T21" fmla="*/ 56 h 285"/>
                  <a:gd name="T22" fmla="*/ 165 w 178"/>
                  <a:gd name="T23" fmla="*/ 67 h 285"/>
                  <a:gd name="T24" fmla="*/ 173 w 178"/>
                  <a:gd name="T25" fmla="*/ 78 h 285"/>
                  <a:gd name="T26" fmla="*/ 174 w 178"/>
                  <a:gd name="T27" fmla="*/ 79 h 285"/>
                  <a:gd name="T28" fmla="*/ 176 w 178"/>
                  <a:gd name="T29" fmla="*/ 82 h 285"/>
                  <a:gd name="T30" fmla="*/ 177 w 178"/>
                  <a:gd name="T31" fmla="*/ 85 h 285"/>
                  <a:gd name="T32" fmla="*/ 178 w 178"/>
                  <a:gd name="T33" fmla="*/ 89 h 285"/>
                  <a:gd name="T34" fmla="*/ 178 w 178"/>
                  <a:gd name="T35" fmla="*/ 90 h 285"/>
                  <a:gd name="T36" fmla="*/ 176 w 178"/>
                  <a:gd name="T37" fmla="*/ 92 h 285"/>
                  <a:gd name="T38" fmla="*/ 175 w 178"/>
                  <a:gd name="T39" fmla="*/ 92 h 285"/>
                  <a:gd name="T40" fmla="*/ 173 w 178"/>
                  <a:gd name="T41" fmla="*/ 92 h 285"/>
                  <a:gd name="T42" fmla="*/ 172 w 178"/>
                  <a:gd name="T43" fmla="*/ 92 h 285"/>
                  <a:gd name="T44" fmla="*/ 170 w 178"/>
                  <a:gd name="T45" fmla="*/ 92 h 285"/>
                  <a:gd name="T46" fmla="*/ 168 w 178"/>
                  <a:gd name="T47" fmla="*/ 92 h 285"/>
                  <a:gd name="T48" fmla="*/ 167 w 178"/>
                  <a:gd name="T49" fmla="*/ 92 h 285"/>
                  <a:gd name="T50" fmla="*/ 165 w 178"/>
                  <a:gd name="T51" fmla="*/ 91 h 285"/>
                  <a:gd name="T52" fmla="*/ 162 w 178"/>
                  <a:gd name="T53" fmla="*/ 91 h 285"/>
                  <a:gd name="T54" fmla="*/ 160 w 178"/>
                  <a:gd name="T55" fmla="*/ 91 h 285"/>
                  <a:gd name="T56" fmla="*/ 158 w 178"/>
                  <a:gd name="T57" fmla="*/ 90 h 285"/>
                  <a:gd name="T58" fmla="*/ 155 w 178"/>
                  <a:gd name="T59" fmla="*/ 90 h 285"/>
                  <a:gd name="T60" fmla="*/ 153 w 178"/>
                  <a:gd name="T61" fmla="*/ 89 h 285"/>
                  <a:gd name="T62" fmla="*/ 150 w 178"/>
                  <a:gd name="T63" fmla="*/ 89 h 285"/>
                  <a:gd name="T64" fmla="*/ 147 w 178"/>
                  <a:gd name="T65" fmla="*/ 89 h 285"/>
                  <a:gd name="T66" fmla="*/ 145 w 178"/>
                  <a:gd name="T67" fmla="*/ 88 h 285"/>
                  <a:gd name="T68" fmla="*/ 142 w 178"/>
                  <a:gd name="T69" fmla="*/ 88 h 285"/>
                  <a:gd name="T70" fmla="*/ 139 w 178"/>
                  <a:gd name="T71" fmla="*/ 87 h 285"/>
                  <a:gd name="T72" fmla="*/ 136 w 178"/>
                  <a:gd name="T73" fmla="*/ 87 h 285"/>
                  <a:gd name="T74" fmla="*/ 133 w 178"/>
                  <a:gd name="T75" fmla="*/ 87 h 285"/>
                  <a:gd name="T76" fmla="*/ 129 w 178"/>
                  <a:gd name="T77" fmla="*/ 87 h 285"/>
                  <a:gd name="T78" fmla="*/ 126 w 178"/>
                  <a:gd name="T79" fmla="*/ 86 h 285"/>
                  <a:gd name="T80" fmla="*/ 123 w 178"/>
                  <a:gd name="T81" fmla="*/ 86 h 285"/>
                  <a:gd name="T82" fmla="*/ 117 w 178"/>
                  <a:gd name="T83" fmla="*/ 86 h 285"/>
                  <a:gd name="T84" fmla="*/ 109 w 178"/>
                  <a:gd name="T85" fmla="*/ 87 h 285"/>
                  <a:gd name="T86" fmla="*/ 101 w 178"/>
                  <a:gd name="T87" fmla="*/ 88 h 285"/>
                  <a:gd name="T88" fmla="*/ 93 w 178"/>
                  <a:gd name="T89" fmla="*/ 90 h 285"/>
                  <a:gd name="T90" fmla="*/ 85 w 178"/>
                  <a:gd name="T91" fmla="*/ 93 h 285"/>
                  <a:gd name="T92" fmla="*/ 77 w 178"/>
                  <a:gd name="T93" fmla="*/ 98 h 285"/>
                  <a:gd name="T94" fmla="*/ 70 w 178"/>
                  <a:gd name="T95" fmla="*/ 103 h 285"/>
                  <a:gd name="T96" fmla="*/ 63 w 178"/>
                  <a:gd name="T97" fmla="*/ 110 h 285"/>
                  <a:gd name="T98" fmla="*/ 57 w 178"/>
                  <a:gd name="T99" fmla="*/ 118 h 285"/>
                  <a:gd name="T100" fmla="*/ 51 w 178"/>
                  <a:gd name="T101" fmla="*/ 128 h 285"/>
                  <a:gd name="T102" fmla="*/ 48 w 178"/>
                  <a:gd name="T103" fmla="*/ 133 h 285"/>
                  <a:gd name="T104" fmla="*/ 36 w 178"/>
                  <a:gd name="T105" fmla="*/ 160 h 285"/>
                  <a:gd name="T106" fmla="*/ 26 w 178"/>
                  <a:gd name="T107" fmla="*/ 185 h 285"/>
                  <a:gd name="T108" fmla="*/ 19 w 178"/>
                  <a:gd name="T109" fmla="*/ 207 h 285"/>
                  <a:gd name="T110" fmla="*/ 13 w 178"/>
                  <a:gd name="T111" fmla="*/ 227 h 285"/>
                  <a:gd name="T112" fmla="*/ 8 w 178"/>
                  <a:gd name="T113" fmla="*/ 243 h 285"/>
                  <a:gd name="T114" fmla="*/ 5 w 178"/>
                  <a:gd name="T115" fmla="*/ 258 h 285"/>
                  <a:gd name="T116" fmla="*/ 1 w 178"/>
                  <a:gd name="T117" fmla="*/ 278 h 285"/>
                  <a:gd name="T118" fmla="*/ 0 w 178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8" h="285">
                    <a:moveTo>
                      <a:pt x="0" y="285"/>
                    </a:moveTo>
                    <a:cubicBezTo>
                      <a:pt x="0" y="284"/>
                      <a:pt x="26" y="149"/>
                      <a:pt x="65" y="106"/>
                    </a:cubicBezTo>
                    <a:cubicBezTo>
                      <a:pt x="93" y="75"/>
                      <a:pt x="137" y="83"/>
                      <a:pt x="158" y="87"/>
                    </a:cubicBezTo>
                    <a:cubicBezTo>
                      <a:pt x="164" y="88"/>
                      <a:pt x="170" y="92"/>
                      <a:pt x="177" y="90"/>
                    </a:cubicBezTo>
                    <a:cubicBezTo>
                      <a:pt x="177" y="90"/>
                      <a:pt x="178" y="90"/>
                      <a:pt x="178" y="89"/>
                    </a:cubicBezTo>
                    <a:cubicBezTo>
                      <a:pt x="178" y="88"/>
                      <a:pt x="147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8" y="1"/>
                      <a:pt x="38" y="1"/>
                      <a:pt x="46" y="2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4"/>
                      <a:pt x="65" y="4"/>
                      <a:pt x="68" y="5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8"/>
                      <a:pt x="85" y="10"/>
                      <a:pt x="88" y="11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100" y="15"/>
                      <a:pt x="103" y="16"/>
                      <a:pt x="106" y="18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6" y="23"/>
                      <a:pt x="119" y="25"/>
                      <a:pt x="121" y="26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32"/>
                      <a:pt x="133" y="34"/>
                      <a:pt x="135" y="35"/>
                    </a:cubicBezTo>
                    <a:cubicBezTo>
                      <a:pt x="141" y="40"/>
                      <a:pt x="141" y="40"/>
                      <a:pt x="141" y="40"/>
                    </a:cubicBezTo>
                    <a:cubicBezTo>
                      <a:pt x="143" y="42"/>
                      <a:pt x="145" y="44"/>
                      <a:pt x="146" y="46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3" y="52"/>
                      <a:pt x="155" y="55"/>
                      <a:pt x="157" y="56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62" y="63"/>
                      <a:pt x="164" y="65"/>
                      <a:pt x="165" y="67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70" y="74"/>
                      <a:pt x="172" y="76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4" y="79"/>
                      <a:pt x="174" y="79"/>
                      <a:pt x="174" y="79"/>
                    </a:cubicBezTo>
                    <a:cubicBezTo>
                      <a:pt x="175" y="81"/>
                      <a:pt x="175" y="81"/>
                      <a:pt x="175" y="81"/>
                    </a:cubicBezTo>
                    <a:cubicBezTo>
                      <a:pt x="176" y="82"/>
                      <a:pt x="176" y="82"/>
                      <a:pt x="176" y="82"/>
                    </a:cubicBezTo>
                    <a:cubicBezTo>
                      <a:pt x="176" y="83"/>
                      <a:pt x="176" y="83"/>
                      <a:pt x="177" y="84"/>
                    </a:cubicBez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6"/>
                      <a:pt x="178" y="87"/>
                      <a:pt x="178" y="88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90"/>
                      <a:pt x="178" y="90"/>
                      <a:pt x="178" y="90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2"/>
                      <a:pt x="167" y="92"/>
                      <a:pt x="167" y="92"/>
                    </a:cubicBezTo>
                    <a:cubicBezTo>
                      <a:pt x="166" y="92"/>
                      <a:pt x="166" y="92"/>
                      <a:pt x="166" y="92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5" y="90"/>
                      <a:pt x="155" y="90"/>
                      <a:pt x="155" y="90"/>
                    </a:cubicBezTo>
                    <a:cubicBezTo>
                      <a:pt x="154" y="90"/>
                      <a:pt x="154" y="90"/>
                      <a:pt x="154" y="90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6" y="86"/>
                      <a:pt x="115" y="86"/>
                      <a:pt x="113" y="87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08" y="87"/>
                      <a:pt x="106" y="87"/>
                      <a:pt x="105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0" y="89"/>
                      <a:pt x="98" y="89"/>
                      <a:pt x="97" y="89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2" y="91"/>
                      <a:pt x="90" y="91"/>
                      <a:pt x="89" y="92"/>
                    </a:cubicBezTo>
                    <a:cubicBezTo>
                      <a:pt x="85" y="93"/>
                      <a:pt x="85" y="93"/>
                      <a:pt x="85" y="93"/>
                    </a:cubicBezTo>
                    <a:cubicBezTo>
                      <a:pt x="84" y="94"/>
                      <a:pt x="82" y="95"/>
                      <a:pt x="81" y="95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76" y="98"/>
                      <a:pt x="75" y="99"/>
                      <a:pt x="74" y="100"/>
                    </a:cubicBezTo>
                    <a:cubicBezTo>
                      <a:pt x="70" y="103"/>
                      <a:pt x="70" y="103"/>
                      <a:pt x="70" y="103"/>
                    </a:cubicBezTo>
                    <a:cubicBezTo>
                      <a:pt x="69" y="104"/>
                      <a:pt x="68" y="105"/>
                      <a:pt x="67" y="106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2" y="111"/>
                      <a:pt x="61" y="113"/>
                      <a:pt x="60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56" y="119"/>
                      <a:pt x="54" y="121"/>
                      <a:pt x="54" y="123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29"/>
                      <a:pt x="49" y="132"/>
                      <a:pt x="48" y="133"/>
                    </a:cubicBezTo>
                    <a:cubicBezTo>
                      <a:pt x="48" y="133"/>
                      <a:pt x="48" y="133"/>
                      <a:pt x="48" y="133"/>
                    </a:cubicBezTo>
                    <a:cubicBezTo>
                      <a:pt x="42" y="147"/>
                      <a:pt x="42" y="147"/>
                      <a:pt x="42" y="147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0" y="176"/>
                      <a:pt x="26" y="181"/>
                      <a:pt x="26" y="185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19" y="207"/>
                      <a:pt x="19" y="207"/>
                      <a:pt x="19" y="207"/>
                    </a:cubicBezTo>
                    <a:cubicBezTo>
                      <a:pt x="15" y="217"/>
                      <a:pt x="15" y="217"/>
                      <a:pt x="15" y="217"/>
                    </a:cubicBezTo>
                    <a:cubicBezTo>
                      <a:pt x="15" y="220"/>
                      <a:pt x="13" y="224"/>
                      <a:pt x="13" y="227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8" y="243"/>
                      <a:pt x="8" y="243"/>
                      <a:pt x="8" y="243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5" y="258"/>
                      <a:pt x="5" y="258"/>
                      <a:pt x="5" y="258"/>
                    </a:cubicBezTo>
                    <a:cubicBezTo>
                      <a:pt x="3" y="264"/>
                      <a:pt x="3" y="264"/>
                      <a:pt x="3" y="264"/>
                    </a:cubicBezTo>
                    <a:cubicBezTo>
                      <a:pt x="2" y="270"/>
                      <a:pt x="2" y="271"/>
                      <a:pt x="1" y="278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0" y="282"/>
                      <a:pt x="0" y="284"/>
                      <a:pt x="0" y="285"/>
                    </a:cubicBezTo>
                    <a:cubicBezTo>
                      <a:pt x="0" y="285"/>
                      <a:pt x="0" y="285"/>
                      <a:pt x="0" y="285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1" name="Freeform 247">
                <a:extLst>
                  <a:ext uri="{FF2B5EF4-FFF2-40B4-BE49-F238E27FC236}">
                    <a16:creationId xmlns:a16="http://schemas.microsoft.com/office/drawing/2014/main" id="{05C74530-92FD-4BE5-B64E-7C82E5E29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180"/>
                <a:ext cx="250" cy="390"/>
              </a:xfrm>
              <a:custGeom>
                <a:avLst/>
                <a:gdLst>
                  <a:gd name="T0" fmla="*/ 65 w 182"/>
                  <a:gd name="T1" fmla="*/ 106 h 285"/>
                  <a:gd name="T2" fmla="*/ 177 w 182"/>
                  <a:gd name="T3" fmla="*/ 90 h 285"/>
                  <a:gd name="T4" fmla="*/ 20 w 182"/>
                  <a:gd name="T5" fmla="*/ 1 h 285"/>
                  <a:gd name="T6" fmla="*/ 46 w 182"/>
                  <a:gd name="T7" fmla="*/ 2 h 285"/>
                  <a:gd name="T8" fmla="*/ 68 w 182"/>
                  <a:gd name="T9" fmla="*/ 5 h 285"/>
                  <a:gd name="T10" fmla="*/ 88 w 182"/>
                  <a:gd name="T11" fmla="*/ 11 h 285"/>
                  <a:gd name="T12" fmla="*/ 106 w 182"/>
                  <a:gd name="T13" fmla="*/ 18 h 285"/>
                  <a:gd name="T14" fmla="*/ 121 w 182"/>
                  <a:gd name="T15" fmla="*/ 26 h 285"/>
                  <a:gd name="T16" fmla="*/ 135 w 182"/>
                  <a:gd name="T17" fmla="*/ 35 h 285"/>
                  <a:gd name="T18" fmla="*/ 146 w 182"/>
                  <a:gd name="T19" fmla="*/ 46 h 285"/>
                  <a:gd name="T20" fmla="*/ 157 w 182"/>
                  <a:gd name="T21" fmla="*/ 56 h 285"/>
                  <a:gd name="T22" fmla="*/ 165 w 182"/>
                  <a:gd name="T23" fmla="*/ 67 h 285"/>
                  <a:gd name="T24" fmla="*/ 173 w 182"/>
                  <a:gd name="T25" fmla="*/ 78 h 285"/>
                  <a:gd name="T26" fmla="*/ 174 w 182"/>
                  <a:gd name="T27" fmla="*/ 79 h 285"/>
                  <a:gd name="T28" fmla="*/ 176 w 182"/>
                  <a:gd name="T29" fmla="*/ 82 h 285"/>
                  <a:gd name="T30" fmla="*/ 177 w 182"/>
                  <a:gd name="T31" fmla="*/ 85 h 285"/>
                  <a:gd name="T32" fmla="*/ 178 w 182"/>
                  <a:gd name="T33" fmla="*/ 89 h 285"/>
                  <a:gd name="T34" fmla="*/ 178 w 182"/>
                  <a:gd name="T35" fmla="*/ 90 h 285"/>
                  <a:gd name="T36" fmla="*/ 176 w 182"/>
                  <a:gd name="T37" fmla="*/ 92 h 285"/>
                  <a:gd name="T38" fmla="*/ 175 w 182"/>
                  <a:gd name="T39" fmla="*/ 92 h 285"/>
                  <a:gd name="T40" fmla="*/ 173 w 182"/>
                  <a:gd name="T41" fmla="*/ 92 h 285"/>
                  <a:gd name="T42" fmla="*/ 172 w 182"/>
                  <a:gd name="T43" fmla="*/ 92 h 285"/>
                  <a:gd name="T44" fmla="*/ 170 w 182"/>
                  <a:gd name="T45" fmla="*/ 92 h 285"/>
                  <a:gd name="T46" fmla="*/ 168 w 182"/>
                  <a:gd name="T47" fmla="*/ 92 h 285"/>
                  <a:gd name="T48" fmla="*/ 167 w 182"/>
                  <a:gd name="T49" fmla="*/ 92 h 285"/>
                  <a:gd name="T50" fmla="*/ 165 w 182"/>
                  <a:gd name="T51" fmla="*/ 91 h 285"/>
                  <a:gd name="T52" fmla="*/ 162 w 182"/>
                  <a:gd name="T53" fmla="*/ 91 h 285"/>
                  <a:gd name="T54" fmla="*/ 160 w 182"/>
                  <a:gd name="T55" fmla="*/ 91 h 285"/>
                  <a:gd name="T56" fmla="*/ 158 w 182"/>
                  <a:gd name="T57" fmla="*/ 90 h 285"/>
                  <a:gd name="T58" fmla="*/ 155 w 182"/>
                  <a:gd name="T59" fmla="*/ 90 h 285"/>
                  <a:gd name="T60" fmla="*/ 153 w 182"/>
                  <a:gd name="T61" fmla="*/ 89 h 285"/>
                  <a:gd name="T62" fmla="*/ 150 w 182"/>
                  <a:gd name="T63" fmla="*/ 89 h 285"/>
                  <a:gd name="T64" fmla="*/ 147 w 182"/>
                  <a:gd name="T65" fmla="*/ 89 h 285"/>
                  <a:gd name="T66" fmla="*/ 145 w 182"/>
                  <a:gd name="T67" fmla="*/ 88 h 285"/>
                  <a:gd name="T68" fmla="*/ 142 w 182"/>
                  <a:gd name="T69" fmla="*/ 88 h 285"/>
                  <a:gd name="T70" fmla="*/ 139 w 182"/>
                  <a:gd name="T71" fmla="*/ 87 h 285"/>
                  <a:gd name="T72" fmla="*/ 136 w 182"/>
                  <a:gd name="T73" fmla="*/ 87 h 285"/>
                  <a:gd name="T74" fmla="*/ 133 w 182"/>
                  <a:gd name="T75" fmla="*/ 87 h 285"/>
                  <a:gd name="T76" fmla="*/ 129 w 182"/>
                  <a:gd name="T77" fmla="*/ 87 h 285"/>
                  <a:gd name="T78" fmla="*/ 126 w 182"/>
                  <a:gd name="T79" fmla="*/ 86 h 285"/>
                  <a:gd name="T80" fmla="*/ 123 w 182"/>
                  <a:gd name="T81" fmla="*/ 86 h 285"/>
                  <a:gd name="T82" fmla="*/ 117 w 182"/>
                  <a:gd name="T83" fmla="*/ 86 h 285"/>
                  <a:gd name="T84" fmla="*/ 109 w 182"/>
                  <a:gd name="T85" fmla="*/ 87 h 285"/>
                  <a:gd name="T86" fmla="*/ 101 w 182"/>
                  <a:gd name="T87" fmla="*/ 88 h 285"/>
                  <a:gd name="T88" fmla="*/ 93 w 182"/>
                  <a:gd name="T89" fmla="*/ 90 h 285"/>
                  <a:gd name="T90" fmla="*/ 85 w 182"/>
                  <a:gd name="T91" fmla="*/ 93 h 285"/>
                  <a:gd name="T92" fmla="*/ 77 w 182"/>
                  <a:gd name="T93" fmla="*/ 98 h 285"/>
                  <a:gd name="T94" fmla="*/ 70 w 182"/>
                  <a:gd name="T95" fmla="*/ 103 h 285"/>
                  <a:gd name="T96" fmla="*/ 63 w 182"/>
                  <a:gd name="T97" fmla="*/ 110 h 285"/>
                  <a:gd name="T98" fmla="*/ 57 w 182"/>
                  <a:gd name="T99" fmla="*/ 118 h 285"/>
                  <a:gd name="T100" fmla="*/ 51 w 182"/>
                  <a:gd name="T101" fmla="*/ 128 h 285"/>
                  <a:gd name="T102" fmla="*/ 48 w 182"/>
                  <a:gd name="T103" fmla="*/ 133 h 285"/>
                  <a:gd name="T104" fmla="*/ 36 w 182"/>
                  <a:gd name="T105" fmla="*/ 160 h 285"/>
                  <a:gd name="T106" fmla="*/ 26 w 182"/>
                  <a:gd name="T107" fmla="*/ 185 h 285"/>
                  <a:gd name="T108" fmla="*/ 19 w 182"/>
                  <a:gd name="T109" fmla="*/ 207 h 285"/>
                  <a:gd name="T110" fmla="*/ 13 w 182"/>
                  <a:gd name="T111" fmla="*/ 227 h 285"/>
                  <a:gd name="T112" fmla="*/ 8 w 182"/>
                  <a:gd name="T113" fmla="*/ 243 h 285"/>
                  <a:gd name="T114" fmla="*/ 5 w 182"/>
                  <a:gd name="T115" fmla="*/ 258 h 285"/>
                  <a:gd name="T116" fmla="*/ 1 w 182"/>
                  <a:gd name="T117" fmla="*/ 278 h 285"/>
                  <a:gd name="T118" fmla="*/ 0 w 182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2" h="285">
                    <a:moveTo>
                      <a:pt x="0" y="285"/>
                    </a:moveTo>
                    <a:cubicBezTo>
                      <a:pt x="0" y="285"/>
                      <a:pt x="26" y="149"/>
                      <a:pt x="65" y="106"/>
                    </a:cubicBezTo>
                    <a:cubicBezTo>
                      <a:pt x="93" y="76"/>
                      <a:pt x="137" y="84"/>
                      <a:pt x="158" y="87"/>
                    </a:cubicBezTo>
                    <a:cubicBezTo>
                      <a:pt x="173" y="90"/>
                      <a:pt x="177" y="90"/>
                      <a:pt x="177" y="90"/>
                    </a:cubicBezTo>
                    <a:cubicBezTo>
                      <a:pt x="182" y="87"/>
                      <a:pt x="146" y="12"/>
                      <a:pt x="46" y="2"/>
                    </a:cubicBezTo>
                    <a:cubicBezTo>
                      <a:pt x="43" y="2"/>
                      <a:pt x="34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38" y="1"/>
                      <a:pt x="38" y="1"/>
                      <a:pt x="46" y="2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4"/>
                      <a:pt x="65" y="4"/>
                      <a:pt x="68" y="5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8"/>
                      <a:pt x="85" y="10"/>
                      <a:pt x="88" y="11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100" y="15"/>
                      <a:pt x="103" y="16"/>
                      <a:pt x="106" y="18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6" y="23"/>
                      <a:pt x="119" y="25"/>
                      <a:pt x="121" y="26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32"/>
                      <a:pt x="133" y="34"/>
                      <a:pt x="135" y="35"/>
                    </a:cubicBezTo>
                    <a:cubicBezTo>
                      <a:pt x="141" y="40"/>
                      <a:pt x="141" y="40"/>
                      <a:pt x="141" y="40"/>
                    </a:cubicBezTo>
                    <a:cubicBezTo>
                      <a:pt x="143" y="42"/>
                      <a:pt x="145" y="44"/>
                      <a:pt x="146" y="46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3" y="52"/>
                      <a:pt x="155" y="55"/>
                      <a:pt x="157" y="56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62" y="63"/>
                      <a:pt x="164" y="65"/>
                      <a:pt x="165" y="67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70" y="74"/>
                      <a:pt x="172" y="76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4" y="79"/>
                      <a:pt x="174" y="79"/>
                      <a:pt x="174" y="79"/>
                    </a:cubicBezTo>
                    <a:cubicBezTo>
                      <a:pt x="175" y="81"/>
                      <a:pt x="175" y="81"/>
                      <a:pt x="175" y="81"/>
                    </a:cubicBezTo>
                    <a:cubicBezTo>
                      <a:pt x="176" y="82"/>
                      <a:pt x="176" y="82"/>
                      <a:pt x="176" y="82"/>
                    </a:cubicBezTo>
                    <a:cubicBezTo>
                      <a:pt x="176" y="83"/>
                      <a:pt x="176" y="83"/>
                      <a:pt x="177" y="84"/>
                    </a:cubicBezTo>
                    <a:cubicBezTo>
                      <a:pt x="177" y="85"/>
                      <a:pt x="177" y="85"/>
                      <a:pt x="177" y="85"/>
                    </a:cubicBezTo>
                    <a:cubicBezTo>
                      <a:pt x="178" y="86"/>
                      <a:pt x="178" y="87"/>
                      <a:pt x="178" y="88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89"/>
                      <a:pt x="178" y="89"/>
                      <a:pt x="178" y="89"/>
                    </a:cubicBezTo>
                    <a:cubicBezTo>
                      <a:pt x="178" y="90"/>
                      <a:pt x="178" y="90"/>
                      <a:pt x="178" y="90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2"/>
                      <a:pt x="167" y="92"/>
                      <a:pt x="167" y="92"/>
                    </a:cubicBezTo>
                    <a:cubicBezTo>
                      <a:pt x="166" y="92"/>
                      <a:pt x="166" y="92"/>
                      <a:pt x="166" y="92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1"/>
                      <a:pt x="160" y="91"/>
                      <a:pt x="160" y="91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5" y="90"/>
                      <a:pt x="155" y="90"/>
                      <a:pt x="155" y="90"/>
                    </a:cubicBezTo>
                    <a:cubicBezTo>
                      <a:pt x="154" y="90"/>
                      <a:pt x="154" y="90"/>
                      <a:pt x="154" y="90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6" y="86"/>
                      <a:pt x="115" y="86"/>
                      <a:pt x="113" y="87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08" y="87"/>
                      <a:pt x="106" y="87"/>
                      <a:pt x="105" y="8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0" y="89"/>
                      <a:pt x="98" y="89"/>
                      <a:pt x="97" y="89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2" y="91"/>
                      <a:pt x="90" y="91"/>
                      <a:pt x="89" y="92"/>
                    </a:cubicBezTo>
                    <a:cubicBezTo>
                      <a:pt x="85" y="93"/>
                      <a:pt x="85" y="93"/>
                      <a:pt x="85" y="93"/>
                    </a:cubicBezTo>
                    <a:cubicBezTo>
                      <a:pt x="84" y="94"/>
                      <a:pt x="82" y="95"/>
                      <a:pt x="81" y="95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76" y="98"/>
                      <a:pt x="75" y="99"/>
                      <a:pt x="74" y="100"/>
                    </a:cubicBezTo>
                    <a:cubicBezTo>
                      <a:pt x="70" y="103"/>
                      <a:pt x="70" y="103"/>
                      <a:pt x="70" y="103"/>
                    </a:cubicBezTo>
                    <a:cubicBezTo>
                      <a:pt x="69" y="104"/>
                      <a:pt x="68" y="105"/>
                      <a:pt x="67" y="106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2" y="111"/>
                      <a:pt x="61" y="113"/>
                      <a:pt x="60" y="114"/>
                    </a:cubicBezTo>
                    <a:cubicBezTo>
                      <a:pt x="57" y="118"/>
                      <a:pt x="57" y="118"/>
                      <a:pt x="57" y="118"/>
                    </a:cubicBezTo>
                    <a:cubicBezTo>
                      <a:pt x="56" y="119"/>
                      <a:pt x="54" y="121"/>
                      <a:pt x="54" y="123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29"/>
                      <a:pt x="49" y="132"/>
                      <a:pt x="48" y="133"/>
                    </a:cubicBezTo>
                    <a:cubicBezTo>
                      <a:pt x="48" y="133"/>
                      <a:pt x="48" y="133"/>
                      <a:pt x="48" y="133"/>
                    </a:cubicBezTo>
                    <a:cubicBezTo>
                      <a:pt x="42" y="147"/>
                      <a:pt x="42" y="147"/>
                      <a:pt x="42" y="147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0" y="176"/>
                      <a:pt x="26" y="181"/>
                      <a:pt x="26" y="185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19" y="207"/>
                      <a:pt x="19" y="207"/>
                      <a:pt x="19" y="207"/>
                    </a:cubicBezTo>
                    <a:cubicBezTo>
                      <a:pt x="15" y="217"/>
                      <a:pt x="15" y="217"/>
                      <a:pt x="15" y="217"/>
                    </a:cubicBezTo>
                    <a:cubicBezTo>
                      <a:pt x="15" y="220"/>
                      <a:pt x="13" y="224"/>
                      <a:pt x="13" y="227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8" y="243"/>
                      <a:pt x="8" y="243"/>
                      <a:pt x="8" y="243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5" y="258"/>
                      <a:pt x="5" y="258"/>
                      <a:pt x="5" y="258"/>
                    </a:cubicBezTo>
                    <a:cubicBezTo>
                      <a:pt x="3" y="264"/>
                      <a:pt x="3" y="264"/>
                      <a:pt x="3" y="264"/>
                    </a:cubicBezTo>
                    <a:cubicBezTo>
                      <a:pt x="2" y="270"/>
                      <a:pt x="2" y="271"/>
                      <a:pt x="1" y="278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0" y="282"/>
                      <a:pt x="0" y="284"/>
                      <a:pt x="0" y="285"/>
                    </a:cubicBezTo>
                    <a:cubicBezTo>
                      <a:pt x="0" y="285"/>
                      <a:pt x="0" y="285"/>
                      <a:pt x="0" y="285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2" name="Freeform 248">
                <a:extLst>
                  <a:ext uri="{FF2B5EF4-FFF2-40B4-BE49-F238E27FC236}">
                    <a16:creationId xmlns:a16="http://schemas.microsoft.com/office/drawing/2014/main" id="{2293FD58-C203-4F9E-AC38-E90F38BC8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80"/>
                <a:ext cx="252" cy="390"/>
              </a:xfrm>
              <a:custGeom>
                <a:avLst/>
                <a:gdLst>
                  <a:gd name="T0" fmla="*/ 62 w 184"/>
                  <a:gd name="T1" fmla="*/ 112 h 285"/>
                  <a:gd name="T2" fmla="*/ 177 w 184"/>
                  <a:gd name="T3" fmla="*/ 81 h 285"/>
                  <a:gd name="T4" fmla="*/ 22 w 184"/>
                  <a:gd name="T5" fmla="*/ 1 h 285"/>
                  <a:gd name="T6" fmla="*/ 48 w 184"/>
                  <a:gd name="T7" fmla="*/ 2 h 285"/>
                  <a:gd name="T8" fmla="*/ 70 w 184"/>
                  <a:gd name="T9" fmla="*/ 5 h 285"/>
                  <a:gd name="T10" fmla="*/ 90 w 184"/>
                  <a:gd name="T11" fmla="*/ 11 h 285"/>
                  <a:gd name="T12" fmla="*/ 108 w 184"/>
                  <a:gd name="T13" fmla="*/ 18 h 285"/>
                  <a:gd name="T14" fmla="*/ 123 w 184"/>
                  <a:gd name="T15" fmla="*/ 26 h 285"/>
                  <a:gd name="T16" fmla="*/ 137 w 184"/>
                  <a:gd name="T17" fmla="*/ 35 h 285"/>
                  <a:gd name="T18" fmla="*/ 148 w 184"/>
                  <a:gd name="T19" fmla="*/ 46 h 285"/>
                  <a:gd name="T20" fmla="*/ 159 w 184"/>
                  <a:gd name="T21" fmla="*/ 56 h 285"/>
                  <a:gd name="T22" fmla="*/ 167 w 184"/>
                  <a:gd name="T23" fmla="*/ 67 h 285"/>
                  <a:gd name="T24" fmla="*/ 175 w 184"/>
                  <a:gd name="T25" fmla="*/ 78 h 285"/>
                  <a:gd name="T26" fmla="*/ 176 w 184"/>
                  <a:gd name="T27" fmla="*/ 79 h 285"/>
                  <a:gd name="T28" fmla="*/ 178 w 184"/>
                  <a:gd name="T29" fmla="*/ 82 h 285"/>
                  <a:gd name="T30" fmla="*/ 179 w 184"/>
                  <a:gd name="T31" fmla="*/ 85 h 285"/>
                  <a:gd name="T32" fmla="*/ 180 w 184"/>
                  <a:gd name="T33" fmla="*/ 89 h 285"/>
                  <a:gd name="T34" fmla="*/ 180 w 184"/>
                  <a:gd name="T35" fmla="*/ 90 h 285"/>
                  <a:gd name="T36" fmla="*/ 178 w 184"/>
                  <a:gd name="T37" fmla="*/ 92 h 285"/>
                  <a:gd name="T38" fmla="*/ 177 w 184"/>
                  <a:gd name="T39" fmla="*/ 92 h 285"/>
                  <a:gd name="T40" fmla="*/ 175 w 184"/>
                  <a:gd name="T41" fmla="*/ 92 h 285"/>
                  <a:gd name="T42" fmla="*/ 174 w 184"/>
                  <a:gd name="T43" fmla="*/ 92 h 285"/>
                  <a:gd name="T44" fmla="*/ 172 w 184"/>
                  <a:gd name="T45" fmla="*/ 92 h 285"/>
                  <a:gd name="T46" fmla="*/ 170 w 184"/>
                  <a:gd name="T47" fmla="*/ 92 h 285"/>
                  <a:gd name="T48" fmla="*/ 169 w 184"/>
                  <a:gd name="T49" fmla="*/ 92 h 285"/>
                  <a:gd name="T50" fmla="*/ 167 w 184"/>
                  <a:gd name="T51" fmla="*/ 91 h 285"/>
                  <a:gd name="T52" fmla="*/ 164 w 184"/>
                  <a:gd name="T53" fmla="*/ 91 h 285"/>
                  <a:gd name="T54" fmla="*/ 162 w 184"/>
                  <a:gd name="T55" fmla="*/ 91 h 285"/>
                  <a:gd name="T56" fmla="*/ 160 w 184"/>
                  <a:gd name="T57" fmla="*/ 90 h 285"/>
                  <a:gd name="T58" fmla="*/ 157 w 184"/>
                  <a:gd name="T59" fmla="*/ 90 h 285"/>
                  <a:gd name="T60" fmla="*/ 155 w 184"/>
                  <a:gd name="T61" fmla="*/ 89 h 285"/>
                  <a:gd name="T62" fmla="*/ 152 w 184"/>
                  <a:gd name="T63" fmla="*/ 89 h 285"/>
                  <a:gd name="T64" fmla="*/ 149 w 184"/>
                  <a:gd name="T65" fmla="*/ 89 h 285"/>
                  <a:gd name="T66" fmla="*/ 147 w 184"/>
                  <a:gd name="T67" fmla="*/ 88 h 285"/>
                  <a:gd name="T68" fmla="*/ 144 w 184"/>
                  <a:gd name="T69" fmla="*/ 88 h 285"/>
                  <a:gd name="T70" fmla="*/ 141 w 184"/>
                  <a:gd name="T71" fmla="*/ 87 h 285"/>
                  <a:gd name="T72" fmla="*/ 138 w 184"/>
                  <a:gd name="T73" fmla="*/ 87 h 285"/>
                  <a:gd name="T74" fmla="*/ 135 w 184"/>
                  <a:gd name="T75" fmla="*/ 87 h 285"/>
                  <a:gd name="T76" fmla="*/ 131 w 184"/>
                  <a:gd name="T77" fmla="*/ 87 h 285"/>
                  <a:gd name="T78" fmla="*/ 128 w 184"/>
                  <a:gd name="T79" fmla="*/ 86 h 285"/>
                  <a:gd name="T80" fmla="*/ 125 w 184"/>
                  <a:gd name="T81" fmla="*/ 86 h 285"/>
                  <a:gd name="T82" fmla="*/ 119 w 184"/>
                  <a:gd name="T83" fmla="*/ 86 h 285"/>
                  <a:gd name="T84" fmla="*/ 111 w 184"/>
                  <a:gd name="T85" fmla="*/ 87 h 285"/>
                  <a:gd name="T86" fmla="*/ 103 w 184"/>
                  <a:gd name="T87" fmla="*/ 88 h 285"/>
                  <a:gd name="T88" fmla="*/ 95 w 184"/>
                  <a:gd name="T89" fmla="*/ 90 h 285"/>
                  <a:gd name="T90" fmla="*/ 87 w 184"/>
                  <a:gd name="T91" fmla="*/ 93 h 285"/>
                  <a:gd name="T92" fmla="*/ 79 w 184"/>
                  <a:gd name="T93" fmla="*/ 98 h 285"/>
                  <a:gd name="T94" fmla="*/ 72 w 184"/>
                  <a:gd name="T95" fmla="*/ 103 h 285"/>
                  <a:gd name="T96" fmla="*/ 65 w 184"/>
                  <a:gd name="T97" fmla="*/ 110 h 285"/>
                  <a:gd name="T98" fmla="*/ 59 w 184"/>
                  <a:gd name="T99" fmla="*/ 118 h 285"/>
                  <a:gd name="T100" fmla="*/ 53 w 184"/>
                  <a:gd name="T101" fmla="*/ 128 h 285"/>
                  <a:gd name="T102" fmla="*/ 50 w 184"/>
                  <a:gd name="T103" fmla="*/ 133 h 285"/>
                  <a:gd name="T104" fmla="*/ 38 w 184"/>
                  <a:gd name="T105" fmla="*/ 160 h 285"/>
                  <a:gd name="T106" fmla="*/ 28 w 184"/>
                  <a:gd name="T107" fmla="*/ 185 h 285"/>
                  <a:gd name="T108" fmla="*/ 21 w 184"/>
                  <a:gd name="T109" fmla="*/ 207 h 285"/>
                  <a:gd name="T110" fmla="*/ 15 w 184"/>
                  <a:gd name="T111" fmla="*/ 227 h 285"/>
                  <a:gd name="T112" fmla="*/ 10 w 184"/>
                  <a:gd name="T113" fmla="*/ 243 h 285"/>
                  <a:gd name="T114" fmla="*/ 7 w 184"/>
                  <a:gd name="T115" fmla="*/ 258 h 285"/>
                  <a:gd name="T116" fmla="*/ 3 w 184"/>
                  <a:gd name="T117" fmla="*/ 278 h 285"/>
                  <a:gd name="T118" fmla="*/ 2 w 184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4" h="285">
                    <a:moveTo>
                      <a:pt x="2" y="285"/>
                    </a:moveTo>
                    <a:cubicBezTo>
                      <a:pt x="0" y="278"/>
                      <a:pt x="32" y="150"/>
                      <a:pt x="62" y="112"/>
                    </a:cubicBezTo>
                    <a:cubicBezTo>
                      <a:pt x="89" y="79"/>
                      <a:pt x="127" y="82"/>
                      <a:pt x="160" y="88"/>
                    </a:cubicBezTo>
                    <a:cubicBezTo>
                      <a:pt x="184" y="92"/>
                      <a:pt x="184" y="92"/>
                      <a:pt x="177" y="81"/>
                    </a:cubicBezTo>
                    <a:cubicBezTo>
                      <a:pt x="172" y="73"/>
                      <a:pt x="154" y="46"/>
                      <a:pt x="123" y="26"/>
                    </a:cubicBezTo>
                    <a:cubicBezTo>
                      <a:pt x="97" y="9"/>
                      <a:pt x="63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40" y="1"/>
                      <a:pt x="40" y="1"/>
                      <a:pt x="48" y="2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3" y="4"/>
                      <a:pt x="67" y="4"/>
                      <a:pt x="70" y="5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3" y="8"/>
                      <a:pt x="87" y="10"/>
                      <a:pt x="90" y="11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102" y="15"/>
                      <a:pt x="105" y="16"/>
                      <a:pt x="108" y="18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8" y="23"/>
                      <a:pt x="121" y="25"/>
                      <a:pt x="123" y="2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2" y="32"/>
                      <a:pt x="135" y="34"/>
                      <a:pt x="137" y="35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5" y="42"/>
                      <a:pt x="147" y="44"/>
                      <a:pt x="148" y="46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5" y="52"/>
                      <a:pt x="157" y="55"/>
                      <a:pt x="159" y="56"/>
                    </a:cubicBezTo>
                    <a:cubicBezTo>
                      <a:pt x="163" y="62"/>
                      <a:pt x="163" y="62"/>
                      <a:pt x="163" y="62"/>
                    </a:cubicBezTo>
                    <a:cubicBezTo>
                      <a:pt x="164" y="63"/>
                      <a:pt x="166" y="65"/>
                      <a:pt x="167" y="67"/>
                    </a:cubicBezTo>
                    <a:cubicBezTo>
                      <a:pt x="171" y="72"/>
                      <a:pt x="171" y="72"/>
                      <a:pt x="171" y="72"/>
                    </a:cubicBezTo>
                    <a:cubicBezTo>
                      <a:pt x="172" y="74"/>
                      <a:pt x="174" y="76"/>
                      <a:pt x="175" y="78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6" y="79"/>
                      <a:pt x="176" y="79"/>
                      <a:pt x="176" y="79"/>
                    </a:cubicBezTo>
                    <a:cubicBezTo>
                      <a:pt x="177" y="81"/>
                      <a:pt x="177" y="81"/>
                      <a:pt x="177" y="81"/>
                    </a:cubicBezTo>
                    <a:cubicBezTo>
                      <a:pt x="178" y="82"/>
                      <a:pt x="178" y="82"/>
                      <a:pt x="178" y="82"/>
                    </a:cubicBezTo>
                    <a:cubicBezTo>
                      <a:pt x="178" y="83"/>
                      <a:pt x="178" y="83"/>
                      <a:pt x="179" y="84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80" y="86"/>
                      <a:pt x="180" y="87"/>
                      <a:pt x="180" y="88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89"/>
                      <a:pt x="180" y="89"/>
                      <a:pt x="180" y="89"/>
                    </a:cubicBezTo>
                    <a:cubicBezTo>
                      <a:pt x="180" y="90"/>
                      <a:pt x="180" y="90"/>
                      <a:pt x="180" y="90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6" y="91"/>
                      <a:pt x="166" y="91"/>
                      <a:pt x="166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90"/>
                      <a:pt x="156" y="90"/>
                      <a:pt x="156" y="90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9" y="89"/>
                      <a:pt x="149" y="89"/>
                      <a:pt x="149" y="89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7" y="88"/>
                      <a:pt x="147" y="88"/>
                      <a:pt x="147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7"/>
                      <a:pt x="141" y="87"/>
                      <a:pt x="141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7"/>
                      <a:pt x="135" y="87"/>
                      <a:pt x="135" y="87"/>
                    </a:cubicBezTo>
                    <a:cubicBezTo>
                      <a:pt x="133" y="87"/>
                      <a:pt x="133" y="87"/>
                      <a:pt x="133" y="87"/>
                    </a:cubicBezTo>
                    <a:cubicBezTo>
                      <a:pt x="131" y="87"/>
                      <a:pt x="131" y="87"/>
                      <a:pt x="131" y="87"/>
                    </a:cubicBezTo>
                    <a:cubicBezTo>
                      <a:pt x="130" y="86"/>
                      <a:pt x="130" y="86"/>
                      <a:pt x="130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8" y="86"/>
                      <a:pt x="117" y="86"/>
                      <a:pt x="115" y="87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10" y="87"/>
                      <a:pt x="108" y="87"/>
                      <a:pt x="107" y="88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2" y="89"/>
                      <a:pt x="100" y="89"/>
                      <a:pt x="99" y="89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6" y="94"/>
                      <a:pt x="84" y="95"/>
                      <a:pt x="83" y="95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8"/>
                      <a:pt x="77" y="99"/>
                      <a:pt x="76" y="100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1" y="104"/>
                      <a:pt x="70" y="105"/>
                      <a:pt x="69" y="106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4" y="111"/>
                      <a:pt x="63" y="113"/>
                      <a:pt x="62" y="114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8" y="119"/>
                      <a:pt x="56" y="121"/>
                      <a:pt x="56" y="123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2" y="129"/>
                      <a:pt x="51" y="132"/>
                      <a:pt x="50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38" y="160"/>
                      <a:pt x="38" y="160"/>
                      <a:pt x="38" y="160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2" y="176"/>
                      <a:pt x="28" y="181"/>
                      <a:pt x="28" y="185"/>
                    </a:cubicBezTo>
                    <a:cubicBezTo>
                      <a:pt x="24" y="196"/>
                      <a:pt x="24" y="196"/>
                      <a:pt x="24" y="196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20"/>
                      <a:pt x="15" y="224"/>
                      <a:pt x="15" y="227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0" y="243"/>
                      <a:pt x="10" y="243"/>
                      <a:pt x="10" y="243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5" y="264"/>
                      <a:pt x="5" y="264"/>
                      <a:pt x="5" y="264"/>
                    </a:cubicBezTo>
                    <a:cubicBezTo>
                      <a:pt x="4" y="270"/>
                      <a:pt x="4" y="271"/>
                      <a:pt x="3" y="278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2"/>
                      <a:pt x="2" y="284"/>
                      <a:pt x="2" y="285"/>
                    </a:cubicBezTo>
                    <a:cubicBezTo>
                      <a:pt x="2" y="285"/>
                      <a:pt x="2" y="285"/>
                      <a:pt x="2" y="285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3" name="Freeform 249">
                <a:extLst>
                  <a:ext uri="{FF2B5EF4-FFF2-40B4-BE49-F238E27FC236}">
                    <a16:creationId xmlns:a16="http://schemas.microsoft.com/office/drawing/2014/main" id="{627B6E0A-93F2-4AD7-B9B0-1C679DB2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48" cy="390"/>
              </a:xfrm>
              <a:custGeom>
                <a:avLst/>
                <a:gdLst>
                  <a:gd name="T0" fmla="*/ 62 w 181"/>
                  <a:gd name="T1" fmla="*/ 114 h 285"/>
                  <a:gd name="T2" fmla="*/ 181 w 181"/>
                  <a:gd name="T3" fmla="*/ 90 h 285"/>
                  <a:gd name="T4" fmla="*/ 23 w 181"/>
                  <a:gd name="T5" fmla="*/ 0 h 285"/>
                  <a:gd name="T6" fmla="*/ 60 w 181"/>
                  <a:gd name="T7" fmla="*/ 3 h 285"/>
                  <a:gd name="T8" fmla="*/ 82 w 181"/>
                  <a:gd name="T9" fmla="*/ 8 h 285"/>
                  <a:gd name="T10" fmla="*/ 100 w 181"/>
                  <a:gd name="T11" fmla="*/ 14 h 285"/>
                  <a:gd name="T12" fmla="*/ 117 w 181"/>
                  <a:gd name="T13" fmla="*/ 22 h 285"/>
                  <a:gd name="T14" fmla="*/ 131 w 181"/>
                  <a:gd name="T15" fmla="*/ 31 h 285"/>
                  <a:gd name="T16" fmla="*/ 144 w 181"/>
                  <a:gd name="T17" fmla="*/ 40 h 285"/>
                  <a:gd name="T18" fmla="*/ 155 w 181"/>
                  <a:gd name="T19" fmla="*/ 51 h 285"/>
                  <a:gd name="T20" fmla="*/ 164 w 181"/>
                  <a:gd name="T21" fmla="*/ 62 h 285"/>
                  <a:gd name="T22" fmla="*/ 172 w 181"/>
                  <a:gd name="T23" fmla="*/ 72 h 285"/>
                  <a:gd name="T24" fmla="*/ 176 w 181"/>
                  <a:gd name="T25" fmla="*/ 78 h 285"/>
                  <a:gd name="T26" fmla="*/ 178 w 181"/>
                  <a:gd name="T27" fmla="*/ 81 h 285"/>
                  <a:gd name="T28" fmla="*/ 180 w 181"/>
                  <a:gd name="T29" fmla="*/ 84 h 285"/>
                  <a:gd name="T30" fmla="*/ 181 w 181"/>
                  <a:gd name="T31" fmla="*/ 88 h 285"/>
                  <a:gd name="T32" fmla="*/ 181 w 181"/>
                  <a:gd name="T33" fmla="*/ 89 h 285"/>
                  <a:gd name="T34" fmla="*/ 180 w 181"/>
                  <a:gd name="T35" fmla="*/ 91 h 285"/>
                  <a:gd name="T36" fmla="*/ 179 w 181"/>
                  <a:gd name="T37" fmla="*/ 92 h 285"/>
                  <a:gd name="T38" fmla="*/ 177 w 181"/>
                  <a:gd name="T39" fmla="*/ 92 h 285"/>
                  <a:gd name="T40" fmla="*/ 175 w 181"/>
                  <a:gd name="T41" fmla="*/ 92 h 285"/>
                  <a:gd name="T42" fmla="*/ 174 w 181"/>
                  <a:gd name="T43" fmla="*/ 92 h 285"/>
                  <a:gd name="T44" fmla="*/ 172 w 181"/>
                  <a:gd name="T45" fmla="*/ 92 h 285"/>
                  <a:gd name="T46" fmla="*/ 171 w 181"/>
                  <a:gd name="T47" fmla="*/ 92 h 285"/>
                  <a:gd name="T48" fmla="*/ 169 w 181"/>
                  <a:gd name="T49" fmla="*/ 92 h 285"/>
                  <a:gd name="T50" fmla="*/ 167 w 181"/>
                  <a:gd name="T51" fmla="*/ 91 h 285"/>
                  <a:gd name="T52" fmla="*/ 164 w 181"/>
                  <a:gd name="T53" fmla="*/ 91 h 285"/>
                  <a:gd name="T54" fmla="*/ 162 w 181"/>
                  <a:gd name="T55" fmla="*/ 91 h 285"/>
                  <a:gd name="T56" fmla="*/ 160 w 181"/>
                  <a:gd name="T57" fmla="*/ 90 h 285"/>
                  <a:gd name="T58" fmla="*/ 157 w 181"/>
                  <a:gd name="T59" fmla="*/ 90 h 285"/>
                  <a:gd name="T60" fmla="*/ 155 w 181"/>
                  <a:gd name="T61" fmla="*/ 89 h 285"/>
                  <a:gd name="T62" fmla="*/ 152 w 181"/>
                  <a:gd name="T63" fmla="*/ 89 h 285"/>
                  <a:gd name="T64" fmla="*/ 149 w 181"/>
                  <a:gd name="T65" fmla="*/ 88 h 285"/>
                  <a:gd name="T66" fmla="*/ 146 w 181"/>
                  <a:gd name="T67" fmla="*/ 88 h 285"/>
                  <a:gd name="T68" fmla="*/ 143 w 181"/>
                  <a:gd name="T69" fmla="*/ 88 h 285"/>
                  <a:gd name="T70" fmla="*/ 140 w 181"/>
                  <a:gd name="T71" fmla="*/ 87 h 285"/>
                  <a:gd name="T72" fmla="*/ 137 w 181"/>
                  <a:gd name="T73" fmla="*/ 87 h 285"/>
                  <a:gd name="T74" fmla="*/ 134 w 181"/>
                  <a:gd name="T75" fmla="*/ 87 h 285"/>
                  <a:gd name="T76" fmla="*/ 131 w 181"/>
                  <a:gd name="T77" fmla="*/ 86 h 285"/>
                  <a:gd name="T78" fmla="*/ 128 w 181"/>
                  <a:gd name="T79" fmla="*/ 86 h 285"/>
                  <a:gd name="T80" fmla="*/ 124 w 181"/>
                  <a:gd name="T81" fmla="*/ 86 h 285"/>
                  <a:gd name="T82" fmla="*/ 116 w 181"/>
                  <a:gd name="T83" fmla="*/ 87 h 285"/>
                  <a:gd name="T84" fmla="*/ 108 w 181"/>
                  <a:gd name="T85" fmla="*/ 88 h 285"/>
                  <a:gd name="T86" fmla="*/ 100 w 181"/>
                  <a:gd name="T87" fmla="*/ 89 h 285"/>
                  <a:gd name="T88" fmla="*/ 92 w 181"/>
                  <a:gd name="T89" fmla="*/ 92 h 285"/>
                  <a:gd name="T90" fmla="*/ 84 w 181"/>
                  <a:gd name="T91" fmla="*/ 95 h 285"/>
                  <a:gd name="T92" fmla="*/ 77 w 181"/>
                  <a:gd name="T93" fmla="*/ 100 h 285"/>
                  <a:gd name="T94" fmla="*/ 70 w 181"/>
                  <a:gd name="T95" fmla="*/ 106 h 285"/>
                  <a:gd name="T96" fmla="*/ 63 w 181"/>
                  <a:gd name="T97" fmla="*/ 114 h 285"/>
                  <a:gd name="T98" fmla="*/ 57 w 181"/>
                  <a:gd name="T99" fmla="*/ 123 h 285"/>
                  <a:gd name="T100" fmla="*/ 51 w 181"/>
                  <a:gd name="T101" fmla="*/ 133 h 285"/>
                  <a:gd name="T102" fmla="*/ 45 w 181"/>
                  <a:gd name="T103" fmla="*/ 147 h 285"/>
                  <a:gd name="T104" fmla="*/ 34 w 181"/>
                  <a:gd name="T105" fmla="*/ 173 h 285"/>
                  <a:gd name="T106" fmla="*/ 25 w 181"/>
                  <a:gd name="T107" fmla="*/ 196 h 285"/>
                  <a:gd name="T108" fmla="*/ 18 w 181"/>
                  <a:gd name="T109" fmla="*/ 217 h 285"/>
                  <a:gd name="T110" fmla="*/ 13 w 181"/>
                  <a:gd name="T111" fmla="*/ 235 h 285"/>
                  <a:gd name="T112" fmla="*/ 9 w 181"/>
                  <a:gd name="T113" fmla="*/ 251 h 285"/>
                  <a:gd name="T114" fmla="*/ 6 w 181"/>
                  <a:gd name="T115" fmla="*/ 264 h 285"/>
                  <a:gd name="T116" fmla="*/ 3 w 181"/>
                  <a:gd name="T117" fmla="*/ 281 h 285"/>
                  <a:gd name="T118" fmla="*/ 3 w 181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1" h="285">
                    <a:moveTo>
                      <a:pt x="3" y="285"/>
                    </a:moveTo>
                    <a:cubicBezTo>
                      <a:pt x="0" y="276"/>
                      <a:pt x="35" y="148"/>
                      <a:pt x="62" y="114"/>
                    </a:cubicBezTo>
                    <a:cubicBezTo>
                      <a:pt x="87" y="82"/>
                      <a:pt x="119" y="81"/>
                      <a:pt x="161" y="88"/>
                    </a:cubicBezTo>
                    <a:cubicBezTo>
                      <a:pt x="180" y="91"/>
                      <a:pt x="180" y="91"/>
                      <a:pt x="181" y="90"/>
                    </a:cubicBezTo>
                    <a:cubicBezTo>
                      <a:pt x="181" y="89"/>
                      <a:pt x="150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4" name="Freeform 250">
                <a:extLst>
                  <a:ext uri="{FF2B5EF4-FFF2-40B4-BE49-F238E27FC236}">
                    <a16:creationId xmlns:a16="http://schemas.microsoft.com/office/drawing/2014/main" id="{E40412C9-2A1F-4A7F-84E4-D4F9B31A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4" cy="390"/>
              </a:xfrm>
              <a:custGeom>
                <a:avLst/>
                <a:gdLst>
                  <a:gd name="T0" fmla="*/ 62 w 185"/>
                  <a:gd name="T1" fmla="*/ 113 h 285"/>
                  <a:gd name="T2" fmla="*/ 178 w 185"/>
                  <a:gd name="T3" fmla="*/ 81 h 285"/>
                  <a:gd name="T4" fmla="*/ 23 w 185"/>
                  <a:gd name="T5" fmla="*/ 1 h 285"/>
                  <a:gd name="T6" fmla="*/ 49 w 185"/>
                  <a:gd name="T7" fmla="*/ 2 h 285"/>
                  <a:gd name="T8" fmla="*/ 71 w 185"/>
                  <a:gd name="T9" fmla="*/ 5 h 285"/>
                  <a:gd name="T10" fmla="*/ 91 w 185"/>
                  <a:gd name="T11" fmla="*/ 11 h 285"/>
                  <a:gd name="T12" fmla="*/ 109 w 185"/>
                  <a:gd name="T13" fmla="*/ 18 h 285"/>
                  <a:gd name="T14" fmla="*/ 124 w 185"/>
                  <a:gd name="T15" fmla="*/ 26 h 285"/>
                  <a:gd name="T16" fmla="*/ 138 w 185"/>
                  <a:gd name="T17" fmla="*/ 35 h 285"/>
                  <a:gd name="T18" fmla="*/ 149 w 185"/>
                  <a:gd name="T19" fmla="*/ 46 h 285"/>
                  <a:gd name="T20" fmla="*/ 160 w 185"/>
                  <a:gd name="T21" fmla="*/ 56 h 285"/>
                  <a:gd name="T22" fmla="*/ 168 w 185"/>
                  <a:gd name="T23" fmla="*/ 67 h 285"/>
                  <a:gd name="T24" fmla="*/ 176 w 185"/>
                  <a:gd name="T25" fmla="*/ 78 h 285"/>
                  <a:gd name="T26" fmla="*/ 177 w 185"/>
                  <a:gd name="T27" fmla="*/ 79 h 285"/>
                  <a:gd name="T28" fmla="*/ 179 w 185"/>
                  <a:gd name="T29" fmla="*/ 82 h 285"/>
                  <a:gd name="T30" fmla="*/ 180 w 185"/>
                  <a:gd name="T31" fmla="*/ 85 h 285"/>
                  <a:gd name="T32" fmla="*/ 181 w 185"/>
                  <a:gd name="T33" fmla="*/ 89 h 285"/>
                  <a:gd name="T34" fmla="*/ 181 w 185"/>
                  <a:gd name="T35" fmla="*/ 90 h 285"/>
                  <a:gd name="T36" fmla="*/ 179 w 185"/>
                  <a:gd name="T37" fmla="*/ 92 h 285"/>
                  <a:gd name="T38" fmla="*/ 178 w 185"/>
                  <a:gd name="T39" fmla="*/ 92 h 285"/>
                  <a:gd name="T40" fmla="*/ 176 w 185"/>
                  <a:gd name="T41" fmla="*/ 92 h 285"/>
                  <a:gd name="T42" fmla="*/ 175 w 185"/>
                  <a:gd name="T43" fmla="*/ 92 h 285"/>
                  <a:gd name="T44" fmla="*/ 173 w 185"/>
                  <a:gd name="T45" fmla="*/ 92 h 285"/>
                  <a:gd name="T46" fmla="*/ 171 w 185"/>
                  <a:gd name="T47" fmla="*/ 92 h 285"/>
                  <a:gd name="T48" fmla="*/ 170 w 185"/>
                  <a:gd name="T49" fmla="*/ 92 h 285"/>
                  <a:gd name="T50" fmla="*/ 168 w 185"/>
                  <a:gd name="T51" fmla="*/ 91 h 285"/>
                  <a:gd name="T52" fmla="*/ 165 w 185"/>
                  <a:gd name="T53" fmla="*/ 91 h 285"/>
                  <a:gd name="T54" fmla="*/ 163 w 185"/>
                  <a:gd name="T55" fmla="*/ 91 h 285"/>
                  <a:gd name="T56" fmla="*/ 161 w 185"/>
                  <a:gd name="T57" fmla="*/ 90 h 285"/>
                  <a:gd name="T58" fmla="*/ 158 w 185"/>
                  <a:gd name="T59" fmla="*/ 90 h 285"/>
                  <a:gd name="T60" fmla="*/ 156 w 185"/>
                  <a:gd name="T61" fmla="*/ 89 h 285"/>
                  <a:gd name="T62" fmla="*/ 153 w 185"/>
                  <a:gd name="T63" fmla="*/ 89 h 285"/>
                  <a:gd name="T64" fmla="*/ 150 w 185"/>
                  <a:gd name="T65" fmla="*/ 89 h 285"/>
                  <a:gd name="T66" fmla="*/ 148 w 185"/>
                  <a:gd name="T67" fmla="*/ 88 h 285"/>
                  <a:gd name="T68" fmla="*/ 145 w 185"/>
                  <a:gd name="T69" fmla="*/ 88 h 285"/>
                  <a:gd name="T70" fmla="*/ 142 w 185"/>
                  <a:gd name="T71" fmla="*/ 87 h 285"/>
                  <a:gd name="T72" fmla="*/ 139 w 185"/>
                  <a:gd name="T73" fmla="*/ 87 h 285"/>
                  <a:gd name="T74" fmla="*/ 136 w 185"/>
                  <a:gd name="T75" fmla="*/ 87 h 285"/>
                  <a:gd name="T76" fmla="*/ 132 w 185"/>
                  <a:gd name="T77" fmla="*/ 87 h 285"/>
                  <a:gd name="T78" fmla="*/ 129 w 185"/>
                  <a:gd name="T79" fmla="*/ 86 h 285"/>
                  <a:gd name="T80" fmla="*/ 126 w 185"/>
                  <a:gd name="T81" fmla="*/ 86 h 285"/>
                  <a:gd name="T82" fmla="*/ 120 w 185"/>
                  <a:gd name="T83" fmla="*/ 86 h 285"/>
                  <a:gd name="T84" fmla="*/ 112 w 185"/>
                  <a:gd name="T85" fmla="*/ 87 h 285"/>
                  <a:gd name="T86" fmla="*/ 104 w 185"/>
                  <a:gd name="T87" fmla="*/ 88 h 285"/>
                  <a:gd name="T88" fmla="*/ 96 w 185"/>
                  <a:gd name="T89" fmla="*/ 90 h 285"/>
                  <a:gd name="T90" fmla="*/ 88 w 185"/>
                  <a:gd name="T91" fmla="*/ 93 h 285"/>
                  <a:gd name="T92" fmla="*/ 80 w 185"/>
                  <a:gd name="T93" fmla="*/ 98 h 285"/>
                  <a:gd name="T94" fmla="*/ 73 w 185"/>
                  <a:gd name="T95" fmla="*/ 103 h 285"/>
                  <a:gd name="T96" fmla="*/ 66 w 185"/>
                  <a:gd name="T97" fmla="*/ 110 h 285"/>
                  <a:gd name="T98" fmla="*/ 60 w 185"/>
                  <a:gd name="T99" fmla="*/ 118 h 285"/>
                  <a:gd name="T100" fmla="*/ 54 w 185"/>
                  <a:gd name="T101" fmla="*/ 128 h 285"/>
                  <a:gd name="T102" fmla="*/ 51 w 185"/>
                  <a:gd name="T103" fmla="*/ 133 h 285"/>
                  <a:gd name="T104" fmla="*/ 39 w 185"/>
                  <a:gd name="T105" fmla="*/ 160 h 285"/>
                  <a:gd name="T106" fmla="*/ 29 w 185"/>
                  <a:gd name="T107" fmla="*/ 185 h 285"/>
                  <a:gd name="T108" fmla="*/ 22 w 185"/>
                  <a:gd name="T109" fmla="*/ 207 h 285"/>
                  <a:gd name="T110" fmla="*/ 16 w 185"/>
                  <a:gd name="T111" fmla="*/ 227 h 285"/>
                  <a:gd name="T112" fmla="*/ 11 w 185"/>
                  <a:gd name="T113" fmla="*/ 243 h 285"/>
                  <a:gd name="T114" fmla="*/ 8 w 185"/>
                  <a:gd name="T115" fmla="*/ 258 h 285"/>
                  <a:gd name="T116" fmla="*/ 4 w 185"/>
                  <a:gd name="T117" fmla="*/ 278 h 285"/>
                  <a:gd name="T118" fmla="*/ 3 w 185"/>
                  <a:gd name="T119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285">
                    <a:moveTo>
                      <a:pt x="3" y="285"/>
                    </a:moveTo>
                    <a:cubicBezTo>
                      <a:pt x="0" y="276"/>
                      <a:pt x="34" y="149"/>
                      <a:pt x="62" y="113"/>
                    </a:cubicBezTo>
                    <a:cubicBezTo>
                      <a:pt x="90" y="79"/>
                      <a:pt x="126" y="82"/>
                      <a:pt x="161" y="88"/>
                    </a:cubicBezTo>
                    <a:cubicBezTo>
                      <a:pt x="184" y="92"/>
                      <a:pt x="185" y="92"/>
                      <a:pt x="178" y="81"/>
                    </a:cubicBezTo>
                    <a:cubicBezTo>
                      <a:pt x="173" y="73"/>
                      <a:pt x="156" y="46"/>
                      <a:pt x="124" y="26"/>
                    </a:cubicBezTo>
                    <a:cubicBezTo>
                      <a:pt x="85" y="1"/>
                      <a:pt x="39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5" name="Freeform 251">
                <a:extLst>
                  <a:ext uri="{FF2B5EF4-FFF2-40B4-BE49-F238E27FC236}">
                    <a16:creationId xmlns:a16="http://schemas.microsoft.com/office/drawing/2014/main" id="{D9CA3615-F8AC-48C0-9A0E-D06104546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180"/>
                <a:ext cx="250" cy="390"/>
              </a:xfrm>
              <a:custGeom>
                <a:avLst/>
                <a:gdLst>
                  <a:gd name="T0" fmla="*/ 62 w 182"/>
                  <a:gd name="T1" fmla="*/ 114 h 285"/>
                  <a:gd name="T2" fmla="*/ 180 w 182"/>
                  <a:gd name="T3" fmla="*/ 91 h 285"/>
                  <a:gd name="T4" fmla="*/ 124 w 182"/>
                  <a:gd name="T5" fmla="*/ 26 h 285"/>
                  <a:gd name="T6" fmla="*/ 23 w 182"/>
                  <a:gd name="T7" fmla="*/ 0 h 285"/>
                  <a:gd name="T8" fmla="*/ 60 w 182"/>
                  <a:gd name="T9" fmla="*/ 3 h 285"/>
                  <a:gd name="T10" fmla="*/ 82 w 182"/>
                  <a:gd name="T11" fmla="*/ 8 h 285"/>
                  <a:gd name="T12" fmla="*/ 100 w 182"/>
                  <a:gd name="T13" fmla="*/ 14 h 285"/>
                  <a:gd name="T14" fmla="*/ 117 w 182"/>
                  <a:gd name="T15" fmla="*/ 22 h 285"/>
                  <a:gd name="T16" fmla="*/ 131 w 182"/>
                  <a:gd name="T17" fmla="*/ 31 h 285"/>
                  <a:gd name="T18" fmla="*/ 144 w 182"/>
                  <a:gd name="T19" fmla="*/ 40 h 285"/>
                  <a:gd name="T20" fmla="*/ 155 w 182"/>
                  <a:gd name="T21" fmla="*/ 51 h 285"/>
                  <a:gd name="T22" fmla="*/ 164 w 182"/>
                  <a:gd name="T23" fmla="*/ 62 h 285"/>
                  <a:gd name="T24" fmla="*/ 172 w 182"/>
                  <a:gd name="T25" fmla="*/ 72 h 285"/>
                  <a:gd name="T26" fmla="*/ 176 w 182"/>
                  <a:gd name="T27" fmla="*/ 78 h 285"/>
                  <a:gd name="T28" fmla="*/ 178 w 182"/>
                  <a:gd name="T29" fmla="*/ 81 h 285"/>
                  <a:gd name="T30" fmla="*/ 180 w 182"/>
                  <a:gd name="T31" fmla="*/ 84 h 285"/>
                  <a:gd name="T32" fmla="*/ 181 w 182"/>
                  <a:gd name="T33" fmla="*/ 88 h 285"/>
                  <a:gd name="T34" fmla="*/ 181 w 182"/>
                  <a:gd name="T35" fmla="*/ 89 h 285"/>
                  <a:gd name="T36" fmla="*/ 180 w 182"/>
                  <a:gd name="T37" fmla="*/ 91 h 285"/>
                  <a:gd name="T38" fmla="*/ 179 w 182"/>
                  <a:gd name="T39" fmla="*/ 92 h 285"/>
                  <a:gd name="T40" fmla="*/ 177 w 182"/>
                  <a:gd name="T41" fmla="*/ 92 h 285"/>
                  <a:gd name="T42" fmla="*/ 175 w 182"/>
                  <a:gd name="T43" fmla="*/ 92 h 285"/>
                  <a:gd name="T44" fmla="*/ 174 w 182"/>
                  <a:gd name="T45" fmla="*/ 92 h 285"/>
                  <a:gd name="T46" fmla="*/ 172 w 182"/>
                  <a:gd name="T47" fmla="*/ 92 h 285"/>
                  <a:gd name="T48" fmla="*/ 171 w 182"/>
                  <a:gd name="T49" fmla="*/ 92 h 285"/>
                  <a:gd name="T50" fmla="*/ 169 w 182"/>
                  <a:gd name="T51" fmla="*/ 92 h 285"/>
                  <a:gd name="T52" fmla="*/ 167 w 182"/>
                  <a:gd name="T53" fmla="*/ 91 h 285"/>
                  <a:gd name="T54" fmla="*/ 164 w 182"/>
                  <a:gd name="T55" fmla="*/ 91 h 285"/>
                  <a:gd name="T56" fmla="*/ 162 w 182"/>
                  <a:gd name="T57" fmla="*/ 91 h 285"/>
                  <a:gd name="T58" fmla="*/ 160 w 182"/>
                  <a:gd name="T59" fmla="*/ 90 h 285"/>
                  <a:gd name="T60" fmla="*/ 157 w 182"/>
                  <a:gd name="T61" fmla="*/ 90 h 285"/>
                  <a:gd name="T62" fmla="*/ 155 w 182"/>
                  <a:gd name="T63" fmla="*/ 89 h 285"/>
                  <a:gd name="T64" fmla="*/ 152 w 182"/>
                  <a:gd name="T65" fmla="*/ 89 h 285"/>
                  <a:gd name="T66" fmla="*/ 149 w 182"/>
                  <a:gd name="T67" fmla="*/ 88 h 285"/>
                  <a:gd name="T68" fmla="*/ 146 w 182"/>
                  <a:gd name="T69" fmla="*/ 88 h 285"/>
                  <a:gd name="T70" fmla="*/ 143 w 182"/>
                  <a:gd name="T71" fmla="*/ 88 h 285"/>
                  <a:gd name="T72" fmla="*/ 140 w 182"/>
                  <a:gd name="T73" fmla="*/ 87 h 285"/>
                  <a:gd name="T74" fmla="*/ 137 w 182"/>
                  <a:gd name="T75" fmla="*/ 87 h 285"/>
                  <a:gd name="T76" fmla="*/ 134 w 182"/>
                  <a:gd name="T77" fmla="*/ 87 h 285"/>
                  <a:gd name="T78" fmla="*/ 131 w 182"/>
                  <a:gd name="T79" fmla="*/ 86 h 285"/>
                  <a:gd name="T80" fmla="*/ 128 w 182"/>
                  <a:gd name="T81" fmla="*/ 86 h 285"/>
                  <a:gd name="T82" fmla="*/ 124 w 182"/>
                  <a:gd name="T83" fmla="*/ 86 h 285"/>
                  <a:gd name="T84" fmla="*/ 116 w 182"/>
                  <a:gd name="T85" fmla="*/ 87 h 285"/>
                  <a:gd name="T86" fmla="*/ 108 w 182"/>
                  <a:gd name="T87" fmla="*/ 88 h 285"/>
                  <a:gd name="T88" fmla="*/ 100 w 182"/>
                  <a:gd name="T89" fmla="*/ 89 h 285"/>
                  <a:gd name="T90" fmla="*/ 92 w 182"/>
                  <a:gd name="T91" fmla="*/ 92 h 285"/>
                  <a:gd name="T92" fmla="*/ 84 w 182"/>
                  <a:gd name="T93" fmla="*/ 95 h 285"/>
                  <a:gd name="T94" fmla="*/ 77 w 182"/>
                  <a:gd name="T95" fmla="*/ 100 h 285"/>
                  <a:gd name="T96" fmla="*/ 70 w 182"/>
                  <a:gd name="T97" fmla="*/ 106 h 285"/>
                  <a:gd name="T98" fmla="*/ 63 w 182"/>
                  <a:gd name="T99" fmla="*/ 114 h 285"/>
                  <a:gd name="T100" fmla="*/ 57 w 182"/>
                  <a:gd name="T101" fmla="*/ 123 h 285"/>
                  <a:gd name="T102" fmla="*/ 51 w 182"/>
                  <a:gd name="T103" fmla="*/ 133 h 285"/>
                  <a:gd name="T104" fmla="*/ 45 w 182"/>
                  <a:gd name="T105" fmla="*/ 147 h 285"/>
                  <a:gd name="T106" fmla="*/ 34 w 182"/>
                  <a:gd name="T107" fmla="*/ 173 h 285"/>
                  <a:gd name="T108" fmla="*/ 25 w 182"/>
                  <a:gd name="T109" fmla="*/ 196 h 285"/>
                  <a:gd name="T110" fmla="*/ 18 w 182"/>
                  <a:gd name="T111" fmla="*/ 217 h 285"/>
                  <a:gd name="T112" fmla="*/ 13 w 182"/>
                  <a:gd name="T113" fmla="*/ 235 h 285"/>
                  <a:gd name="T114" fmla="*/ 9 w 182"/>
                  <a:gd name="T115" fmla="*/ 251 h 285"/>
                  <a:gd name="T116" fmla="*/ 6 w 182"/>
                  <a:gd name="T117" fmla="*/ 264 h 285"/>
                  <a:gd name="T118" fmla="*/ 3 w 182"/>
                  <a:gd name="T119" fmla="*/ 281 h 285"/>
                  <a:gd name="T120" fmla="*/ 3 w 182"/>
                  <a:gd name="T12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2" h="285">
                    <a:moveTo>
                      <a:pt x="3" y="285"/>
                    </a:moveTo>
                    <a:cubicBezTo>
                      <a:pt x="0" y="276"/>
                      <a:pt x="35" y="148"/>
                      <a:pt x="62" y="114"/>
                    </a:cubicBezTo>
                    <a:cubicBezTo>
                      <a:pt x="90" y="80"/>
                      <a:pt x="126" y="83"/>
                      <a:pt x="161" y="89"/>
                    </a:cubicBezTo>
                    <a:cubicBezTo>
                      <a:pt x="178" y="91"/>
                      <a:pt x="179" y="91"/>
                      <a:pt x="180" y="91"/>
                    </a:cubicBezTo>
                    <a:cubicBezTo>
                      <a:pt x="181" y="90"/>
                      <a:pt x="182" y="88"/>
                      <a:pt x="178" y="81"/>
                    </a:cubicBezTo>
                    <a:cubicBezTo>
                      <a:pt x="174" y="73"/>
                      <a:pt x="156" y="46"/>
                      <a:pt x="124" y="26"/>
                    </a:cubicBezTo>
                    <a:cubicBezTo>
                      <a:pt x="106" y="14"/>
                      <a:pt x="7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41" y="1"/>
                      <a:pt x="41" y="1"/>
                      <a:pt x="49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4" y="4"/>
                      <a:pt x="68" y="4"/>
                      <a:pt x="71" y="5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8"/>
                      <a:pt x="88" y="10"/>
                      <a:pt x="91" y="11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3" y="15"/>
                      <a:pt x="106" y="16"/>
                      <a:pt x="109" y="18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9" y="23"/>
                      <a:pt x="122" y="25"/>
                      <a:pt x="124" y="26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3" y="32"/>
                      <a:pt x="136" y="34"/>
                      <a:pt x="138" y="35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6" y="42"/>
                      <a:pt x="148" y="44"/>
                      <a:pt x="149" y="46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6" y="52"/>
                      <a:pt x="158" y="55"/>
                      <a:pt x="160" y="56"/>
                    </a:cubicBezTo>
                    <a:cubicBezTo>
                      <a:pt x="164" y="62"/>
                      <a:pt x="164" y="62"/>
                      <a:pt x="164" y="62"/>
                    </a:cubicBezTo>
                    <a:cubicBezTo>
                      <a:pt x="165" y="63"/>
                      <a:pt x="167" y="65"/>
                      <a:pt x="168" y="67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3" y="74"/>
                      <a:pt x="175" y="76"/>
                      <a:pt x="176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9"/>
                      <a:pt x="177" y="79"/>
                      <a:pt x="177" y="79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9" y="82"/>
                      <a:pt x="179" y="82"/>
                      <a:pt x="179" y="82"/>
                    </a:cubicBezTo>
                    <a:cubicBezTo>
                      <a:pt x="179" y="83"/>
                      <a:pt x="179" y="83"/>
                      <a:pt x="180" y="84"/>
                    </a:cubicBezTo>
                    <a:cubicBezTo>
                      <a:pt x="180" y="85"/>
                      <a:pt x="180" y="85"/>
                      <a:pt x="180" y="85"/>
                    </a:cubicBezTo>
                    <a:cubicBezTo>
                      <a:pt x="181" y="86"/>
                      <a:pt x="181" y="87"/>
                      <a:pt x="181" y="88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9" y="92"/>
                      <a:pt x="179" y="92"/>
                      <a:pt x="179" y="92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7" y="92"/>
                      <a:pt x="177" y="92"/>
                      <a:pt x="177" y="92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5" y="92"/>
                      <a:pt x="175" y="92"/>
                      <a:pt x="175" y="92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1" y="92"/>
                      <a:pt x="171" y="92"/>
                      <a:pt x="171" y="92"/>
                    </a:cubicBezTo>
                    <a:cubicBezTo>
                      <a:pt x="170" y="92"/>
                      <a:pt x="170" y="92"/>
                      <a:pt x="170" y="92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cubicBezTo>
                      <a:pt x="153" y="89"/>
                      <a:pt x="153" y="89"/>
                      <a:pt x="153" y="89"/>
                    </a:cubicBezTo>
                    <a:cubicBezTo>
                      <a:pt x="152" y="89"/>
                      <a:pt x="152" y="89"/>
                      <a:pt x="152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48" y="88"/>
                      <a:pt x="148" y="88"/>
                      <a:pt x="148" y="88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40" y="87"/>
                      <a:pt x="140" y="87"/>
                      <a:pt x="140" y="87"/>
                    </a:cubicBezTo>
                    <a:cubicBezTo>
                      <a:pt x="139" y="87"/>
                      <a:pt x="139" y="87"/>
                      <a:pt x="139" y="87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4" y="87"/>
                      <a:pt x="134" y="87"/>
                      <a:pt x="134" y="87"/>
                    </a:cubicBezTo>
                    <a:cubicBezTo>
                      <a:pt x="132" y="87"/>
                      <a:pt x="132" y="87"/>
                      <a:pt x="132" y="87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29" y="86"/>
                      <a:pt x="129" y="86"/>
                      <a:pt x="129" y="86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19" y="86"/>
                      <a:pt x="118" y="86"/>
                      <a:pt x="116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1" y="87"/>
                      <a:pt x="109" y="87"/>
                      <a:pt x="108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03" y="89"/>
                      <a:pt x="101" y="89"/>
                      <a:pt x="100" y="89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4"/>
                      <a:pt x="85" y="95"/>
                      <a:pt x="84" y="95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79" y="98"/>
                      <a:pt x="78" y="99"/>
                      <a:pt x="77" y="100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2" y="104"/>
                      <a:pt x="71" y="105"/>
                      <a:pt x="70" y="106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5" y="111"/>
                      <a:pt x="64" y="113"/>
                      <a:pt x="63" y="114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59" y="119"/>
                      <a:pt x="57" y="121"/>
                      <a:pt x="57" y="12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3" y="129"/>
                      <a:pt x="52" y="132"/>
                      <a:pt x="51" y="133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47"/>
                      <a:pt x="45" y="147"/>
                      <a:pt x="45" y="147"/>
                    </a:cubicBezTo>
                    <a:cubicBezTo>
                      <a:pt x="39" y="160"/>
                      <a:pt x="39" y="160"/>
                      <a:pt x="39" y="160"/>
                    </a:cubicBezTo>
                    <a:cubicBezTo>
                      <a:pt x="34" y="173"/>
                      <a:pt x="34" y="173"/>
                      <a:pt x="34" y="173"/>
                    </a:cubicBezTo>
                    <a:cubicBezTo>
                      <a:pt x="33" y="176"/>
                      <a:pt x="29" y="181"/>
                      <a:pt x="29" y="185"/>
                    </a:cubicBezTo>
                    <a:cubicBezTo>
                      <a:pt x="25" y="196"/>
                      <a:pt x="25" y="196"/>
                      <a:pt x="25" y="196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20"/>
                      <a:pt x="16" y="224"/>
                      <a:pt x="16" y="227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9" y="251"/>
                      <a:pt x="9" y="251"/>
                      <a:pt x="9" y="251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6" y="264"/>
                      <a:pt x="6" y="264"/>
                      <a:pt x="6" y="264"/>
                    </a:cubicBezTo>
                    <a:cubicBezTo>
                      <a:pt x="5" y="270"/>
                      <a:pt x="5" y="271"/>
                      <a:pt x="4" y="278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2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6" name="Freeform 252">
                <a:extLst>
                  <a:ext uri="{FF2B5EF4-FFF2-40B4-BE49-F238E27FC236}">
                    <a16:creationId xmlns:a16="http://schemas.microsoft.com/office/drawing/2014/main" id="{D6D3C475-F5F2-4160-8C9F-329BAC35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127" cy="29"/>
              </a:xfrm>
              <a:custGeom>
                <a:avLst/>
                <a:gdLst>
                  <a:gd name="T0" fmla="*/ 68 w 93"/>
                  <a:gd name="T1" fmla="*/ 11 h 21"/>
                  <a:gd name="T2" fmla="*/ 0 w 93"/>
                  <a:gd name="T3" fmla="*/ 0 h 21"/>
                  <a:gd name="T4" fmla="*/ 0 w 93"/>
                  <a:gd name="T5" fmla="*/ 0 h 21"/>
                  <a:gd name="T6" fmla="*/ 26 w 93"/>
                  <a:gd name="T7" fmla="*/ 2 h 21"/>
                  <a:gd name="T8" fmla="*/ 37 w 93"/>
                  <a:gd name="T9" fmla="*/ 3 h 21"/>
                  <a:gd name="T10" fmla="*/ 48 w 93"/>
                  <a:gd name="T11" fmla="*/ 5 h 21"/>
                  <a:gd name="T12" fmla="*/ 59 w 93"/>
                  <a:gd name="T13" fmla="*/ 8 h 21"/>
                  <a:gd name="T14" fmla="*/ 68 w 93"/>
                  <a:gd name="T15" fmla="*/ 11 h 21"/>
                  <a:gd name="T16" fmla="*/ 77 w 93"/>
                  <a:gd name="T17" fmla="*/ 14 h 21"/>
                  <a:gd name="T18" fmla="*/ 86 w 93"/>
                  <a:gd name="T19" fmla="*/ 18 h 21"/>
                  <a:gd name="T20" fmla="*/ 93 w 93"/>
                  <a:gd name="T21" fmla="*/ 21 h 21"/>
                  <a:gd name="T22" fmla="*/ 85 w 93"/>
                  <a:gd name="T23" fmla="*/ 17 h 21"/>
                  <a:gd name="T24" fmla="*/ 68 w 93"/>
                  <a:gd name="T2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21">
                    <a:moveTo>
                      <a:pt x="68" y="11"/>
                    </a:moveTo>
                    <a:cubicBezTo>
                      <a:pt x="48" y="4"/>
                      <a:pt x="2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1" y="4"/>
                      <a:pt x="45" y="4"/>
                      <a:pt x="48" y="5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61" y="8"/>
                      <a:pt x="65" y="10"/>
                      <a:pt x="68" y="11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80" y="15"/>
                      <a:pt x="83" y="16"/>
                      <a:pt x="86" y="18"/>
                    </a:cubicBezTo>
                    <a:cubicBezTo>
                      <a:pt x="88" y="19"/>
                      <a:pt x="91" y="20"/>
                      <a:pt x="93" y="21"/>
                    </a:cubicBezTo>
                    <a:cubicBezTo>
                      <a:pt x="91" y="20"/>
                      <a:pt x="88" y="19"/>
                      <a:pt x="85" y="17"/>
                    </a:cubicBezTo>
                    <a:cubicBezTo>
                      <a:pt x="80" y="15"/>
                      <a:pt x="73" y="12"/>
                      <a:pt x="68" y="11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7" name="Freeform 253">
                <a:extLst>
                  <a:ext uri="{FF2B5EF4-FFF2-40B4-BE49-F238E27FC236}">
                    <a16:creationId xmlns:a16="http://schemas.microsoft.com/office/drawing/2014/main" id="{3958BA36-81C6-48F6-84ED-33AF6693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90"/>
                <a:ext cx="251" cy="280"/>
              </a:xfrm>
              <a:custGeom>
                <a:avLst/>
                <a:gdLst>
                  <a:gd name="T0" fmla="*/ 62 w 183"/>
                  <a:gd name="T1" fmla="*/ 34 h 205"/>
                  <a:gd name="T2" fmla="*/ 180 w 183"/>
                  <a:gd name="T3" fmla="*/ 5 h 205"/>
                  <a:gd name="T4" fmla="*/ 181 w 183"/>
                  <a:gd name="T5" fmla="*/ 8 h 205"/>
                  <a:gd name="T6" fmla="*/ 181 w 183"/>
                  <a:gd name="T7" fmla="*/ 9 h 205"/>
                  <a:gd name="T8" fmla="*/ 180 w 183"/>
                  <a:gd name="T9" fmla="*/ 11 h 205"/>
                  <a:gd name="T10" fmla="*/ 179 w 183"/>
                  <a:gd name="T11" fmla="*/ 12 h 205"/>
                  <a:gd name="T12" fmla="*/ 177 w 183"/>
                  <a:gd name="T13" fmla="*/ 12 h 205"/>
                  <a:gd name="T14" fmla="*/ 175 w 183"/>
                  <a:gd name="T15" fmla="*/ 12 h 205"/>
                  <a:gd name="T16" fmla="*/ 174 w 183"/>
                  <a:gd name="T17" fmla="*/ 12 h 205"/>
                  <a:gd name="T18" fmla="*/ 172 w 183"/>
                  <a:gd name="T19" fmla="*/ 12 h 205"/>
                  <a:gd name="T20" fmla="*/ 171 w 183"/>
                  <a:gd name="T21" fmla="*/ 12 h 205"/>
                  <a:gd name="T22" fmla="*/ 169 w 183"/>
                  <a:gd name="T23" fmla="*/ 12 h 205"/>
                  <a:gd name="T24" fmla="*/ 167 w 183"/>
                  <a:gd name="T25" fmla="*/ 11 h 205"/>
                  <a:gd name="T26" fmla="*/ 164 w 183"/>
                  <a:gd name="T27" fmla="*/ 11 h 205"/>
                  <a:gd name="T28" fmla="*/ 162 w 183"/>
                  <a:gd name="T29" fmla="*/ 11 h 205"/>
                  <a:gd name="T30" fmla="*/ 160 w 183"/>
                  <a:gd name="T31" fmla="*/ 10 h 205"/>
                  <a:gd name="T32" fmla="*/ 157 w 183"/>
                  <a:gd name="T33" fmla="*/ 10 h 205"/>
                  <a:gd name="T34" fmla="*/ 155 w 183"/>
                  <a:gd name="T35" fmla="*/ 9 h 205"/>
                  <a:gd name="T36" fmla="*/ 152 w 183"/>
                  <a:gd name="T37" fmla="*/ 9 h 205"/>
                  <a:gd name="T38" fmla="*/ 149 w 183"/>
                  <a:gd name="T39" fmla="*/ 8 h 205"/>
                  <a:gd name="T40" fmla="*/ 146 w 183"/>
                  <a:gd name="T41" fmla="*/ 8 h 205"/>
                  <a:gd name="T42" fmla="*/ 143 w 183"/>
                  <a:gd name="T43" fmla="*/ 8 h 205"/>
                  <a:gd name="T44" fmla="*/ 140 w 183"/>
                  <a:gd name="T45" fmla="*/ 7 h 205"/>
                  <a:gd name="T46" fmla="*/ 137 w 183"/>
                  <a:gd name="T47" fmla="*/ 7 h 205"/>
                  <a:gd name="T48" fmla="*/ 134 w 183"/>
                  <a:gd name="T49" fmla="*/ 7 h 205"/>
                  <a:gd name="T50" fmla="*/ 131 w 183"/>
                  <a:gd name="T51" fmla="*/ 6 h 205"/>
                  <a:gd name="T52" fmla="*/ 128 w 183"/>
                  <a:gd name="T53" fmla="*/ 6 h 205"/>
                  <a:gd name="T54" fmla="*/ 124 w 183"/>
                  <a:gd name="T55" fmla="*/ 6 h 205"/>
                  <a:gd name="T56" fmla="*/ 116 w 183"/>
                  <a:gd name="T57" fmla="*/ 7 h 205"/>
                  <a:gd name="T58" fmla="*/ 108 w 183"/>
                  <a:gd name="T59" fmla="*/ 8 h 205"/>
                  <a:gd name="T60" fmla="*/ 100 w 183"/>
                  <a:gd name="T61" fmla="*/ 9 h 205"/>
                  <a:gd name="T62" fmla="*/ 92 w 183"/>
                  <a:gd name="T63" fmla="*/ 12 h 205"/>
                  <a:gd name="T64" fmla="*/ 84 w 183"/>
                  <a:gd name="T65" fmla="*/ 15 h 205"/>
                  <a:gd name="T66" fmla="*/ 77 w 183"/>
                  <a:gd name="T67" fmla="*/ 20 h 205"/>
                  <a:gd name="T68" fmla="*/ 70 w 183"/>
                  <a:gd name="T69" fmla="*/ 26 h 205"/>
                  <a:gd name="T70" fmla="*/ 63 w 183"/>
                  <a:gd name="T71" fmla="*/ 34 h 205"/>
                  <a:gd name="T72" fmla="*/ 57 w 183"/>
                  <a:gd name="T73" fmla="*/ 43 h 205"/>
                  <a:gd name="T74" fmla="*/ 51 w 183"/>
                  <a:gd name="T75" fmla="*/ 53 h 205"/>
                  <a:gd name="T76" fmla="*/ 45 w 183"/>
                  <a:gd name="T77" fmla="*/ 67 h 205"/>
                  <a:gd name="T78" fmla="*/ 34 w 183"/>
                  <a:gd name="T79" fmla="*/ 93 h 205"/>
                  <a:gd name="T80" fmla="*/ 25 w 183"/>
                  <a:gd name="T81" fmla="*/ 116 h 205"/>
                  <a:gd name="T82" fmla="*/ 18 w 183"/>
                  <a:gd name="T83" fmla="*/ 137 h 205"/>
                  <a:gd name="T84" fmla="*/ 13 w 183"/>
                  <a:gd name="T85" fmla="*/ 155 h 205"/>
                  <a:gd name="T86" fmla="*/ 9 w 183"/>
                  <a:gd name="T87" fmla="*/ 171 h 205"/>
                  <a:gd name="T88" fmla="*/ 6 w 183"/>
                  <a:gd name="T89" fmla="*/ 184 h 205"/>
                  <a:gd name="T90" fmla="*/ 3 w 183"/>
                  <a:gd name="T91" fmla="*/ 201 h 205"/>
                  <a:gd name="T92" fmla="*/ 3 w 183"/>
                  <a:gd name="T9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3" h="205">
                    <a:moveTo>
                      <a:pt x="3" y="205"/>
                    </a:moveTo>
                    <a:cubicBezTo>
                      <a:pt x="0" y="196"/>
                      <a:pt x="34" y="69"/>
                      <a:pt x="62" y="34"/>
                    </a:cubicBezTo>
                    <a:cubicBezTo>
                      <a:pt x="90" y="0"/>
                      <a:pt x="127" y="3"/>
                      <a:pt x="160" y="9"/>
                    </a:cubicBezTo>
                    <a:cubicBezTo>
                      <a:pt x="181" y="12"/>
                      <a:pt x="183" y="12"/>
                      <a:pt x="180" y="5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10"/>
                      <a:pt x="181" y="10"/>
                      <a:pt x="181" y="10"/>
                    </a:cubicBezTo>
                    <a:cubicBezTo>
                      <a:pt x="181" y="10"/>
                      <a:pt x="180" y="11"/>
                      <a:pt x="180" y="11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9" y="6"/>
                      <a:pt x="118" y="6"/>
                      <a:pt x="116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1" y="7"/>
                      <a:pt x="109" y="7"/>
                      <a:pt x="108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3" y="9"/>
                      <a:pt x="101" y="9"/>
                      <a:pt x="100" y="9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5" y="11"/>
                      <a:pt x="93" y="11"/>
                      <a:pt x="92" y="12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4"/>
                      <a:pt x="85" y="15"/>
                      <a:pt x="84" y="15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9" y="18"/>
                      <a:pt x="78" y="19"/>
                      <a:pt x="77" y="20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4"/>
                      <a:pt x="71" y="25"/>
                      <a:pt x="70" y="26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1"/>
                      <a:pt x="64" y="33"/>
                      <a:pt x="63" y="34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9"/>
                      <a:pt x="57" y="41"/>
                      <a:pt x="57" y="43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3" y="49"/>
                      <a:pt x="52" y="52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3" y="96"/>
                      <a:pt x="29" y="101"/>
                      <a:pt x="29" y="10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18" y="140"/>
                      <a:pt x="16" y="144"/>
                      <a:pt x="16" y="147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9" y="171"/>
                      <a:pt x="9" y="171"/>
                      <a:pt x="9" y="171"/>
                    </a:cubicBezTo>
                    <a:cubicBezTo>
                      <a:pt x="8" y="178"/>
                      <a:pt x="8" y="178"/>
                      <a:pt x="8" y="178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90"/>
                      <a:pt x="5" y="191"/>
                      <a:pt x="4" y="198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3" y="202"/>
                      <a:pt x="3" y="204"/>
                      <a:pt x="3" y="205"/>
                    </a:cubicBezTo>
                    <a:cubicBezTo>
                      <a:pt x="3" y="205"/>
                      <a:pt x="3" y="205"/>
                      <a:pt x="3" y="205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8" name="Freeform 254">
                <a:extLst>
                  <a:ext uri="{FF2B5EF4-FFF2-40B4-BE49-F238E27FC236}">
                    <a16:creationId xmlns:a16="http://schemas.microsoft.com/office/drawing/2014/main" id="{579A295F-B7B2-4F82-ABB3-2693E9E0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87" cy="13"/>
              </a:xfrm>
              <a:custGeom>
                <a:avLst/>
                <a:gdLst>
                  <a:gd name="T0" fmla="*/ 37 w 64"/>
                  <a:gd name="T1" fmla="*/ 3 h 9"/>
                  <a:gd name="T2" fmla="*/ 0 w 64"/>
                  <a:gd name="T3" fmla="*/ 0 h 9"/>
                  <a:gd name="T4" fmla="*/ 0 w 64"/>
                  <a:gd name="T5" fmla="*/ 0 h 9"/>
                  <a:gd name="T6" fmla="*/ 26 w 64"/>
                  <a:gd name="T7" fmla="*/ 2 h 9"/>
                  <a:gd name="T8" fmla="*/ 37 w 64"/>
                  <a:gd name="T9" fmla="*/ 3 h 9"/>
                  <a:gd name="T10" fmla="*/ 48 w 64"/>
                  <a:gd name="T11" fmla="*/ 5 h 9"/>
                  <a:gd name="T12" fmla="*/ 59 w 64"/>
                  <a:gd name="T13" fmla="*/ 8 h 9"/>
                  <a:gd name="T14" fmla="*/ 64 w 64"/>
                  <a:gd name="T15" fmla="*/ 9 h 9"/>
                  <a:gd name="T16" fmla="*/ 54 w 64"/>
                  <a:gd name="T17" fmla="*/ 6 h 9"/>
                  <a:gd name="T18" fmla="*/ 37 w 64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9">
                    <a:moveTo>
                      <a:pt x="37" y="3"/>
                    </a:moveTo>
                    <a:cubicBezTo>
                      <a:pt x="21" y="1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41" y="4"/>
                      <a:pt x="45" y="4"/>
                      <a:pt x="48" y="5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49" y="5"/>
                      <a:pt x="42" y="4"/>
                      <a:pt x="37" y="3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99" name="Freeform 255">
                <a:extLst>
                  <a:ext uri="{FF2B5EF4-FFF2-40B4-BE49-F238E27FC236}">
                    <a16:creationId xmlns:a16="http://schemas.microsoft.com/office/drawing/2014/main" id="{539BFE24-E185-43EE-BEDC-430129406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90"/>
                <a:ext cx="250" cy="280"/>
              </a:xfrm>
              <a:custGeom>
                <a:avLst/>
                <a:gdLst>
                  <a:gd name="T0" fmla="*/ 62 w 182"/>
                  <a:gd name="T1" fmla="*/ 34 h 205"/>
                  <a:gd name="T2" fmla="*/ 181 w 182"/>
                  <a:gd name="T3" fmla="*/ 8 h 205"/>
                  <a:gd name="T4" fmla="*/ 181 w 182"/>
                  <a:gd name="T5" fmla="*/ 9 h 205"/>
                  <a:gd name="T6" fmla="*/ 180 w 182"/>
                  <a:gd name="T7" fmla="*/ 11 h 205"/>
                  <a:gd name="T8" fmla="*/ 179 w 182"/>
                  <a:gd name="T9" fmla="*/ 12 h 205"/>
                  <a:gd name="T10" fmla="*/ 177 w 182"/>
                  <a:gd name="T11" fmla="*/ 12 h 205"/>
                  <a:gd name="T12" fmla="*/ 175 w 182"/>
                  <a:gd name="T13" fmla="*/ 12 h 205"/>
                  <a:gd name="T14" fmla="*/ 174 w 182"/>
                  <a:gd name="T15" fmla="*/ 12 h 205"/>
                  <a:gd name="T16" fmla="*/ 172 w 182"/>
                  <a:gd name="T17" fmla="*/ 12 h 205"/>
                  <a:gd name="T18" fmla="*/ 171 w 182"/>
                  <a:gd name="T19" fmla="*/ 12 h 205"/>
                  <a:gd name="T20" fmla="*/ 169 w 182"/>
                  <a:gd name="T21" fmla="*/ 12 h 205"/>
                  <a:gd name="T22" fmla="*/ 167 w 182"/>
                  <a:gd name="T23" fmla="*/ 11 h 205"/>
                  <a:gd name="T24" fmla="*/ 164 w 182"/>
                  <a:gd name="T25" fmla="*/ 11 h 205"/>
                  <a:gd name="T26" fmla="*/ 162 w 182"/>
                  <a:gd name="T27" fmla="*/ 11 h 205"/>
                  <a:gd name="T28" fmla="*/ 160 w 182"/>
                  <a:gd name="T29" fmla="*/ 10 h 205"/>
                  <a:gd name="T30" fmla="*/ 157 w 182"/>
                  <a:gd name="T31" fmla="*/ 10 h 205"/>
                  <a:gd name="T32" fmla="*/ 155 w 182"/>
                  <a:gd name="T33" fmla="*/ 9 h 205"/>
                  <a:gd name="T34" fmla="*/ 152 w 182"/>
                  <a:gd name="T35" fmla="*/ 9 h 205"/>
                  <a:gd name="T36" fmla="*/ 149 w 182"/>
                  <a:gd name="T37" fmla="*/ 8 h 205"/>
                  <a:gd name="T38" fmla="*/ 146 w 182"/>
                  <a:gd name="T39" fmla="*/ 8 h 205"/>
                  <a:gd name="T40" fmla="*/ 143 w 182"/>
                  <a:gd name="T41" fmla="*/ 8 h 205"/>
                  <a:gd name="T42" fmla="*/ 140 w 182"/>
                  <a:gd name="T43" fmla="*/ 7 h 205"/>
                  <a:gd name="T44" fmla="*/ 137 w 182"/>
                  <a:gd name="T45" fmla="*/ 7 h 205"/>
                  <a:gd name="T46" fmla="*/ 134 w 182"/>
                  <a:gd name="T47" fmla="*/ 7 h 205"/>
                  <a:gd name="T48" fmla="*/ 131 w 182"/>
                  <a:gd name="T49" fmla="*/ 6 h 205"/>
                  <a:gd name="T50" fmla="*/ 128 w 182"/>
                  <a:gd name="T51" fmla="*/ 6 h 205"/>
                  <a:gd name="T52" fmla="*/ 124 w 182"/>
                  <a:gd name="T53" fmla="*/ 6 h 205"/>
                  <a:gd name="T54" fmla="*/ 116 w 182"/>
                  <a:gd name="T55" fmla="*/ 7 h 205"/>
                  <a:gd name="T56" fmla="*/ 108 w 182"/>
                  <a:gd name="T57" fmla="*/ 8 h 205"/>
                  <a:gd name="T58" fmla="*/ 100 w 182"/>
                  <a:gd name="T59" fmla="*/ 9 h 205"/>
                  <a:gd name="T60" fmla="*/ 92 w 182"/>
                  <a:gd name="T61" fmla="*/ 12 h 205"/>
                  <a:gd name="T62" fmla="*/ 84 w 182"/>
                  <a:gd name="T63" fmla="*/ 15 h 205"/>
                  <a:gd name="T64" fmla="*/ 77 w 182"/>
                  <a:gd name="T65" fmla="*/ 20 h 205"/>
                  <a:gd name="T66" fmla="*/ 70 w 182"/>
                  <a:gd name="T67" fmla="*/ 26 h 205"/>
                  <a:gd name="T68" fmla="*/ 63 w 182"/>
                  <a:gd name="T69" fmla="*/ 34 h 205"/>
                  <a:gd name="T70" fmla="*/ 57 w 182"/>
                  <a:gd name="T71" fmla="*/ 43 h 205"/>
                  <a:gd name="T72" fmla="*/ 51 w 182"/>
                  <a:gd name="T73" fmla="*/ 53 h 205"/>
                  <a:gd name="T74" fmla="*/ 45 w 182"/>
                  <a:gd name="T75" fmla="*/ 67 h 205"/>
                  <a:gd name="T76" fmla="*/ 34 w 182"/>
                  <a:gd name="T77" fmla="*/ 93 h 205"/>
                  <a:gd name="T78" fmla="*/ 25 w 182"/>
                  <a:gd name="T79" fmla="*/ 116 h 205"/>
                  <a:gd name="T80" fmla="*/ 18 w 182"/>
                  <a:gd name="T81" fmla="*/ 137 h 205"/>
                  <a:gd name="T82" fmla="*/ 13 w 182"/>
                  <a:gd name="T83" fmla="*/ 155 h 205"/>
                  <a:gd name="T84" fmla="*/ 9 w 182"/>
                  <a:gd name="T85" fmla="*/ 171 h 205"/>
                  <a:gd name="T86" fmla="*/ 6 w 182"/>
                  <a:gd name="T87" fmla="*/ 184 h 205"/>
                  <a:gd name="T88" fmla="*/ 3 w 182"/>
                  <a:gd name="T89" fmla="*/ 201 h 205"/>
                  <a:gd name="T90" fmla="*/ 3 w 182"/>
                  <a:gd name="T9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2" h="205">
                    <a:moveTo>
                      <a:pt x="3" y="205"/>
                    </a:moveTo>
                    <a:cubicBezTo>
                      <a:pt x="0" y="196"/>
                      <a:pt x="34" y="69"/>
                      <a:pt x="62" y="34"/>
                    </a:cubicBezTo>
                    <a:cubicBezTo>
                      <a:pt x="90" y="0"/>
                      <a:pt x="127" y="3"/>
                      <a:pt x="160" y="9"/>
                    </a:cubicBezTo>
                    <a:cubicBezTo>
                      <a:pt x="182" y="13"/>
                      <a:pt x="182" y="12"/>
                      <a:pt x="181" y="8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9"/>
                      <a:pt x="181" y="9"/>
                      <a:pt x="181" y="9"/>
                    </a:cubicBezTo>
                    <a:cubicBezTo>
                      <a:pt x="181" y="10"/>
                      <a:pt x="181" y="10"/>
                      <a:pt x="181" y="10"/>
                    </a:cubicBezTo>
                    <a:cubicBezTo>
                      <a:pt x="181" y="10"/>
                      <a:pt x="180" y="11"/>
                      <a:pt x="180" y="11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4" y="6"/>
                      <a:pt x="124" y="6"/>
                      <a:pt x="124" y="6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9" y="6"/>
                      <a:pt x="118" y="6"/>
                      <a:pt x="116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1" y="7"/>
                      <a:pt x="109" y="7"/>
                      <a:pt x="108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3" y="9"/>
                      <a:pt x="101" y="9"/>
                      <a:pt x="100" y="9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5" y="11"/>
                      <a:pt x="93" y="11"/>
                      <a:pt x="92" y="12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4"/>
                      <a:pt x="85" y="15"/>
                      <a:pt x="84" y="15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9" y="18"/>
                      <a:pt x="78" y="19"/>
                      <a:pt x="77" y="20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2" y="24"/>
                      <a:pt x="71" y="25"/>
                      <a:pt x="70" y="26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5" y="31"/>
                      <a:pt x="64" y="33"/>
                      <a:pt x="63" y="34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9"/>
                      <a:pt x="57" y="41"/>
                      <a:pt x="57" y="43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3" y="49"/>
                      <a:pt x="52" y="52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3" y="96"/>
                      <a:pt x="29" y="101"/>
                      <a:pt x="29" y="10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18" y="140"/>
                      <a:pt x="16" y="144"/>
                      <a:pt x="16" y="147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9" y="171"/>
                      <a:pt x="9" y="171"/>
                      <a:pt x="9" y="171"/>
                    </a:cubicBezTo>
                    <a:cubicBezTo>
                      <a:pt x="8" y="178"/>
                      <a:pt x="8" y="178"/>
                      <a:pt x="8" y="178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90"/>
                      <a:pt x="5" y="191"/>
                      <a:pt x="4" y="198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3" y="202"/>
                      <a:pt x="3" y="204"/>
                      <a:pt x="3" y="205"/>
                    </a:cubicBezTo>
                    <a:cubicBezTo>
                      <a:pt x="3" y="205"/>
                      <a:pt x="3" y="205"/>
                      <a:pt x="3" y="205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0" name="Freeform 256">
                <a:extLst>
                  <a:ext uri="{FF2B5EF4-FFF2-40B4-BE49-F238E27FC236}">
                    <a16:creationId xmlns:a16="http://schemas.microsoft.com/office/drawing/2014/main" id="{87C31641-35D0-4721-A60D-A6E3B6B2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45" cy="7"/>
              </a:xfrm>
              <a:custGeom>
                <a:avLst/>
                <a:gdLst>
                  <a:gd name="T0" fmla="*/ 0 w 33"/>
                  <a:gd name="T1" fmla="*/ 0 h 5"/>
                  <a:gd name="T2" fmla="*/ 0 w 33"/>
                  <a:gd name="T3" fmla="*/ 0 h 5"/>
                  <a:gd name="T4" fmla="*/ 26 w 33"/>
                  <a:gd name="T5" fmla="*/ 2 h 5"/>
                  <a:gd name="T6" fmla="*/ 33 w 33"/>
                  <a:gd name="T7" fmla="*/ 3 h 5"/>
                  <a:gd name="T8" fmla="*/ 21 w 33"/>
                  <a:gd name="T9" fmla="*/ 1 h 5"/>
                  <a:gd name="T10" fmla="*/ 0 w 3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" y="1"/>
                      <a:pt x="18" y="1"/>
                      <a:pt x="26" y="2"/>
                    </a:cubicBezTo>
                    <a:cubicBezTo>
                      <a:pt x="28" y="2"/>
                      <a:pt x="31" y="2"/>
                      <a:pt x="33" y="3"/>
                    </a:cubicBezTo>
                    <a:cubicBezTo>
                      <a:pt x="30" y="2"/>
                      <a:pt x="25" y="2"/>
                      <a:pt x="21" y="1"/>
                    </a:cubicBezTo>
                    <a:cubicBezTo>
                      <a:pt x="15" y="1"/>
                      <a:pt x="5" y="5"/>
                      <a:pt x="0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1" name="Freeform 257">
                <a:extLst>
                  <a:ext uri="{FF2B5EF4-FFF2-40B4-BE49-F238E27FC236}">
                    <a16:creationId xmlns:a16="http://schemas.microsoft.com/office/drawing/2014/main" id="{65AA6361-C215-426C-BE27-F329D1FA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290"/>
                <a:ext cx="246" cy="280"/>
              </a:xfrm>
              <a:custGeom>
                <a:avLst/>
                <a:gdLst>
                  <a:gd name="T0" fmla="*/ 62 w 180"/>
                  <a:gd name="T1" fmla="*/ 34 h 205"/>
                  <a:gd name="T2" fmla="*/ 180 w 180"/>
                  <a:gd name="T3" fmla="*/ 9 h 205"/>
                  <a:gd name="T4" fmla="*/ 179 w 180"/>
                  <a:gd name="T5" fmla="*/ 11 h 205"/>
                  <a:gd name="T6" fmla="*/ 178 w 180"/>
                  <a:gd name="T7" fmla="*/ 12 h 205"/>
                  <a:gd name="T8" fmla="*/ 176 w 180"/>
                  <a:gd name="T9" fmla="*/ 12 h 205"/>
                  <a:gd name="T10" fmla="*/ 174 w 180"/>
                  <a:gd name="T11" fmla="*/ 12 h 205"/>
                  <a:gd name="T12" fmla="*/ 173 w 180"/>
                  <a:gd name="T13" fmla="*/ 12 h 205"/>
                  <a:gd name="T14" fmla="*/ 171 w 180"/>
                  <a:gd name="T15" fmla="*/ 12 h 205"/>
                  <a:gd name="T16" fmla="*/ 170 w 180"/>
                  <a:gd name="T17" fmla="*/ 12 h 205"/>
                  <a:gd name="T18" fmla="*/ 168 w 180"/>
                  <a:gd name="T19" fmla="*/ 12 h 205"/>
                  <a:gd name="T20" fmla="*/ 166 w 180"/>
                  <a:gd name="T21" fmla="*/ 11 h 205"/>
                  <a:gd name="T22" fmla="*/ 163 w 180"/>
                  <a:gd name="T23" fmla="*/ 11 h 205"/>
                  <a:gd name="T24" fmla="*/ 161 w 180"/>
                  <a:gd name="T25" fmla="*/ 11 h 205"/>
                  <a:gd name="T26" fmla="*/ 159 w 180"/>
                  <a:gd name="T27" fmla="*/ 10 h 205"/>
                  <a:gd name="T28" fmla="*/ 156 w 180"/>
                  <a:gd name="T29" fmla="*/ 10 h 205"/>
                  <a:gd name="T30" fmla="*/ 154 w 180"/>
                  <a:gd name="T31" fmla="*/ 9 h 205"/>
                  <a:gd name="T32" fmla="*/ 151 w 180"/>
                  <a:gd name="T33" fmla="*/ 9 h 205"/>
                  <a:gd name="T34" fmla="*/ 148 w 180"/>
                  <a:gd name="T35" fmla="*/ 8 h 205"/>
                  <a:gd name="T36" fmla="*/ 145 w 180"/>
                  <a:gd name="T37" fmla="*/ 8 h 205"/>
                  <a:gd name="T38" fmla="*/ 142 w 180"/>
                  <a:gd name="T39" fmla="*/ 8 h 205"/>
                  <a:gd name="T40" fmla="*/ 139 w 180"/>
                  <a:gd name="T41" fmla="*/ 7 h 205"/>
                  <a:gd name="T42" fmla="*/ 136 w 180"/>
                  <a:gd name="T43" fmla="*/ 7 h 205"/>
                  <a:gd name="T44" fmla="*/ 133 w 180"/>
                  <a:gd name="T45" fmla="*/ 7 h 205"/>
                  <a:gd name="T46" fmla="*/ 130 w 180"/>
                  <a:gd name="T47" fmla="*/ 6 h 205"/>
                  <a:gd name="T48" fmla="*/ 127 w 180"/>
                  <a:gd name="T49" fmla="*/ 6 h 205"/>
                  <a:gd name="T50" fmla="*/ 123 w 180"/>
                  <a:gd name="T51" fmla="*/ 6 h 205"/>
                  <a:gd name="T52" fmla="*/ 115 w 180"/>
                  <a:gd name="T53" fmla="*/ 7 h 205"/>
                  <a:gd name="T54" fmla="*/ 107 w 180"/>
                  <a:gd name="T55" fmla="*/ 8 h 205"/>
                  <a:gd name="T56" fmla="*/ 99 w 180"/>
                  <a:gd name="T57" fmla="*/ 9 h 205"/>
                  <a:gd name="T58" fmla="*/ 91 w 180"/>
                  <a:gd name="T59" fmla="*/ 12 h 205"/>
                  <a:gd name="T60" fmla="*/ 83 w 180"/>
                  <a:gd name="T61" fmla="*/ 15 h 205"/>
                  <a:gd name="T62" fmla="*/ 76 w 180"/>
                  <a:gd name="T63" fmla="*/ 20 h 205"/>
                  <a:gd name="T64" fmla="*/ 69 w 180"/>
                  <a:gd name="T65" fmla="*/ 26 h 205"/>
                  <a:gd name="T66" fmla="*/ 62 w 180"/>
                  <a:gd name="T67" fmla="*/ 34 h 205"/>
                  <a:gd name="T68" fmla="*/ 56 w 180"/>
                  <a:gd name="T69" fmla="*/ 43 h 205"/>
                  <a:gd name="T70" fmla="*/ 50 w 180"/>
                  <a:gd name="T71" fmla="*/ 53 h 205"/>
                  <a:gd name="T72" fmla="*/ 44 w 180"/>
                  <a:gd name="T73" fmla="*/ 67 h 205"/>
                  <a:gd name="T74" fmla="*/ 33 w 180"/>
                  <a:gd name="T75" fmla="*/ 93 h 205"/>
                  <a:gd name="T76" fmla="*/ 24 w 180"/>
                  <a:gd name="T77" fmla="*/ 116 h 205"/>
                  <a:gd name="T78" fmla="*/ 17 w 180"/>
                  <a:gd name="T79" fmla="*/ 137 h 205"/>
                  <a:gd name="T80" fmla="*/ 12 w 180"/>
                  <a:gd name="T81" fmla="*/ 155 h 205"/>
                  <a:gd name="T82" fmla="*/ 8 w 180"/>
                  <a:gd name="T83" fmla="*/ 171 h 205"/>
                  <a:gd name="T84" fmla="*/ 5 w 180"/>
                  <a:gd name="T85" fmla="*/ 184 h 205"/>
                  <a:gd name="T86" fmla="*/ 2 w 180"/>
                  <a:gd name="T87" fmla="*/ 201 h 205"/>
                  <a:gd name="T88" fmla="*/ 2 w 180"/>
                  <a:gd name="T89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0" h="205">
                    <a:moveTo>
                      <a:pt x="2" y="205"/>
                    </a:moveTo>
                    <a:cubicBezTo>
                      <a:pt x="0" y="198"/>
                      <a:pt x="32" y="71"/>
                      <a:pt x="62" y="34"/>
                    </a:cubicBezTo>
                    <a:cubicBezTo>
                      <a:pt x="89" y="0"/>
                      <a:pt x="124" y="3"/>
                      <a:pt x="161" y="10"/>
                    </a:cubicBezTo>
                    <a:cubicBezTo>
                      <a:pt x="180" y="13"/>
                      <a:pt x="180" y="12"/>
                      <a:pt x="180" y="9"/>
                    </a:cubicBezTo>
                    <a:cubicBezTo>
                      <a:pt x="180" y="10"/>
                      <a:pt x="180" y="10"/>
                      <a:pt x="180" y="10"/>
                    </a:cubicBezTo>
                    <a:cubicBezTo>
                      <a:pt x="180" y="10"/>
                      <a:pt x="179" y="11"/>
                      <a:pt x="179" y="11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1" y="12"/>
                      <a:pt x="171" y="12"/>
                      <a:pt x="171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2"/>
                      <a:pt x="169" y="12"/>
                      <a:pt x="169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6" y="11"/>
                      <a:pt x="166" y="11"/>
                      <a:pt x="166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1"/>
                      <a:pt x="161" y="11"/>
                      <a:pt x="161" y="11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4" y="9"/>
                      <a:pt x="154" y="9"/>
                      <a:pt x="154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1" y="7"/>
                      <a:pt x="141" y="7"/>
                      <a:pt x="141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19" y="6"/>
                      <a:pt x="119" y="6"/>
                      <a:pt x="119" y="6"/>
                    </a:cubicBezTo>
                    <a:cubicBezTo>
                      <a:pt x="118" y="6"/>
                      <a:pt x="117" y="6"/>
                      <a:pt x="115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0" y="7"/>
                      <a:pt x="108" y="7"/>
                      <a:pt x="107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2" y="9"/>
                      <a:pt x="100" y="9"/>
                      <a:pt x="99" y="9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4" y="11"/>
                      <a:pt x="92" y="11"/>
                      <a:pt x="91" y="12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6" y="14"/>
                      <a:pt x="84" y="15"/>
                      <a:pt x="83" y="15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78" y="18"/>
                      <a:pt x="77" y="19"/>
                      <a:pt x="76" y="20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4"/>
                      <a:pt x="70" y="25"/>
                      <a:pt x="69" y="26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4" y="31"/>
                      <a:pt x="63" y="33"/>
                      <a:pt x="62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9"/>
                      <a:pt x="56" y="41"/>
                      <a:pt x="56" y="43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2" y="49"/>
                      <a:pt x="51" y="52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2" y="96"/>
                      <a:pt x="28" y="101"/>
                      <a:pt x="28" y="105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1" y="127"/>
                      <a:pt x="21" y="127"/>
                      <a:pt x="21" y="12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7" y="140"/>
                      <a:pt x="15" y="144"/>
                      <a:pt x="15" y="147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7" y="178"/>
                      <a:pt x="7" y="178"/>
                      <a:pt x="7" y="178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4" y="190"/>
                      <a:pt x="4" y="191"/>
                      <a:pt x="3" y="198"/>
                    </a:cubicBezTo>
                    <a:cubicBezTo>
                      <a:pt x="2" y="201"/>
                      <a:pt x="2" y="201"/>
                      <a:pt x="2" y="201"/>
                    </a:cubicBezTo>
                    <a:cubicBezTo>
                      <a:pt x="2" y="202"/>
                      <a:pt x="2" y="204"/>
                      <a:pt x="2" y="205"/>
                    </a:cubicBezTo>
                    <a:cubicBezTo>
                      <a:pt x="2" y="205"/>
                      <a:pt x="2" y="205"/>
                      <a:pt x="2" y="205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2" name="Freeform 258">
                <a:extLst>
                  <a:ext uri="{FF2B5EF4-FFF2-40B4-BE49-F238E27FC236}">
                    <a16:creationId xmlns:a16="http://schemas.microsoft.com/office/drawing/2014/main" id="{0D6FBC55-761A-4FC5-95F2-33C79442E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0"/>
                <a:ext cx="8" cy="2"/>
              </a:xfrm>
              <a:custGeom>
                <a:avLst/>
                <a:gdLst>
                  <a:gd name="T0" fmla="*/ 0 w 6"/>
                  <a:gd name="T1" fmla="*/ 0 h 1"/>
                  <a:gd name="T2" fmla="*/ 0 w 6"/>
                  <a:gd name="T3" fmla="*/ 0 h 1"/>
                  <a:gd name="T4" fmla="*/ 6 w 6"/>
                  <a:gd name="T5" fmla="*/ 0 h 1"/>
                  <a:gd name="T6" fmla="*/ 0 w 6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1"/>
                      <a:pt x="0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3" name="Freeform 259">
                <a:extLst>
                  <a:ext uri="{FF2B5EF4-FFF2-40B4-BE49-F238E27FC236}">
                    <a16:creationId xmlns:a16="http://schemas.microsoft.com/office/drawing/2014/main" id="{3B998933-888C-469A-8917-F7F687FE2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291"/>
                <a:ext cx="238" cy="248"/>
              </a:xfrm>
              <a:custGeom>
                <a:avLst/>
                <a:gdLst>
                  <a:gd name="T0" fmla="*/ 59 w 174"/>
                  <a:gd name="T1" fmla="*/ 29 h 181"/>
                  <a:gd name="T2" fmla="*/ 174 w 174"/>
                  <a:gd name="T3" fmla="*/ 8 h 181"/>
                  <a:gd name="T4" fmla="*/ 174 w 174"/>
                  <a:gd name="T5" fmla="*/ 9 h 181"/>
                  <a:gd name="T6" fmla="*/ 173 w 174"/>
                  <a:gd name="T7" fmla="*/ 10 h 181"/>
                  <a:gd name="T8" fmla="*/ 172 w 174"/>
                  <a:gd name="T9" fmla="*/ 11 h 181"/>
                  <a:gd name="T10" fmla="*/ 170 w 174"/>
                  <a:gd name="T11" fmla="*/ 11 h 181"/>
                  <a:gd name="T12" fmla="*/ 168 w 174"/>
                  <a:gd name="T13" fmla="*/ 11 h 181"/>
                  <a:gd name="T14" fmla="*/ 167 w 174"/>
                  <a:gd name="T15" fmla="*/ 11 h 181"/>
                  <a:gd name="T16" fmla="*/ 165 w 174"/>
                  <a:gd name="T17" fmla="*/ 11 h 181"/>
                  <a:gd name="T18" fmla="*/ 164 w 174"/>
                  <a:gd name="T19" fmla="*/ 11 h 181"/>
                  <a:gd name="T20" fmla="*/ 162 w 174"/>
                  <a:gd name="T21" fmla="*/ 11 h 181"/>
                  <a:gd name="T22" fmla="*/ 160 w 174"/>
                  <a:gd name="T23" fmla="*/ 10 h 181"/>
                  <a:gd name="T24" fmla="*/ 157 w 174"/>
                  <a:gd name="T25" fmla="*/ 10 h 181"/>
                  <a:gd name="T26" fmla="*/ 155 w 174"/>
                  <a:gd name="T27" fmla="*/ 10 h 181"/>
                  <a:gd name="T28" fmla="*/ 153 w 174"/>
                  <a:gd name="T29" fmla="*/ 9 h 181"/>
                  <a:gd name="T30" fmla="*/ 150 w 174"/>
                  <a:gd name="T31" fmla="*/ 9 h 181"/>
                  <a:gd name="T32" fmla="*/ 148 w 174"/>
                  <a:gd name="T33" fmla="*/ 8 h 181"/>
                  <a:gd name="T34" fmla="*/ 145 w 174"/>
                  <a:gd name="T35" fmla="*/ 8 h 181"/>
                  <a:gd name="T36" fmla="*/ 142 w 174"/>
                  <a:gd name="T37" fmla="*/ 7 h 181"/>
                  <a:gd name="T38" fmla="*/ 139 w 174"/>
                  <a:gd name="T39" fmla="*/ 7 h 181"/>
                  <a:gd name="T40" fmla="*/ 136 w 174"/>
                  <a:gd name="T41" fmla="*/ 7 h 181"/>
                  <a:gd name="T42" fmla="*/ 133 w 174"/>
                  <a:gd name="T43" fmla="*/ 6 h 181"/>
                  <a:gd name="T44" fmla="*/ 130 w 174"/>
                  <a:gd name="T45" fmla="*/ 6 h 181"/>
                  <a:gd name="T46" fmla="*/ 127 w 174"/>
                  <a:gd name="T47" fmla="*/ 6 h 181"/>
                  <a:gd name="T48" fmla="*/ 124 w 174"/>
                  <a:gd name="T49" fmla="*/ 5 h 181"/>
                  <a:gd name="T50" fmla="*/ 121 w 174"/>
                  <a:gd name="T51" fmla="*/ 5 h 181"/>
                  <a:gd name="T52" fmla="*/ 117 w 174"/>
                  <a:gd name="T53" fmla="*/ 5 h 181"/>
                  <a:gd name="T54" fmla="*/ 109 w 174"/>
                  <a:gd name="T55" fmla="*/ 6 h 181"/>
                  <a:gd name="T56" fmla="*/ 101 w 174"/>
                  <a:gd name="T57" fmla="*/ 7 h 181"/>
                  <a:gd name="T58" fmla="*/ 93 w 174"/>
                  <a:gd name="T59" fmla="*/ 8 h 181"/>
                  <a:gd name="T60" fmla="*/ 85 w 174"/>
                  <a:gd name="T61" fmla="*/ 11 h 181"/>
                  <a:gd name="T62" fmla="*/ 77 w 174"/>
                  <a:gd name="T63" fmla="*/ 14 h 181"/>
                  <a:gd name="T64" fmla="*/ 70 w 174"/>
                  <a:gd name="T65" fmla="*/ 19 h 181"/>
                  <a:gd name="T66" fmla="*/ 63 w 174"/>
                  <a:gd name="T67" fmla="*/ 25 h 181"/>
                  <a:gd name="T68" fmla="*/ 56 w 174"/>
                  <a:gd name="T69" fmla="*/ 33 h 181"/>
                  <a:gd name="T70" fmla="*/ 50 w 174"/>
                  <a:gd name="T71" fmla="*/ 42 h 181"/>
                  <a:gd name="T72" fmla="*/ 44 w 174"/>
                  <a:gd name="T73" fmla="*/ 52 h 181"/>
                  <a:gd name="T74" fmla="*/ 38 w 174"/>
                  <a:gd name="T75" fmla="*/ 66 h 181"/>
                  <a:gd name="T76" fmla="*/ 27 w 174"/>
                  <a:gd name="T77" fmla="*/ 92 h 181"/>
                  <a:gd name="T78" fmla="*/ 18 w 174"/>
                  <a:gd name="T79" fmla="*/ 115 h 181"/>
                  <a:gd name="T80" fmla="*/ 11 w 174"/>
                  <a:gd name="T81" fmla="*/ 136 h 181"/>
                  <a:gd name="T82" fmla="*/ 6 w 174"/>
                  <a:gd name="T83" fmla="*/ 154 h 181"/>
                  <a:gd name="T84" fmla="*/ 2 w 174"/>
                  <a:gd name="T85" fmla="*/ 170 h 181"/>
                  <a:gd name="T86" fmla="*/ 0 w 174"/>
                  <a:gd name="T87" fmla="*/ 181 h 181"/>
                  <a:gd name="T88" fmla="*/ 2 w 174"/>
                  <a:gd name="T89" fmla="*/ 17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4" h="181">
                    <a:moveTo>
                      <a:pt x="2" y="170"/>
                    </a:moveTo>
                    <a:cubicBezTo>
                      <a:pt x="11" y="133"/>
                      <a:pt x="40" y="49"/>
                      <a:pt x="59" y="29"/>
                    </a:cubicBezTo>
                    <a:cubicBezTo>
                      <a:pt x="86" y="0"/>
                      <a:pt x="120" y="3"/>
                      <a:pt x="153" y="8"/>
                    </a:cubicBezTo>
                    <a:cubicBezTo>
                      <a:pt x="172" y="12"/>
                      <a:pt x="173" y="11"/>
                      <a:pt x="174" y="8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4" y="9"/>
                      <a:pt x="174" y="9"/>
                      <a:pt x="174" y="9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6" y="11"/>
                      <a:pt x="166" y="11"/>
                      <a:pt x="166" y="11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4" y="11"/>
                      <a:pt x="164" y="11"/>
                      <a:pt x="164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1" y="10"/>
                      <a:pt x="161" y="10"/>
                      <a:pt x="161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7" y="10"/>
                      <a:pt x="157" y="10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9"/>
                      <a:pt x="154" y="9"/>
                      <a:pt x="154" y="9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5" y="8"/>
                      <a:pt x="145" y="8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7"/>
                      <a:pt x="141" y="7"/>
                      <a:pt x="141" y="7"/>
                    </a:cubicBezTo>
                    <a:cubicBezTo>
                      <a:pt x="139" y="7"/>
                      <a:pt x="139" y="7"/>
                      <a:pt x="139" y="7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5" y="6"/>
                      <a:pt x="135" y="6"/>
                      <a:pt x="135" y="6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2" y="6"/>
                      <a:pt x="132" y="6"/>
                      <a:pt x="132" y="6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6"/>
                      <a:pt x="129" y="6"/>
                      <a:pt x="129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125" y="6"/>
                      <a:pt x="125" y="6"/>
                      <a:pt x="125" y="6"/>
                    </a:cubicBezTo>
                    <a:cubicBezTo>
                      <a:pt x="124" y="5"/>
                      <a:pt x="124" y="5"/>
                      <a:pt x="124" y="5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5"/>
                      <a:pt x="119" y="5"/>
                      <a:pt x="119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2" y="5"/>
                      <a:pt x="111" y="5"/>
                      <a:pt x="109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4" y="6"/>
                      <a:pt x="102" y="6"/>
                      <a:pt x="101" y="7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8"/>
                      <a:pt x="94" y="8"/>
                      <a:pt x="93" y="8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8" y="10"/>
                      <a:pt x="86" y="10"/>
                      <a:pt x="85" y="11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0" y="13"/>
                      <a:pt x="78" y="14"/>
                      <a:pt x="77" y="14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2" y="17"/>
                      <a:pt x="71" y="18"/>
                      <a:pt x="70" y="19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5" y="23"/>
                      <a:pt x="64" y="24"/>
                      <a:pt x="63" y="2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30"/>
                      <a:pt x="57" y="32"/>
                      <a:pt x="56" y="33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2" y="38"/>
                      <a:pt x="50" y="40"/>
                      <a:pt x="50" y="42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6" y="48"/>
                      <a:pt x="45" y="51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5"/>
                      <a:pt x="22" y="100"/>
                      <a:pt x="22" y="104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1" y="136"/>
                      <a:pt x="11" y="136"/>
                      <a:pt x="11" y="136"/>
                    </a:cubicBezTo>
                    <a:cubicBezTo>
                      <a:pt x="11" y="139"/>
                      <a:pt x="9" y="143"/>
                      <a:pt x="9" y="146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4" y="162"/>
                      <a:pt x="4" y="162"/>
                      <a:pt x="4" y="162"/>
                    </a:cubicBezTo>
                    <a:cubicBezTo>
                      <a:pt x="2" y="170"/>
                      <a:pt x="2" y="170"/>
                      <a:pt x="2" y="170"/>
                    </a:cubicBezTo>
                    <a:cubicBezTo>
                      <a:pt x="1" y="177"/>
                      <a:pt x="1" y="177"/>
                      <a:pt x="1" y="177"/>
                    </a:cubicBezTo>
                    <a:cubicBezTo>
                      <a:pt x="0" y="178"/>
                      <a:pt x="0" y="180"/>
                      <a:pt x="0" y="181"/>
                    </a:cubicBezTo>
                    <a:cubicBezTo>
                      <a:pt x="0" y="179"/>
                      <a:pt x="1" y="177"/>
                      <a:pt x="1" y="175"/>
                    </a:cubicBezTo>
                    <a:cubicBezTo>
                      <a:pt x="1" y="173"/>
                      <a:pt x="2" y="171"/>
                      <a:pt x="2" y="17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4" name="Freeform 260">
                <a:extLst>
                  <a:ext uri="{FF2B5EF4-FFF2-40B4-BE49-F238E27FC236}">
                    <a16:creationId xmlns:a16="http://schemas.microsoft.com/office/drawing/2014/main" id="{B2310345-363A-44C9-B7C7-41DBBB46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283"/>
                <a:ext cx="204" cy="141"/>
              </a:xfrm>
              <a:custGeom>
                <a:avLst/>
                <a:gdLst>
                  <a:gd name="T0" fmla="*/ 128 w 149"/>
                  <a:gd name="T1" fmla="*/ 14 h 103"/>
                  <a:gd name="T2" fmla="*/ 148 w 149"/>
                  <a:gd name="T3" fmla="*/ 16 h 103"/>
                  <a:gd name="T4" fmla="*/ 147 w 149"/>
                  <a:gd name="T5" fmla="*/ 17 h 103"/>
                  <a:gd name="T6" fmla="*/ 146 w 149"/>
                  <a:gd name="T7" fmla="*/ 17 h 103"/>
                  <a:gd name="T8" fmla="*/ 144 w 149"/>
                  <a:gd name="T9" fmla="*/ 17 h 103"/>
                  <a:gd name="T10" fmla="*/ 143 w 149"/>
                  <a:gd name="T11" fmla="*/ 17 h 103"/>
                  <a:gd name="T12" fmla="*/ 141 w 149"/>
                  <a:gd name="T13" fmla="*/ 17 h 103"/>
                  <a:gd name="T14" fmla="*/ 139 w 149"/>
                  <a:gd name="T15" fmla="*/ 17 h 103"/>
                  <a:gd name="T16" fmla="*/ 138 w 149"/>
                  <a:gd name="T17" fmla="*/ 17 h 103"/>
                  <a:gd name="T18" fmla="*/ 136 w 149"/>
                  <a:gd name="T19" fmla="*/ 16 h 103"/>
                  <a:gd name="T20" fmla="*/ 133 w 149"/>
                  <a:gd name="T21" fmla="*/ 16 h 103"/>
                  <a:gd name="T22" fmla="*/ 131 w 149"/>
                  <a:gd name="T23" fmla="*/ 16 h 103"/>
                  <a:gd name="T24" fmla="*/ 129 w 149"/>
                  <a:gd name="T25" fmla="*/ 15 h 103"/>
                  <a:gd name="T26" fmla="*/ 126 w 149"/>
                  <a:gd name="T27" fmla="*/ 15 h 103"/>
                  <a:gd name="T28" fmla="*/ 124 w 149"/>
                  <a:gd name="T29" fmla="*/ 14 h 103"/>
                  <a:gd name="T30" fmla="*/ 121 w 149"/>
                  <a:gd name="T31" fmla="*/ 14 h 103"/>
                  <a:gd name="T32" fmla="*/ 118 w 149"/>
                  <a:gd name="T33" fmla="*/ 14 h 103"/>
                  <a:gd name="T34" fmla="*/ 116 w 149"/>
                  <a:gd name="T35" fmla="*/ 13 h 103"/>
                  <a:gd name="T36" fmla="*/ 113 w 149"/>
                  <a:gd name="T37" fmla="*/ 13 h 103"/>
                  <a:gd name="T38" fmla="*/ 110 w 149"/>
                  <a:gd name="T39" fmla="*/ 12 h 103"/>
                  <a:gd name="T40" fmla="*/ 107 w 149"/>
                  <a:gd name="T41" fmla="*/ 12 h 103"/>
                  <a:gd name="T42" fmla="*/ 104 w 149"/>
                  <a:gd name="T43" fmla="*/ 12 h 103"/>
                  <a:gd name="T44" fmla="*/ 100 w 149"/>
                  <a:gd name="T45" fmla="*/ 12 h 103"/>
                  <a:gd name="T46" fmla="*/ 97 w 149"/>
                  <a:gd name="T47" fmla="*/ 11 h 103"/>
                  <a:gd name="T48" fmla="*/ 94 w 149"/>
                  <a:gd name="T49" fmla="*/ 11 h 103"/>
                  <a:gd name="T50" fmla="*/ 88 w 149"/>
                  <a:gd name="T51" fmla="*/ 11 h 103"/>
                  <a:gd name="T52" fmla="*/ 80 w 149"/>
                  <a:gd name="T53" fmla="*/ 12 h 103"/>
                  <a:gd name="T54" fmla="*/ 72 w 149"/>
                  <a:gd name="T55" fmla="*/ 13 h 103"/>
                  <a:gd name="T56" fmla="*/ 64 w 149"/>
                  <a:gd name="T57" fmla="*/ 15 h 103"/>
                  <a:gd name="T58" fmla="*/ 56 w 149"/>
                  <a:gd name="T59" fmla="*/ 18 h 103"/>
                  <a:gd name="T60" fmla="*/ 48 w 149"/>
                  <a:gd name="T61" fmla="*/ 23 h 103"/>
                  <a:gd name="T62" fmla="*/ 41 w 149"/>
                  <a:gd name="T63" fmla="*/ 28 h 103"/>
                  <a:gd name="T64" fmla="*/ 34 w 149"/>
                  <a:gd name="T65" fmla="*/ 35 h 103"/>
                  <a:gd name="T66" fmla="*/ 28 w 149"/>
                  <a:gd name="T67" fmla="*/ 43 h 103"/>
                  <a:gd name="T68" fmla="*/ 22 w 149"/>
                  <a:gd name="T69" fmla="*/ 53 h 103"/>
                  <a:gd name="T70" fmla="*/ 19 w 149"/>
                  <a:gd name="T71" fmla="*/ 58 h 103"/>
                  <a:gd name="T72" fmla="*/ 7 w 149"/>
                  <a:gd name="T73" fmla="*/ 85 h 103"/>
                  <a:gd name="T74" fmla="*/ 0 w 149"/>
                  <a:gd name="T75" fmla="*/ 103 h 103"/>
                  <a:gd name="T76" fmla="*/ 7 w 149"/>
                  <a:gd name="T77" fmla="*/ 85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9" h="103">
                    <a:moveTo>
                      <a:pt x="7" y="85"/>
                    </a:moveTo>
                    <a:cubicBezTo>
                      <a:pt x="27" y="38"/>
                      <a:pt x="43" y="0"/>
                      <a:pt x="128" y="14"/>
                    </a:cubicBezTo>
                    <a:cubicBezTo>
                      <a:pt x="142" y="17"/>
                      <a:pt x="148" y="18"/>
                      <a:pt x="149" y="15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7" y="17"/>
                      <a:pt x="147" y="17"/>
                      <a:pt x="147" y="17"/>
                    </a:cubicBezTo>
                    <a:cubicBezTo>
                      <a:pt x="147" y="17"/>
                      <a:pt x="147" y="17"/>
                      <a:pt x="147" y="17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5" y="17"/>
                      <a:pt x="145" y="17"/>
                      <a:pt x="145" y="17"/>
                    </a:cubicBezTo>
                    <a:cubicBezTo>
                      <a:pt x="144" y="17"/>
                      <a:pt x="144" y="17"/>
                      <a:pt x="144" y="17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3" y="17"/>
                      <a:pt x="143" y="17"/>
                      <a:pt x="143" y="17"/>
                    </a:cubicBezTo>
                    <a:cubicBezTo>
                      <a:pt x="142" y="17"/>
                      <a:pt x="142" y="17"/>
                      <a:pt x="142" y="17"/>
                    </a:cubicBezTo>
                    <a:cubicBezTo>
                      <a:pt x="141" y="17"/>
                      <a:pt x="141" y="17"/>
                      <a:pt x="141" y="17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6" y="16"/>
                      <a:pt x="136" y="16"/>
                      <a:pt x="136" y="16"/>
                    </a:cubicBezTo>
                    <a:cubicBezTo>
                      <a:pt x="135" y="16"/>
                      <a:pt x="135" y="16"/>
                      <a:pt x="135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2" y="16"/>
                      <a:pt x="132" y="16"/>
                      <a:pt x="132" y="16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0" y="16"/>
                      <a:pt x="130" y="16"/>
                      <a:pt x="130" y="16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5" y="15"/>
                      <a:pt x="125" y="15"/>
                      <a:pt x="125" y="15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0" y="14"/>
                      <a:pt x="120" y="14"/>
                      <a:pt x="120" y="14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6" y="11"/>
                      <a:pt x="84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9" y="12"/>
                      <a:pt x="77" y="12"/>
                      <a:pt x="76" y="13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14"/>
                      <a:pt x="69" y="14"/>
                      <a:pt x="68" y="14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6"/>
                      <a:pt x="61" y="16"/>
                      <a:pt x="60" y="17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6" y="24"/>
                      <a:pt x="45" y="25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0" y="29"/>
                      <a:pt x="39" y="30"/>
                      <a:pt x="38" y="31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2" y="38"/>
                      <a:pt x="31" y="39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5" y="46"/>
                      <a:pt x="25" y="48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1" y="54"/>
                      <a:pt x="20" y="57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6" y="89"/>
                      <a:pt x="6" y="87"/>
                      <a:pt x="7" y="85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5" name="Freeform 261">
                <a:extLst>
                  <a:ext uri="{FF2B5EF4-FFF2-40B4-BE49-F238E27FC236}">
                    <a16:creationId xmlns:a16="http://schemas.microsoft.com/office/drawing/2014/main" id="{CA187346-5409-4E46-BB3C-4C8909D4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291"/>
                <a:ext cx="167" cy="54"/>
              </a:xfrm>
              <a:custGeom>
                <a:avLst/>
                <a:gdLst>
                  <a:gd name="T0" fmla="*/ 101 w 122"/>
                  <a:gd name="T1" fmla="*/ 9 h 39"/>
                  <a:gd name="T2" fmla="*/ 121 w 122"/>
                  <a:gd name="T3" fmla="*/ 10 h 39"/>
                  <a:gd name="T4" fmla="*/ 120 w 122"/>
                  <a:gd name="T5" fmla="*/ 11 h 39"/>
                  <a:gd name="T6" fmla="*/ 119 w 122"/>
                  <a:gd name="T7" fmla="*/ 11 h 39"/>
                  <a:gd name="T8" fmla="*/ 117 w 122"/>
                  <a:gd name="T9" fmla="*/ 11 h 39"/>
                  <a:gd name="T10" fmla="*/ 116 w 122"/>
                  <a:gd name="T11" fmla="*/ 11 h 39"/>
                  <a:gd name="T12" fmla="*/ 114 w 122"/>
                  <a:gd name="T13" fmla="*/ 11 h 39"/>
                  <a:gd name="T14" fmla="*/ 112 w 122"/>
                  <a:gd name="T15" fmla="*/ 11 h 39"/>
                  <a:gd name="T16" fmla="*/ 111 w 122"/>
                  <a:gd name="T17" fmla="*/ 11 h 39"/>
                  <a:gd name="T18" fmla="*/ 109 w 122"/>
                  <a:gd name="T19" fmla="*/ 10 h 39"/>
                  <a:gd name="T20" fmla="*/ 106 w 122"/>
                  <a:gd name="T21" fmla="*/ 10 h 39"/>
                  <a:gd name="T22" fmla="*/ 104 w 122"/>
                  <a:gd name="T23" fmla="*/ 10 h 39"/>
                  <a:gd name="T24" fmla="*/ 102 w 122"/>
                  <a:gd name="T25" fmla="*/ 9 h 39"/>
                  <a:gd name="T26" fmla="*/ 99 w 122"/>
                  <a:gd name="T27" fmla="*/ 9 h 39"/>
                  <a:gd name="T28" fmla="*/ 97 w 122"/>
                  <a:gd name="T29" fmla="*/ 8 h 39"/>
                  <a:gd name="T30" fmla="*/ 94 w 122"/>
                  <a:gd name="T31" fmla="*/ 8 h 39"/>
                  <a:gd name="T32" fmla="*/ 91 w 122"/>
                  <a:gd name="T33" fmla="*/ 8 h 39"/>
                  <a:gd name="T34" fmla="*/ 89 w 122"/>
                  <a:gd name="T35" fmla="*/ 7 h 39"/>
                  <a:gd name="T36" fmla="*/ 86 w 122"/>
                  <a:gd name="T37" fmla="*/ 7 h 39"/>
                  <a:gd name="T38" fmla="*/ 83 w 122"/>
                  <a:gd name="T39" fmla="*/ 6 h 39"/>
                  <a:gd name="T40" fmla="*/ 80 w 122"/>
                  <a:gd name="T41" fmla="*/ 6 h 39"/>
                  <a:gd name="T42" fmla="*/ 77 w 122"/>
                  <a:gd name="T43" fmla="*/ 6 h 39"/>
                  <a:gd name="T44" fmla="*/ 73 w 122"/>
                  <a:gd name="T45" fmla="*/ 6 h 39"/>
                  <a:gd name="T46" fmla="*/ 70 w 122"/>
                  <a:gd name="T47" fmla="*/ 5 h 39"/>
                  <a:gd name="T48" fmla="*/ 67 w 122"/>
                  <a:gd name="T49" fmla="*/ 5 h 39"/>
                  <a:gd name="T50" fmla="*/ 61 w 122"/>
                  <a:gd name="T51" fmla="*/ 5 h 39"/>
                  <a:gd name="T52" fmla="*/ 53 w 122"/>
                  <a:gd name="T53" fmla="*/ 6 h 39"/>
                  <a:gd name="T54" fmla="*/ 45 w 122"/>
                  <a:gd name="T55" fmla="*/ 7 h 39"/>
                  <a:gd name="T56" fmla="*/ 37 w 122"/>
                  <a:gd name="T57" fmla="*/ 9 h 39"/>
                  <a:gd name="T58" fmla="*/ 29 w 122"/>
                  <a:gd name="T59" fmla="*/ 12 h 39"/>
                  <a:gd name="T60" fmla="*/ 21 w 122"/>
                  <a:gd name="T61" fmla="*/ 17 h 39"/>
                  <a:gd name="T62" fmla="*/ 14 w 122"/>
                  <a:gd name="T63" fmla="*/ 22 h 39"/>
                  <a:gd name="T64" fmla="*/ 7 w 122"/>
                  <a:gd name="T65" fmla="*/ 29 h 39"/>
                  <a:gd name="T66" fmla="*/ 1 w 122"/>
                  <a:gd name="T67" fmla="*/ 37 h 39"/>
                  <a:gd name="T68" fmla="*/ 3 w 122"/>
                  <a:gd name="T69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2" h="39">
                    <a:moveTo>
                      <a:pt x="4" y="33"/>
                    </a:moveTo>
                    <a:cubicBezTo>
                      <a:pt x="30" y="0"/>
                      <a:pt x="68" y="3"/>
                      <a:pt x="101" y="9"/>
                    </a:cubicBezTo>
                    <a:cubicBezTo>
                      <a:pt x="112" y="11"/>
                      <a:pt x="120" y="12"/>
                      <a:pt x="122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1" y="11"/>
                      <a:pt x="111" y="11"/>
                      <a:pt x="111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6" y="10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1" y="6"/>
                      <a:pt x="81" y="6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59" y="5"/>
                      <a:pt x="57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2" y="6"/>
                      <a:pt x="50" y="6"/>
                      <a:pt x="49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8"/>
                      <a:pt x="42" y="8"/>
                      <a:pt x="41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4" y="10"/>
                      <a:pt x="33" y="11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3"/>
                      <a:pt x="26" y="14"/>
                      <a:pt x="25" y="14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19" y="18"/>
                      <a:pt x="18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3"/>
                      <a:pt x="12" y="24"/>
                      <a:pt x="11" y="25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0"/>
                      <a:pt x="5" y="32"/>
                      <a:pt x="4" y="33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3" y="33"/>
                      <a:pt x="4" y="33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6" name="Freeform 262">
                <a:extLst>
                  <a:ext uri="{FF2B5EF4-FFF2-40B4-BE49-F238E27FC236}">
                    <a16:creationId xmlns:a16="http://schemas.microsoft.com/office/drawing/2014/main" id="{EE93A0B6-B1B0-415D-B539-B4E68A371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208"/>
                <a:ext cx="103" cy="93"/>
              </a:xfrm>
              <a:custGeom>
                <a:avLst/>
                <a:gdLst>
                  <a:gd name="T0" fmla="*/ 72 w 75"/>
                  <a:gd name="T1" fmla="*/ 66 h 68"/>
                  <a:gd name="T2" fmla="*/ 69 w 75"/>
                  <a:gd name="T3" fmla="*/ 63 h 68"/>
                  <a:gd name="T4" fmla="*/ 0 w 75"/>
                  <a:gd name="T5" fmla="*/ 0 h 68"/>
                  <a:gd name="T6" fmla="*/ 75 w 75"/>
                  <a:gd name="T7" fmla="*/ 66 h 68"/>
                  <a:gd name="T8" fmla="*/ 72 w 75"/>
                  <a:gd name="T9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68">
                    <a:moveTo>
                      <a:pt x="72" y="66"/>
                    </a:moveTo>
                    <a:cubicBezTo>
                      <a:pt x="70" y="65"/>
                      <a:pt x="70" y="64"/>
                      <a:pt x="69" y="63"/>
                    </a:cubicBezTo>
                    <a:cubicBezTo>
                      <a:pt x="69" y="62"/>
                      <a:pt x="49" y="25"/>
                      <a:pt x="0" y="0"/>
                    </a:cubicBezTo>
                    <a:cubicBezTo>
                      <a:pt x="51" y="18"/>
                      <a:pt x="75" y="66"/>
                      <a:pt x="75" y="66"/>
                    </a:cubicBezTo>
                    <a:cubicBezTo>
                      <a:pt x="75" y="67"/>
                      <a:pt x="74" y="68"/>
                      <a:pt x="72" y="66"/>
                    </a:cubicBezTo>
                  </a:path>
                </a:pathLst>
              </a:custGeom>
              <a:solidFill>
                <a:srgbClr val="C5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7" name="Freeform 263">
                <a:extLst>
                  <a:ext uri="{FF2B5EF4-FFF2-40B4-BE49-F238E27FC236}">
                    <a16:creationId xmlns:a16="http://schemas.microsoft.com/office/drawing/2014/main" id="{585E4715-438D-47B6-A49A-55E25160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212"/>
                <a:ext cx="92" cy="87"/>
              </a:xfrm>
              <a:custGeom>
                <a:avLst/>
                <a:gdLst>
                  <a:gd name="T0" fmla="*/ 64 w 67"/>
                  <a:gd name="T1" fmla="*/ 63 h 64"/>
                  <a:gd name="T2" fmla="*/ 62 w 67"/>
                  <a:gd name="T3" fmla="*/ 60 h 64"/>
                  <a:gd name="T4" fmla="*/ 0 w 67"/>
                  <a:gd name="T5" fmla="*/ 0 h 64"/>
                  <a:gd name="T6" fmla="*/ 66 w 67"/>
                  <a:gd name="T7" fmla="*/ 63 h 64"/>
                  <a:gd name="T8" fmla="*/ 64 w 67"/>
                  <a:gd name="T9" fmla="*/ 6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64">
                    <a:moveTo>
                      <a:pt x="64" y="63"/>
                    </a:moveTo>
                    <a:cubicBezTo>
                      <a:pt x="63" y="62"/>
                      <a:pt x="63" y="62"/>
                      <a:pt x="62" y="60"/>
                    </a:cubicBezTo>
                    <a:cubicBezTo>
                      <a:pt x="62" y="60"/>
                      <a:pt x="44" y="27"/>
                      <a:pt x="0" y="0"/>
                    </a:cubicBezTo>
                    <a:cubicBezTo>
                      <a:pt x="43" y="18"/>
                      <a:pt x="67" y="62"/>
                      <a:pt x="66" y="63"/>
                    </a:cubicBezTo>
                    <a:cubicBezTo>
                      <a:pt x="66" y="64"/>
                      <a:pt x="65" y="63"/>
                      <a:pt x="64" y="63"/>
                    </a:cubicBezTo>
                  </a:path>
                </a:pathLst>
              </a:custGeom>
              <a:solidFill>
                <a:srgbClr val="C67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8" name="Freeform 264">
                <a:extLst>
                  <a:ext uri="{FF2B5EF4-FFF2-40B4-BE49-F238E27FC236}">
                    <a16:creationId xmlns:a16="http://schemas.microsoft.com/office/drawing/2014/main" id="{D214A7F2-6DAC-458D-8511-91B28A38A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219"/>
                <a:ext cx="78" cy="80"/>
              </a:xfrm>
              <a:custGeom>
                <a:avLst/>
                <a:gdLst>
                  <a:gd name="T0" fmla="*/ 56 w 57"/>
                  <a:gd name="T1" fmla="*/ 58 h 59"/>
                  <a:gd name="T2" fmla="*/ 53 w 57"/>
                  <a:gd name="T3" fmla="*/ 55 h 59"/>
                  <a:gd name="T4" fmla="*/ 0 w 57"/>
                  <a:gd name="T5" fmla="*/ 0 h 59"/>
                  <a:gd name="T6" fmla="*/ 57 w 57"/>
                  <a:gd name="T7" fmla="*/ 58 h 59"/>
                  <a:gd name="T8" fmla="*/ 56 w 57"/>
                  <a:gd name="T9" fmla="*/ 59 h 59"/>
                  <a:gd name="T10" fmla="*/ 56 w 57"/>
                  <a:gd name="T11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59">
                    <a:moveTo>
                      <a:pt x="56" y="58"/>
                    </a:moveTo>
                    <a:cubicBezTo>
                      <a:pt x="54" y="57"/>
                      <a:pt x="54" y="57"/>
                      <a:pt x="53" y="55"/>
                    </a:cubicBezTo>
                    <a:cubicBezTo>
                      <a:pt x="53" y="55"/>
                      <a:pt x="35" y="23"/>
                      <a:pt x="0" y="0"/>
                    </a:cubicBezTo>
                    <a:cubicBezTo>
                      <a:pt x="39" y="20"/>
                      <a:pt x="57" y="57"/>
                      <a:pt x="57" y="58"/>
                    </a:cubicBezTo>
                    <a:cubicBezTo>
                      <a:pt x="57" y="58"/>
                      <a:pt x="57" y="59"/>
                      <a:pt x="56" y="59"/>
                    </a:cubicBezTo>
                    <a:cubicBezTo>
                      <a:pt x="56" y="59"/>
                      <a:pt x="56" y="58"/>
                      <a:pt x="56" y="58"/>
                    </a:cubicBezTo>
                  </a:path>
                </a:pathLst>
              </a:custGeom>
              <a:solidFill>
                <a:srgbClr val="C78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09" name="Freeform 265">
                <a:extLst>
                  <a:ext uri="{FF2B5EF4-FFF2-40B4-BE49-F238E27FC236}">
                    <a16:creationId xmlns:a16="http://schemas.microsoft.com/office/drawing/2014/main" id="{8D62F9EC-DDD0-4883-9EEB-097EF9781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227"/>
                <a:ext cx="68" cy="71"/>
              </a:xfrm>
              <a:custGeom>
                <a:avLst/>
                <a:gdLst>
                  <a:gd name="T0" fmla="*/ 47 w 50"/>
                  <a:gd name="T1" fmla="*/ 52 h 52"/>
                  <a:gd name="T2" fmla="*/ 44 w 50"/>
                  <a:gd name="T3" fmla="*/ 49 h 52"/>
                  <a:gd name="T4" fmla="*/ 0 w 50"/>
                  <a:gd name="T5" fmla="*/ 0 h 52"/>
                  <a:gd name="T6" fmla="*/ 47 w 50"/>
                  <a:gd name="T7" fmla="*/ 52 h 52"/>
                  <a:gd name="T8" fmla="*/ 47 w 50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2">
                    <a:moveTo>
                      <a:pt x="47" y="52"/>
                    </a:moveTo>
                    <a:cubicBezTo>
                      <a:pt x="46" y="51"/>
                      <a:pt x="45" y="50"/>
                      <a:pt x="44" y="49"/>
                    </a:cubicBezTo>
                    <a:cubicBezTo>
                      <a:pt x="44" y="48"/>
                      <a:pt x="28" y="21"/>
                      <a:pt x="0" y="0"/>
                    </a:cubicBezTo>
                    <a:cubicBezTo>
                      <a:pt x="31" y="18"/>
                      <a:pt x="50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</a:path>
                </a:pathLst>
              </a:custGeom>
              <a:solidFill>
                <a:srgbClr val="C78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0" name="Freeform 266">
                <a:extLst>
                  <a:ext uri="{FF2B5EF4-FFF2-40B4-BE49-F238E27FC236}">
                    <a16:creationId xmlns:a16="http://schemas.microsoft.com/office/drawing/2014/main" id="{2E0E86B2-99AA-4719-B8C4-5FBD6A8C1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6" cy="4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1 w 4"/>
                  <a:gd name="T5" fmla="*/ 1 h 3"/>
                  <a:gd name="T6" fmla="*/ 3 w 4"/>
                  <a:gd name="T7" fmla="*/ 3 h 3"/>
                  <a:gd name="T8" fmla="*/ 3 w 4"/>
                  <a:gd name="T9" fmla="*/ 3 h 3"/>
                  <a:gd name="T10" fmla="*/ 3 w 4"/>
                  <a:gd name="T11" fmla="*/ 2 h 3"/>
                  <a:gd name="T12" fmla="*/ 2 w 4"/>
                  <a:gd name="T13" fmla="*/ 1 h 3"/>
                  <a:gd name="T14" fmla="*/ 2 w 4"/>
                  <a:gd name="T15" fmla="*/ 0 h 3"/>
                  <a:gd name="T16" fmla="*/ 2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1" name="Freeform 267">
                <a:extLst>
                  <a:ext uri="{FF2B5EF4-FFF2-40B4-BE49-F238E27FC236}">
                    <a16:creationId xmlns:a16="http://schemas.microsoft.com/office/drawing/2014/main" id="{20C8771C-7A29-4809-B122-112632D8C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1 h 3"/>
                  <a:gd name="T12" fmla="*/ 2 w 3"/>
                  <a:gd name="T13" fmla="*/ 0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2" name="Freeform 268">
                <a:extLst>
                  <a:ext uri="{FF2B5EF4-FFF2-40B4-BE49-F238E27FC236}">
                    <a16:creationId xmlns:a16="http://schemas.microsoft.com/office/drawing/2014/main" id="{460C8430-BCE3-4118-9256-56DFD55E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2 w 3"/>
                  <a:gd name="T9" fmla="*/ 1 h 3"/>
                  <a:gd name="T10" fmla="*/ 2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3" name="Freeform 269">
                <a:extLst>
                  <a:ext uri="{FF2B5EF4-FFF2-40B4-BE49-F238E27FC236}">
                    <a16:creationId xmlns:a16="http://schemas.microsoft.com/office/drawing/2014/main" id="{8D2097C8-5C02-4692-93F4-8CA4D5D7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4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1 w 3"/>
                  <a:gd name="T5" fmla="*/ 1 h 3"/>
                  <a:gd name="T6" fmla="*/ 3 w 3"/>
                  <a:gd name="T7" fmla="*/ 3 h 3"/>
                  <a:gd name="T8" fmla="*/ 2 w 3"/>
                  <a:gd name="T9" fmla="*/ 0 h 3"/>
                  <a:gd name="T10" fmla="*/ 2 w 3"/>
                  <a:gd name="T11" fmla="*/ 0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3" y="2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4" name="Freeform 270">
                <a:extLst>
                  <a:ext uri="{FF2B5EF4-FFF2-40B4-BE49-F238E27FC236}">
                    <a16:creationId xmlns:a16="http://schemas.microsoft.com/office/drawing/2014/main" id="{DFECF1BD-69B0-4D1D-A342-A074067CE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0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5" name="Freeform 271">
                <a:extLst>
                  <a:ext uri="{FF2B5EF4-FFF2-40B4-BE49-F238E27FC236}">
                    <a16:creationId xmlns:a16="http://schemas.microsoft.com/office/drawing/2014/main" id="{F6D20B66-661C-4D5C-956C-EA3C701CE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1 h 2"/>
                  <a:gd name="T10" fmla="*/ 2 w 3"/>
                  <a:gd name="T11" fmla="*/ 0 h 2"/>
                  <a:gd name="T12" fmla="*/ 2 w 3"/>
                  <a:gd name="T13" fmla="*/ 0 h 2"/>
                  <a:gd name="T14" fmla="*/ 2 w 3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6" name="Freeform 272">
                <a:extLst>
                  <a:ext uri="{FF2B5EF4-FFF2-40B4-BE49-F238E27FC236}">
                    <a16:creationId xmlns:a16="http://schemas.microsoft.com/office/drawing/2014/main" id="{B7A224D0-BD7B-462B-A971-5E564744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0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7" name="Freeform 273">
                <a:extLst>
                  <a:ext uri="{FF2B5EF4-FFF2-40B4-BE49-F238E27FC236}">
                    <a16:creationId xmlns:a16="http://schemas.microsoft.com/office/drawing/2014/main" id="{0A2948B4-5369-4088-BAA5-9B53D987B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2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8" name="Freeform 274">
                <a:extLst>
                  <a:ext uri="{FF2B5EF4-FFF2-40B4-BE49-F238E27FC236}">
                    <a16:creationId xmlns:a16="http://schemas.microsoft.com/office/drawing/2014/main" id="{CAEA8921-D661-4058-8E57-E4391D49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0 h 2"/>
                  <a:gd name="T10" fmla="*/ 2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19" name="Freeform 275">
                <a:extLst>
                  <a:ext uri="{FF2B5EF4-FFF2-40B4-BE49-F238E27FC236}">
                    <a16:creationId xmlns:a16="http://schemas.microsoft.com/office/drawing/2014/main" id="{C644B468-65ED-44C1-BCE8-2105A2643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3 h 7"/>
                  <a:gd name="T20" fmla="*/ 5 w 5"/>
                  <a:gd name="T21" fmla="*/ 3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0" name="Freeform 276">
                <a:extLst>
                  <a:ext uri="{FF2B5EF4-FFF2-40B4-BE49-F238E27FC236}">
                    <a16:creationId xmlns:a16="http://schemas.microsoft.com/office/drawing/2014/main" id="{E4C32731-4631-4165-89E9-80B7C5582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8"/>
                <a:ext cx="7" cy="9"/>
              </a:xfrm>
              <a:custGeom>
                <a:avLst/>
                <a:gdLst>
                  <a:gd name="T0" fmla="*/ 4 w 5"/>
                  <a:gd name="T1" fmla="*/ 6 h 7"/>
                  <a:gd name="T2" fmla="*/ 4 w 5"/>
                  <a:gd name="T3" fmla="*/ 5 h 7"/>
                  <a:gd name="T4" fmla="*/ 3 w 5"/>
                  <a:gd name="T5" fmla="*/ 5 h 7"/>
                  <a:gd name="T6" fmla="*/ 2 w 5"/>
                  <a:gd name="T7" fmla="*/ 4 h 7"/>
                  <a:gd name="T8" fmla="*/ 2 w 5"/>
                  <a:gd name="T9" fmla="*/ 3 h 7"/>
                  <a:gd name="T10" fmla="*/ 0 w 5"/>
                  <a:gd name="T11" fmla="*/ 1 h 7"/>
                  <a:gd name="T12" fmla="*/ 0 w 5"/>
                  <a:gd name="T13" fmla="*/ 0 h 7"/>
                  <a:gd name="T14" fmla="*/ 1 w 5"/>
                  <a:gd name="T15" fmla="*/ 1 h 7"/>
                  <a:gd name="T16" fmla="*/ 2 w 5"/>
                  <a:gd name="T17" fmla="*/ 1 h 7"/>
                  <a:gd name="T18" fmla="*/ 3 w 5"/>
                  <a:gd name="T19" fmla="*/ 3 h 7"/>
                  <a:gd name="T20" fmla="*/ 5 w 5"/>
                  <a:gd name="T21" fmla="*/ 4 h 7"/>
                  <a:gd name="T22" fmla="*/ 5 w 5"/>
                  <a:gd name="T23" fmla="*/ 5 h 7"/>
                  <a:gd name="T24" fmla="*/ 5 w 5"/>
                  <a:gd name="T25" fmla="*/ 7 h 7"/>
                  <a:gd name="T26" fmla="*/ 4 w 5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4" y="6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1" name="Freeform 277">
                <a:extLst>
                  <a:ext uri="{FF2B5EF4-FFF2-40B4-BE49-F238E27FC236}">
                    <a16:creationId xmlns:a16="http://schemas.microsoft.com/office/drawing/2014/main" id="{91F9A53B-F469-4A25-8ABD-A0E1F225F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69"/>
              </a:xfrm>
              <a:custGeom>
                <a:avLst/>
                <a:gdLst>
                  <a:gd name="T0" fmla="*/ 4 w 52"/>
                  <a:gd name="T1" fmla="*/ 150 h 197"/>
                  <a:gd name="T2" fmla="*/ 52 w 52"/>
                  <a:gd name="T3" fmla="*/ 0 h 197"/>
                  <a:gd name="T4" fmla="*/ 4 w 52"/>
                  <a:gd name="T5" fmla="*/ 150 h 197"/>
                  <a:gd name="T6" fmla="*/ 4 w 52"/>
                  <a:gd name="T7" fmla="*/ 149 h 197"/>
                  <a:gd name="T8" fmla="*/ 3 w 52"/>
                  <a:gd name="T9" fmla="*/ 149 h 197"/>
                  <a:gd name="T10" fmla="*/ 2 w 52"/>
                  <a:gd name="T11" fmla="*/ 148 h 197"/>
                  <a:gd name="T12" fmla="*/ 2 w 52"/>
                  <a:gd name="T13" fmla="*/ 147 h 197"/>
                  <a:gd name="T14" fmla="*/ 0 w 52"/>
                  <a:gd name="T15" fmla="*/ 145 h 197"/>
                  <a:gd name="T16" fmla="*/ 1 w 52"/>
                  <a:gd name="T17" fmla="*/ 145 h 197"/>
                  <a:gd name="T18" fmla="*/ 5 w 52"/>
                  <a:gd name="T19" fmla="*/ 151 h 197"/>
                  <a:gd name="T20" fmla="*/ 4 w 52"/>
                  <a:gd name="T21" fmla="*/ 1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197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3" y="197"/>
                      <a:pt x="4" y="150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3" y="149"/>
                      <a:pt x="3" y="149"/>
                      <a:pt x="3" y="149"/>
                    </a:cubicBezTo>
                    <a:cubicBezTo>
                      <a:pt x="3" y="148"/>
                      <a:pt x="3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1" y="146"/>
                      <a:pt x="0" y="146"/>
                      <a:pt x="0" y="145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3" y="147"/>
                      <a:pt x="3" y="147"/>
                      <a:pt x="5" y="151"/>
                    </a:cubicBezTo>
                    <a:cubicBezTo>
                      <a:pt x="5" y="151"/>
                      <a:pt x="5" y="151"/>
                      <a:pt x="4" y="150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2" name="Freeform 278">
                <a:extLst>
                  <a:ext uri="{FF2B5EF4-FFF2-40B4-BE49-F238E27FC236}">
                    <a16:creationId xmlns:a16="http://schemas.microsoft.com/office/drawing/2014/main" id="{C04C454F-6CCD-4718-8ECB-FB1DD9C0E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2 w 3"/>
                  <a:gd name="T5" fmla="*/ 0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3" name="Freeform 279">
                <a:extLst>
                  <a:ext uri="{FF2B5EF4-FFF2-40B4-BE49-F238E27FC236}">
                    <a16:creationId xmlns:a16="http://schemas.microsoft.com/office/drawing/2014/main" id="{E7D29226-6701-4768-A4E2-3E5800A83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3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4" name="Freeform 280">
                <a:extLst>
                  <a:ext uri="{FF2B5EF4-FFF2-40B4-BE49-F238E27FC236}">
                    <a16:creationId xmlns:a16="http://schemas.microsoft.com/office/drawing/2014/main" id="{9EB5AC34-4FDF-46BB-885A-D3649B7EE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39"/>
                <a:ext cx="49" cy="58"/>
              </a:xfrm>
              <a:custGeom>
                <a:avLst/>
                <a:gdLst>
                  <a:gd name="T0" fmla="*/ 35 w 36"/>
                  <a:gd name="T1" fmla="*/ 41 h 42"/>
                  <a:gd name="T2" fmla="*/ 0 w 36"/>
                  <a:gd name="T3" fmla="*/ 0 h 42"/>
                  <a:gd name="T4" fmla="*/ 36 w 36"/>
                  <a:gd name="T5" fmla="*/ 42 h 42"/>
                  <a:gd name="T6" fmla="*/ 35 w 36"/>
                  <a:gd name="T7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35" y="41"/>
                    </a:moveTo>
                    <a:cubicBezTo>
                      <a:pt x="23" y="25"/>
                      <a:pt x="16" y="14"/>
                      <a:pt x="0" y="0"/>
                    </a:cubicBezTo>
                    <a:cubicBezTo>
                      <a:pt x="29" y="23"/>
                      <a:pt x="36" y="42"/>
                      <a:pt x="36" y="42"/>
                    </a:cubicBezTo>
                    <a:cubicBezTo>
                      <a:pt x="35" y="42"/>
                      <a:pt x="35" y="42"/>
                      <a:pt x="35" y="41"/>
                    </a:cubicBezTo>
                  </a:path>
                </a:pathLst>
              </a:custGeom>
              <a:solidFill>
                <a:srgbClr val="C88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5" name="Freeform 281">
                <a:extLst>
                  <a:ext uri="{FF2B5EF4-FFF2-40B4-BE49-F238E27FC236}">
                    <a16:creationId xmlns:a16="http://schemas.microsoft.com/office/drawing/2014/main" id="{178BC864-51B5-4378-B020-C75A432FC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3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6" name="Freeform 282">
                <a:extLst>
                  <a:ext uri="{FF2B5EF4-FFF2-40B4-BE49-F238E27FC236}">
                    <a16:creationId xmlns:a16="http://schemas.microsoft.com/office/drawing/2014/main" id="{56FD2AFB-CD37-45E9-8D06-F56A5CB1F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505"/>
                <a:ext cx="11" cy="45"/>
              </a:xfrm>
              <a:custGeom>
                <a:avLst/>
                <a:gdLst>
                  <a:gd name="T0" fmla="*/ 1 w 8"/>
                  <a:gd name="T1" fmla="*/ 32 h 33"/>
                  <a:gd name="T2" fmla="*/ 8 w 8"/>
                  <a:gd name="T3" fmla="*/ 0 h 33"/>
                  <a:gd name="T4" fmla="*/ 3 w 8"/>
                  <a:gd name="T5" fmla="*/ 33 h 33"/>
                  <a:gd name="T6" fmla="*/ 1 w 8"/>
                  <a:gd name="T7" fmla="*/ 32 h 33"/>
                  <a:gd name="T8" fmla="*/ 1 w 8"/>
                  <a:gd name="T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3">
                    <a:moveTo>
                      <a:pt x="1" y="32"/>
                    </a:moveTo>
                    <a:cubicBezTo>
                      <a:pt x="1" y="31"/>
                      <a:pt x="0" y="29"/>
                      <a:pt x="8" y="0"/>
                    </a:cubicBezTo>
                    <a:cubicBezTo>
                      <a:pt x="5" y="30"/>
                      <a:pt x="3" y="33"/>
                      <a:pt x="3" y="33"/>
                    </a:cubicBezTo>
                    <a:cubicBezTo>
                      <a:pt x="2" y="33"/>
                      <a:pt x="2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7" name="Freeform 283">
                <a:extLst>
                  <a:ext uri="{FF2B5EF4-FFF2-40B4-BE49-F238E27FC236}">
                    <a16:creationId xmlns:a16="http://schemas.microsoft.com/office/drawing/2014/main" id="{E1CCD322-2974-4C10-A893-A3957E85F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8" name="Freeform 284">
                <a:extLst>
                  <a:ext uri="{FF2B5EF4-FFF2-40B4-BE49-F238E27FC236}">
                    <a16:creationId xmlns:a16="http://schemas.microsoft.com/office/drawing/2014/main" id="{E576F589-FCDA-41F9-8C02-5D77EFFCC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0 w 5"/>
                  <a:gd name="T15" fmla="*/ 0 h 6"/>
                  <a:gd name="T16" fmla="*/ 2 w 5"/>
                  <a:gd name="T17" fmla="*/ 1 h 6"/>
                  <a:gd name="T18" fmla="*/ 3 w 5"/>
                  <a:gd name="T19" fmla="*/ 2 h 6"/>
                  <a:gd name="T20" fmla="*/ 4 w 5"/>
                  <a:gd name="T21" fmla="*/ 4 h 6"/>
                  <a:gd name="T22" fmla="*/ 5 w 5"/>
                  <a:gd name="T23" fmla="*/ 5 h 6"/>
                  <a:gd name="T24" fmla="*/ 5 w 5"/>
                  <a:gd name="T25" fmla="*/ 6 h 6"/>
                  <a:gd name="T26" fmla="*/ 4 w 5"/>
                  <a:gd name="T2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29" name="Freeform 285">
                <a:extLst>
                  <a:ext uri="{FF2B5EF4-FFF2-40B4-BE49-F238E27FC236}">
                    <a16:creationId xmlns:a16="http://schemas.microsoft.com/office/drawing/2014/main" id="{BA5644CB-EDDC-4F73-A595-8630B1CE6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2 w 5"/>
                  <a:gd name="T17" fmla="*/ 1 h 6"/>
                  <a:gd name="T18" fmla="*/ 4 w 5"/>
                  <a:gd name="T19" fmla="*/ 4 h 6"/>
                  <a:gd name="T20" fmla="*/ 5 w 5"/>
                  <a:gd name="T21" fmla="*/ 5 h 6"/>
                  <a:gd name="T22" fmla="*/ 5 w 5"/>
                  <a:gd name="T23" fmla="*/ 6 h 6"/>
                  <a:gd name="T24" fmla="*/ 4 w 5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0" name="Freeform 286">
                <a:extLst>
                  <a:ext uri="{FF2B5EF4-FFF2-40B4-BE49-F238E27FC236}">
                    <a16:creationId xmlns:a16="http://schemas.microsoft.com/office/drawing/2014/main" id="{82EB1466-0F98-4AF1-918F-63C90624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0 w 5"/>
                  <a:gd name="T15" fmla="*/ 0 h 6"/>
                  <a:gd name="T16" fmla="*/ 2 w 5"/>
                  <a:gd name="T17" fmla="*/ 1 h 6"/>
                  <a:gd name="T18" fmla="*/ 4 w 5"/>
                  <a:gd name="T19" fmla="*/ 4 h 6"/>
                  <a:gd name="T20" fmla="*/ 5 w 5"/>
                  <a:gd name="T21" fmla="*/ 5 h 6"/>
                  <a:gd name="T22" fmla="*/ 5 w 5"/>
                  <a:gd name="T23" fmla="*/ 6 h 6"/>
                  <a:gd name="T24" fmla="*/ 4 w 5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1" name="Freeform 287">
                <a:extLst>
                  <a:ext uri="{FF2B5EF4-FFF2-40B4-BE49-F238E27FC236}">
                    <a16:creationId xmlns:a16="http://schemas.microsoft.com/office/drawing/2014/main" id="{38ADC770-38EA-4C2B-900C-8D67AA125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1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2" name="Freeform 288">
                <a:extLst>
                  <a:ext uri="{FF2B5EF4-FFF2-40B4-BE49-F238E27FC236}">
                    <a16:creationId xmlns:a16="http://schemas.microsoft.com/office/drawing/2014/main" id="{88346922-2B49-41EB-B0A6-3A0124997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3" name="Freeform 289">
                <a:extLst>
                  <a:ext uri="{FF2B5EF4-FFF2-40B4-BE49-F238E27FC236}">
                    <a16:creationId xmlns:a16="http://schemas.microsoft.com/office/drawing/2014/main" id="{44735A7B-D02C-4CDA-A057-E73324219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4" name="Freeform 290">
                <a:extLst>
                  <a:ext uri="{FF2B5EF4-FFF2-40B4-BE49-F238E27FC236}">
                    <a16:creationId xmlns:a16="http://schemas.microsoft.com/office/drawing/2014/main" id="{683E9AF7-22E5-48E0-A747-34C66749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5" name="Freeform 291">
                <a:extLst>
                  <a:ext uri="{FF2B5EF4-FFF2-40B4-BE49-F238E27FC236}">
                    <a16:creationId xmlns:a16="http://schemas.microsoft.com/office/drawing/2014/main" id="{97BABEFD-8894-4230-88FA-B684EAD4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6" name="Freeform 292">
                <a:extLst>
                  <a:ext uri="{FF2B5EF4-FFF2-40B4-BE49-F238E27FC236}">
                    <a16:creationId xmlns:a16="http://schemas.microsoft.com/office/drawing/2014/main" id="{C7E510F4-2121-4859-9613-F20DAF9C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0 w 5"/>
                  <a:gd name="T13" fmla="*/ 0 h 6"/>
                  <a:gd name="T14" fmla="*/ 1 w 5"/>
                  <a:gd name="T15" fmla="*/ 1 h 6"/>
                  <a:gd name="T16" fmla="*/ 4 w 5"/>
                  <a:gd name="T17" fmla="*/ 4 h 6"/>
                  <a:gd name="T18" fmla="*/ 5 w 5"/>
                  <a:gd name="T19" fmla="*/ 6 h 6"/>
                  <a:gd name="T20" fmla="*/ 4 w 5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7" name="Freeform 293">
                <a:extLst>
                  <a:ext uri="{FF2B5EF4-FFF2-40B4-BE49-F238E27FC236}">
                    <a16:creationId xmlns:a16="http://schemas.microsoft.com/office/drawing/2014/main" id="{1D236C20-1E8F-485A-ADD9-25C109907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5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8" name="Freeform 294">
                <a:extLst>
                  <a:ext uri="{FF2B5EF4-FFF2-40B4-BE49-F238E27FC236}">
                    <a16:creationId xmlns:a16="http://schemas.microsoft.com/office/drawing/2014/main" id="{118F17D3-42CA-4A8E-8ACD-B5F1037D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39" name="Freeform 295">
                <a:extLst>
                  <a:ext uri="{FF2B5EF4-FFF2-40B4-BE49-F238E27FC236}">
                    <a16:creationId xmlns:a16="http://schemas.microsoft.com/office/drawing/2014/main" id="{E348F2E8-AE3E-4C85-AF42-F1D73111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87"/>
                <a:ext cx="107" cy="24"/>
              </a:xfrm>
              <a:custGeom>
                <a:avLst/>
                <a:gdLst>
                  <a:gd name="T0" fmla="*/ 0 w 78"/>
                  <a:gd name="T1" fmla="*/ 3 h 17"/>
                  <a:gd name="T2" fmla="*/ 0 w 78"/>
                  <a:gd name="T3" fmla="*/ 0 h 17"/>
                  <a:gd name="T4" fmla="*/ 0 w 78"/>
                  <a:gd name="T5" fmla="*/ 0 h 17"/>
                  <a:gd name="T6" fmla="*/ 2 w 78"/>
                  <a:gd name="T7" fmla="*/ 1 h 17"/>
                  <a:gd name="T8" fmla="*/ 14 w 78"/>
                  <a:gd name="T9" fmla="*/ 2 h 17"/>
                  <a:gd name="T10" fmla="*/ 78 w 78"/>
                  <a:gd name="T11" fmla="*/ 17 h 17"/>
                  <a:gd name="T12" fmla="*/ 0 w 78"/>
                  <a:gd name="T1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17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6" y="2"/>
                      <a:pt x="10" y="2"/>
                      <a:pt x="14" y="2"/>
                    </a:cubicBezTo>
                    <a:cubicBezTo>
                      <a:pt x="24" y="2"/>
                      <a:pt x="49" y="5"/>
                      <a:pt x="78" y="17"/>
                    </a:cubicBezTo>
                    <a:cubicBezTo>
                      <a:pt x="57" y="9"/>
                      <a:pt x="32" y="3"/>
                      <a:pt x="0" y="3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0" name="Freeform 296">
                <a:extLst>
                  <a:ext uri="{FF2B5EF4-FFF2-40B4-BE49-F238E27FC236}">
                    <a16:creationId xmlns:a16="http://schemas.microsoft.com/office/drawing/2014/main" id="{E397F715-A2B0-4A6C-BAEE-7C9A60BB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59"/>
                <a:ext cx="7" cy="8"/>
              </a:xfrm>
              <a:custGeom>
                <a:avLst/>
                <a:gdLst>
                  <a:gd name="T0" fmla="*/ 4 w 5"/>
                  <a:gd name="T1" fmla="*/ 5 h 6"/>
                  <a:gd name="T2" fmla="*/ 4 w 5"/>
                  <a:gd name="T3" fmla="*/ 4 h 6"/>
                  <a:gd name="T4" fmla="*/ 3 w 5"/>
                  <a:gd name="T5" fmla="*/ 4 h 6"/>
                  <a:gd name="T6" fmla="*/ 2 w 5"/>
                  <a:gd name="T7" fmla="*/ 3 h 6"/>
                  <a:gd name="T8" fmla="*/ 2 w 5"/>
                  <a:gd name="T9" fmla="*/ 2 h 6"/>
                  <a:gd name="T10" fmla="*/ 0 w 5"/>
                  <a:gd name="T11" fmla="*/ 0 h 6"/>
                  <a:gd name="T12" fmla="*/ 1 w 5"/>
                  <a:gd name="T13" fmla="*/ 1 h 6"/>
                  <a:gd name="T14" fmla="*/ 4 w 5"/>
                  <a:gd name="T15" fmla="*/ 5 h 6"/>
                  <a:gd name="T16" fmla="*/ 5 w 5"/>
                  <a:gd name="T17" fmla="*/ 6 h 6"/>
                  <a:gd name="T18" fmla="*/ 4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4" y="5"/>
                      <a:pt x="4" y="5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3" y="3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1" name="Freeform 297">
                <a:extLst>
                  <a:ext uri="{FF2B5EF4-FFF2-40B4-BE49-F238E27FC236}">
                    <a16:creationId xmlns:a16="http://schemas.microsoft.com/office/drawing/2014/main" id="{E1063ADA-6602-4EBC-9EBE-899B5402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2" name="Freeform 298">
                <a:extLst>
                  <a:ext uri="{FF2B5EF4-FFF2-40B4-BE49-F238E27FC236}">
                    <a16:creationId xmlns:a16="http://schemas.microsoft.com/office/drawing/2014/main" id="{6D22DDEC-D30A-408D-B51D-C9C7F70F2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361"/>
                <a:ext cx="71" cy="269"/>
              </a:xfrm>
              <a:custGeom>
                <a:avLst/>
                <a:gdLst>
                  <a:gd name="T0" fmla="*/ 4 w 52"/>
                  <a:gd name="T1" fmla="*/ 150 h 197"/>
                  <a:gd name="T2" fmla="*/ 52 w 52"/>
                  <a:gd name="T3" fmla="*/ 0 h 197"/>
                  <a:gd name="T4" fmla="*/ 4 w 52"/>
                  <a:gd name="T5" fmla="*/ 150 h 197"/>
                  <a:gd name="T6" fmla="*/ 4 w 52"/>
                  <a:gd name="T7" fmla="*/ 149 h 197"/>
                  <a:gd name="T8" fmla="*/ 3 w 52"/>
                  <a:gd name="T9" fmla="*/ 149 h 197"/>
                  <a:gd name="T10" fmla="*/ 2 w 52"/>
                  <a:gd name="T11" fmla="*/ 148 h 197"/>
                  <a:gd name="T12" fmla="*/ 2 w 52"/>
                  <a:gd name="T13" fmla="*/ 147 h 197"/>
                  <a:gd name="T14" fmla="*/ 0 w 52"/>
                  <a:gd name="T15" fmla="*/ 146 h 197"/>
                  <a:gd name="T16" fmla="*/ 1 w 52"/>
                  <a:gd name="T17" fmla="*/ 147 h 197"/>
                  <a:gd name="T18" fmla="*/ 5 w 52"/>
                  <a:gd name="T19" fmla="*/ 150 h 197"/>
                  <a:gd name="T20" fmla="*/ 4 w 52"/>
                  <a:gd name="T21" fmla="*/ 1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197">
                    <a:moveTo>
                      <a:pt x="4" y="15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38" y="45"/>
                      <a:pt x="13" y="197"/>
                      <a:pt x="4" y="150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3" y="149"/>
                      <a:pt x="3" y="149"/>
                      <a:pt x="3" y="149"/>
                    </a:cubicBezTo>
                    <a:cubicBezTo>
                      <a:pt x="3" y="148"/>
                      <a:pt x="3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1" y="147"/>
                      <a:pt x="1" y="146"/>
                      <a:pt x="0" y="146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4" y="150"/>
                      <a:pt x="4" y="150"/>
                      <a:pt x="5" y="150"/>
                    </a:cubicBezTo>
                    <a:cubicBezTo>
                      <a:pt x="5" y="150"/>
                      <a:pt x="4" y="150"/>
                      <a:pt x="4" y="15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3" name="Freeform 299">
                <a:extLst>
                  <a:ext uri="{FF2B5EF4-FFF2-40B4-BE49-F238E27FC236}">
                    <a16:creationId xmlns:a16="http://schemas.microsoft.com/office/drawing/2014/main" id="{673DF829-0B64-4EC5-B83F-B7C2E4C1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1"/>
                <a:ext cx="4" cy="5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3 h 4"/>
                  <a:gd name="T6" fmla="*/ 1 w 3"/>
                  <a:gd name="T7" fmla="*/ 2 h 4"/>
                  <a:gd name="T8" fmla="*/ 1 w 3"/>
                  <a:gd name="T9" fmla="*/ 1 h 4"/>
                  <a:gd name="T10" fmla="*/ 0 w 3"/>
                  <a:gd name="T11" fmla="*/ 0 h 4"/>
                  <a:gd name="T12" fmla="*/ 1 w 3"/>
                  <a:gd name="T13" fmla="*/ 1 h 4"/>
                  <a:gd name="T14" fmla="*/ 3 w 3"/>
                  <a:gd name="T15" fmla="*/ 4 h 4"/>
                  <a:gd name="T16" fmla="*/ 3 w 3"/>
                  <a:gd name="T17" fmla="*/ 4 h 4"/>
                  <a:gd name="T18" fmla="*/ 3 w 3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4" name="Freeform 300">
                <a:extLst>
                  <a:ext uri="{FF2B5EF4-FFF2-40B4-BE49-F238E27FC236}">
                    <a16:creationId xmlns:a16="http://schemas.microsoft.com/office/drawing/2014/main" id="{DCE3A9B2-F566-49B2-A910-7D3A60C3E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562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1 h 3"/>
                  <a:gd name="T4" fmla="*/ 1 w 3"/>
                  <a:gd name="T5" fmla="*/ 0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3 h 3"/>
                  <a:gd name="T12" fmla="*/ 3 w 3"/>
                  <a:gd name="T13" fmla="*/ 3 h 3"/>
                  <a:gd name="T14" fmla="*/ 3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5" name="Freeform 301">
                <a:extLst>
                  <a:ext uri="{FF2B5EF4-FFF2-40B4-BE49-F238E27FC236}">
                    <a16:creationId xmlns:a16="http://schemas.microsoft.com/office/drawing/2014/main" id="{03E37821-B0E0-491F-9CCC-E2502BF1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562"/>
                <a:ext cx="3" cy="4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1 h 3"/>
                  <a:gd name="T4" fmla="*/ 0 w 2"/>
                  <a:gd name="T5" fmla="*/ 0 h 3"/>
                  <a:gd name="T6" fmla="*/ 1 w 2"/>
                  <a:gd name="T7" fmla="*/ 1 h 3"/>
                  <a:gd name="T8" fmla="*/ 2 w 2"/>
                  <a:gd name="T9" fmla="*/ 3 h 3"/>
                  <a:gd name="T10" fmla="*/ 2 w 2"/>
                  <a:gd name="T11" fmla="*/ 3 h 3"/>
                  <a:gd name="T12" fmla="*/ 2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6" name="Freeform 302">
                <a:extLst>
                  <a:ext uri="{FF2B5EF4-FFF2-40B4-BE49-F238E27FC236}">
                    <a16:creationId xmlns:a16="http://schemas.microsoft.com/office/drawing/2014/main" id="{1015251A-0736-44A5-AF09-D473B02E8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297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7" name="Freeform 303">
                <a:extLst>
                  <a:ext uri="{FF2B5EF4-FFF2-40B4-BE49-F238E27FC236}">
                    <a16:creationId xmlns:a16="http://schemas.microsoft.com/office/drawing/2014/main" id="{4B71D6FA-D727-45D3-9D77-ACAAD21EF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90"/>
                <a:ext cx="67" cy="8"/>
              </a:xfrm>
              <a:custGeom>
                <a:avLst/>
                <a:gdLst>
                  <a:gd name="T0" fmla="*/ 0 w 49"/>
                  <a:gd name="T1" fmla="*/ 1 h 6"/>
                  <a:gd name="T2" fmla="*/ 0 w 49"/>
                  <a:gd name="T3" fmla="*/ 0 h 6"/>
                  <a:gd name="T4" fmla="*/ 0 w 49"/>
                  <a:gd name="T5" fmla="*/ 0 h 6"/>
                  <a:gd name="T6" fmla="*/ 49 w 49"/>
                  <a:gd name="T7" fmla="*/ 6 h 6"/>
                  <a:gd name="T8" fmla="*/ 0 w 49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6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8" y="1"/>
                      <a:pt x="49" y="6"/>
                    </a:cubicBezTo>
                    <a:cubicBezTo>
                      <a:pt x="35" y="3"/>
                      <a:pt x="19" y="1"/>
                      <a:pt x="0" y="1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8" name="Freeform 304">
                <a:extLst>
                  <a:ext uri="{FF2B5EF4-FFF2-40B4-BE49-F238E27FC236}">
                    <a16:creationId xmlns:a16="http://schemas.microsoft.com/office/drawing/2014/main" id="{0FA2D0BA-08C0-4DFF-AF49-1C1E4695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3"/>
                <a:ext cx="1" cy="3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49" name="Freeform 305">
                <a:extLst>
                  <a:ext uri="{FF2B5EF4-FFF2-40B4-BE49-F238E27FC236}">
                    <a16:creationId xmlns:a16="http://schemas.microsoft.com/office/drawing/2014/main" id="{9702562E-D6BD-4245-A577-03B03E1E9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0" name="Freeform 306">
                <a:extLst>
                  <a:ext uri="{FF2B5EF4-FFF2-40B4-BE49-F238E27FC236}">
                    <a16:creationId xmlns:a16="http://schemas.microsoft.com/office/drawing/2014/main" id="{B98CA790-CAB1-4BA1-9EEF-676361668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41"/>
                <a:ext cx="3" cy="5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2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1" name="Freeform 307">
                <a:extLst>
                  <a:ext uri="{FF2B5EF4-FFF2-40B4-BE49-F238E27FC236}">
                    <a16:creationId xmlns:a16="http://schemas.microsoft.com/office/drawing/2014/main" id="{0BB3BF16-8253-43BE-A7E6-EFCBE2C8D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5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2" name="Freeform 308">
                <a:extLst>
                  <a:ext uri="{FF2B5EF4-FFF2-40B4-BE49-F238E27FC236}">
                    <a16:creationId xmlns:a16="http://schemas.microsoft.com/office/drawing/2014/main" id="{15F820F6-C1C5-479C-8E4F-C394495A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191"/>
                <a:ext cx="24" cy="2"/>
              </a:xfrm>
              <a:custGeom>
                <a:avLst/>
                <a:gdLst>
                  <a:gd name="T0" fmla="*/ 0 w 18"/>
                  <a:gd name="T1" fmla="*/ 0 h 1"/>
                  <a:gd name="T2" fmla="*/ 0 w 18"/>
                  <a:gd name="T3" fmla="*/ 0 h 1"/>
                  <a:gd name="T4" fmla="*/ 0 w 18"/>
                  <a:gd name="T5" fmla="*/ 0 h 1"/>
                  <a:gd name="T6" fmla="*/ 18 w 18"/>
                  <a:gd name="T7" fmla="*/ 1 h 1"/>
                  <a:gd name="T8" fmla="*/ 0 w 18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0"/>
                      <a:pt x="13" y="0"/>
                      <a:pt x="18" y="1"/>
                    </a:cubicBezTo>
                    <a:cubicBezTo>
                      <a:pt x="12" y="0"/>
                      <a:pt x="6" y="0"/>
                      <a:pt x="0" y="0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3" name="Freeform 309">
                <a:extLst>
                  <a:ext uri="{FF2B5EF4-FFF2-40B4-BE49-F238E27FC236}">
                    <a16:creationId xmlns:a16="http://schemas.microsoft.com/office/drawing/2014/main" id="{AC945F59-BEE1-43FD-8F92-40E39F9F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29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D6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4" name="Freeform 310">
                <a:extLst>
                  <a:ext uri="{FF2B5EF4-FFF2-40B4-BE49-F238E27FC236}">
                    <a16:creationId xmlns:a16="http://schemas.microsoft.com/office/drawing/2014/main" id="{C225607A-DB14-4ED2-8521-749E09DCD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191"/>
                <a:ext cx="544" cy="375"/>
              </a:xfrm>
              <a:custGeom>
                <a:avLst/>
                <a:gdLst>
                  <a:gd name="T0" fmla="*/ 245 w 397"/>
                  <a:gd name="T1" fmla="*/ 0 h 274"/>
                  <a:gd name="T2" fmla="*/ 392 w 397"/>
                  <a:gd name="T3" fmla="*/ 74 h 274"/>
                  <a:gd name="T4" fmla="*/ 397 w 397"/>
                  <a:gd name="T5" fmla="*/ 77 h 274"/>
                  <a:gd name="T6" fmla="*/ 378 w 397"/>
                  <a:gd name="T7" fmla="*/ 74 h 274"/>
                  <a:gd name="T8" fmla="*/ 346 w 397"/>
                  <a:gd name="T9" fmla="*/ 71 h 274"/>
                  <a:gd name="T10" fmla="*/ 266 w 397"/>
                  <a:gd name="T11" fmla="*/ 122 h 274"/>
                  <a:gd name="T12" fmla="*/ 218 w 397"/>
                  <a:gd name="T13" fmla="*/ 269 h 274"/>
                  <a:gd name="T14" fmla="*/ 1 w 397"/>
                  <a:gd name="T15" fmla="*/ 240 h 274"/>
                  <a:gd name="T16" fmla="*/ 155 w 397"/>
                  <a:gd name="T17" fmla="*/ 12 h 274"/>
                  <a:gd name="T18" fmla="*/ 245 w 397"/>
                  <a:gd name="T19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7" h="274">
                    <a:moveTo>
                      <a:pt x="245" y="0"/>
                    </a:moveTo>
                    <a:cubicBezTo>
                      <a:pt x="331" y="0"/>
                      <a:pt x="369" y="40"/>
                      <a:pt x="392" y="74"/>
                    </a:cubicBezTo>
                    <a:cubicBezTo>
                      <a:pt x="395" y="81"/>
                      <a:pt x="396" y="77"/>
                      <a:pt x="397" y="77"/>
                    </a:cubicBezTo>
                    <a:cubicBezTo>
                      <a:pt x="394" y="77"/>
                      <a:pt x="387" y="75"/>
                      <a:pt x="378" y="74"/>
                    </a:cubicBezTo>
                    <a:cubicBezTo>
                      <a:pt x="369" y="72"/>
                      <a:pt x="358" y="71"/>
                      <a:pt x="346" y="71"/>
                    </a:cubicBezTo>
                    <a:cubicBezTo>
                      <a:pt x="318" y="71"/>
                      <a:pt x="285" y="80"/>
                      <a:pt x="266" y="122"/>
                    </a:cubicBezTo>
                    <a:cubicBezTo>
                      <a:pt x="223" y="217"/>
                      <a:pt x="218" y="274"/>
                      <a:pt x="218" y="269"/>
                    </a:cubicBezTo>
                    <a:cubicBezTo>
                      <a:pt x="149" y="260"/>
                      <a:pt x="71" y="249"/>
                      <a:pt x="1" y="240"/>
                    </a:cubicBezTo>
                    <a:cubicBezTo>
                      <a:pt x="1" y="237"/>
                      <a:pt x="0" y="49"/>
                      <a:pt x="155" y="12"/>
                    </a:cubicBezTo>
                    <a:cubicBezTo>
                      <a:pt x="190" y="4"/>
                      <a:pt x="220" y="0"/>
                      <a:pt x="245" y="0"/>
                    </a:cubicBezTo>
                    <a:close/>
                  </a:path>
                </a:pathLst>
              </a:custGeom>
              <a:solidFill>
                <a:srgbClr val="9B1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5" name="Freeform 311">
                <a:extLst>
                  <a:ext uri="{FF2B5EF4-FFF2-40B4-BE49-F238E27FC236}">
                    <a16:creationId xmlns:a16="http://schemas.microsoft.com/office/drawing/2014/main" id="{CE0CF98F-1B3A-43EE-BEB3-9784F1A2B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0 w 252"/>
                  <a:gd name="T1" fmla="*/ 255 h 255"/>
                  <a:gd name="T2" fmla="*/ 67 w 252"/>
                  <a:gd name="T3" fmla="*/ 65 h 255"/>
                  <a:gd name="T4" fmla="*/ 137 w 252"/>
                  <a:gd name="T5" fmla="*/ 19 h 255"/>
                  <a:gd name="T6" fmla="*/ 252 w 252"/>
                  <a:gd name="T7" fmla="*/ 0 h 255"/>
                  <a:gd name="T8" fmla="*/ 252 w 252"/>
                  <a:gd name="T9" fmla="*/ 8 h 255"/>
                  <a:gd name="T10" fmla="*/ 162 w 252"/>
                  <a:gd name="T11" fmla="*/ 20 h 255"/>
                  <a:gd name="T12" fmla="*/ 8 w 252"/>
                  <a:gd name="T13" fmla="*/ 248 h 255"/>
                  <a:gd name="T14" fmla="*/ 0 w 252"/>
                  <a:gd name="T15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2" h="255">
                    <a:moveTo>
                      <a:pt x="0" y="255"/>
                    </a:moveTo>
                    <a:cubicBezTo>
                      <a:pt x="0" y="199"/>
                      <a:pt x="18" y="115"/>
                      <a:pt x="67" y="65"/>
                    </a:cubicBezTo>
                    <a:cubicBezTo>
                      <a:pt x="76" y="56"/>
                      <a:pt x="99" y="33"/>
                      <a:pt x="137" y="19"/>
                    </a:cubicBezTo>
                    <a:cubicBezTo>
                      <a:pt x="157" y="12"/>
                      <a:pt x="203" y="1"/>
                      <a:pt x="252" y="0"/>
                    </a:cubicBezTo>
                    <a:cubicBezTo>
                      <a:pt x="252" y="0"/>
                      <a:pt x="252" y="2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6" name="Freeform 312">
                <a:extLst>
                  <a:ext uri="{FF2B5EF4-FFF2-40B4-BE49-F238E27FC236}">
                    <a16:creationId xmlns:a16="http://schemas.microsoft.com/office/drawing/2014/main" id="{D2014A8E-AFDB-411E-8F81-48FE77798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5 h 255"/>
                  <a:gd name="T2" fmla="*/ 250 w 252"/>
                  <a:gd name="T3" fmla="*/ 5 h 255"/>
                  <a:gd name="T4" fmla="*/ 252 w 252"/>
                  <a:gd name="T5" fmla="*/ 6 h 255"/>
                  <a:gd name="T6" fmla="*/ 252 w 252"/>
                  <a:gd name="T7" fmla="*/ 8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5"/>
                    </a:moveTo>
                    <a:cubicBezTo>
                      <a:pt x="252" y="5"/>
                      <a:pt x="250" y="5"/>
                      <a:pt x="250" y="5"/>
                    </a:cubicBezTo>
                    <a:cubicBezTo>
                      <a:pt x="250" y="6"/>
                      <a:pt x="251" y="6"/>
                      <a:pt x="252" y="6"/>
                    </a:cubicBezTo>
                    <a:cubicBezTo>
                      <a:pt x="252" y="7"/>
                      <a:pt x="252" y="7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5"/>
                    </a:cubicBezTo>
                  </a:path>
                </a:pathLst>
              </a:custGeom>
              <a:solidFill>
                <a:srgbClr val="BC6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7" name="Freeform 313">
                <a:extLst>
                  <a:ext uri="{FF2B5EF4-FFF2-40B4-BE49-F238E27FC236}">
                    <a16:creationId xmlns:a16="http://schemas.microsoft.com/office/drawing/2014/main" id="{E82288FE-BA28-4079-B048-46F24E55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4 h 255"/>
                  <a:gd name="T2" fmla="*/ 236 w 252"/>
                  <a:gd name="T3" fmla="*/ 6 h 255"/>
                  <a:gd name="T4" fmla="*/ 252 w 252"/>
                  <a:gd name="T5" fmla="*/ 7 h 255"/>
                  <a:gd name="T6" fmla="*/ 162 w 252"/>
                  <a:gd name="T7" fmla="*/ 20 h 255"/>
                  <a:gd name="T8" fmla="*/ 8 w 252"/>
                  <a:gd name="T9" fmla="*/ 248 h 255"/>
                  <a:gd name="T10" fmla="*/ 0 w 252"/>
                  <a:gd name="T11" fmla="*/ 255 h 255"/>
                  <a:gd name="T12" fmla="*/ 0 w 252"/>
                  <a:gd name="T13" fmla="*/ 252 h 255"/>
                  <a:gd name="T14" fmla="*/ 0 w 252"/>
                  <a:gd name="T15" fmla="*/ 247 h 255"/>
                  <a:gd name="T16" fmla="*/ 0 w 252"/>
                  <a:gd name="T17" fmla="*/ 239 h 255"/>
                  <a:gd name="T18" fmla="*/ 1 w 252"/>
                  <a:gd name="T19" fmla="*/ 229 h 255"/>
                  <a:gd name="T20" fmla="*/ 2 w 252"/>
                  <a:gd name="T21" fmla="*/ 218 h 255"/>
                  <a:gd name="T22" fmla="*/ 10 w 252"/>
                  <a:gd name="T23" fmla="*/ 176 h 255"/>
                  <a:gd name="T24" fmla="*/ 14 w 252"/>
                  <a:gd name="T25" fmla="*/ 161 h 255"/>
                  <a:gd name="T26" fmla="*/ 20 w 252"/>
                  <a:gd name="T27" fmla="*/ 144 h 255"/>
                  <a:gd name="T28" fmla="*/ 26 w 252"/>
                  <a:gd name="T29" fmla="*/ 128 h 255"/>
                  <a:gd name="T30" fmla="*/ 34 w 252"/>
                  <a:gd name="T31" fmla="*/ 111 h 255"/>
                  <a:gd name="T32" fmla="*/ 44 w 252"/>
                  <a:gd name="T33" fmla="*/ 95 h 255"/>
                  <a:gd name="T34" fmla="*/ 55 w 252"/>
                  <a:gd name="T35" fmla="*/ 80 h 255"/>
                  <a:gd name="T36" fmla="*/ 67 w 252"/>
                  <a:gd name="T37" fmla="*/ 65 h 255"/>
                  <a:gd name="T38" fmla="*/ 82 w 252"/>
                  <a:gd name="T39" fmla="*/ 51 h 255"/>
                  <a:gd name="T40" fmla="*/ 98 w 252"/>
                  <a:gd name="T41" fmla="*/ 39 h 255"/>
                  <a:gd name="T42" fmla="*/ 117 w 252"/>
                  <a:gd name="T43" fmla="*/ 28 h 255"/>
                  <a:gd name="T44" fmla="*/ 137 w 252"/>
                  <a:gd name="T45" fmla="*/ 19 h 255"/>
                  <a:gd name="T46" fmla="*/ 171 w 252"/>
                  <a:gd name="T47" fmla="*/ 10 h 255"/>
                  <a:gd name="T48" fmla="*/ 176 w 252"/>
                  <a:gd name="T49" fmla="*/ 9 h 255"/>
                  <a:gd name="T50" fmla="*/ 181 w 252"/>
                  <a:gd name="T51" fmla="*/ 8 h 255"/>
                  <a:gd name="T52" fmla="*/ 186 w 252"/>
                  <a:gd name="T53" fmla="*/ 7 h 255"/>
                  <a:gd name="T54" fmla="*/ 191 w 252"/>
                  <a:gd name="T55" fmla="*/ 6 h 255"/>
                  <a:gd name="T56" fmla="*/ 196 w 252"/>
                  <a:gd name="T57" fmla="*/ 5 h 255"/>
                  <a:gd name="T58" fmla="*/ 201 w 252"/>
                  <a:gd name="T59" fmla="*/ 5 h 255"/>
                  <a:gd name="T60" fmla="*/ 205 w 252"/>
                  <a:gd name="T61" fmla="*/ 4 h 255"/>
                  <a:gd name="T62" fmla="*/ 210 w 252"/>
                  <a:gd name="T63" fmla="*/ 3 h 255"/>
                  <a:gd name="T64" fmla="*/ 214 w 252"/>
                  <a:gd name="T65" fmla="*/ 3 h 255"/>
                  <a:gd name="T66" fmla="*/ 219 w 252"/>
                  <a:gd name="T67" fmla="*/ 2 h 255"/>
                  <a:gd name="T68" fmla="*/ 223 w 252"/>
                  <a:gd name="T69" fmla="*/ 2 h 255"/>
                  <a:gd name="T70" fmla="*/ 228 w 252"/>
                  <a:gd name="T71" fmla="*/ 1 h 255"/>
                  <a:gd name="T72" fmla="*/ 232 w 252"/>
                  <a:gd name="T73" fmla="*/ 1 h 255"/>
                  <a:gd name="T74" fmla="*/ 236 w 252"/>
                  <a:gd name="T75" fmla="*/ 1 h 255"/>
                  <a:gd name="T76" fmla="*/ 240 w 252"/>
                  <a:gd name="T77" fmla="*/ 1 h 255"/>
                  <a:gd name="T78" fmla="*/ 244 w 252"/>
                  <a:gd name="T79" fmla="*/ 1 h 255"/>
                  <a:gd name="T80" fmla="*/ 248 w 252"/>
                  <a:gd name="T81" fmla="*/ 0 h 255"/>
                  <a:gd name="T82" fmla="*/ 252 w 252"/>
                  <a:gd name="T83" fmla="*/ 0 h 255"/>
                  <a:gd name="T84" fmla="*/ 252 w 252"/>
                  <a:gd name="T85" fmla="*/ 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55">
                    <a:moveTo>
                      <a:pt x="252" y="4"/>
                    </a:moveTo>
                    <a:cubicBezTo>
                      <a:pt x="247" y="9"/>
                      <a:pt x="241" y="4"/>
                      <a:pt x="236" y="6"/>
                    </a:cubicBezTo>
                    <a:cubicBezTo>
                      <a:pt x="238" y="7"/>
                      <a:pt x="238" y="7"/>
                      <a:pt x="252" y="7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4"/>
                    </a:cubicBezTo>
                  </a:path>
                </a:pathLst>
              </a:custGeom>
              <a:solidFill>
                <a:srgbClr val="BA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8" name="Freeform 314">
                <a:extLst>
                  <a:ext uri="{FF2B5EF4-FFF2-40B4-BE49-F238E27FC236}">
                    <a16:creationId xmlns:a16="http://schemas.microsoft.com/office/drawing/2014/main" id="{E9B8B5AE-F5D2-42B8-B033-40864724C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4 h 255"/>
                  <a:gd name="T2" fmla="*/ 248 w 252"/>
                  <a:gd name="T3" fmla="*/ 4 h 255"/>
                  <a:gd name="T4" fmla="*/ 215 w 252"/>
                  <a:gd name="T5" fmla="*/ 8 h 255"/>
                  <a:gd name="T6" fmla="*/ 252 w 252"/>
                  <a:gd name="T7" fmla="*/ 8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4"/>
                    </a:moveTo>
                    <a:cubicBezTo>
                      <a:pt x="251" y="5"/>
                      <a:pt x="250" y="4"/>
                      <a:pt x="248" y="4"/>
                    </a:cubicBezTo>
                    <a:cubicBezTo>
                      <a:pt x="244" y="4"/>
                      <a:pt x="227" y="5"/>
                      <a:pt x="215" y="8"/>
                    </a:cubicBezTo>
                    <a:cubicBezTo>
                      <a:pt x="227" y="8"/>
                      <a:pt x="240" y="7"/>
                      <a:pt x="252" y="8"/>
                    </a:cubicBezTo>
                    <a:cubicBezTo>
                      <a:pt x="227" y="8"/>
                      <a:pt x="197" y="12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4"/>
                    </a:cubicBezTo>
                  </a:path>
                </a:pathLst>
              </a:custGeom>
              <a:solidFill>
                <a:srgbClr val="B9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59" name="Freeform 315">
                <a:extLst>
                  <a:ext uri="{FF2B5EF4-FFF2-40B4-BE49-F238E27FC236}">
                    <a16:creationId xmlns:a16="http://schemas.microsoft.com/office/drawing/2014/main" id="{EAE5FCC3-5546-420F-9B9F-A1967484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4 h 255"/>
                  <a:gd name="T4" fmla="*/ 189 w 252"/>
                  <a:gd name="T5" fmla="*/ 12 h 255"/>
                  <a:gd name="T6" fmla="*/ 233 w 252"/>
                  <a:gd name="T7" fmla="*/ 9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4"/>
                      <a:pt x="248" y="4"/>
                    </a:cubicBezTo>
                    <a:cubicBezTo>
                      <a:pt x="219" y="5"/>
                      <a:pt x="197" y="10"/>
                      <a:pt x="189" y="12"/>
                    </a:cubicBezTo>
                    <a:cubicBezTo>
                      <a:pt x="204" y="12"/>
                      <a:pt x="218" y="9"/>
                      <a:pt x="233" y="9"/>
                    </a:cubicBezTo>
                    <a:cubicBezTo>
                      <a:pt x="212" y="10"/>
                      <a:pt x="188" y="14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7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0" name="Freeform 316">
                <a:extLst>
                  <a:ext uri="{FF2B5EF4-FFF2-40B4-BE49-F238E27FC236}">
                    <a16:creationId xmlns:a16="http://schemas.microsoft.com/office/drawing/2014/main" id="{C1A963C9-B58B-422D-85F0-86A3D0C9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66 w 252"/>
                  <a:gd name="T5" fmla="*/ 18 h 255"/>
                  <a:gd name="T6" fmla="*/ 182 w 252"/>
                  <a:gd name="T7" fmla="*/ 16 h 255"/>
                  <a:gd name="T8" fmla="*/ 162 w 252"/>
                  <a:gd name="T9" fmla="*/ 20 h 255"/>
                  <a:gd name="T10" fmla="*/ 8 w 252"/>
                  <a:gd name="T11" fmla="*/ 248 h 255"/>
                  <a:gd name="T12" fmla="*/ 0 w 252"/>
                  <a:gd name="T13" fmla="*/ 255 h 255"/>
                  <a:gd name="T14" fmla="*/ 0 w 252"/>
                  <a:gd name="T15" fmla="*/ 252 h 255"/>
                  <a:gd name="T16" fmla="*/ 0 w 252"/>
                  <a:gd name="T17" fmla="*/ 247 h 255"/>
                  <a:gd name="T18" fmla="*/ 0 w 252"/>
                  <a:gd name="T19" fmla="*/ 239 h 255"/>
                  <a:gd name="T20" fmla="*/ 1 w 252"/>
                  <a:gd name="T21" fmla="*/ 229 h 255"/>
                  <a:gd name="T22" fmla="*/ 2 w 252"/>
                  <a:gd name="T23" fmla="*/ 218 h 255"/>
                  <a:gd name="T24" fmla="*/ 10 w 252"/>
                  <a:gd name="T25" fmla="*/ 176 h 255"/>
                  <a:gd name="T26" fmla="*/ 14 w 252"/>
                  <a:gd name="T27" fmla="*/ 161 h 255"/>
                  <a:gd name="T28" fmla="*/ 20 w 252"/>
                  <a:gd name="T29" fmla="*/ 144 h 255"/>
                  <a:gd name="T30" fmla="*/ 26 w 252"/>
                  <a:gd name="T31" fmla="*/ 128 h 255"/>
                  <a:gd name="T32" fmla="*/ 34 w 252"/>
                  <a:gd name="T33" fmla="*/ 111 h 255"/>
                  <a:gd name="T34" fmla="*/ 44 w 252"/>
                  <a:gd name="T35" fmla="*/ 95 h 255"/>
                  <a:gd name="T36" fmla="*/ 55 w 252"/>
                  <a:gd name="T37" fmla="*/ 80 h 255"/>
                  <a:gd name="T38" fmla="*/ 67 w 252"/>
                  <a:gd name="T39" fmla="*/ 65 h 255"/>
                  <a:gd name="T40" fmla="*/ 82 w 252"/>
                  <a:gd name="T41" fmla="*/ 51 h 255"/>
                  <a:gd name="T42" fmla="*/ 98 w 252"/>
                  <a:gd name="T43" fmla="*/ 39 h 255"/>
                  <a:gd name="T44" fmla="*/ 117 w 252"/>
                  <a:gd name="T45" fmla="*/ 28 h 255"/>
                  <a:gd name="T46" fmla="*/ 137 w 252"/>
                  <a:gd name="T47" fmla="*/ 19 h 255"/>
                  <a:gd name="T48" fmla="*/ 171 w 252"/>
                  <a:gd name="T49" fmla="*/ 10 h 255"/>
                  <a:gd name="T50" fmla="*/ 176 w 252"/>
                  <a:gd name="T51" fmla="*/ 9 h 255"/>
                  <a:gd name="T52" fmla="*/ 181 w 252"/>
                  <a:gd name="T53" fmla="*/ 8 h 255"/>
                  <a:gd name="T54" fmla="*/ 186 w 252"/>
                  <a:gd name="T55" fmla="*/ 7 h 255"/>
                  <a:gd name="T56" fmla="*/ 191 w 252"/>
                  <a:gd name="T57" fmla="*/ 6 h 255"/>
                  <a:gd name="T58" fmla="*/ 196 w 252"/>
                  <a:gd name="T59" fmla="*/ 5 h 255"/>
                  <a:gd name="T60" fmla="*/ 201 w 252"/>
                  <a:gd name="T61" fmla="*/ 5 h 255"/>
                  <a:gd name="T62" fmla="*/ 205 w 252"/>
                  <a:gd name="T63" fmla="*/ 4 h 255"/>
                  <a:gd name="T64" fmla="*/ 210 w 252"/>
                  <a:gd name="T65" fmla="*/ 3 h 255"/>
                  <a:gd name="T66" fmla="*/ 214 w 252"/>
                  <a:gd name="T67" fmla="*/ 3 h 255"/>
                  <a:gd name="T68" fmla="*/ 219 w 252"/>
                  <a:gd name="T69" fmla="*/ 2 h 255"/>
                  <a:gd name="T70" fmla="*/ 223 w 252"/>
                  <a:gd name="T71" fmla="*/ 2 h 255"/>
                  <a:gd name="T72" fmla="*/ 228 w 252"/>
                  <a:gd name="T73" fmla="*/ 1 h 255"/>
                  <a:gd name="T74" fmla="*/ 232 w 252"/>
                  <a:gd name="T75" fmla="*/ 1 h 255"/>
                  <a:gd name="T76" fmla="*/ 236 w 252"/>
                  <a:gd name="T77" fmla="*/ 1 h 255"/>
                  <a:gd name="T78" fmla="*/ 240 w 252"/>
                  <a:gd name="T79" fmla="*/ 1 h 255"/>
                  <a:gd name="T80" fmla="*/ 244 w 252"/>
                  <a:gd name="T81" fmla="*/ 1 h 255"/>
                  <a:gd name="T82" fmla="*/ 248 w 252"/>
                  <a:gd name="T83" fmla="*/ 0 h 255"/>
                  <a:gd name="T84" fmla="*/ 252 w 252"/>
                  <a:gd name="T85" fmla="*/ 0 h 255"/>
                  <a:gd name="T86" fmla="*/ 252 w 252"/>
                  <a:gd name="T87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3"/>
                      <a:pt x="248" y="3"/>
                    </a:cubicBezTo>
                    <a:cubicBezTo>
                      <a:pt x="219" y="4"/>
                      <a:pt x="171" y="13"/>
                      <a:pt x="166" y="18"/>
                    </a:cubicBezTo>
                    <a:cubicBezTo>
                      <a:pt x="170" y="18"/>
                      <a:pt x="170" y="18"/>
                      <a:pt x="182" y="16"/>
                    </a:cubicBezTo>
                    <a:cubicBezTo>
                      <a:pt x="176" y="17"/>
                      <a:pt x="169" y="18"/>
                      <a:pt x="162" y="20"/>
                    </a:cubicBezTo>
                    <a:cubicBezTo>
                      <a:pt x="7" y="57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54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1" name="Freeform 317">
                <a:extLst>
                  <a:ext uri="{FF2B5EF4-FFF2-40B4-BE49-F238E27FC236}">
                    <a16:creationId xmlns:a16="http://schemas.microsoft.com/office/drawing/2014/main" id="{129EDE6D-840B-4884-A26B-E15C9F72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44 w 252"/>
                  <a:gd name="T5" fmla="*/ 25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4"/>
                      <a:pt x="250" y="3"/>
                      <a:pt x="248" y="3"/>
                    </a:cubicBezTo>
                    <a:cubicBezTo>
                      <a:pt x="207" y="4"/>
                      <a:pt x="150" y="17"/>
                      <a:pt x="144" y="25"/>
                    </a:cubicBezTo>
                    <a:cubicBezTo>
                      <a:pt x="7" y="71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34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2" name="Freeform 318">
                <a:extLst>
                  <a:ext uri="{FF2B5EF4-FFF2-40B4-BE49-F238E27FC236}">
                    <a16:creationId xmlns:a16="http://schemas.microsoft.com/office/drawing/2014/main" id="{F75FD46E-021D-4CF7-8DBC-B7E04E6C9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51 w 252"/>
                  <a:gd name="T3" fmla="*/ 3 h 255"/>
                  <a:gd name="T4" fmla="*/ 171 w 252"/>
                  <a:gd name="T5" fmla="*/ 14 h 255"/>
                  <a:gd name="T6" fmla="*/ 122 w 252"/>
                  <a:gd name="T7" fmla="*/ 34 h 255"/>
                  <a:gd name="T8" fmla="*/ 8 w 252"/>
                  <a:gd name="T9" fmla="*/ 248 h 255"/>
                  <a:gd name="T10" fmla="*/ 0 w 252"/>
                  <a:gd name="T11" fmla="*/ 255 h 255"/>
                  <a:gd name="T12" fmla="*/ 0 w 252"/>
                  <a:gd name="T13" fmla="*/ 252 h 255"/>
                  <a:gd name="T14" fmla="*/ 0 w 252"/>
                  <a:gd name="T15" fmla="*/ 247 h 255"/>
                  <a:gd name="T16" fmla="*/ 0 w 252"/>
                  <a:gd name="T17" fmla="*/ 239 h 255"/>
                  <a:gd name="T18" fmla="*/ 1 w 252"/>
                  <a:gd name="T19" fmla="*/ 229 h 255"/>
                  <a:gd name="T20" fmla="*/ 2 w 252"/>
                  <a:gd name="T21" fmla="*/ 218 h 255"/>
                  <a:gd name="T22" fmla="*/ 10 w 252"/>
                  <a:gd name="T23" fmla="*/ 176 h 255"/>
                  <a:gd name="T24" fmla="*/ 14 w 252"/>
                  <a:gd name="T25" fmla="*/ 161 h 255"/>
                  <a:gd name="T26" fmla="*/ 20 w 252"/>
                  <a:gd name="T27" fmla="*/ 144 h 255"/>
                  <a:gd name="T28" fmla="*/ 26 w 252"/>
                  <a:gd name="T29" fmla="*/ 128 h 255"/>
                  <a:gd name="T30" fmla="*/ 34 w 252"/>
                  <a:gd name="T31" fmla="*/ 111 h 255"/>
                  <a:gd name="T32" fmla="*/ 44 w 252"/>
                  <a:gd name="T33" fmla="*/ 95 h 255"/>
                  <a:gd name="T34" fmla="*/ 55 w 252"/>
                  <a:gd name="T35" fmla="*/ 80 h 255"/>
                  <a:gd name="T36" fmla="*/ 67 w 252"/>
                  <a:gd name="T37" fmla="*/ 65 h 255"/>
                  <a:gd name="T38" fmla="*/ 82 w 252"/>
                  <a:gd name="T39" fmla="*/ 51 h 255"/>
                  <a:gd name="T40" fmla="*/ 98 w 252"/>
                  <a:gd name="T41" fmla="*/ 39 h 255"/>
                  <a:gd name="T42" fmla="*/ 117 w 252"/>
                  <a:gd name="T43" fmla="*/ 28 h 255"/>
                  <a:gd name="T44" fmla="*/ 137 w 252"/>
                  <a:gd name="T45" fmla="*/ 19 h 255"/>
                  <a:gd name="T46" fmla="*/ 171 w 252"/>
                  <a:gd name="T47" fmla="*/ 10 h 255"/>
                  <a:gd name="T48" fmla="*/ 176 w 252"/>
                  <a:gd name="T49" fmla="*/ 9 h 255"/>
                  <a:gd name="T50" fmla="*/ 181 w 252"/>
                  <a:gd name="T51" fmla="*/ 8 h 255"/>
                  <a:gd name="T52" fmla="*/ 186 w 252"/>
                  <a:gd name="T53" fmla="*/ 7 h 255"/>
                  <a:gd name="T54" fmla="*/ 191 w 252"/>
                  <a:gd name="T55" fmla="*/ 6 h 255"/>
                  <a:gd name="T56" fmla="*/ 196 w 252"/>
                  <a:gd name="T57" fmla="*/ 5 h 255"/>
                  <a:gd name="T58" fmla="*/ 201 w 252"/>
                  <a:gd name="T59" fmla="*/ 5 h 255"/>
                  <a:gd name="T60" fmla="*/ 205 w 252"/>
                  <a:gd name="T61" fmla="*/ 4 h 255"/>
                  <a:gd name="T62" fmla="*/ 210 w 252"/>
                  <a:gd name="T63" fmla="*/ 3 h 255"/>
                  <a:gd name="T64" fmla="*/ 214 w 252"/>
                  <a:gd name="T65" fmla="*/ 3 h 255"/>
                  <a:gd name="T66" fmla="*/ 219 w 252"/>
                  <a:gd name="T67" fmla="*/ 2 h 255"/>
                  <a:gd name="T68" fmla="*/ 223 w 252"/>
                  <a:gd name="T69" fmla="*/ 2 h 255"/>
                  <a:gd name="T70" fmla="*/ 228 w 252"/>
                  <a:gd name="T71" fmla="*/ 1 h 255"/>
                  <a:gd name="T72" fmla="*/ 232 w 252"/>
                  <a:gd name="T73" fmla="*/ 1 h 255"/>
                  <a:gd name="T74" fmla="*/ 236 w 252"/>
                  <a:gd name="T75" fmla="*/ 1 h 255"/>
                  <a:gd name="T76" fmla="*/ 240 w 252"/>
                  <a:gd name="T77" fmla="*/ 1 h 255"/>
                  <a:gd name="T78" fmla="*/ 244 w 252"/>
                  <a:gd name="T79" fmla="*/ 1 h 255"/>
                  <a:gd name="T80" fmla="*/ 248 w 252"/>
                  <a:gd name="T81" fmla="*/ 0 h 255"/>
                  <a:gd name="T82" fmla="*/ 252 w 252"/>
                  <a:gd name="T83" fmla="*/ 0 h 255"/>
                  <a:gd name="T84" fmla="*/ 252 w 252"/>
                  <a:gd name="T85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2" y="3"/>
                      <a:pt x="251" y="3"/>
                      <a:pt x="251" y="3"/>
                    </a:cubicBezTo>
                    <a:cubicBezTo>
                      <a:pt x="219" y="3"/>
                      <a:pt x="187" y="10"/>
                      <a:pt x="171" y="14"/>
                    </a:cubicBezTo>
                    <a:cubicBezTo>
                      <a:pt x="150" y="19"/>
                      <a:pt x="134" y="26"/>
                      <a:pt x="122" y="34"/>
                    </a:cubicBezTo>
                    <a:cubicBezTo>
                      <a:pt x="7" y="91"/>
                      <a:pt x="8" y="245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B03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3" name="Freeform 319">
                <a:extLst>
                  <a:ext uri="{FF2B5EF4-FFF2-40B4-BE49-F238E27FC236}">
                    <a16:creationId xmlns:a16="http://schemas.microsoft.com/office/drawing/2014/main" id="{D06ABF20-2693-49A9-93B6-345E073E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3 h 255"/>
                  <a:gd name="T2" fmla="*/ 248 w 252"/>
                  <a:gd name="T3" fmla="*/ 3 h 255"/>
                  <a:gd name="T4" fmla="*/ 101 w 252"/>
                  <a:gd name="T5" fmla="*/ 46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3"/>
                    </a:moveTo>
                    <a:cubicBezTo>
                      <a:pt x="251" y="3"/>
                      <a:pt x="250" y="3"/>
                      <a:pt x="248" y="3"/>
                    </a:cubicBezTo>
                    <a:cubicBezTo>
                      <a:pt x="226" y="3"/>
                      <a:pt x="148" y="8"/>
                      <a:pt x="101" y="46"/>
                    </a:cubicBezTo>
                    <a:cubicBezTo>
                      <a:pt x="7" y="110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3"/>
                    </a:cubicBezTo>
                  </a:path>
                </a:pathLst>
              </a:custGeom>
              <a:solidFill>
                <a:srgbClr val="AA1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4" name="Freeform 320">
                <a:extLst>
                  <a:ext uri="{FF2B5EF4-FFF2-40B4-BE49-F238E27FC236}">
                    <a16:creationId xmlns:a16="http://schemas.microsoft.com/office/drawing/2014/main" id="{42A120D0-FBEE-401F-9E3A-CDB6475C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3 h 255"/>
                  <a:gd name="T4" fmla="*/ 81 w 252"/>
                  <a:gd name="T5" fmla="*/ 62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3"/>
                      <a:pt x="248" y="3"/>
                    </a:cubicBezTo>
                    <a:cubicBezTo>
                      <a:pt x="175" y="4"/>
                      <a:pt x="119" y="24"/>
                      <a:pt x="81" y="62"/>
                    </a:cubicBezTo>
                    <a:cubicBezTo>
                      <a:pt x="7" y="130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81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5" name="Freeform 321">
                <a:extLst>
                  <a:ext uri="{FF2B5EF4-FFF2-40B4-BE49-F238E27FC236}">
                    <a16:creationId xmlns:a16="http://schemas.microsoft.com/office/drawing/2014/main" id="{F6A56918-4DB1-4530-A110-CCF2886EA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62 w 252"/>
                  <a:gd name="T5" fmla="*/ 83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124" y="4"/>
                      <a:pt x="80" y="59"/>
                      <a:pt x="62" y="83"/>
                    </a:cubicBezTo>
                    <a:cubicBezTo>
                      <a:pt x="7" y="151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5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6" name="Freeform 322">
                <a:extLst>
                  <a:ext uri="{FF2B5EF4-FFF2-40B4-BE49-F238E27FC236}">
                    <a16:creationId xmlns:a16="http://schemas.microsoft.com/office/drawing/2014/main" id="{0D91B3B9-DD09-4E9A-B285-1DF01A0D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8" cy="349"/>
              </a:xfrm>
              <a:custGeom>
                <a:avLst/>
                <a:gdLst>
                  <a:gd name="T0" fmla="*/ 252 w 254"/>
                  <a:gd name="T1" fmla="*/ 2 h 255"/>
                  <a:gd name="T2" fmla="*/ 252 w 254"/>
                  <a:gd name="T3" fmla="*/ 2 h 255"/>
                  <a:gd name="T4" fmla="*/ 218 w 254"/>
                  <a:gd name="T5" fmla="*/ 4 h 255"/>
                  <a:gd name="T6" fmla="*/ 180 w 254"/>
                  <a:gd name="T7" fmla="*/ 11 h 255"/>
                  <a:gd name="T8" fmla="*/ 122 w 254"/>
                  <a:gd name="T9" fmla="*/ 30 h 255"/>
                  <a:gd name="T10" fmla="*/ 42 w 254"/>
                  <a:gd name="T11" fmla="*/ 112 h 255"/>
                  <a:gd name="T12" fmla="*/ 8 w 254"/>
                  <a:gd name="T13" fmla="*/ 248 h 255"/>
                  <a:gd name="T14" fmla="*/ 0 w 254"/>
                  <a:gd name="T15" fmla="*/ 255 h 255"/>
                  <a:gd name="T16" fmla="*/ 0 w 254"/>
                  <a:gd name="T17" fmla="*/ 252 h 255"/>
                  <a:gd name="T18" fmla="*/ 0 w 254"/>
                  <a:gd name="T19" fmla="*/ 247 h 255"/>
                  <a:gd name="T20" fmla="*/ 0 w 254"/>
                  <a:gd name="T21" fmla="*/ 239 h 255"/>
                  <a:gd name="T22" fmla="*/ 1 w 254"/>
                  <a:gd name="T23" fmla="*/ 229 h 255"/>
                  <a:gd name="T24" fmla="*/ 2 w 254"/>
                  <a:gd name="T25" fmla="*/ 218 h 255"/>
                  <a:gd name="T26" fmla="*/ 10 w 254"/>
                  <a:gd name="T27" fmla="*/ 176 h 255"/>
                  <a:gd name="T28" fmla="*/ 14 w 254"/>
                  <a:gd name="T29" fmla="*/ 161 h 255"/>
                  <a:gd name="T30" fmla="*/ 20 w 254"/>
                  <a:gd name="T31" fmla="*/ 144 h 255"/>
                  <a:gd name="T32" fmla="*/ 26 w 254"/>
                  <a:gd name="T33" fmla="*/ 128 h 255"/>
                  <a:gd name="T34" fmla="*/ 34 w 254"/>
                  <a:gd name="T35" fmla="*/ 111 h 255"/>
                  <a:gd name="T36" fmla="*/ 44 w 254"/>
                  <a:gd name="T37" fmla="*/ 95 h 255"/>
                  <a:gd name="T38" fmla="*/ 55 w 254"/>
                  <a:gd name="T39" fmla="*/ 80 h 255"/>
                  <a:gd name="T40" fmla="*/ 67 w 254"/>
                  <a:gd name="T41" fmla="*/ 65 h 255"/>
                  <a:gd name="T42" fmla="*/ 82 w 254"/>
                  <a:gd name="T43" fmla="*/ 51 h 255"/>
                  <a:gd name="T44" fmla="*/ 98 w 254"/>
                  <a:gd name="T45" fmla="*/ 39 h 255"/>
                  <a:gd name="T46" fmla="*/ 117 w 254"/>
                  <a:gd name="T47" fmla="*/ 28 h 255"/>
                  <a:gd name="T48" fmla="*/ 137 w 254"/>
                  <a:gd name="T49" fmla="*/ 19 h 255"/>
                  <a:gd name="T50" fmla="*/ 171 w 254"/>
                  <a:gd name="T51" fmla="*/ 10 h 255"/>
                  <a:gd name="T52" fmla="*/ 176 w 254"/>
                  <a:gd name="T53" fmla="*/ 9 h 255"/>
                  <a:gd name="T54" fmla="*/ 181 w 254"/>
                  <a:gd name="T55" fmla="*/ 8 h 255"/>
                  <a:gd name="T56" fmla="*/ 186 w 254"/>
                  <a:gd name="T57" fmla="*/ 7 h 255"/>
                  <a:gd name="T58" fmla="*/ 191 w 254"/>
                  <a:gd name="T59" fmla="*/ 6 h 255"/>
                  <a:gd name="T60" fmla="*/ 196 w 254"/>
                  <a:gd name="T61" fmla="*/ 5 h 255"/>
                  <a:gd name="T62" fmla="*/ 201 w 254"/>
                  <a:gd name="T63" fmla="*/ 5 h 255"/>
                  <a:gd name="T64" fmla="*/ 205 w 254"/>
                  <a:gd name="T65" fmla="*/ 4 h 255"/>
                  <a:gd name="T66" fmla="*/ 210 w 254"/>
                  <a:gd name="T67" fmla="*/ 3 h 255"/>
                  <a:gd name="T68" fmla="*/ 214 w 254"/>
                  <a:gd name="T69" fmla="*/ 3 h 255"/>
                  <a:gd name="T70" fmla="*/ 219 w 254"/>
                  <a:gd name="T71" fmla="*/ 2 h 255"/>
                  <a:gd name="T72" fmla="*/ 223 w 254"/>
                  <a:gd name="T73" fmla="*/ 2 h 255"/>
                  <a:gd name="T74" fmla="*/ 228 w 254"/>
                  <a:gd name="T75" fmla="*/ 1 h 255"/>
                  <a:gd name="T76" fmla="*/ 232 w 254"/>
                  <a:gd name="T77" fmla="*/ 1 h 255"/>
                  <a:gd name="T78" fmla="*/ 236 w 254"/>
                  <a:gd name="T79" fmla="*/ 1 h 255"/>
                  <a:gd name="T80" fmla="*/ 240 w 254"/>
                  <a:gd name="T81" fmla="*/ 1 h 255"/>
                  <a:gd name="T82" fmla="*/ 244 w 254"/>
                  <a:gd name="T83" fmla="*/ 1 h 255"/>
                  <a:gd name="T84" fmla="*/ 248 w 254"/>
                  <a:gd name="T85" fmla="*/ 0 h 255"/>
                  <a:gd name="T86" fmla="*/ 252 w 254"/>
                  <a:gd name="T87" fmla="*/ 0 h 255"/>
                  <a:gd name="T88" fmla="*/ 252 w 254"/>
                  <a:gd name="T89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4" h="255">
                    <a:moveTo>
                      <a:pt x="252" y="2"/>
                    </a:moveTo>
                    <a:cubicBezTo>
                      <a:pt x="252" y="2"/>
                      <a:pt x="252" y="2"/>
                      <a:pt x="252" y="2"/>
                    </a:cubicBezTo>
                    <a:cubicBezTo>
                      <a:pt x="254" y="1"/>
                      <a:pt x="230" y="3"/>
                      <a:pt x="218" y="4"/>
                    </a:cubicBezTo>
                    <a:cubicBezTo>
                      <a:pt x="201" y="6"/>
                      <a:pt x="187" y="9"/>
                      <a:pt x="180" y="11"/>
                    </a:cubicBezTo>
                    <a:cubicBezTo>
                      <a:pt x="155" y="16"/>
                      <a:pt x="137" y="22"/>
                      <a:pt x="122" y="30"/>
                    </a:cubicBezTo>
                    <a:cubicBezTo>
                      <a:pt x="74" y="55"/>
                      <a:pt x="52" y="95"/>
                      <a:pt x="42" y="112"/>
                    </a:cubicBezTo>
                    <a:cubicBezTo>
                      <a:pt x="7" y="176"/>
                      <a:pt x="8" y="246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31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7" name="Freeform 323">
                <a:extLst>
                  <a:ext uri="{FF2B5EF4-FFF2-40B4-BE49-F238E27FC236}">
                    <a16:creationId xmlns:a16="http://schemas.microsoft.com/office/drawing/2014/main" id="{D893E50B-BCE7-482A-ABAC-F859C6AC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23 w 252"/>
                  <a:gd name="T5" fmla="*/ 157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94" y="4"/>
                      <a:pt x="47" y="86"/>
                      <a:pt x="23" y="157"/>
                    </a:cubicBezTo>
                    <a:cubicBezTo>
                      <a:pt x="7" y="205"/>
                      <a:pt x="8" y="247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A11C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8" name="Freeform 324">
                <a:extLst>
                  <a:ext uri="{FF2B5EF4-FFF2-40B4-BE49-F238E27FC236}">
                    <a16:creationId xmlns:a16="http://schemas.microsoft.com/office/drawing/2014/main" id="{24EB4726-D097-4E56-A37B-9656A822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2 h 255"/>
                  <a:gd name="T2" fmla="*/ 248 w 252"/>
                  <a:gd name="T3" fmla="*/ 2 h 255"/>
                  <a:gd name="T4" fmla="*/ 8 w 252"/>
                  <a:gd name="T5" fmla="*/ 240 h 255"/>
                  <a:gd name="T6" fmla="*/ 8 w 252"/>
                  <a:gd name="T7" fmla="*/ 248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2"/>
                    </a:moveTo>
                    <a:cubicBezTo>
                      <a:pt x="251" y="3"/>
                      <a:pt x="250" y="2"/>
                      <a:pt x="248" y="2"/>
                    </a:cubicBezTo>
                    <a:cubicBezTo>
                      <a:pt x="59" y="5"/>
                      <a:pt x="13" y="133"/>
                      <a:pt x="8" y="240"/>
                    </a:cubicBezTo>
                    <a:cubicBezTo>
                      <a:pt x="8" y="245"/>
                      <a:pt x="8" y="248"/>
                      <a:pt x="8" y="248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2"/>
                    </a:cubicBezTo>
                  </a:path>
                </a:pathLst>
              </a:custGeom>
              <a:solidFill>
                <a:srgbClr val="9F1B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69" name="Freeform 325">
                <a:extLst>
                  <a:ext uri="{FF2B5EF4-FFF2-40B4-BE49-F238E27FC236}">
                    <a16:creationId xmlns:a16="http://schemas.microsoft.com/office/drawing/2014/main" id="{F4E86D05-4B96-4A3E-B8D8-41B5CB38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2 h 255"/>
                  <a:gd name="T4" fmla="*/ 7 w 252"/>
                  <a:gd name="T5" fmla="*/ 249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2"/>
                      <a:pt x="248" y="2"/>
                    </a:cubicBezTo>
                    <a:cubicBezTo>
                      <a:pt x="30" y="5"/>
                      <a:pt x="7" y="175"/>
                      <a:pt x="7" y="249"/>
                    </a:cubicBezTo>
                    <a:cubicBezTo>
                      <a:pt x="2" y="253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D1B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0" name="Freeform 326">
                <a:extLst>
                  <a:ext uri="{FF2B5EF4-FFF2-40B4-BE49-F238E27FC236}">
                    <a16:creationId xmlns:a16="http://schemas.microsoft.com/office/drawing/2014/main" id="{DE481BA5-D676-400A-8AC5-3B9BBE3A1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7 w 252"/>
                  <a:gd name="T3" fmla="*/ 249 h 255"/>
                  <a:gd name="T4" fmla="*/ 0 w 252"/>
                  <a:gd name="T5" fmla="*/ 255 h 255"/>
                  <a:gd name="T6" fmla="*/ 0 w 252"/>
                  <a:gd name="T7" fmla="*/ 252 h 255"/>
                  <a:gd name="T8" fmla="*/ 0 w 252"/>
                  <a:gd name="T9" fmla="*/ 247 h 255"/>
                  <a:gd name="T10" fmla="*/ 0 w 252"/>
                  <a:gd name="T11" fmla="*/ 239 h 255"/>
                  <a:gd name="T12" fmla="*/ 1 w 252"/>
                  <a:gd name="T13" fmla="*/ 229 h 255"/>
                  <a:gd name="T14" fmla="*/ 2 w 252"/>
                  <a:gd name="T15" fmla="*/ 218 h 255"/>
                  <a:gd name="T16" fmla="*/ 10 w 252"/>
                  <a:gd name="T17" fmla="*/ 176 h 255"/>
                  <a:gd name="T18" fmla="*/ 14 w 252"/>
                  <a:gd name="T19" fmla="*/ 161 h 255"/>
                  <a:gd name="T20" fmla="*/ 20 w 252"/>
                  <a:gd name="T21" fmla="*/ 144 h 255"/>
                  <a:gd name="T22" fmla="*/ 26 w 252"/>
                  <a:gd name="T23" fmla="*/ 128 h 255"/>
                  <a:gd name="T24" fmla="*/ 34 w 252"/>
                  <a:gd name="T25" fmla="*/ 111 h 255"/>
                  <a:gd name="T26" fmla="*/ 44 w 252"/>
                  <a:gd name="T27" fmla="*/ 95 h 255"/>
                  <a:gd name="T28" fmla="*/ 55 w 252"/>
                  <a:gd name="T29" fmla="*/ 80 h 255"/>
                  <a:gd name="T30" fmla="*/ 67 w 252"/>
                  <a:gd name="T31" fmla="*/ 65 h 255"/>
                  <a:gd name="T32" fmla="*/ 82 w 252"/>
                  <a:gd name="T33" fmla="*/ 51 h 255"/>
                  <a:gd name="T34" fmla="*/ 98 w 252"/>
                  <a:gd name="T35" fmla="*/ 39 h 255"/>
                  <a:gd name="T36" fmla="*/ 117 w 252"/>
                  <a:gd name="T37" fmla="*/ 28 h 255"/>
                  <a:gd name="T38" fmla="*/ 137 w 252"/>
                  <a:gd name="T39" fmla="*/ 19 h 255"/>
                  <a:gd name="T40" fmla="*/ 171 w 252"/>
                  <a:gd name="T41" fmla="*/ 10 h 255"/>
                  <a:gd name="T42" fmla="*/ 176 w 252"/>
                  <a:gd name="T43" fmla="*/ 9 h 255"/>
                  <a:gd name="T44" fmla="*/ 181 w 252"/>
                  <a:gd name="T45" fmla="*/ 8 h 255"/>
                  <a:gd name="T46" fmla="*/ 186 w 252"/>
                  <a:gd name="T47" fmla="*/ 7 h 255"/>
                  <a:gd name="T48" fmla="*/ 191 w 252"/>
                  <a:gd name="T49" fmla="*/ 6 h 255"/>
                  <a:gd name="T50" fmla="*/ 196 w 252"/>
                  <a:gd name="T51" fmla="*/ 5 h 255"/>
                  <a:gd name="T52" fmla="*/ 201 w 252"/>
                  <a:gd name="T53" fmla="*/ 5 h 255"/>
                  <a:gd name="T54" fmla="*/ 205 w 252"/>
                  <a:gd name="T55" fmla="*/ 4 h 255"/>
                  <a:gd name="T56" fmla="*/ 210 w 252"/>
                  <a:gd name="T57" fmla="*/ 3 h 255"/>
                  <a:gd name="T58" fmla="*/ 214 w 252"/>
                  <a:gd name="T59" fmla="*/ 3 h 255"/>
                  <a:gd name="T60" fmla="*/ 219 w 252"/>
                  <a:gd name="T61" fmla="*/ 2 h 255"/>
                  <a:gd name="T62" fmla="*/ 223 w 252"/>
                  <a:gd name="T63" fmla="*/ 2 h 255"/>
                  <a:gd name="T64" fmla="*/ 228 w 252"/>
                  <a:gd name="T65" fmla="*/ 1 h 255"/>
                  <a:gd name="T66" fmla="*/ 232 w 252"/>
                  <a:gd name="T67" fmla="*/ 1 h 255"/>
                  <a:gd name="T68" fmla="*/ 236 w 252"/>
                  <a:gd name="T69" fmla="*/ 1 h 255"/>
                  <a:gd name="T70" fmla="*/ 240 w 252"/>
                  <a:gd name="T71" fmla="*/ 1 h 255"/>
                  <a:gd name="T72" fmla="*/ 244 w 252"/>
                  <a:gd name="T73" fmla="*/ 1 h 255"/>
                  <a:gd name="T74" fmla="*/ 248 w 252"/>
                  <a:gd name="T75" fmla="*/ 0 h 255"/>
                  <a:gd name="T76" fmla="*/ 252 w 252"/>
                  <a:gd name="T77" fmla="*/ 0 h 255"/>
                  <a:gd name="T78" fmla="*/ 252 w 252"/>
                  <a:gd name="T79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30" y="5"/>
                      <a:pt x="6" y="176"/>
                      <a:pt x="7" y="249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A1A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1" name="Freeform 327">
                <a:extLst>
                  <a:ext uri="{FF2B5EF4-FFF2-40B4-BE49-F238E27FC236}">
                    <a16:creationId xmlns:a16="http://schemas.microsoft.com/office/drawing/2014/main" id="{6E3476C8-42A0-46D9-B9E1-C6F4AFD00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6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9" y="4"/>
                      <a:pt x="6" y="176"/>
                      <a:pt x="6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8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2" name="Freeform 328">
                <a:extLst>
                  <a:ext uri="{FF2B5EF4-FFF2-40B4-BE49-F238E27FC236}">
                    <a16:creationId xmlns:a16="http://schemas.microsoft.com/office/drawing/2014/main" id="{C2CAD915-705A-4DE1-A468-6B946A8D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6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9" y="4"/>
                      <a:pt x="5" y="176"/>
                      <a:pt x="6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618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3" name="Freeform 329">
                <a:extLst>
                  <a:ext uri="{FF2B5EF4-FFF2-40B4-BE49-F238E27FC236}">
                    <a16:creationId xmlns:a16="http://schemas.microsoft.com/office/drawing/2014/main" id="{9B791EED-D76B-4FFA-BA5E-C3DF81B46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5 w 252"/>
                  <a:gd name="T5" fmla="*/ 250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4"/>
                      <a:pt x="5" y="176"/>
                      <a:pt x="5" y="250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41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4" name="Freeform 330">
                <a:extLst>
                  <a:ext uri="{FF2B5EF4-FFF2-40B4-BE49-F238E27FC236}">
                    <a16:creationId xmlns:a16="http://schemas.microsoft.com/office/drawing/2014/main" id="{B7FF1E7C-4FB2-4E8A-902F-09A3EEE01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4 w 252"/>
                  <a:gd name="T5" fmla="*/ 251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3"/>
                      <a:pt x="4" y="177"/>
                      <a:pt x="4" y="251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911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5" name="Freeform 331">
                <a:extLst>
                  <a:ext uri="{FF2B5EF4-FFF2-40B4-BE49-F238E27FC236}">
                    <a16:creationId xmlns:a16="http://schemas.microsoft.com/office/drawing/2014/main" id="{DD43D753-E99F-4349-8122-965A0A589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4 w 252"/>
                  <a:gd name="T5" fmla="*/ 251 h 255"/>
                  <a:gd name="T6" fmla="*/ 0 w 252"/>
                  <a:gd name="T7" fmla="*/ 255 h 255"/>
                  <a:gd name="T8" fmla="*/ 0 w 252"/>
                  <a:gd name="T9" fmla="*/ 252 h 255"/>
                  <a:gd name="T10" fmla="*/ 0 w 252"/>
                  <a:gd name="T11" fmla="*/ 247 h 255"/>
                  <a:gd name="T12" fmla="*/ 0 w 252"/>
                  <a:gd name="T13" fmla="*/ 239 h 255"/>
                  <a:gd name="T14" fmla="*/ 1 w 252"/>
                  <a:gd name="T15" fmla="*/ 229 h 255"/>
                  <a:gd name="T16" fmla="*/ 2 w 252"/>
                  <a:gd name="T17" fmla="*/ 218 h 255"/>
                  <a:gd name="T18" fmla="*/ 10 w 252"/>
                  <a:gd name="T19" fmla="*/ 176 h 255"/>
                  <a:gd name="T20" fmla="*/ 14 w 252"/>
                  <a:gd name="T21" fmla="*/ 161 h 255"/>
                  <a:gd name="T22" fmla="*/ 20 w 252"/>
                  <a:gd name="T23" fmla="*/ 144 h 255"/>
                  <a:gd name="T24" fmla="*/ 26 w 252"/>
                  <a:gd name="T25" fmla="*/ 128 h 255"/>
                  <a:gd name="T26" fmla="*/ 34 w 252"/>
                  <a:gd name="T27" fmla="*/ 111 h 255"/>
                  <a:gd name="T28" fmla="*/ 44 w 252"/>
                  <a:gd name="T29" fmla="*/ 95 h 255"/>
                  <a:gd name="T30" fmla="*/ 55 w 252"/>
                  <a:gd name="T31" fmla="*/ 80 h 255"/>
                  <a:gd name="T32" fmla="*/ 67 w 252"/>
                  <a:gd name="T33" fmla="*/ 65 h 255"/>
                  <a:gd name="T34" fmla="*/ 82 w 252"/>
                  <a:gd name="T35" fmla="*/ 51 h 255"/>
                  <a:gd name="T36" fmla="*/ 98 w 252"/>
                  <a:gd name="T37" fmla="*/ 39 h 255"/>
                  <a:gd name="T38" fmla="*/ 117 w 252"/>
                  <a:gd name="T39" fmla="*/ 28 h 255"/>
                  <a:gd name="T40" fmla="*/ 137 w 252"/>
                  <a:gd name="T41" fmla="*/ 19 h 255"/>
                  <a:gd name="T42" fmla="*/ 171 w 252"/>
                  <a:gd name="T43" fmla="*/ 10 h 255"/>
                  <a:gd name="T44" fmla="*/ 176 w 252"/>
                  <a:gd name="T45" fmla="*/ 9 h 255"/>
                  <a:gd name="T46" fmla="*/ 181 w 252"/>
                  <a:gd name="T47" fmla="*/ 8 h 255"/>
                  <a:gd name="T48" fmla="*/ 186 w 252"/>
                  <a:gd name="T49" fmla="*/ 7 h 255"/>
                  <a:gd name="T50" fmla="*/ 191 w 252"/>
                  <a:gd name="T51" fmla="*/ 6 h 255"/>
                  <a:gd name="T52" fmla="*/ 196 w 252"/>
                  <a:gd name="T53" fmla="*/ 5 h 255"/>
                  <a:gd name="T54" fmla="*/ 201 w 252"/>
                  <a:gd name="T55" fmla="*/ 5 h 255"/>
                  <a:gd name="T56" fmla="*/ 205 w 252"/>
                  <a:gd name="T57" fmla="*/ 4 h 255"/>
                  <a:gd name="T58" fmla="*/ 210 w 252"/>
                  <a:gd name="T59" fmla="*/ 3 h 255"/>
                  <a:gd name="T60" fmla="*/ 214 w 252"/>
                  <a:gd name="T61" fmla="*/ 3 h 255"/>
                  <a:gd name="T62" fmla="*/ 219 w 252"/>
                  <a:gd name="T63" fmla="*/ 2 h 255"/>
                  <a:gd name="T64" fmla="*/ 223 w 252"/>
                  <a:gd name="T65" fmla="*/ 2 h 255"/>
                  <a:gd name="T66" fmla="*/ 228 w 252"/>
                  <a:gd name="T67" fmla="*/ 1 h 255"/>
                  <a:gd name="T68" fmla="*/ 232 w 252"/>
                  <a:gd name="T69" fmla="*/ 1 h 255"/>
                  <a:gd name="T70" fmla="*/ 236 w 252"/>
                  <a:gd name="T71" fmla="*/ 1 h 255"/>
                  <a:gd name="T72" fmla="*/ 240 w 252"/>
                  <a:gd name="T73" fmla="*/ 1 h 255"/>
                  <a:gd name="T74" fmla="*/ 244 w 252"/>
                  <a:gd name="T75" fmla="*/ 1 h 255"/>
                  <a:gd name="T76" fmla="*/ 248 w 252"/>
                  <a:gd name="T77" fmla="*/ 0 h 255"/>
                  <a:gd name="T78" fmla="*/ 252 w 252"/>
                  <a:gd name="T79" fmla="*/ 0 h 255"/>
                  <a:gd name="T80" fmla="*/ 252 w 252"/>
                  <a:gd name="T81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2"/>
                      <a:pt x="250" y="1"/>
                      <a:pt x="248" y="1"/>
                    </a:cubicBezTo>
                    <a:cubicBezTo>
                      <a:pt x="28" y="3"/>
                      <a:pt x="4" y="177"/>
                      <a:pt x="4" y="251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8F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6" name="Freeform 332">
                <a:extLst>
                  <a:ext uri="{FF2B5EF4-FFF2-40B4-BE49-F238E27FC236}">
                    <a16:creationId xmlns:a16="http://schemas.microsoft.com/office/drawing/2014/main" id="{CEA9C95D-05A0-4396-98C6-42BCC185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51 w 252"/>
                  <a:gd name="T3" fmla="*/ 1 h 255"/>
                  <a:gd name="T4" fmla="*/ 68 w 252"/>
                  <a:gd name="T5" fmla="*/ 67 h 255"/>
                  <a:gd name="T6" fmla="*/ 4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1" y="1"/>
                      <a:pt x="251" y="1"/>
                    </a:cubicBezTo>
                    <a:cubicBezTo>
                      <a:pt x="133" y="1"/>
                      <a:pt x="84" y="51"/>
                      <a:pt x="68" y="67"/>
                    </a:cubicBezTo>
                    <a:cubicBezTo>
                      <a:pt x="30" y="105"/>
                      <a:pt x="4" y="181"/>
                      <a:pt x="4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1"/>
                      <a:pt x="252" y="1"/>
                    </a:cubicBezTo>
                  </a:path>
                </a:pathLst>
              </a:custGeom>
              <a:solidFill>
                <a:srgbClr val="8D15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7" name="Freeform 333">
                <a:extLst>
                  <a:ext uri="{FF2B5EF4-FFF2-40B4-BE49-F238E27FC236}">
                    <a16:creationId xmlns:a16="http://schemas.microsoft.com/office/drawing/2014/main" id="{53198EDE-5B5D-426D-81B0-9803210A5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8 h 255"/>
                  <a:gd name="T6" fmla="*/ 3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8" y="6"/>
                      <a:pt x="76" y="58"/>
                    </a:cubicBezTo>
                    <a:cubicBezTo>
                      <a:pt x="11" y="124"/>
                      <a:pt x="3" y="216"/>
                      <a:pt x="3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B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8" name="Freeform 334">
                <a:extLst>
                  <a:ext uri="{FF2B5EF4-FFF2-40B4-BE49-F238E27FC236}">
                    <a16:creationId xmlns:a16="http://schemas.microsoft.com/office/drawing/2014/main" id="{38063F43-BE72-4C5E-BCD2-5D141531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8 h 255"/>
                  <a:gd name="T6" fmla="*/ 3 w 252"/>
                  <a:gd name="T7" fmla="*/ 252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8" y="6"/>
                      <a:pt x="76" y="58"/>
                    </a:cubicBezTo>
                    <a:cubicBezTo>
                      <a:pt x="10" y="124"/>
                      <a:pt x="3" y="216"/>
                      <a:pt x="3" y="252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813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79" name="Freeform 335">
                <a:extLst>
                  <a:ext uri="{FF2B5EF4-FFF2-40B4-BE49-F238E27FC236}">
                    <a16:creationId xmlns:a16="http://schemas.microsoft.com/office/drawing/2014/main" id="{7C60B4B1-4FCE-48AA-8263-17C75D46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50 w 252"/>
                  <a:gd name="T3" fmla="*/ 1 h 255"/>
                  <a:gd name="T4" fmla="*/ 75 w 252"/>
                  <a:gd name="T5" fmla="*/ 58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2" y="1"/>
                      <a:pt x="251" y="1"/>
                      <a:pt x="250" y="1"/>
                    </a:cubicBezTo>
                    <a:cubicBezTo>
                      <a:pt x="222" y="1"/>
                      <a:pt x="128" y="5"/>
                      <a:pt x="75" y="58"/>
                    </a:cubicBezTo>
                    <a:cubicBezTo>
                      <a:pt x="10" y="124"/>
                      <a:pt x="2" y="216"/>
                      <a:pt x="2" y="253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612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0" name="Freeform 336">
                <a:extLst>
                  <a:ext uri="{FF2B5EF4-FFF2-40B4-BE49-F238E27FC236}">
                    <a16:creationId xmlns:a16="http://schemas.microsoft.com/office/drawing/2014/main" id="{CE55CDC9-E99B-4844-B549-C929BC8E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1 h 255"/>
                  <a:gd name="T2" fmla="*/ 248 w 252"/>
                  <a:gd name="T3" fmla="*/ 1 h 255"/>
                  <a:gd name="T4" fmla="*/ 76 w 252"/>
                  <a:gd name="T5" fmla="*/ 57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1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9" y="1"/>
                      <a:pt x="129" y="4"/>
                      <a:pt x="76" y="57"/>
                    </a:cubicBezTo>
                    <a:cubicBezTo>
                      <a:pt x="12" y="122"/>
                      <a:pt x="2" y="208"/>
                      <a:pt x="2" y="253"/>
                    </a:cubicBezTo>
                    <a:cubicBezTo>
                      <a:pt x="1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1"/>
                    </a:cubicBezTo>
                  </a:path>
                </a:pathLst>
              </a:custGeom>
              <a:solidFill>
                <a:srgbClr val="841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1" name="Freeform 337">
                <a:extLst>
                  <a:ext uri="{FF2B5EF4-FFF2-40B4-BE49-F238E27FC236}">
                    <a16:creationId xmlns:a16="http://schemas.microsoft.com/office/drawing/2014/main" id="{35B4D2E2-96D5-4BC0-91E0-7A7CC4F47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1 h 255"/>
                  <a:gd name="T4" fmla="*/ 75 w 252"/>
                  <a:gd name="T5" fmla="*/ 58 h 255"/>
                  <a:gd name="T6" fmla="*/ 2 w 252"/>
                  <a:gd name="T7" fmla="*/ 253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1"/>
                      <a:pt x="248" y="1"/>
                    </a:cubicBezTo>
                    <a:cubicBezTo>
                      <a:pt x="221" y="1"/>
                      <a:pt x="127" y="6"/>
                      <a:pt x="75" y="58"/>
                    </a:cubicBezTo>
                    <a:cubicBezTo>
                      <a:pt x="9" y="125"/>
                      <a:pt x="2" y="217"/>
                      <a:pt x="2" y="253"/>
                    </a:cubicBezTo>
                    <a:cubicBezTo>
                      <a:pt x="0" y="254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82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2" name="Freeform 338">
                <a:extLst>
                  <a:ext uri="{FF2B5EF4-FFF2-40B4-BE49-F238E27FC236}">
                    <a16:creationId xmlns:a16="http://schemas.microsoft.com/office/drawing/2014/main" id="{9E0E613D-9053-4C01-8565-16BDE5D5E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50 w 252"/>
                  <a:gd name="T3" fmla="*/ 0 h 255"/>
                  <a:gd name="T4" fmla="*/ 66 w 252"/>
                  <a:gd name="T5" fmla="*/ 67 h 255"/>
                  <a:gd name="T6" fmla="*/ 2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2" y="1"/>
                      <a:pt x="251" y="0"/>
                      <a:pt x="250" y="0"/>
                    </a:cubicBezTo>
                    <a:cubicBezTo>
                      <a:pt x="132" y="1"/>
                      <a:pt x="82" y="51"/>
                      <a:pt x="66" y="67"/>
                    </a:cubicBezTo>
                    <a:cubicBezTo>
                      <a:pt x="28" y="106"/>
                      <a:pt x="2" y="182"/>
                      <a:pt x="2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800F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3" name="Freeform 339">
                <a:extLst>
                  <a:ext uri="{FF2B5EF4-FFF2-40B4-BE49-F238E27FC236}">
                    <a16:creationId xmlns:a16="http://schemas.microsoft.com/office/drawing/2014/main" id="{95CBB5BB-96E7-4B3E-AAAF-ECC4841B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0 h 255"/>
                  <a:gd name="T4" fmla="*/ 74 w 252"/>
                  <a:gd name="T5" fmla="*/ 58 h 255"/>
                  <a:gd name="T6" fmla="*/ 1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221" y="1"/>
                      <a:pt x="127" y="5"/>
                      <a:pt x="74" y="58"/>
                    </a:cubicBezTo>
                    <a:cubicBezTo>
                      <a:pt x="8" y="125"/>
                      <a:pt x="1" y="217"/>
                      <a:pt x="1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D0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4" name="Freeform 340">
                <a:extLst>
                  <a:ext uri="{FF2B5EF4-FFF2-40B4-BE49-F238E27FC236}">
                    <a16:creationId xmlns:a16="http://schemas.microsoft.com/office/drawing/2014/main" id="{34D7BF72-CC87-4972-854A-24F38749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9"/>
              </a:xfrm>
              <a:custGeom>
                <a:avLst/>
                <a:gdLst>
                  <a:gd name="T0" fmla="*/ 252 w 252"/>
                  <a:gd name="T1" fmla="*/ 0 h 255"/>
                  <a:gd name="T2" fmla="*/ 248 w 252"/>
                  <a:gd name="T3" fmla="*/ 0 h 255"/>
                  <a:gd name="T4" fmla="*/ 66 w 252"/>
                  <a:gd name="T5" fmla="*/ 67 h 255"/>
                  <a:gd name="T6" fmla="*/ 1 w 252"/>
                  <a:gd name="T7" fmla="*/ 254 h 255"/>
                  <a:gd name="T8" fmla="*/ 0 w 252"/>
                  <a:gd name="T9" fmla="*/ 255 h 255"/>
                  <a:gd name="T10" fmla="*/ 0 w 252"/>
                  <a:gd name="T11" fmla="*/ 252 h 255"/>
                  <a:gd name="T12" fmla="*/ 0 w 252"/>
                  <a:gd name="T13" fmla="*/ 247 h 255"/>
                  <a:gd name="T14" fmla="*/ 0 w 252"/>
                  <a:gd name="T15" fmla="*/ 239 h 255"/>
                  <a:gd name="T16" fmla="*/ 1 w 252"/>
                  <a:gd name="T17" fmla="*/ 229 h 255"/>
                  <a:gd name="T18" fmla="*/ 2 w 252"/>
                  <a:gd name="T19" fmla="*/ 218 h 255"/>
                  <a:gd name="T20" fmla="*/ 10 w 252"/>
                  <a:gd name="T21" fmla="*/ 176 h 255"/>
                  <a:gd name="T22" fmla="*/ 14 w 252"/>
                  <a:gd name="T23" fmla="*/ 161 h 255"/>
                  <a:gd name="T24" fmla="*/ 20 w 252"/>
                  <a:gd name="T25" fmla="*/ 144 h 255"/>
                  <a:gd name="T26" fmla="*/ 26 w 252"/>
                  <a:gd name="T27" fmla="*/ 128 h 255"/>
                  <a:gd name="T28" fmla="*/ 34 w 252"/>
                  <a:gd name="T29" fmla="*/ 111 h 255"/>
                  <a:gd name="T30" fmla="*/ 44 w 252"/>
                  <a:gd name="T31" fmla="*/ 95 h 255"/>
                  <a:gd name="T32" fmla="*/ 55 w 252"/>
                  <a:gd name="T33" fmla="*/ 80 h 255"/>
                  <a:gd name="T34" fmla="*/ 67 w 252"/>
                  <a:gd name="T35" fmla="*/ 65 h 255"/>
                  <a:gd name="T36" fmla="*/ 82 w 252"/>
                  <a:gd name="T37" fmla="*/ 51 h 255"/>
                  <a:gd name="T38" fmla="*/ 98 w 252"/>
                  <a:gd name="T39" fmla="*/ 39 h 255"/>
                  <a:gd name="T40" fmla="*/ 117 w 252"/>
                  <a:gd name="T41" fmla="*/ 28 h 255"/>
                  <a:gd name="T42" fmla="*/ 137 w 252"/>
                  <a:gd name="T43" fmla="*/ 19 h 255"/>
                  <a:gd name="T44" fmla="*/ 171 w 252"/>
                  <a:gd name="T45" fmla="*/ 10 h 255"/>
                  <a:gd name="T46" fmla="*/ 176 w 252"/>
                  <a:gd name="T47" fmla="*/ 9 h 255"/>
                  <a:gd name="T48" fmla="*/ 181 w 252"/>
                  <a:gd name="T49" fmla="*/ 8 h 255"/>
                  <a:gd name="T50" fmla="*/ 186 w 252"/>
                  <a:gd name="T51" fmla="*/ 7 h 255"/>
                  <a:gd name="T52" fmla="*/ 191 w 252"/>
                  <a:gd name="T53" fmla="*/ 6 h 255"/>
                  <a:gd name="T54" fmla="*/ 196 w 252"/>
                  <a:gd name="T55" fmla="*/ 5 h 255"/>
                  <a:gd name="T56" fmla="*/ 201 w 252"/>
                  <a:gd name="T57" fmla="*/ 5 h 255"/>
                  <a:gd name="T58" fmla="*/ 205 w 252"/>
                  <a:gd name="T59" fmla="*/ 4 h 255"/>
                  <a:gd name="T60" fmla="*/ 210 w 252"/>
                  <a:gd name="T61" fmla="*/ 3 h 255"/>
                  <a:gd name="T62" fmla="*/ 214 w 252"/>
                  <a:gd name="T63" fmla="*/ 3 h 255"/>
                  <a:gd name="T64" fmla="*/ 219 w 252"/>
                  <a:gd name="T65" fmla="*/ 2 h 255"/>
                  <a:gd name="T66" fmla="*/ 223 w 252"/>
                  <a:gd name="T67" fmla="*/ 2 h 255"/>
                  <a:gd name="T68" fmla="*/ 228 w 252"/>
                  <a:gd name="T69" fmla="*/ 1 h 255"/>
                  <a:gd name="T70" fmla="*/ 232 w 252"/>
                  <a:gd name="T71" fmla="*/ 1 h 255"/>
                  <a:gd name="T72" fmla="*/ 236 w 252"/>
                  <a:gd name="T73" fmla="*/ 1 h 255"/>
                  <a:gd name="T74" fmla="*/ 240 w 252"/>
                  <a:gd name="T75" fmla="*/ 1 h 255"/>
                  <a:gd name="T76" fmla="*/ 244 w 252"/>
                  <a:gd name="T77" fmla="*/ 1 h 255"/>
                  <a:gd name="T78" fmla="*/ 248 w 252"/>
                  <a:gd name="T79" fmla="*/ 0 h 255"/>
                  <a:gd name="T80" fmla="*/ 252 w 252"/>
                  <a:gd name="T81" fmla="*/ 0 h 255"/>
                  <a:gd name="T82" fmla="*/ 252 w 252"/>
                  <a:gd name="T8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5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131" y="1"/>
                      <a:pt x="82" y="50"/>
                      <a:pt x="66" y="67"/>
                    </a:cubicBezTo>
                    <a:cubicBezTo>
                      <a:pt x="27" y="106"/>
                      <a:pt x="1" y="181"/>
                      <a:pt x="1" y="254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0" y="254"/>
                      <a:pt x="0" y="253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B0D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5" name="Freeform 341">
                <a:extLst>
                  <a:ext uri="{FF2B5EF4-FFF2-40B4-BE49-F238E27FC236}">
                    <a16:creationId xmlns:a16="http://schemas.microsoft.com/office/drawing/2014/main" id="{61D7161D-6C8B-4990-808C-8B3833C5B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0"/>
                <a:ext cx="346" cy="348"/>
              </a:xfrm>
              <a:custGeom>
                <a:avLst/>
                <a:gdLst>
                  <a:gd name="T0" fmla="*/ 252 w 252"/>
                  <a:gd name="T1" fmla="*/ 0 h 254"/>
                  <a:gd name="T2" fmla="*/ 248 w 252"/>
                  <a:gd name="T3" fmla="*/ 0 h 254"/>
                  <a:gd name="T4" fmla="*/ 74 w 252"/>
                  <a:gd name="T5" fmla="*/ 58 h 254"/>
                  <a:gd name="T6" fmla="*/ 1 w 252"/>
                  <a:gd name="T7" fmla="*/ 254 h 254"/>
                  <a:gd name="T8" fmla="*/ 0 w 252"/>
                  <a:gd name="T9" fmla="*/ 252 h 254"/>
                  <a:gd name="T10" fmla="*/ 0 w 252"/>
                  <a:gd name="T11" fmla="*/ 247 h 254"/>
                  <a:gd name="T12" fmla="*/ 0 w 252"/>
                  <a:gd name="T13" fmla="*/ 239 h 254"/>
                  <a:gd name="T14" fmla="*/ 1 w 252"/>
                  <a:gd name="T15" fmla="*/ 229 h 254"/>
                  <a:gd name="T16" fmla="*/ 2 w 252"/>
                  <a:gd name="T17" fmla="*/ 218 h 254"/>
                  <a:gd name="T18" fmla="*/ 10 w 252"/>
                  <a:gd name="T19" fmla="*/ 176 h 254"/>
                  <a:gd name="T20" fmla="*/ 14 w 252"/>
                  <a:gd name="T21" fmla="*/ 161 h 254"/>
                  <a:gd name="T22" fmla="*/ 20 w 252"/>
                  <a:gd name="T23" fmla="*/ 144 h 254"/>
                  <a:gd name="T24" fmla="*/ 26 w 252"/>
                  <a:gd name="T25" fmla="*/ 128 h 254"/>
                  <a:gd name="T26" fmla="*/ 34 w 252"/>
                  <a:gd name="T27" fmla="*/ 111 h 254"/>
                  <a:gd name="T28" fmla="*/ 44 w 252"/>
                  <a:gd name="T29" fmla="*/ 95 h 254"/>
                  <a:gd name="T30" fmla="*/ 55 w 252"/>
                  <a:gd name="T31" fmla="*/ 80 h 254"/>
                  <a:gd name="T32" fmla="*/ 67 w 252"/>
                  <a:gd name="T33" fmla="*/ 65 h 254"/>
                  <a:gd name="T34" fmla="*/ 82 w 252"/>
                  <a:gd name="T35" fmla="*/ 51 h 254"/>
                  <a:gd name="T36" fmla="*/ 98 w 252"/>
                  <a:gd name="T37" fmla="*/ 39 h 254"/>
                  <a:gd name="T38" fmla="*/ 117 w 252"/>
                  <a:gd name="T39" fmla="*/ 28 h 254"/>
                  <a:gd name="T40" fmla="*/ 137 w 252"/>
                  <a:gd name="T41" fmla="*/ 19 h 254"/>
                  <a:gd name="T42" fmla="*/ 171 w 252"/>
                  <a:gd name="T43" fmla="*/ 10 h 254"/>
                  <a:gd name="T44" fmla="*/ 176 w 252"/>
                  <a:gd name="T45" fmla="*/ 9 h 254"/>
                  <a:gd name="T46" fmla="*/ 181 w 252"/>
                  <a:gd name="T47" fmla="*/ 8 h 254"/>
                  <a:gd name="T48" fmla="*/ 186 w 252"/>
                  <a:gd name="T49" fmla="*/ 7 h 254"/>
                  <a:gd name="T50" fmla="*/ 191 w 252"/>
                  <a:gd name="T51" fmla="*/ 6 h 254"/>
                  <a:gd name="T52" fmla="*/ 196 w 252"/>
                  <a:gd name="T53" fmla="*/ 5 h 254"/>
                  <a:gd name="T54" fmla="*/ 201 w 252"/>
                  <a:gd name="T55" fmla="*/ 5 h 254"/>
                  <a:gd name="T56" fmla="*/ 205 w 252"/>
                  <a:gd name="T57" fmla="*/ 4 h 254"/>
                  <a:gd name="T58" fmla="*/ 210 w 252"/>
                  <a:gd name="T59" fmla="*/ 3 h 254"/>
                  <a:gd name="T60" fmla="*/ 214 w 252"/>
                  <a:gd name="T61" fmla="*/ 3 h 254"/>
                  <a:gd name="T62" fmla="*/ 219 w 252"/>
                  <a:gd name="T63" fmla="*/ 2 h 254"/>
                  <a:gd name="T64" fmla="*/ 223 w 252"/>
                  <a:gd name="T65" fmla="*/ 2 h 254"/>
                  <a:gd name="T66" fmla="*/ 228 w 252"/>
                  <a:gd name="T67" fmla="*/ 1 h 254"/>
                  <a:gd name="T68" fmla="*/ 232 w 252"/>
                  <a:gd name="T69" fmla="*/ 1 h 254"/>
                  <a:gd name="T70" fmla="*/ 236 w 252"/>
                  <a:gd name="T71" fmla="*/ 1 h 254"/>
                  <a:gd name="T72" fmla="*/ 240 w 252"/>
                  <a:gd name="T73" fmla="*/ 1 h 254"/>
                  <a:gd name="T74" fmla="*/ 244 w 252"/>
                  <a:gd name="T75" fmla="*/ 1 h 254"/>
                  <a:gd name="T76" fmla="*/ 248 w 252"/>
                  <a:gd name="T77" fmla="*/ 0 h 254"/>
                  <a:gd name="T78" fmla="*/ 252 w 252"/>
                  <a:gd name="T79" fmla="*/ 0 h 254"/>
                  <a:gd name="T80" fmla="*/ 252 w 252"/>
                  <a:gd name="T81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2" h="254">
                    <a:moveTo>
                      <a:pt x="252" y="0"/>
                    </a:moveTo>
                    <a:cubicBezTo>
                      <a:pt x="251" y="1"/>
                      <a:pt x="250" y="0"/>
                      <a:pt x="248" y="0"/>
                    </a:cubicBezTo>
                    <a:cubicBezTo>
                      <a:pt x="221" y="1"/>
                      <a:pt x="127" y="5"/>
                      <a:pt x="74" y="58"/>
                    </a:cubicBezTo>
                    <a:cubicBezTo>
                      <a:pt x="8" y="125"/>
                      <a:pt x="1" y="218"/>
                      <a:pt x="1" y="254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5" y="198"/>
                      <a:pt x="6" y="195"/>
                      <a:pt x="10" y="176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61" y="12"/>
                      <a:pt x="161" y="12"/>
                      <a:pt x="171" y="10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81" y="8"/>
                      <a:pt x="181" y="8"/>
                      <a:pt x="181" y="8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91" y="6"/>
                      <a:pt x="191" y="6"/>
                      <a:pt x="191" y="6"/>
                    </a:cubicBezTo>
                    <a:cubicBezTo>
                      <a:pt x="196" y="5"/>
                      <a:pt x="196" y="5"/>
                      <a:pt x="196" y="5"/>
                    </a:cubicBezTo>
                    <a:cubicBezTo>
                      <a:pt x="201" y="5"/>
                      <a:pt x="201" y="5"/>
                      <a:pt x="201" y="5"/>
                    </a:cubicBezTo>
                    <a:cubicBezTo>
                      <a:pt x="205" y="4"/>
                      <a:pt x="205" y="4"/>
                      <a:pt x="205" y="4"/>
                    </a:cubicBezTo>
                    <a:cubicBezTo>
                      <a:pt x="210" y="3"/>
                      <a:pt x="210" y="3"/>
                      <a:pt x="210" y="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9" y="2"/>
                      <a:pt x="219" y="2"/>
                      <a:pt x="219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40" y="1"/>
                      <a:pt x="240" y="1"/>
                      <a:pt x="240" y="1"/>
                    </a:cubicBezTo>
                    <a:cubicBezTo>
                      <a:pt x="244" y="1"/>
                      <a:pt x="244" y="1"/>
                      <a:pt x="244" y="1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52" y="0"/>
                      <a:pt x="252" y="0"/>
                      <a:pt x="252" y="0"/>
                    </a:cubicBezTo>
                  </a:path>
                </a:pathLst>
              </a:custGeom>
              <a:solidFill>
                <a:srgbClr val="790C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6" name="Freeform 342">
                <a:extLst>
                  <a:ext uri="{FF2B5EF4-FFF2-40B4-BE49-F238E27FC236}">
                    <a16:creationId xmlns:a16="http://schemas.microsoft.com/office/drawing/2014/main" id="{F88377D0-81A9-4F7A-B863-5C0A315B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187"/>
                <a:ext cx="270" cy="341"/>
              </a:xfrm>
              <a:custGeom>
                <a:avLst/>
                <a:gdLst>
                  <a:gd name="T0" fmla="*/ 188 w 197"/>
                  <a:gd name="T1" fmla="*/ 2 h 249"/>
                  <a:gd name="T2" fmla="*/ 1 w 197"/>
                  <a:gd name="T3" fmla="*/ 249 h 249"/>
                  <a:gd name="T4" fmla="*/ 0 w 197"/>
                  <a:gd name="T5" fmla="*/ 247 h 249"/>
                  <a:gd name="T6" fmla="*/ 0 w 197"/>
                  <a:gd name="T7" fmla="*/ 242 h 249"/>
                  <a:gd name="T8" fmla="*/ 0 w 197"/>
                  <a:gd name="T9" fmla="*/ 234 h 249"/>
                  <a:gd name="T10" fmla="*/ 1 w 197"/>
                  <a:gd name="T11" fmla="*/ 224 h 249"/>
                  <a:gd name="T12" fmla="*/ 2 w 197"/>
                  <a:gd name="T13" fmla="*/ 213 h 249"/>
                  <a:gd name="T14" fmla="*/ 10 w 197"/>
                  <a:gd name="T15" fmla="*/ 171 h 249"/>
                  <a:gd name="T16" fmla="*/ 14 w 197"/>
                  <a:gd name="T17" fmla="*/ 156 h 249"/>
                  <a:gd name="T18" fmla="*/ 20 w 197"/>
                  <a:gd name="T19" fmla="*/ 139 h 249"/>
                  <a:gd name="T20" fmla="*/ 26 w 197"/>
                  <a:gd name="T21" fmla="*/ 123 h 249"/>
                  <a:gd name="T22" fmla="*/ 34 w 197"/>
                  <a:gd name="T23" fmla="*/ 106 h 249"/>
                  <a:gd name="T24" fmla="*/ 44 w 197"/>
                  <a:gd name="T25" fmla="*/ 90 h 249"/>
                  <a:gd name="T26" fmla="*/ 55 w 197"/>
                  <a:gd name="T27" fmla="*/ 75 h 249"/>
                  <a:gd name="T28" fmla="*/ 67 w 197"/>
                  <a:gd name="T29" fmla="*/ 60 h 249"/>
                  <a:gd name="T30" fmla="*/ 82 w 197"/>
                  <a:gd name="T31" fmla="*/ 46 h 249"/>
                  <a:gd name="T32" fmla="*/ 98 w 197"/>
                  <a:gd name="T33" fmla="*/ 34 h 249"/>
                  <a:gd name="T34" fmla="*/ 117 w 197"/>
                  <a:gd name="T35" fmla="*/ 23 h 249"/>
                  <a:gd name="T36" fmla="*/ 137 w 197"/>
                  <a:gd name="T37" fmla="*/ 14 h 249"/>
                  <a:gd name="T38" fmla="*/ 171 w 197"/>
                  <a:gd name="T39" fmla="*/ 5 h 249"/>
                  <a:gd name="T40" fmla="*/ 176 w 197"/>
                  <a:gd name="T41" fmla="*/ 4 h 249"/>
                  <a:gd name="T42" fmla="*/ 181 w 197"/>
                  <a:gd name="T43" fmla="*/ 3 h 249"/>
                  <a:gd name="T44" fmla="*/ 186 w 197"/>
                  <a:gd name="T45" fmla="*/ 2 h 249"/>
                  <a:gd name="T46" fmla="*/ 191 w 197"/>
                  <a:gd name="T47" fmla="*/ 1 h 249"/>
                  <a:gd name="T48" fmla="*/ 196 w 197"/>
                  <a:gd name="T49" fmla="*/ 0 h 249"/>
                  <a:gd name="T50" fmla="*/ 197 w 197"/>
                  <a:gd name="T51" fmla="*/ 0 h 249"/>
                  <a:gd name="T52" fmla="*/ 192 w 197"/>
                  <a:gd name="T53" fmla="*/ 1 h 249"/>
                  <a:gd name="T54" fmla="*/ 188 w 197"/>
                  <a:gd name="T55" fmla="*/ 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249">
                    <a:moveTo>
                      <a:pt x="188" y="2"/>
                    </a:moveTo>
                    <a:cubicBezTo>
                      <a:pt x="18" y="32"/>
                      <a:pt x="0" y="185"/>
                      <a:pt x="1" y="249"/>
                    </a:cubicBezTo>
                    <a:cubicBezTo>
                      <a:pt x="0" y="247"/>
                      <a:pt x="0" y="247"/>
                      <a:pt x="0" y="247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34"/>
                      <a:pt x="0" y="234"/>
                      <a:pt x="0" y="234"/>
                    </a:cubicBezTo>
                    <a:cubicBezTo>
                      <a:pt x="1" y="224"/>
                      <a:pt x="1" y="224"/>
                      <a:pt x="1" y="224"/>
                    </a:cubicBezTo>
                    <a:cubicBezTo>
                      <a:pt x="2" y="213"/>
                      <a:pt x="2" y="213"/>
                      <a:pt x="2" y="213"/>
                    </a:cubicBezTo>
                    <a:cubicBezTo>
                      <a:pt x="5" y="193"/>
                      <a:pt x="6" y="190"/>
                      <a:pt x="10" y="171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37" y="14"/>
                      <a:pt x="137" y="14"/>
                      <a:pt x="137" y="14"/>
                    </a:cubicBezTo>
                    <a:cubicBezTo>
                      <a:pt x="161" y="7"/>
                      <a:pt x="161" y="7"/>
                      <a:pt x="171" y="5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81" y="3"/>
                      <a:pt x="181" y="3"/>
                      <a:pt x="181" y="3"/>
                    </a:cubicBezTo>
                    <a:cubicBezTo>
                      <a:pt x="186" y="2"/>
                      <a:pt x="186" y="2"/>
                      <a:pt x="186" y="2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192" y="1"/>
                      <a:pt x="192" y="1"/>
                      <a:pt x="192" y="1"/>
                    </a:cubicBezTo>
                    <a:cubicBezTo>
                      <a:pt x="191" y="1"/>
                      <a:pt x="189" y="1"/>
                      <a:pt x="188" y="2"/>
                    </a:cubicBezTo>
                  </a:path>
                </a:pathLst>
              </a:custGeom>
              <a:solidFill>
                <a:srgbClr val="770B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7" name="Freeform 343">
                <a:extLst>
                  <a:ext uri="{FF2B5EF4-FFF2-40B4-BE49-F238E27FC236}">
                    <a16:creationId xmlns:a16="http://schemas.microsoft.com/office/drawing/2014/main" id="{AC9F65D5-A280-4B79-B125-96421C46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06"/>
                <a:ext cx="190" cy="322"/>
              </a:xfrm>
              <a:custGeom>
                <a:avLst/>
                <a:gdLst>
                  <a:gd name="T0" fmla="*/ 126 w 138"/>
                  <a:gd name="T1" fmla="*/ 5 h 235"/>
                  <a:gd name="T2" fmla="*/ 0 w 138"/>
                  <a:gd name="T3" fmla="*/ 235 h 235"/>
                  <a:gd name="T4" fmla="*/ 0 w 138"/>
                  <a:gd name="T5" fmla="*/ 233 h 235"/>
                  <a:gd name="T6" fmla="*/ 0 w 138"/>
                  <a:gd name="T7" fmla="*/ 228 h 235"/>
                  <a:gd name="T8" fmla="*/ 0 w 138"/>
                  <a:gd name="T9" fmla="*/ 220 h 235"/>
                  <a:gd name="T10" fmla="*/ 1 w 138"/>
                  <a:gd name="T11" fmla="*/ 210 h 235"/>
                  <a:gd name="T12" fmla="*/ 2 w 138"/>
                  <a:gd name="T13" fmla="*/ 199 h 235"/>
                  <a:gd name="T14" fmla="*/ 10 w 138"/>
                  <a:gd name="T15" fmla="*/ 157 h 235"/>
                  <a:gd name="T16" fmla="*/ 14 w 138"/>
                  <a:gd name="T17" fmla="*/ 142 h 235"/>
                  <a:gd name="T18" fmla="*/ 20 w 138"/>
                  <a:gd name="T19" fmla="*/ 125 h 235"/>
                  <a:gd name="T20" fmla="*/ 26 w 138"/>
                  <a:gd name="T21" fmla="*/ 109 h 235"/>
                  <a:gd name="T22" fmla="*/ 34 w 138"/>
                  <a:gd name="T23" fmla="*/ 92 h 235"/>
                  <a:gd name="T24" fmla="*/ 44 w 138"/>
                  <a:gd name="T25" fmla="*/ 76 h 235"/>
                  <a:gd name="T26" fmla="*/ 55 w 138"/>
                  <a:gd name="T27" fmla="*/ 61 h 235"/>
                  <a:gd name="T28" fmla="*/ 67 w 138"/>
                  <a:gd name="T29" fmla="*/ 46 h 235"/>
                  <a:gd name="T30" fmla="*/ 82 w 138"/>
                  <a:gd name="T31" fmla="*/ 32 h 235"/>
                  <a:gd name="T32" fmla="*/ 98 w 138"/>
                  <a:gd name="T33" fmla="*/ 20 h 235"/>
                  <a:gd name="T34" fmla="*/ 117 w 138"/>
                  <a:gd name="T35" fmla="*/ 9 h 235"/>
                  <a:gd name="T36" fmla="*/ 137 w 138"/>
                  <a:gd name="T37" fmla="*/ 0 h 235"/>
                  <a:gd name="T38" fmla="*/ 138 w 138"/>
                  <a:gd name="T39" fmla="*/ 0 h 235"/>
                  <a:gd name="T40" fmla="*/ 126 w 138"/>
                  <a:gd name="T41" fmla="*/ 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8" h="235">
                    <a:moveTo>
                      <a:pt x="126" y="5"/>
                    </a:moveTo>
                    <a:cubicBezTo>
                      <a:pt x="6" y="60"/>
                      <a:pt x="0" y="207"/>
                      <a:pt x="0" y="235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" y="210"/>
                      <a:pt x="1" y="210"/>
                      <a:pt x="1" y="210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5" y="179"/>
                      <a:pt x="6" y="176"/>
                      <a:pt x="10" y="157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26" y="5"/>
                      <a:pt x="126" y="5"/>
                      <a:pt x="126" y="5"/>
                    </a:cubicBezTo>
                  </a:path>
                </a:pathLst>
              </a:custGeom>
              <a:solidFill>
                <a:srgbClr val="750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8" name="Freeform 344">
                <a:extLst>
                  <a:ext uri="{FF2B5EF4-FFF2-40B4-BE49-F238E27FC236}">
                    <a16:creationId xmlns:a16="http://schemas.microsoft.com/office/drawing/2014/main" id="{D3DA3472-30BD-4D0A-9DFE-BD470C90A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77 w 77"/>
                  <a:gd name="T1" fmla="*/ 5 h 32"/>
                  <a:gd name="T2" fmla="*/ 76 w 77"/>
                  <a:gd name="T3" fmla="*/ 18 h 32"/>
                  <a:gd name="T4" fmla="*/ 41 w 77"/>
                  <a:gd name="T5" fmla="*/ 32 h 32"/>
                  <a:gd name="T6" fmla="*/ 36 w 77"/>
                  <a:gd name="T7" fmla="*/ 32 h 32"/>
                  <a:gd name="T8" fmla="*/ 0 w 77"/>
                  <a:gd name="T9" fmla="*/ 11 h 32"/>
                  <a:gd name="T10" fmla="*/ 1 w 77"/>
                  <a:gd name="T11" fmla="*/ 0 h 32"/>
                  <a:gd name="T12" fmla="*/ 36 w 77"/>
                  <a:gd name="T13" fmla="*/ 24 h 32"/>
                  <a:gd name="T14" fmla="*/ 41 w 77"/>
                  <a:gd name="T15" fmla="*/ 24 h 32"/>
                  <a:gd name="T16" fmla="*/ 77 w 77"/>
                  <a:gd name="T17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32">
                    <a:moveTo>
                      <a:pt x="77" y="5"/>
                    </a:moveTo>
                    <a:cubicBezTo>
                      <a:pt x="76" y="12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  <a:cubicBezTo>
                      <a:pt x="13" y="16"/>
                      <a:pt x="24" y="22"/>
                      <a:pt x="36" y="24"/>
                    </a:cubicBezTo>
                    <a:cubicBezTo>
                      <a:pt x="38" y="24"/>
                      <a:pt x="39" y="24"/>
                      <a:pt x="41" y="24"/>
                    </a:cubicBezTo>
                    <a:cubicBezTo>
                      <a:pt x="52" y="24"/>
                      <a:pt x="62" y="19"/>
                      <a:pt x="7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89" name="Freeform 345">
                <a:extLst>
                  <a:ext uri="{FF2B5EF4-FFF2-40B4-BE49-F238E27FC236}">
                    <a16:creationId xmlns:a16="http://schemas.microsoft.com/office/drawing/2014/main" id="{01363738-6870-4840-A40F-0A5A5C0AF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1 w 77"/>
                  <a:gd name="T1" fmla="*/ 0 h 32"/>
                  <a:gd name="T2" fmla="*/ 39 w 77"/>
                  <a:gd name="T3" fmla="*/ 24 h 32"/>
                  <a:gd name="T4" fmla="*/ 77 w 77"/>
                  <a:gd name="T5" fmla="*/ 6 h 32"/>
                  <a:gd name="T6" fmla="*/ 76 w 77"/>
                  <a:gd name="T7" fmla="*/ 18 h 32"/>
                  <a:gd name="T8" fmla="*/ 41 w 77"/>
                  <a:gd name="T9" fmla="*/ 32 h 32"/>
                  <a:gd name="T10" fmla="*/ 36 w 77"/>
                  <a:gd name="T11" fmla="*/ 32 h 32"/>
                  <a:gd name="T12" fmla="*/ 0 w 77"/>
                  <a:gd name="T13" fmla="*/ 11 h 32"/>
                  <a:gd name="T14" fmla="*/ 1 w 7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32">
                    <a:moveTo>
                      <a:pt x="1" y="0"/>
                    </a:moveTo>
                    <a:cubicBezTo>
                      <a:pt x="17" y="20"/>
                      <a:pt x="27" y="23"/>
                      <a:pt x="39" y="24"/>
                    </a:cubicBezTo>
                    <a:cubicBezTo>
                      <a:pt x="52" y="25"/>
                      <a:pt x="60" y="19"/>
                      <a:pt x="77" y="6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0" name="Freeform 346">
                <a:extLst>
                  <a:ext uri="{FF2B5EF4-FFF2-40B4-BE49-F238E27FC236}">
                    <a16:creationId xmlns:a16="http://schemas.microsoft.com/office/drawing/2014/main" id="{EC6AF6F3-090D-4B34-A781-2A2175E4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44"/>
              </a:xfrm>
              <a:custGeom>
                <a:avLst/>
                <a:gdLst>
                  <a:gd name="T0" fmla="*/ 1 w 77"/>
                  <a:gd name="T1" fmla="*/ 0 h 32"/>
                  <a:gd name="T2" fmla="*/ 77 w 77"/>
                  <a:gd name="T3" fmla="*/ 7 h 32"/>
                  <a:gd name="T4" fmla="*/ 76 w 77"/>
                  <a:gd name="T5" fmla="*/ 18 h 32"/>
                  <a:gd name="T6" fmla="*/ 41 w 77"/>
                  <a:gd name="T7" fmla="*/ 32 h 32"/>
                  <a:gd name="T8" fmla="*/ 36 w 77"/>
                  <a:gd name="T9" fmla="*/ 32 h 32"/>
                  <a:gd name="T10" fmla="*/ 0 w 77"/>
                  <a:gd name="T11" fmla="*/ 11 h 32"/>
                  <a:gd name="T12" fmla="*/ 1 w 77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2">
                    <a:moveTo>
                      <a:pt x="1" y="0"/>
                    </a:moveTo>
                    <a:cubicBezTo>
                      <a:pt x="24" y="30"/>
                      <a:pt x="49" y="32"/>
                      <a:pt x="77" y="7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1" name="Freeform 347">
                <a:extLst>
                  <a:ext uri="{FF2B5EF4-FFF2-40B4-BE49-F238E27FC236}">
                    <a16:creationId xmlns:a16="http://schemas.microsoft.com/office/drawing/2014/main" id="{AC21D916-E44C-4995-8585-7103FDD1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52"/>
              </a:xfrm>
              <a:custGeom>
                <a:avLst/>
                <a:gdLst>
                  <a:gd name="T0" fmla="*/ 1 w 77"/>
                  <a:gd name="T1" fmla="*/ 0 h 38"/>
                  <a:gd name="T2" fmla="*/ 77 w 77"/>
                  <a:gd name="T3" fmla="*/ 7 h 38"/>
                  <a:gd name="T4" fmla="*/ 76 w 77"/>
                  <a:gd name="T5" fmla="*/ 18 h 38"/>
                  <a:gd name="T6" fmla="*/ 41 w 77"/>
                  <a:gd name="T7" fmla="*/ 32 h 38"/>
                  <a:gd name="T8" fmla="*/ 36 w 77"/>
                  <a:gd name="T9" fmla="*/ 32 h 38"/>
                  <a:gd name="T10" fmla="*/ 0 w 77"/>
                  <a:gd name="T11" fmla="*/ 11 h 38"/>
                  <a:gd name="T12" fmla="*/ 1 w 77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8">
                    <a:moveTo>
                      <a:pt x="1" y="0"/>
                    </a:moveTo>
                    <a:cubicBezTo>
                      <a:pt x="29" y="38"/>
                      <a:pt x="58" y="25"/>
                      <a:pt x="77" y="7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2" name="Freeform 348">
                <a:extLst>
                  <a:ext uri="{FF2B5EF4-FFF2-40B4-BE49-F238E27FC236}">
                    <a16:creationId xmlns:a16="http://schemas.microsoft.com/office/drawing/2014/main" id="{D531CDE7-26F3-4474-AF5B-CF8C20914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5" cy="55"/>
              </a:xfrm>
              <a:custGeom>
                <a:avLst/>
                <a:gdLst>
                  <a:gd name="T0" fmla="*/ 1 w 77"/>
                  <a:gd name="T1" fmla="*/ 0 h 40"/>
                  <a:gd name="T2" fmla="*/ 77 w 77"/>
                  <a:gd name="T3" fmla="*/ 8 h 40"/>
                  <a:gd name="T4" fmla="*/ 76 w 77"/>
                  <a:gd name="T5" fmla="*/ 18 h 40"/>
                  <a:gd name="T6" fmla="*/ 41 w 77"/>
                  <a:gd name="T7" fmla="*/ 32 h 40"/>
                  <a:gd name="T8" fmla="*/ 36 w 77"/>
                  <a:gd name="T9" fmla="*/ 32 h 40"/>
                  <a:gd name="T10" fmla="*/ 0 w 77"/>
                  <a:gd name="T11" fmla="*/ 11 h 40"/>
                  <a:gd name="T12" fmla="*/ 1 w 77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40">
                    <a:moveTo>
                      <a:pt x="1" y="0"/>
                    </a:moveTo>
                    <a:cubicBezTo>
                      <a:pt x="31" y="40"/>
                      <a:pt x="61" y="22"/>
                      <a:pt x="77" y="8"/>
                    </a:cubicBezTo>
                    <a:cubicBezTo>
                      <a:pt x="76" y="13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3" name="Freeform 349">
                <a:extLst>
                  <a:ext uri="{FF2B5EF4-FFF2-40B4-BE49-F238E27FC236}">
                    <a16:creationId xmlns:a16="http://schemas.microsoft.com/office/drawing/2014/main" id="{1D8D3617-8C20-4F40-9C49-C0F4AD8B8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4" cy="57"/>
              </a:xfrm>
              <a:custGeom>
                <a:avLst/>
                <a:gdLst>
                  <a:gd name="T0" fmla="*/ 1 w 76"/>
                  <a:gd name="T1" fmla="*/ 0 h 42"/>
                  <a:gd name="T2" fmla="*/ 76 w 76"/>
                  <a:gd name="T3" fmla="*/ 8 h 42"/>
                  <a:gd name="T4" fmla="*/ 76 w 76"/>
                  <a:gd name="T5" fmla="*/ 18 h 42"/>
                  <a:gd name="T6" fmla="*/ 41 w 76"/>
                  <a:gd name="T7" fmla="*/ 32 h 42"/>
                  <a:gd name="T8" fmla="*/ 36 w 76"/>
                  <a:gd name="T9" fmla="*/ 32 h 42"/>
                  <a:gd name="T10" fmla="*/ 0 w 76"/>
                  <a:gd name="T11" fmla="*/ 11 h 42"/>
                  <a:gd name="T12" fmla="*/ 1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1" y="0"/>
                    </a:moveTo>
                    <a:cubicBezTo>
                      <a:pt x="32" y="42"/>
                      <a:pt x="64" y="20"/>
                      <a:pt x="76" y="8"/>
                    </a:cubicBezTo>
                    <a:cubicBezTo>
                      <a:pt x="76" y="14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4" name="Freeform 350">
                <a:extLst>
                  <a:ext uri="{FF2B5EF4-FFF2-40B4-BE49-F238E27FC236}">
                    <a16:creationId xmlns:a16="http://schemas.microsoft.com/office/drawing/2014/main" id="{EAE3A027-5AAA-4A73-8ECC-2BF33E0ED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5"/>
                <a:ext cx="104" cy="60"/>
              </a:xfrm>
              <a:custGeom>
                <a:avLst/>
                <a:gdLst>
                  <a:gd name="T0" fmla="*/ 1 w 76"/>
                  <a:gd name="T1" fmla="*/ 0 h 44"/>
                  <a:gd name="T2" fmla="*/ 76 w 76"/>
                  <a:gd name="T3" fmla="*/ 8 h 44"/>
                  <a:gd name="T4" fmla="*/ 76 w 76"/>
                  <a:gd name="T5" fmla="*/ 18 h 44"/>
                  <a:gd name="T6" fmla="*/ 41 w 76"/>
                  <a:gd name="T7" fmla="*/ 32 h 44"/>
                  <a:gd name="T8" fmla="*/ 36 w 76"/>
                  <a:gd name="T9" fmla="*/ 32 h 44"/>
                  <a:gd name="T10" fmla="*/ 0 w 76"/>
                  <a:gd name="T11" fmla="*/ 11 h 44"/>
                  <a:gd name="T12" fmla="*/ 1 w 76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4">
                    <a:moveTo>
                      <a:pt x="1" y="0"/>
                    </a:moveTo>
                    <a:cubicBezTo>
                      <a:pt x="33" y="44"/>
                      <a:pt x="67" y="18"/>
                      <a:pt x="76" y="8"/>
                    </a:cubicBezTo>
                    <a:cubicBezTo>
                      <a:pt x="76" y="14"/>
                      <a:pt x="76" y="18"/>
                      <a:pt x="76" y="18"/>
                    </a:cubicBezTo>
                    <a:cubicBezTo>
                      <a:pt x="66" y="27"/>
                      <a:pt x="54" y="32"/>
                      <a:pt x="41" y="32"/>
                    </a:cubicBezTo>
                    <a:cubicBezTo>
                      <a:pt x="39" y="32"/>
                      <a:pt x="37" y="32"/>
                      <a:pt x="36" y="32"/>
                    </a:cubicBezTo>
                    <a:cubicBezTo>
                      <a:pt x="21" y="30"/>
                      <a:pt x="8" y="22"/>
                      <a:pt x="0" y="11"/>
                    </a:cubicBezTo>
                    <a:cubicBezTo>
                      <a:pt x="0" y="11"/>
                      <a:pt x="1" y="6"/>
                      <a:pt x="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5" name="Freeform 351">
                <a:extLst>
                  <a:ext uri="{FF2B5EF4-FFF2-40B4-BE49-F238E27FC236}">
                    <a16:creationId xmlns:a16="http://schemas.microsoft.com/office/drawing/2014/main" id="{0BA5299C-E654-4B51-933C-DE8DF623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59"/>
              </a:xfrm>
              <a:custGeom>
                <a:avLst/>
                <a:gdLst>
                  <a:gd name="T0" fmla="*/ 1 w 76"/>
                  <a:gd name="T1" fmla="*/ 0 h 43"/>
                  <a:gd name="T2" fmla="*/ 76 w 76"/>
                  <a:gd name="T3" fmla="*/ 8 h 43"/>
                  <a:gd name="T4" fmla="*/ 76 w 76"/>
                  <a:gd name="T5" fmla="*/ 17 h 43"/>
                  <a:gd name="T6" fmla="*/ 41 w 76"/>
                  <a:gd name="T7" fmla="*/ 31 h 43"/>
                  <a:gd name="T8" fmla="*/ 36 w 76"/>
                  <a:gd name="T9" fmla="*/ 31 h 43"/>
                  <a:gd name="T10" fmla="*/ 0 w 76"/>
                  <a:gd name="T11" fmla="*/ 10 h 43"/>
                  <a:gd name="T12" fmla="*/ 1 w 76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3">
                    <a:moveTo>
                      <a:pt x="1" y="0"/>
                    </a:moveTo>
                    <a:cubicBezTo>
                      <a:pt x="33" y="43"/>
                      <a:pt x="67" y="17"/>
                      <a:pt x="76" y="8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6" name="Freeform 352">
                <a:extLst>
                  <a:ext uri="{FF2B5EF4-FFF2-40B4-BE49-F238E27FC236}">
                    <a16:creationId xmlns:a16="http://schemas.microsoft.com/office/drawing/2014/main" id="{9F33E709-A82C-43E5-995C-EABAC6EAC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2"/>
              </a:xfrm>
              <a:custGeom>
                <a:avLst/>
                <a:gdLst>
                  <a:gd name="T0" fmla="*/ 1 w 76"/>
                  <a:gd name="T1" fmla="*/ 0 h 45"/>
                  <a:gd name="T2" fmla="*/ 76 w 76"/>
                  <a:gd name="T3" fmla="*/ 8 h 45"/>
                  <a:gd name="T4" fmla="*/ 76 w 76"/>
                  <a:gd name="T5" fmla="*/ 17 h 45"/>
                  <a:gd name="T6" fmla="*/ 41 w 76"/>
                  <a:gd name="T7" fmla="*/ 31 h 45"/>
                  <a:gd name="T8" fmla="*/ 36 w 76"/>
                  <a:gd name="T9" fmla="*/ 31 h 45"/>
                  <a:gd name="T10" fmla="*/ 0 w 76"/>
                  <a:gd name="T11" fmla="*/ 10 h 45"/>
                  <a:gd name="T12" fmla="*/ 1 w 76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5">
                    <a:moveTo>
                      <a:pt x="1" y="0"/>
                    </a:moveTo>
                    <a:cubicBezTo>
                      <a:pt x="34" y="45"/>
                      <a:pt x="70" y="15"/>
                      <a:pt x="76" y="8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7" name="Freeform 353">
                <a:extLst>
                  <a:ext uri="{FF2B5EF4-FFF2-40B4-BE49-F238E27FC236}">
                    <a16:creationId xmlns:a16="http://schemas.microsoft.com/office/drawing/2014/main" id="{B637E9F6-3943-422A-A46F-063527D7E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2"/>
              </a:xfrm>
              <a:custGeom>
                <a:avLst/>
                <a:gdLst>
                  <a:gd name="T0" fmla="*/ 1 w 76"/>
                  <a:gd name="T1" fmla="*/ 0 h 45"/>
                  <a:gd name="T2" fmla="*/ 76 w 76"/>
                  <a:gd name="T3" fmla="*/ 9 h 45"/>
                  <a:gd name="T4" fmla="*/ 76 w 76"/>
                  <a:gd name="T5" fmla="*/ 17 h 45"/>
                  <a:gd name="T6" fmla="*/ 41 w 76"/>
                  <a:gd name="T7" fmla="*/ 31 h 45"/>
                  <a:gd name="T8" fmla="*/ 36 w 76"/>
                  <a:gd name="T9" fmla="*/ 31 h 45"/>
                  <a:gd name="T10" fmla="*/ 0 w 76"/>
                  <a:gd name="T11" fmla="*/ 10 h 45"/>
                  <a:gd name="T12" fmla="*/ 1 w 76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5">
                    <a:moveTo>
                      <a:pt x="1" y="0"/>
                    </a:moveTo>
                    <a:cubicBezTo>
                      <a:pt x="34" y="45"/>
                      <a:pt x="70" y="15"/>
                      <a:pt x="76" y="9"/>
                    </a:cubicBezTo>
                    <a:cubicBezTo>
                      <a:pt x="76" y="13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8" name="Freeform 354">
                <a:extLst>
                  <a:ext uri="{FF2B5EF4-FFF2-40B4-BE49-F238E27FC236}">
                    <a16:creationId xmlns:a16="http://schemas.microsoft.com/office/drawing/2014/main" id="{20E8389E-BC8B-4222-9D1B-2713966B3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3"/>
              </a:xfrm>
              <a:custGeom>
                <a:avLst/>
                <a:gdLst>
                  <a:gd name="T0" fmla="*/ 1 w 76"/>
                  <a:gd name="T1" fmla="*/ 0 h 46"/>
                  <a:gd name="T2" fmla="*/ 76 w 76"/>
                  <a:gd name="T3" fmla="*/ 9 h 46"/>
                  <a:gd name="T4" fmla="*/ 76 w 76"/>
                  <a:gd name="T5" fmla="*/ 17 h 46"/>
                  <a:gd name="T6" fmla="*/ 41 w 76"/>
                  <a:gd name="T7" fmla="*/ 31 h 46"/>
                  <a:gd name="T8" fmla="*/ 36 w 76"/>
                  <a:gd name="T9" fmla="*/ 31 h 46"/>
                  <a:gd name="T10" fmla="*/ 0 w 76"/>
                  <a:gd name="T11" fmla="*/ 10 h 46"/>
                  <a:gd name="T12" fmla="*/ 1 w 7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6">
                    <a:moveTo>
                      <a:pt x="1" y="0"/>
                    </a:moveTo>
                    <a:cubicBezTo>
                      <a:pt x="35" y="46"/>
                      <a:pt x="72" y="13"/>
                      <a:pt x="76" y="9"/>
                    </a:cubicBezTo>
                    <a:cubicBezTo>
                      <a:pt x="76" y="14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99" name="Freeform 355">
                <a:extLst>
                  <a:ext uri="{FF2B5EF4-FFF2-40B4-BE49-F238E27FC236}">
                    <a16:creationId xmlns:a16="http://schemas.microsoft.com/office/drawing/2014/main" id="{0F960ACA-7062-4FDE-B544-EC69ADF04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6"/>
                <a:ext cx="104" cy="63"/>
              </a:xfrm>
              <a:custGeom>
                <a:avLst/>
                <a:gdLst>
                  <a:gd name="T0" fmla="*/ 1 w 76"/>
                  <a:gd name="T1" fmla="*/ 0 h 46"/>
                  <a:gd name="T2" fmla="*/ 76 w 76"/>
                  <a:gd name="T3" fmla="*/ 10 h 46"/>
                  <a:gd name="T4" fmla="*/ 76 w 76"/>
                  <a:gd name="T5" fmla="*/ 17 h 46"/>
                  <a:gd name="T6" fmla="*/ 41 w 76"/>
                  <a:gd name="T7" fmla="*/ 31 h 46"/>
                  <a:gd name="T8" fmla="*/ 36 w 76"/>
                  <a:gd name="T9" fmla="*/ 31 h 46"/>
                  <a:gd name="T10" fmla="*/ 0 w 76"/>
                  <a:gd name="T11" fmla="*/ 10 h 46"/>
                  <a:gd name="T12" fmla="*/ 1 w 7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6">
                    <a:moveTo>
                      <a:pt x="1" y="0"/>
                    </a:moveTo>
                    <a:cubicBezTo>
                      <a:pt x="35" y="46"/>
                      <a:pt x="72" y="14"/>
                      <a:pt x="76" y="10"/>
                    </a:cubicBezTo>
                    <a:cubicBezTo>
                      <a:pt x="76" y="14"/>
                      <a:pt x="76" y="17"/>
                      <a:pt x="76" y="17"/>
                    </a:cubicBezTo>
                    <a:cubicBezTo>
                      <a:pt x="66" y="26"/>
                      <a:pt x="54" y="31"/>
                      <a:pt x="41" y="31"/>
                    </a:cubicBezTo>
                    <a:cubicBezTo>
                      <a:pt x="39" y="31"/>
                      <a:pt x="37" y="31"/>
                      <a:pt x="36" y="31"/>
                    </a:cubicBezTo>
                    <a:cubicBezTo>
                      <a:pt x="21" y="29"/>
                      <a:pt x="8" y="21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0" name="Freeform 356">
                <a:extLst>
                  <a:ext uri="{FF2B5EF4-FFF2-40B4-BE49-F238E27FC236}">
                    <a16:creationId xmlns:a16="http://schemas.microsoft.com/office/drawing/2014/main" id="{17D6B22F-2993-4D9F-8725-A0992B3D5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64"/>
              </a:xfrm>
              <a:custGeom>
                <a:avLst/>
                <a:gdLst>
                  <a:gd name="T0" fmla="*/ 1 w 76"/>
                  <a:gd name="T1" fmla="*/ 0 h 47"/>
                  <a:gd name="T2" fmla="*/ 76 w 76"/>
                  <a:gd name="T3" fmla="*/ 9 h 47"/>
                  <a:gd name="T4" fmla="*/ 76 w 76"/>
                  <a:gd name="T5" fmla="*/ 16 h 47"/>
                  <a:gd name="T6" fmla="*/ 41 w 76"/>
                  <a:gd name="T7" fmla="*/ 30 h 47"/>
                  <a:gd name="T8" fmla="*/ 36 w 76"/>
                  <a:gd name="T9" fmla="*/ 30 h 47"/>
                  <a:gd name="T10" fmla="*/ 0 w 76"/>
                  <a:gd name="T11" fmla="*/ 9 h 47"/>
                  <a:gd name="T12" fmla="*/ 1 w 76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7">
                    <a:moveTo>
                      <a:pt x="1" y="0"/>
                    </a:moveTo>
                    <a:cubicBezTo>
                      <a:pt x="35" y="47"/>
                      <a:pt x="74" y="11"/>
                      <a:pt x="76" y="9"/>
                    </a:cubicBezTo>
                    <a:cubicBezTo>
                      <a:pt x="76" y="13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1" name="Freeform 357">
                <a:extLst>
                  <a:ext uri="{FF2B5EF4-FFF2-40B4-BE49-F238E27FC236}">
                    <a16:creationId xmlns:a16="http://schemas.microsoft.com/office/drawing/2014/main" id="{9DE1531C-7C4E-427C-852A-4CB2F1A71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52"/>
              </a:xfrm>
              <a:custGeom>
                <a:avLst/>
                <a:gdLst>
                  <a:gd name="T0" fmla="*/ 1 w 76"/>
                  <a:gd name="T1" fmla="*/ 0 h 38"/>
                  <a:gd name="T2" fmla="*/ 76 w 76"/>
                  <a:gd name="T3" fmla="*/ 10 h 38"/>
                  <a:gd name="T4" fmla="*/ 76 w 76"/>
                  <a:gd name="T5" fmla="*/ 16 h 38"/>
                  <a:gd name="T6" fmla="*/ 41 w 76"/>
                  <a:gd name="T7" fmla="*/ 30 h 38"/>
                  <a:gd name="T8" fmla="*/ 36 w 76"/>
                  <a:gd name="T9" fmla="*/ 30 h 38"/>
                  <a:gd name="T10" fmla="*/ 0 w 76"/>
                  <a:gd name="T11" fmla="*/ 9 h 38"/>
                  <a:gd name="T12" fmla="*/ 1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1" y="0"/>
                    </a:moveTo>
                    <a:cubicBezTo>
                      <a:pt x="29" y="38"/>
                      <a:pt x="62" y="23"/>
                      <a:pt x="76" y="10"/>
                    </a:cubicBezTo>
                    <a:cubicBezTo>
                      <a:pt x="76" y="13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2" name="Freeform 358">
                <a:extLst>
                  <a:ext uri="{FF2B5EF4-FFF2-40B4-BE49-F238E27FC236}">
                    <a16:creationId xmlns:a16="http://schemas.microsoft.com/office/drawing/2014/main" id="{635249D3-20B2-4D24-AF0C-7CB6F2CCF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8"/>
                <a:ext cx="104" cy="52"/>
              </a:xfrm>
              <a:custGeom>
                <a:avLst/>
                <a:gdLst>
                  <a:gd name="T0" fmla="*/ 1 w 76"/>
                  <a:gd name="T1" fmla="*/ 0 h 38"/>
                  <a:gd name="T2" fmla="*/ 76 w 76"/>
                  <a:gd name="T3" fmla="*/ 11 h 38"/>
                  <a:gd name="T4" fmla="*/ 76 w 76"/>
                  <a:gd name="T5" fmla="*/ 16 h 38"/>
                  <a:gd name="T6" fmla="*/ 41 w 76"/>
                  <a:gd name="T7" fmla="*/ 30 h 38"/>
                  <a:gd name="T8" fmla="*/ 36 w 76"/>
                  <a:gd name="T9" fmla="*/ 30 h 38"/>
                  <a:gd name="T10" fmla="*/ 0 w 76"/>
                  <a:gd name="T11" fmla="*/ 9 h 38"/>
                  <a:gd name="T12" fmla="*/ 1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1" y="0"/>
                    </a:moveTo>
                    <a:cubicBezTo>
                      <a:pt x="29" y="38"/>
                      <a:pt x="62" y="24"/>
                      <a:pt x="76" y="11"/>
                    </a:cubicBezTo>
                    <a:cubicBezTo>
                      <a:pt x="76" y="14"/>
                      <a:pt x="76" y="16"/>
                      <a:pt x="76" y="16"/>
                    </a:cubicBezTo>
                    <a:cubicBezTo>
                      <a:pt x="66" y="25"/>
                      <a:pt x="54" y="30"/>
                      <a:pt x="41" y="30"/>
                    </a:cubicBezTo>
                    <a:cubicBezTo>
                      <a:pt x="39" y="30"/>
                      <a:pt x="37" y="30"/>
                      <a:pt x="36" y="30"/>
                    </a:cubicBezTo>
                    <a:cubicBezTo>
                      <a:pt x="21" y="28"/>
                      <a:pt x="8" y="20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3" name="Freeform 359">
                <a:extLst>
                  <a:ext uri="{FF2B5EF4-FFF2-40B4-BE49-F238E27FC236}">
                    <a16:creationId xmlns:a16="http://schemas.microsoft.com/office/drawing/2014/main" id="{054A97F4-2E2C-4111-9787-BE6CB2458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9"/>
                <a:ext cx="104" cy="53"/>
              </a:xfrm>
              <a:custGeom>
                <a:avLst/>
                <a:gdLst>
                  <a:gd name="T0" fmla="*/ 1 w 76"/>
                  <a:gd name="T1" fmla="*/ 0 h 39"/>
                  <a:gd name="T2" fmla="*/ 76 w 76"/>
                  <a:gd name="T3" fmla="*/ 10 h 39"/>
                  <a:gd name="T4" fmla="*/ 76 w 76"/>
                  <a:gd name="T5" fmla="*/ 15 h 39"/>
                  <a:gd name="T6" fmla="*/ 41 w 76"/>
                  <a:gd name="T7" fmla="*/ 29 h 39"/>
                  <a:gd name="T8" fmla="*/ 36 w 76"/>
                  <a:gd name="T9" fmla="*/ 29 h 39"/>
                  <a:gd name="T10" fmla="*/ 0 w 76"/>
                  <a:gd name="T11" fmla="*/ 8 h 39"/>
                  <a:gd name="T12" fmla="*/ 1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1" y="0"/>
                    </a:moveTo>
                    <a:cubicBezTo>
                      <a:pt x="30" y="39"/>
                      <a:pt x="65" y="21"/>
                      <a:pt x="76" y="10"/>
                    </a:cubicBezTo>
                    <a:cubicBezTo>
                      <a:pt x="76" y="13"/>
                      <a:pt x="76" y="15"/>
                      <a:pt x="76" y="15"/>
                    </a:cubicBezTo>
                    <a:cubicBezTo>
                      <a:pt x="66" y="24"/>
                      <a:pt x="54" y="29"/>
                      <a:pt x="41" y="29"/>
                    </a:cubicBezTo>
                    <a:cubicBezTo>
                      <a:pt x="39" y="29"/>
                      <a:pt x="37" y="29"/>
                      <a:pt x="36" y="29"/>
                    </a:cubicBezTo>
                    <a:cubicBezTo>
                      <a:pt x="21" y="27"/>
                      <a:pt x="8" y="19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4" name="Freeform 360">
                <a:extLst>
                  <a:ext uri="{FF2B5EF4-FFF2-40B4-BE49-F238E27FC236}">
                    <a16:creationId xmlns:a16="http://schemas.microsoft.com/office/drawing/2014/main" id="{223B3F57-A3A6-4521-9F48-8A84B29E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89"/>
                <a:ext cx="104" cy="48"/>
              </a:xfrm>
              <a:custGeom>
                <a:avLst/>
                <a:gdLst>
                  <a:gd name="T0" fmla="*/ 1 w 76"/>
                  <a:gd name="T1" fmla="*/ 0 h 35"/>
                  <a:gd name="T2" fmla="*/ 76 w 76"/>
                  <a:gd name="T3" fmla="*/ 11 h 35"/>
                  <a:gd name="T4" fmla="*/ 76 w 76"/>
                  <a:gd name="T5" fmla="*/ 15 h 35"/>
                  <a:gd name="T6" fmla="*/ 41 w 76"/>
                  <a:gd name="T7" fmla="*/ 29 h 35"/>
                  <a:gd name="T8" fmla="*/ 36 w 76"/>
                  <a:gd name="T9" fmla="*/ 29 h 35"/>
                  <a:gd name="T10" fmla="*/ 0 w 76"/>
                  <a:gd name="T11" fmla="*/ 8 h 35"/>
                  <a:gd name="T12" fmla="*/ 1 w 7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5">
                    <a:moveTo>
                      <a:pt x="1" y="0"/>
                    </a:moveTo>
                    <a:cubicBezTo>
                      <a:pt x="26" y="35"/>
                      <a:pt x="60" y="25"/>
                      <a:pt x="76" y="11"/>
                    </a:cubicBezTo>
                    <a:cubicBezTo>
                      <a:pt x="76" y="13"/>
                      <a:pt x="76" y="15"/>
                      <a:pt x="76" y="15"/>
                    </a:cubicBezTo>
                    <a:cubicBezTo>
                      <a:pt x="66" y="24"/>
                      <a:pt x="54" y="29"/>
                      <a:pt x="41" y="29"/>
                    </a:cubicBezTo>
                    <a:cubicBezTo>
                      <a:pt x="39" y="29"/>
                      <a:pt x="37" y="29"/>
                      <a:pt x="36" y="29"/>
                    </a:cubicBezTo>
                    <a:cubicBezTo>
                      <a:pt x="21" y="27"/>
                      <a:pt x="8" y="19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5" name="Freeform 361">
                <a:extLst>
                  <a:ext uri="{FF2B5EF4-FFF2-40B4-BE49-F238E27FC236}">
                    <a16:creationId xmlns:a16="http://schemas.microsoft.com/office/drawing/2014/main" id="{0AC4E88A-35B5-4065-B53C-7E54249C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48"/>
              </a:xfrm>
              <a:custGeom>
                <a:avLst/>
                <a:gdLst>
                  <a:gd name="T0" fmla="*/ 1 w 76"/>
                  <a:gd name="T1" fmla="*/ 0 h 35"/>
                  <a:gd name="T2" fmla="*/ 76 w 76"/>
                  <a:gd name="T3" fmla="*/ 10 h 35"/>
                  <a:gd name="T4" fmla="*/ 76 w 76"/>
                  <a:gd name="T5" fmla="*/ 14 h 35"/>
                  <a:gd name="T6" fmla="*/ 41 w 76"/>
                  <a:gd name="T7" fmla="*/ 28 h 35"/>
                  <a:gd name="T8" fmla="*/ 36 w 76"/>
                  <a:gd name="T9" fmla="*/ 28 h 35"/>
                  <a:gd name="T10" fmla="*/ 0 w 76"/>
                  <a:gd name="T11" fmla="*/ 7 h 35"/>
                  <a:gd name="T12" fmla="*/ 1 w 7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5">
                    <a:moveTo>
                      <a:pt x="1" y="0"/>
                    </a:moveTo>
                    <a:cubicBezTo>
                      <a:pt x="26" y="35"/>
                      <a:pt x="60" y="25"/>
                      <a:pt x="76" y="10"/>
                    </a:cubicBezTo>
                    <a:cubicBezTo>
                      <a:pt x="76" y="12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6" name="Freeform 362">
                <a:extLst>
                  <a:ext uri="{FF2B5EF4-FFF2-40B4-BE49-F238E27FC236}">
                    <a16:creationId xmlns:a16="http://schemas.microsoft.com/office/drawing/2014/main" id="{E53D66D6-82E6-4CCD-8B02-4A512D62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51"/>
              </a:xfrm>
              <a:custGeom>
                <a:avLst/>
                <a:gdLst>
                  <a:gd name="T0" fmla="*/ 1 w 76"/>
                  <a:gd name="T1" fmla="*/ 0 h 37"/>
                  <a:gd name="T2" fmla="*/ 76 w 76"/>
                  <a:gd name="T3" fmla="*/ 11 h 37"/>
                  <a:gd name="T4" fmla="*/ 76 w 76"/>
                  <a:gd name="T5" fmla="*/ 14 h 37"/>
                  <a:gd name="T6" fmla="*/ 41 w 76"/>
                  <a:gd name="T7" fmla="*/ 28 h 37"/>
                  <a:gd name="T8" fmla="*/ 36 w 76"/>
                  <a:gd name="T9" fmla="*/ 28 h 37"/>
                  <a:gd name="T10" fmla="*/ 0 w 76"/>
                  <a:gd name="T11" fmla="*/ 7 h 37"/>
                  <a:gd name="T12" fmla="*/ 1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1" y="0"/>
                    </a:moveTo>
                    <a:cubicBezTo>
                      <a:pt x="27" y="37"/>
                      <a:pt x="63" y="23"/>
                      <a:pt x="76" y="11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7" name="Freeform 363">
                <a:extLst>
                  <a:ext uri="{FF2B5EF4-FFF2-40B4-BE49-F238E27FC236}">
                    <a16:creationId xmlns:a16="http://schemas.microsoft.com/office/drawing/2014/main" id="{073829E1-09F5-4118-AF23-208B399D8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0"/>
                <a:ext cx="104" cy="47"/>
              </a:xfrm>
              <a:custGeom>
                <a:avLst/>
                <a:gdLst>
                  <a:gd name="T0" fmla="*/ 1 w 76"/>
                  <a:gd name="T1" fmla="*/ 0 h 34"/>
                  <a:gd name="T2" fmla="*/ 76 w 76"/>
                  <a:gd name="T3" fmla="*/ 11 h 34"/>
                  <a:gd name="T4" fmla="*/ 76 w 76"/>
                  <a:gd name="T5" fmla="*/ 14 h 34"/>
                  <a:gd name="T6" fmla="*/ 41 w 76"/>
                  <a:gd name="T7" fmla="*/ 28 h 34"/>
                  <a:gd name="T8" fmla="*/ 36 w 76"/>
                  <a:gd name="T9" fmla="*/ 28 h 34"/>
                  <a:gd name="T10" fmla="*/ 0 w 76"/>
                  <a:gd name="T11" fmla="*/ 7 h 34"/>
                  <a:gd name="T12" fmla="*/ 1 w 7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4">
                    <a:moveTo>
                      <a:pt x="1" y="0"/>
                    </a:moveTo>
                    <a:cubicBezTo>
                      <a:pt x="25" y="34"/>
                      <a:pt x="59" y="27"/>
                      <a:pt x="76" y="11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66" y="23"/>
                      <a:pt x="54" y="28"/>
                      <a:pt x="41" y="28"/>
                    </a:cubicBezTo>
                    <a:cubicBezTo>
                      <a:pt x="39" y="28"/>
                      <a:pt x="37" y="28"/>
                      <a:pt x="36" y="28"/>
                    </a:cubicBezTo>
                    <a:cubicBezTo>
                      <a:pt x="21" y="26"/>
                      <a:pt x="8" y="18"/>
                      <a:pt x="0" y="7"/>
                    </a:cubicBezTo>
                    <a:cubicBezTo>
                      <a:pt x="0" y="7"/>
                      <a:pt x="0" y="4"/>
                      <a:pt x="1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8" name="Freeform 364">
                <a:extLst>
                  <a:ext uri="{FF2B5EF4-FFF2-40B4-BE49-F238E27FC236}">
                    <a16:creationId xmlns:a16="http://schemas.microsoft.com/office/drawing/2014/main" id="{FFDE8D46-938A-4058-8148-0E57D3458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2"/>
                <a:ext cx="104" cy="45"/>
              </a:xfrm>
              <a:custGeom>
                <a:avLst/>
                <a:gdLst>
                  <a:gd name="T0" fmla="*/ 1 w 76"/>
                  <a:gd name="T1" fmla="*/ 0 h 33"/>
                  <a:gd name="T2" fmla="*/ 76 w 76"/>
                  <a:gd name="T3" fmla="*/ 10 h 33"/>
                  <a:gd name="T4" fmla="*/ 76 w 76"/>
                  <a:gd name="T5" fmla="*/ 13 h 33"/>
                  <a:gd name="T6" fmla="*/ 41 w 76"/>
                  <a:gd name="T7" fmla="*/ 27 h 33"/>
                  <a:gd name="T8" fmla="*/ 36 w 76"/>
                  <a:gd name="T9" fmla="*/ 27 h 33"/>
                  <a:gd name="T10" fmla="*/ 0 w 76"/>
                  <a:gd name="T11" fmla="*/ 6 h 33"/>
                  <a:gd name="T12" fmla="*/ 1 w 7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3">
                    <a:moveTo>
                      <a:pt x="1" y="0"/>
                    </a:moveTo>
                    <a:cubicBezTo>
                      <a:pt x="24" y="33"/>
                      <a:pt x="59" y="26"/>
                      <a:pt x="76" y="10"/>
                    </a:cubicBezTo>
                    <a:cubicBezTo>
                      <a:pt x="76" y="12"/>
                      <a:pt x="76" y="13"/>
                      <a:pt x="76" y="13"/>
                    </a:cubicBezTo>
                    <a:cubicBezTo>
                      <a:pt x="66" y="22"/>
                      <a:pt x="54" y="27"/>
                      <a:pt x="41" y="27"/>
                    </a:cubicBezTo>
                    <a:cubicBezTo>
                      <a:pt x="39" y="27"/>
                      <a:pt x="37" y="27"/>
                      <a:pt x="36" y="27"/>
                    </a:cubicBezTo>
                    <a:cubicBezTo>
                      <a:pt x="21" y="25"/>
                      <a:pt x="8" y="17"/>
                      <a:pt x="0" y="6"/>
                    </a:cubicBezTo>
                    <a:cubicBezTo>
                      <a:pt x="0" y="6"/>
                      <a:pt x="0" y="4"/>
                      <a:pt x="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09" name="Freeform 365">
                <a:extLst>
                  <a:ext uri="{FF2B5EF4-FFF2-40B4-BE49-F238E27FC236}">
                    <a16:creationId xmlns:a16="http://schemas.microsoft.com/office/drawing/2014/main" id="{03909538-404A-4CCD-A55C-8C13CC9E4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2"/>
                <a:ext cx="104" cy="46"/>
              </a:xfrm>
              <a:custGeom>
                <a:avLst/>
                <a:gdLst>
                  <a:gd name="T0" fmla="*/ 1 w 76"/>
                  <a:gd name="T1" fmla="*/ 0 h 34"/>
                  <a:gd name="T2" fmla="*/ 76 w 76"/>
                  <a:gd name="T3" fmla="*/ 11 h 34"/>
                  <a:gd name="T4" fmla="*/ 76 w 76"/>
                  <a:gd name="T5" fmla="*/ 13 h 34"/>
                  <a:gd name="T6" fmla="*/ 41 w 76"/>
                  <a:gd name="T7" fmla="*/ 27 h 34"/>
                  <a:gd name="T8" fmla="*/ 36 w 76"/>
                  <a:gd name="T9" fmla="*/ 27 h 34"/>
                  <a:gd name="T10" fmla="*/ 0 w 76"/>
                  <a:gd name="T11" fmla="*/ 6 h 34"/>
                  <a:gd name="T12" fmla="*/ 1 w 76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4">
                    <a:moveTo>
                      <a:pt x="1" y="0"/>
                    </a:moveTo>
                    <a:cubicBezTo>
                      <a:pt x="24" y="34"/>
                      <a:pt x="59" y="26"/>
                      <a:pt x="76" y="11"/>
                    </a:cubicBezTo>
                    <a:cubicBezTo>
                      <a:pt x="76" y="12"/>
                      <a:pt x="76" y="13"/>
                      <a:pt x="76" y="13"/>
                    </a:cubicBezTo>
                    <a:cubicBezTo>
                      <a:pt x="66" y="22"/>
                      <a:pt x="54" y="27"/>
                      <a:pt x="41" y="27"/>
                    </a:cubicBezTo>
                    <a:cubicBezTo>
                      <a:pt x="39" y="27"/>
                      <a:pt x="37" y="27"/>
                      <a:pt x="36" y="27"/>
                    </a:cubicBezTo>
                    <a:cubicBezTo>
                      <a:pt x="21" y="25"/>
                      <a:pt x="8" y="17"/>
                      <a:pt x="0" y="6"/>
                    </a:cubicBezTo>
                    <a:cubicBezTo>
                      <a:pt x="0" y="6"/>
                      <a:pt x="0" y="4"/>
                      <a:pt x="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0" name="Freeform 366">
                <a:extLst>
                  <a:ext uri="{FF2B5EF4-FFF2-40B4-BE49-F238E27FC236}">
                    <a16:creationId xmlns:a16="http://schemas.microsoft.com/office/drawing/2014/main" id="{DA1DAF54-4703-4B0F-968D-AD882670E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3"/>
                <a:ext cx="104" cy="44"/>
              </a:xfrm>
              <a:custGeom>
                <a:avLst/>
                <a:gdLst>
                  <a:gd name="T0" fmla="*/ 1 w 76"/>
                  <a:gd name="T1" fmla="*/ 0 h 32"/>
                  <a:gd name="T2" fmla="*/ 76 w 76"/>
                  <a:gd name="T3" fmla="*/ 10 h 32"/>
                  <a:gd name="T4" fmla="*/ 76 w 76"/>
                  <a:gd name="T5" fmla="*/ 12 h 32"/>
                  <a:gd name="T6" fmla="*/ 41 w 76"/>
                  <a:gd name="T7" fmla="*/ 26 h 32"/>
                  <a:gd name="T8" fmla="*/ 36 w 76"/>
                  <a:gd name="T9" fmla="*/ 26 h 32"/>
                  <a:gd name="T10" fmla="*/ 0 w 76"/>
                  <a:gd name="T11" fmla="*/ 5 h 32"/>
                  <a:gd name="T12" fmla="*/ 1 w 76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2">
                    <a:moveTo>
                      <a:pt x="1" y="0"/>
                    </a:moveTo>
                    <a:cubicBezTo>
                      <a:pt x="23" y="32"/>
                      <a:pt x="59" y="26"/>
                      <a:pt x="76" y="10"/>
                    </a:cubicBezTo>
                    <a:cubicBezTo>
                      <a:pt x="76" y="11"/>
                      <a:pt x="76" y="12"/>
                      <a:pt x="76" y="12"/>
                    </a:cubicBezTo>
                    <a:cubicBezTo>
                      <a:pt x="66" y="21"/>
                      <a:pt x="54" y="26"/>
                      <a:pt x="41" y="26"/>
                    </a:cubicBezTo>
                    <a:cubicBezTo>
                      <a:pt x="39" y="26"/>
                      <a:pt x="37" y="26"/>
                      <a:pt x="36" y="26"/>
                    </a:cubicBezTo>
                    <a:cubicBezTo>
                      <a:pt x="21" y="24"/>
                      <a:pt x="8" y="16"/>
                      <a:pt x="0" y="5"/>
                    </a:cubicBez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1" name="Freeform 367">
                <a:extLst>
                  <a:ext uri="{FF2B5EF4-FFF2-40B4-BE49-F238E27FC236}">
                    <a16:creationId xmlns:a16="http://schemas.microsoft.com/office/drawing/2014/main" id="{A0A8DF36-077E-4756-87E4-DD67BE6F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3"/>
                <a:ext cx="104" cy="44"/>
              </a:xfrm>
              <a:custGeom>
                <a:avLst/>
                <a:gdLst>
                  <a:gd name="T0" fmla="*/ 1 w 76"/>
                  <a:gd name="T1" fmla="*/ 0 h 32"/>
                  <a:gd name="T2" fmla="*/ 76 w 76"/>
                  <a:gd name="T3" fmla="*/ 11 h 32"/>
                  <a:gd name="T4" fmla="*/ 76 w 76"/>
                  <a:gd name="T5" fmla="*/ 12 h 32"/>
                  <a:gd name="T6" fmla="*/ 41 w 76"/>
                  <a:gd name="T7" fmla="*/ 26 h 32"/>
                  <a:gd name="T8" fmla="*/ 36 w 76"/>
                  <a:gd name="T9" fmla="*/ 26 h 32"/>
                  <a:gd name="T10" fmla="*/ 0 w 76"/>
                  <a:gd name="T11" fmla="*/ 5 h 32"/>
                  <a:gd name="T12" fmla="*/ 1 w 76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2">
                    <a:moveTo>
                      <a:pt x="1" y="0"/>
                    </a:moveTo>
                    <a:cubicBezTo>
                      <a:pt x="23" y="32"/>
                      <a:pt x="58" y="27"/>
                      <a:pt x="76" y="11"/>
                    </a:cubicBezTo>
                    <a:cubicBezTo>
                      <a:pt x="76" y="11"/>
                      <a:pt x="76" y="12"/>
                      <a:pt x="76" y="12"/>
                    </a:cubicBezTo>
                    <a:cubicBezTo>
                      <a:pt x="66" y="21"/>
                      <a:pt x="54" y="26"/>
                      <a:pt x="41" y="26"/>
                    </a:cubicBezTo>
                    <a:cubicBezTo>
                      <a:pt x="39" y="26"/>
                      <a:pt x="37" y="26"/>
                      <a:pt x="36" y="26"/>
                    </a:cubicBezTo>
                    <a:cubicBezTo>
                      <a:pt x="21" y="24"/>
                      <a:pt x="8" y="16"/>
                      <a:pt x="0" y="5"/>
                    </a:cubicBez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2" name="Freeform 368">
                <a:extLst>
                  <a:ext uri="{FF2B5EF4-FFF2-40B4-BE49-F238E27FC236}">
                    <a16:creationId xmlns:a16="http://schemas.microsoft.com/office/drawing/2014/main" id="{0A1339EB-82BF-4B58-9DDB-F9A97A94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5"/>
                <a:ext cx="104" cy="39"/>
              </a:xfrm>
              <a:custGeom>
                <a:avLst/>
                <a:gdLst>
                  <a:gd name="T0" fmla="*/ 1 w 76"/>
                  <a:gd name="T1" fmla="*/ 0 h 29"/>
                  <a:gd name="T2" fmla="*/ 1 w 76"/>
                  <a:gd name="T3" fmla="*/ 0 h 29"/>
                  <a:gd name="T4" fmla="*/ 76 w 76"/>
                  <a:gd name="T5" fmla="*/ 10 h 29"/>
                  <a:gd name="T6" fmla="*/ 76 w 76"/>
                  <a:gd name="T7" fmla="*/ 11 h 29"/>
                  <a:gd name="T8" fmla="*/ 41 w 76"/>
                  <a:gd name="T9" fmla="*/ 25 h 29"/>
                  <a:gd name="T10" fmla="*/ 36 w 76"/>
                  <a:gd name="T11" fmla="*/ 25 h 29"/>
                  <a:gd name="T12" fmla="*/ 0 w 76"/>
                  <a:gd name="T13" fmla="*/ 4 h 29"/>
                  <a:gd name="T14" fmla="*/ 1 w 76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2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1" y="29"/>
                      <a:pt x="56" y="28"/>
                      <a:pt x="76" y="10"/>
                    </a:cubicBezTo>
                    <a:cubicBezTo>
                      <a:pt x="76" y="10"/>
                      <a:pt x="76" y="11"/>
                      <a:pt x="76" y="11"/>
                    </a:cubicBezTo>
                    <a:cubicBezTo>
                      <a:pt x="66" y="20"/>
                      <a:pt x="54" y="25"/>
                      <a:pt x="41" y="25"/>
                    </a:cubicBezTo>
                    <a:cubicBezTo>
                      <a:pt x="39" y="25"/>
                      <a:pt x="37" y="25"/>
                      <a:pt x="36" y="25"/>
                    </a:cubicBezTo>
                    <a:cubicBezTo>
                      <a:pt x="21" y="23"/>
                      <a:pt x="8" y="15"/>
                      <a:pt x="0" y="4"/>
                    </a:cubicBezTo>
                    <a:cubicBezTo>
                      <a:pt x="0" y="4"/>
                      <a:pt x="0" y="3"/>
                      <a:pt x="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3" name="Freeform 369">
                <a:extLst>
                  <a:ext uri="{FF2B5EF4-FFF2-40B4-BE49-F238E27FC236}">
                    <a16:creationId xmlns:a16="http://schemas.microsoft.com/office/drawing/2014/main" id="{955FE439-FB5B-4235-898F-A9C5BE418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696"/>
                <a:ext cx="104" cy="38"/>
              </a:xfrm>
              <a:custGeom>
                <a:avLst/>
                <a:gdLst>
                  <a:gd name="T0" fmla="*/ 1 w 76"/>
                  <a:gd name="T1" fmla="*/ 0 h 28"/>
                  <a:gd name="T2" fmla="*/ 76 w 76"/>
                  <a:gd name="T3" fmla="*/ 9 h 28"/>
                  <a:gd name="T4" fmla="*/ 41 w 76"/>
                  <a:gd name="T5" fmla="*/ 24 h 28"/>
                  <a:gd name="T6" fmla="*/ 36 w 76"/>
                  <a:gd name="T7" fmla="*/ 24 h 28"/>
                  <a:gd name="T8" fmla="*/ 0 w 76"/>
                  <a:gd name="T9" fmla="*/ 3 h 28"/>
                  <a:gd name="T10" fmla="*/ 1 w 76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28">
                    <a:moveTo>
                      <a:pt x="1" y="0"/>
                    </a:moveTo>
                    <a:cubicBezTo>
                      <a:pt x="20" y="28"/>
                      <a:pt x="56" y="28"/>
                      <a:pt x="76" y="9"/>
                    </a:cubicBezTo>
                    <a:cubicBezTo>
                      <a:pt x="66" y="19"/>
                      <a:pt x="54" y="24"/>
                      <a:pt x="41" y="24"/>
                    </a:cubicBezTo>
                    <a:cubicBezTo>
                      <a:pt x="39" y="24"/>
                      <a:pt x="37" y="24"/>
                      <a:pt x="36" y="24"/>
                    </a:cubicBezTo>
                    <a:cubicBezTo>
                      <a:pt x="21" y="22"/>
                      <a:pt x="8" y="14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4" name="Freeform 370">
                <a:extLst>
                  <a:ext uri="{FF2B5EF4-FFF2-40B4-BE49-F238E27FC236}">
                    <a16:creationId xmlns:a16="http://schemas.microsoft.com/office/drawing/2014/main" id="{B0320BCD-C3F7-4179-A503-FA6AFBB6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71 w 71"/>
                  <a:gd name="T1" fmla="*/ 3 h 27"/>
                  <a:gd name="T2" fmla="*/ 70 w 71"/>
                  <a:gd name="T3" fmla="*/ 14 h 27"/>
                  <a:gd name="T4" fmla="*/ 37 w 71"/>
                  <a:gd name="T5" fmla="*/ 27 h 27"/>
                  <a:gd name="T6" fmla="*/ 32 w 71"/>
                  <a:gd name="T7" fmla="*/ 26 h 27"/>
                  <a:gd name="T8" fmla="*/ 0 w 71"/>
                  <a:gd name="T9" fmla="*/ 10 h 27"/>
                  <a:gd name="T10" fmla="*/ 2 w 71"/>
                  <a:gd name="T11" fmla="*/ 0 h 27"/>
                  <a:gd name="T12" fmla="*/ 33 w 71"/>
                  <a:gd name="T13" fmla="*/ 18 h 27"/>
                  <a:gd name="T14" fmla="*/ 37 w 71"/>
                  <a:gd name="T15" fmla="*/ 19 h 27"/>
                  <a:gd name="T16" fmla="*/ 71 w 71"/>
                  <a:gd name="T1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27">
                    <a:moveTo>
                      <a:pt x="71" y="3"/>
                    </a:moveTo>
                    <a:cubicBezTo>
                      <a:pt x="71" y="9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  <a:cubicBezTo>
                      <a:pt x="13" y="12"/>
                      <a:pt x="22" y="17"/>
                      <a:pt x="33" y="18"/>
                    </a:cubicBezTo>
                    <a:cubicBezTo>
                      <a:pt x="34" y="18"/>
                      <a:pt x="36" y="19"/>
                      <a:pt x="37" y="19"/>
                    </a:cubicBezTo>
                    <a:cubicBezTo>
                      <a:pt x="48" y="19"/>
                      <a:pt x="57" y="15"/>
                      <a:pt x="7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5" name="Freeform 371">
                <a:extLst>
                  <a:ext uri="{FF2B5EF4-FFF2-40B4-BE49-F238E27FC236}">
                    <a16:creationId xmlns:a16="http://schemas.microsoft.com/office/drawing/2014/main" id="{573CAA86-A894-4F93-997D-E3E622383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1"/>
              </a:xfrm>
              <a:custGeom>
                <a:avLst/>
                <a:gdLst>
                  <a:gd name="T0" fmla="*/ 2 w 71"/>
                  <a:gd name="T1" fmla="*/ 0 h 30"/>
                  <a:gd name="T2" fmla="*/ 71 w 71"/>
                  <a:gd name="T3" fmla="*/ 3 h 30"/>
                  <a:gd name="T4" fmla="*/ 70 w 71"/>
                  <a:gd name="T5" fmla="*/ 14 h 30"/>
                  <a:gd name="T6" fmla="*/ 37 w 71"/>
                  <a:gd name="T7" fmla="*/ 27 h 30"/>
                  <a:gd name="T8" fmla="*/ 32 w 71"/>
                  <a:gd name="T9" fmla="*/ 26 h 30"/>
                  <a:gd name="T10" fmla="*/ 0 w 71"/>
                  <a:gd name="T11" fmla="*/ 10 h 30"/>
                  <a:gd name="T12" fmla="*/ 2 w 7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0">
                    <a:moveTo>
                      <a:pt x="2" y="0"/>
                    </a:moveTo>
                    <a:cubicBezTo>
                      <a:pt x="30" y="30"/>
                      <a:pt x="53" y="18"/>
                      <a:pt x="71" y="3"/>
                    </a:cubicBezTo>
                    <a:cubicBezTo>
                      <a:pt x="71" y="9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6" name="Freeform 372">
                <a:extLst>
                  <a:ext uri="{FF2B5EF4-FFF2-40B4-BE49-F238E27FC236}">
                    <a16:creationId xmlns:a16="http://schemas.microsoft.com/office/drawing/2014/main" id="{8E19F92D-7F98-4AEC-B93A-2A2ABEF3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2 w 71"/>
                  <a:gd name="T1" fmla="*/ 0 h 27"/>
                  <a:gd name="T2" fmla="*/ 71 w 71"/>
                  <a:gd name="T3" fmla="*/ 4 h 27"/>
                  <a:gd name="T4" fmla="*/ 70 w 71"/>
                  <a:gd name="T5" fmla="*/ 14 h 27"/>
                  <a:gd name="T6" fmla="*/ 37 w 71"/>
                  <a:gd name="T7" fmla="*/ 27 h 27"/>
                  <a:gd name="T8" fmla="*/ 32 w 71"/>
                  <a:gd name="T9" fmla="*/ 26 h 27"/>
                  <a:gd name="T10" fmla="*/ 0 w 71"/>
                  <a:gd name="T11" fmla="*/ 10 h 27"/>
                  <a:gd name="T12" fmla="*/ 2 w 7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2" y="0"/>
                    </a:moveTo>
                    <a:cubicBezTo>
                      <a:pt x="24" y="24"/>
                      <a:pt x="45" y="25"/>
                      <a:pt x="71" y="4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7" name="Freeform 373">
                <a:extLst>
                  <a:ext uri="{FF2B5EF4-FFF2-40B4-BE49-F238E27FC236}">
                    <a16:creationId xmlns:a16="http://schemas.microsoft.com/office/drawing/2014/main" id="{21EDE2B1-E96C-4DB2-8025-FEED95807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4"/>
              </a:xfrm>
              <a:custGeom>
                <a:avLst/>
                <a:gdLst>
                  <a:gd name="T0" fmla="*/ 2 w 71"/>
                  <a:gd name="T1" fmla="*/ 0 h 32"/>
                  <a:gd name="T2" fmla="*/ 71 w 71"/>
                  <a:gd name="T3" fmla="*/ 4 h 32"/>
                  <a:gd name="T4" fmla="*/ 70 w 71"/>
                  <a:gd name="T5" fmla="*/ 14 h 32"/>
                  <a:gd name="T6" fmla="*/ 37 w 71"/>
                  <a:gd name="T7" fmla="*/ 27 h 32"/>
                  <a:gd name="T8" fmla="*/ 32 w 71"/>
                  <a:gd name="T9" fmla="*/ 26 h 32"/>
                  <a:gd name="T10" fmla="*/ 0 w 71"/>
                  <a:gd name="T11" fmla="*/ 10 h 32"/>
                  <a:gd name="T12" fmla="*/ 2 w 71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2">
                    <a:moveTo>
                      <a:pt x="2" y="0"/>
                    </a:moveTo>
                    <a:cubicBezTo>
                      <a:pt x="15" y="15"/>
                      <a:pt x="38" y="32"/>
                      <a:pt x="71" y="4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8" name="Freeform 374">
                <a:extLst>
                  <a:ext uri="{FF2B5EF4-FFF2-40B4-BE49-F238E27FC236}">
                    <a16:creationId xmlns:a16="http://schemas.microsoft.com/office/drawing/2014/main" id="{B8E615F6-4C62-443B-92AA-BCBA1AAC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48"/>
              </a:xfrm>
              <a:custGeom>
                <a:avLst/>
                <a:gdLst>
                  <a:gd name="T0" fmla="*/ 2 w 71"/>
                  <a:gd name="T1" fmla="*/ 0 h 35"/>
                  <a:gd name="T2" fmla="*/ 71 w 71"/>
                  <a:gd name="T3" fmla="*/ 5 h 35"/>
                  <a:gd name="T4" fmla="*/ 70 w 71"/>
                  <a:gd name="T5" fmla="*/ 14 h 35"/>
                  <a:gd name="T6" fmla="*/ 37 w 71"/>
                  <a:gd name="T7" fmla="*/ 27 h 35"/>
                  <a:gd name="T8" fmla="*/ 32 w 71"/>
                  <a:gd name="T9" fmla="*/ 26 h 35"/>
                  <a:gd name="T10" fmla="*/ 0 w 71"/>
                  <a:gd name="T11" fmla="*/ 10 h 35"/>
                  <a:gd name="T12" fmla="*/ 2 w 71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2" y="0"/>
                    </a:moveTo>
                    <a:cubicBezTo>
                      <a:pt x="10" y="9"/>
                      <a:pt x="34" y="35"/>
                      <a:pt x="71" y="5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2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19" name="Freeform 375">
                <a:extLst>
                  <a:ext uri="{FF2B5EF4-FFF2-40B4-BE49-F238E27FC236}">
                    <a16:creationId xmlns:a16="http://schemas.microsoft.com/office/drawing/2014/main" id="{E1612DBB-BF27-4511-AE5E-925476642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1"/>
                <a:ext cx="97" cy="37"/>
              </a:xfrm>
              <a:custGeom>
                <a:avLst/>
                <a:gdLst>
                  <a:gd name="T0" fmla="*/ 1 w 71"/>
                  <a:gd name="T1" fmla="*/ 0 h 27"/>
                  <a:gd name="T2" fmla="*/ 71 w 71"/>
                  <a:gd name="T3" fmla="*/ 5 h 27"/>
                  <a:gd name="T4" fmla="*/ 70 w 71"/>
                  <a:gd name="T5" fmla="*/ 14 h 27"/>
                  <a:gd name="T6" fmla="*/ 37 w 71"/>
                  <a:gd name="T7" fmla="*/ 27 h 27"/>
                  <a:gd name="T8" fmla="*/ 32 w 71"/>
                  <a:gd name="T9" fmla="*/ 26 h 27"/>
                  <a:gd name="T10" fmla="*/ 0 w 71"/>
                  <a:gd name="T11" fmla="*/ 10 h 27"/>
                  <a:gd name="T12" fmla="*/ 1 w 71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1" y="0"/>
                    </a:moveTo>
                    <a:cubicBezTo>
                      <a:pt x="23" y="24"/>
                      <a:pt x="47" y="26"/>
                      <a:pt x="71" y="5"/>
                    </a:cubicBezTo>
                    <a:cubicBezTo>
                      <a:pt x="71" y="10"/>
                      <a:pt x="70" y="14"/>
                      <a:pt x="70" y="14"/>
                    </a:cubicBezTo>
                    <a:cubicBezTo>
                      <a:pt x="61" y="22"/>
                      <a:pt x="50" y="27"/>
                      <a:pt x="37" y="27"/>
                    </a:cubicBezTo>
                    <a:cubicBezTo>
                      <a:pt x="36" y="27"/>
                      <a:pt x="34" y="27"/>
                      <a:pt x="32" y="26"/>
                    </a:cubicBezTo>
                    <a:cubicBezTo>
                      <a:pt x="20" y="25"/>
                      <a:pt x="8" y="19"/>
                      <a:pt x="0" y="10"/>
                    </a:cubicBezTo>
                    <a:cubicBezTo>
                      <a:pt x="0" y="10"/>
                      <a:pt x="1" y="6"/>
                      <a:pt x="1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0" name="Freeform 376">
                <a:extLst>
                  <a:ext uri="{FF2B5EF4-FFF2-40B4-BE49-F238E27FC236}">
                    <a16:creationId xmlns:a16="http://schemas.microsoft.com/office/drawing/2014/main" id="{F98AF546-1A0E-41AC-8888-0A8F61B6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36"/>
              </a:xfrm>
              <a:custGeom>
                <a:avLst/>
                <a:gdLst>
                  <a:gd name="T0" fmla="*/ 1 w 71"/>
                  <a:gd name="T1" fmla="*/ 0 h 26"/>
                  <a:gd name="T2" fmla="*/ 71 w 71"/>
                  <a:gd name="T3" fmla="*/ 4 h 26"/>
                  <a:gd name="T4" fmla="*/ 70 w 71"/>
                  <a:gd name="T5" fmla="*/ 13 h 26"/>
                  <a:gd name="T6" fmla="*/ 37 w 71"/>
                  <a:gd name="T7" fmla="*/ 26 h 26"/>
                  <a:gd name="T8" fmla="*/ 32 w 71"/>
                  <a:gd name="T9" fmla="*/ 25 h 26"/>
                  <a:gd name="T10" fmla="*/ 0 w 71"/>
                  <a:gd name="T11" fmla="*/ 9 h 26"/>
                  <a:gd name="T12" fmla="*/ 1 w 71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6">
                    <a:moveTo>
                      <a:pt x="1" y="0"/>
                    </a:moveTo>
                    <a:cubicBezTo>
                      <a:pt x="23" y="23"/>
                      <a:pt x="47" y="25"/>
                      <a:pt x="71" y="4"/>
                    </a:cubicBezTo>
                    <a:cubicBezTo>
                      <a:pt x="71" y="9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1" name="Freeform 377">
                <a:extLst>
                  <a:ext uri="{FF2B5EF4-FFF2-40B4-BE49-F238E27FC236}">
                    <a16:creationId xmlns:a16="http://schemas.microsoft.com/office/drawing/2014/main" id="{92256F63-5C95-4E29-B026-092E9D79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3"/>
              </a:xfrm>
              <a:custGeom>
                <a:avLst/>
                <a:gdLst>
                  <a:gd name="T0" fmla="*/ 1 w 71"/>
                  <a:gd name="T1" fmla="*/ 0 h 31"/>
                  <a:gd name="T2" fmla="*/ 71 w 71"/>
                  <a:gd name="T3" fmla="*/ 5 h 31"/>
                  <a:gd name="T4" fmla="*/ 70 w 71"/>
                  <a:gd name="T5" fmla="*/ 13 h 31"/>
                  <a:gd name="T6" fmla="*/ 37 w 71"/>
                  <a:gd name="T7" fmla="*/ 26 h 31"/>
                  <a:gd name="T8" fmla="*/ 32 w 71"/>
                  <a:gd name="T9" fmla="*/ 25 h 31"/>
                  <a:gd name="T10" fmla="*/ 0 w 71"/>
                  <a:gd name="T11" fmla="*/ 9 h 31"/>
                  <a:gd name="T12" fmla="*/ 1 w 7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1">
                    <a:moveTo>
                      <a:pt x="1" y="0"/>
                    </a:moveTo>
                    <a:cubicBezTo>
                      <a:pt x="30" y="31"/>
                      <a:pt x="57" y="16"/>
                      <a:pt x="71" y="5"/>
                    </a:cubicBezTo>
                    <a:cubicBezTo>
                      <a:pt x="71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2" name="Freeform 378">
                <a:extLst>
                  <a:ext uri="{FF2B5EF4-FFF2-40B4-BE49-F238E27FC236}">
                    <a16:creationId xmlns:a16="http://schemas.microsoft.com/office/drawing/2014/main" id="{5780FD61-9BBD-4267-8A55-7973A9F4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3"/>
              </a:xfrm>
              <a:custGeom>
                <a:avLst/>
                <a:gdLst>
                  <a:gd name="T0" fmla="*/ 1 w 71"/>
                  <a:gd name="T1" fmla="*/ 0 h 31"/>
                  <a:gd name="T2" fmla="*/ 71 w 71"/>
                  <a:gd name="T3" fmla="*/ 5 h 31"/>
                  <a:gd name="T4" fmla="*/ 70 w 71"/>
                  <a:gd name="T5" fmla="*/ 13 h 31"/>
                  <a:gd name="T6" fmla="*/ 37 w 71"/>
                  <a:gd name="T7" fmla="*/ 26 h 31"/>
                  <a:gd name="T8" fmla="*/ 32 w 71"/>
                  <a:gd name="T9" fmla="*/ 25 h 31"/>
                  <a:gd name="T10" fmla="*/ 0 w 71"/>
                  <a:gd name="T11" fmla="*/ 9 h 31"/>
                  <a:gd name="T12" fmla="*/ 1 w 71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1">
                    <a:moveTo>
                      <a:pt x="1" y="0"/>
                    </a:moveTo>
                    <a:cubicBezTo>
                      <a:pt x="30" y="31"/>
                      <a:pt x="57" y="17"/>
                      <a:pt x="71" y="5"/>
                    </a:cubicBezTo>
                    <a:cubicBezTo>
                      <a:pt x="71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3" name="Freeform 379">
                <a:extLst>
                  <a:ext uri="{FF2B5EF4-FFF2-40B4-BE49-F238E27FC236}">
                    <a16:creationId xmlns:a16="http://schemas.microsoft.com/office/drawing/2014/main" id="{42422E99-70DF-4BA7-95E2-3773C42C3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5 h 33"/>
                  <a:gd name="T4" fmla="*/ 70 w 71"/>
                  <a:gd name="T5" fmla="*/ 13 h 33"/>
                  <a:gd name="T6" fmla="*/ 37 w 71"/>
                  <a:gd name="T7" fmla="*/ 26 h 33"/>
                  <a:gd name="T8" fmla="*/ 32 w 71"/>
                  <a:gd name="T9" fmla="*/ 25 h 33"/>
                  <a:gd name="T10" fmla="*/ 0 w 71"/>
                  <a:gd name="T11" fmla="*/ 9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1" y="33"/>
                      <a:pt x="60" y="15"/>
                      <a:pt x="71" y="5"/>
                    </a:cubicBezTo>
                    <a:cubicBezTo>
                      <a:pt x="70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4" name="Freeform 380">
                <a:extLst>
                  <a:ext uri="{FF2B5EF4-FFF2-40B4-BE49-F238E27FC236}">
                    <a16:creationId xmlns:a16="http://schemas.microsoft.com/office/drawing/2014/main" id="{5AD12E11-DF2E-4CD9-87BD-D2CC24E0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2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6 h 33"/>
                  <a:gd name="T4" fmla="*/ 70 w 71"/>
                  <a:gd name="T5" fmla="*/ 13 h 33"/>
                  <a:gd name="T6" fmla="*/ 37 w 71"/>
                  <a:gd name="T7" fmla="*/ 26 h 33"/>
                  <a:gd name="T8" fmla="*/ 32 w 71"/>
                  <a:gd name="T9" fmla="*/ 25 h 33"/>
                  <a:gd name="T10" fmla="*/ 0 w 71"/>
                  <a:gd name="T11" fmla="*/ 9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1" y="33"/>
                      <a:pt x="60" y="15"/>
                      <a:pt x="71" y="6"/>
                    </a:cubicBezTo>
                    <a:cubicBezTo>
                      <a:pt x="70" y="10"/>
                      <a:pt x="70" y="13"/>
                      <a:pt x="70" y="13"/>
                    </a:cubicBezTo>
                    <a:cubicBezTo>
                      <a:pt x="61" y="21"/>
                      <a:pt x="50" y="26"/>
                      <a:pt x="37" y="26"/>
                    </a:cubicBezTo>
                    <a:cubicBezTo>
                      <a:pt x="36" y="26"/>
                      <a:pt x="34" y="26"/>
                      <a:pt x="32" y="25"/>
                    </a:cubicBezTo>
                    <a:cubicBezTo>
                      <a:pt x="20" y="24"/>
                      <a:pt x="8" y="18"/>
                      <a:pt x="0" y="9"/>
                    </a:cubicBezTo>
                    <a:cubicBezTo>
                      <a:pt x="0" y="9"/>
                      <a:pt x="1" y="5"/>
                      <a:pt x="1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5" name="Freeform 381">
                <a:extLst>
                  <a:ext uri="{FF2B5EF4-FFF2-40B4-BE49-F238E27FC236}">
                    <a16:creationId xmlns:a16="http://schemas.microsoft.com/office/drawing/2014/main" id="{E983E49B-8F01-437E-A0BA-9F319C808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5"/>
              </a:xfrm>
              <a:custGeom>
                <a:avLst/>
                <a:gdLst>
                  <a:gd name="T0" fmla="*/ 1 w 71"/>
                  <a:gd name="T1" fmla="*/ 0 h 33"/>
                  <a:gd name="T2" fmla="*/ 71 w 71"/>
                  <a:gd name="T3" fmla="*/ 5 h 33"/>
                  <a:gd name="T4" fmla="*/ 70 w 71"/>
                  <a:gd name="T5" fmla="*/ 12 h 33"/>
                  <a:gd name="T6" fmla="*/ 37 w 71"/>
                  <a:gd name="T7" fmla="*/ 25 h 33"/>
                  <a:gd name="T8" fmla="*/ 32 w 71"/>
                  <a:gd name="T9" fmla="*/ 24 h 33"/>
                  <a:gd name="T10" fmla="*/ 0 w 71"/>
                  <a:gd name="T11" fmla="*/ 8 h 33"/>
                  <a:gd name="T12" fmla="*/ 1 w 7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3">
                    <a:moveTo>
                      <a:pt x="1" y="0"/>
                    </a:moveTo>
                    <a:cubicBezTo>
                      <a:pt x="32" y="33"/>
                      <a:pt x="62" y="13"/>
                      <a:pt x="71" y="5"/>
                    </a:cubicBezTo>
                    <a:cubicBezTo>
                      <a:pt x="70" y="9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6" name="Freeform 382">
                <a:extLst>
                  <a:ext uri="{FF2B5EF4-FFF2-40B4-BE49-F238E27FC236}">
                    <a16:creationId xmlns:a16="http://schemas.microsoft.com/office/drawing/2014/main" id="{D27569C5-4BB7-401D-9A27-72D901A87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6"/>
              </a:xfrm>
              <a:custGeom>
                <a:avLst/>
                <a:gdLst>
                  <a:gd name="T0" fmla="*/ 1 w 71"/>
                  <a:gd name="T1" fmla="*/ 0 h 34"/>
                  <a:gd name="T2" fmla="*/ 71 w 71"/>
                  <a:gd name="T3" fmla="*/ 6 h 34"/>
                  <a:gd name="T4" fmla="*/ 70 w 71"/>
                  <a:gd name="T5" fmla="*/ 12 h 34"/>
                  <a:gd name="T6" fmla="*/ 37 w 71"/>
                  <a:gd name="T7" fmla="*/ 25 h 34"/>
                  <a:gd name="T8" fmla="*/ 32 w 71"/>
                  <a:gd name="T9" fmla="*/ 24 h 34"/>
                  <a:gd name="T10" fmla="*/ 0 w 71"/>
                  <a:gd name="T11" fmla="*/ 8 h 34"/>
                  <a:gd name="T12" fmla="*/ 1 w 71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4">
                    <a:moveTo>
                      <a:pt x="1" y="0"/>
                    </a:moveTo>
                    <a:cubicBezTo>
                      <a:pt x="32" y="34"/>
                      <a:pt x="62" y="13"/>
                      <a:pt x="71" y="6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7" name="Freeform 383">
                <a:extLst>
                  <a:ext uri="{FF2B5EF4-FFF2-40B4-BE49-F238E27FC236}">
                    <a16:creationId xmlns:a16="http://schemas.microsoft.com/office/drawing/2014/main" id="{3EFBD6C4-40B5-47D6-A751-7B9714AE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8"/>
              </a:xfrm>
              <a:custGeom>
                <a:avLst/>
                <a:gdLst>
                  <a:gd name="T0" fmla="*/ 1 w 71"/>
                  <a:gd name="T1" fmla="*/ 0 h 35"/>
                  <a:gd name="T2" fmla="*/ 71 w 71"/>
                  <a:gd name="T3" fmla="*/ 7 h 35"/>
                  <a:gd name="T4" fmla="*/ 70 w 71"/>
                  <a:gd name="T5" fmla="*/ 12 h 35"/>
                  <a:gd name="T6" fmla="*/ 37 w 71"/>
                  <a:gd name="T7" fmla="*/ 25 h 35"/>
                  <a:gd name="T8" fmla="*/ 32 w 71"/>
                  <a:gd name="T9" fmla="*/ 24 h 35"/>
                  <a:gd name="T10" fmla="*/ 0 w 71"/>
                  <a:gd name="T11" fmla="*/ 8 h 35"/>
                  <a:gd name="T12" fmla="*/ 1 w 71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5">
                    <a:moveTo>
                      <a:pt x="1" y="0"/>
                    </a:moveTo>
                    <a:cubicBezTo>
                      <a:pt x="33" y="35"/>
                      <a:pt x="65" y="12"/>
                      <a:pt x="71" y="7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8" name="Freeform 384">
                <a:extLst>
                  <a:ext uri="{FF2B5EF4-FFF2-40B4-BE49-F238E27FC236}">
                    <a16:creationId xmlns:a16="http://schemas.microsoft.com/office/drawing/2014/main" id="{7F33CBFB-211B-45F8-A4F4-482EEF7F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4"/>
                <a:ext cx="97" cy="49"/>
              </a:xfrm>
              <a:custGeom>
                <a:avLst/>
                <a:gdLst>
                  <a:gd name="T0" fmla="*/ 1 w 71"/>
                  <a:gd name="T1" fmla="*/ 0 h 36"/>
                  <a:gd name="T2" fmla="*/ 71 w 71"/>
                  <a:gd name="T3" fmla="*/ 7 h 36"/>
                  <a:gd name="T4" fmla="*/ 70 w 71"/>
                  <a:gd name="T5" fmla="*/ 12 h 36"/>
                  <a:gd name="T6" fmla="*/ 37 w 71"/>
                  <a:gd name="T7" fmla="*/ 25 h 36"/>
                  <a:gd name="T8" fmla="*/ 32 w 71"/>
                  <a:gd name="T9" fmla="*/ 24 h 36"/>
                  <a:gd name="T10" fmla="*/ 0 w 71"/>
                  <a:gd name="T11" fmla="*/ 8 h 36"/>
                  <a:gd name="T12" fmla="*/ 1 w 71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6">
                    <a:moveTo>
                      <a:pt x="1" y="0"/>
                    </a:moveTo>
                    <a:cubicBezTo>
                      <a:pt x="33" y="36"/>
                      <a:pt x="65" y="12"/>
                      <a:pt x="71" y="7"/>
                    </a:cubicBezTo>
                    <a:cubicBezTo>
                      <a:pt x="70" y="10"/>
                      <a:pt x="70" y="12"/>
                      <a:pt x="70" y="12"/>
                    </a:cubicBezTo>
                    <a:cubicBezTo>
                      <a:pt x="61" y="20"/>
                      <a:pt x="50" y="25"/>
                      <a:pt x="37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20" y="23"/>
                      <a:pt x="8" y="17"/>
                      <a:pt x="0" y="8"/>
                    </a:cubicBezTo>
                    <a:cubicBezTo>
                      <a:pt x="0" y="8"/>
                      <a:pt x="1" y="5"/>
                      <a:pt x="1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29" name="Freeform 385">
                <a:extLst>
                  <a:ext uri="{FF2B5EF4-FFF2-40B4-BE49-F238E27FC236}">
                    <a16:creationId xmlns:a16="http://schemas.microsoft.com/office/drawing/2014/main" id="{421284C7-A46F-49A5-A792-B1C0D4E0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9"/>
              </a:xfrm>
              <a:custGeom>
                <a:avLst/>
                <a:gdLst>
                  <a:gd name="T0" fmla="*/ 1 w 71"/>
                  <a:gd name="T1" fmla="*/ 0 h 36"/>
                  <a:gd name="T2" fmla="*/ 71 w 71"/>
                  <a:gd name="T3" fmla="*/ 7 h 36"/>
                  <a:gd name="T4" fmla="*/ 70 w 71"/>
                  <a:gd name="T5" fmla="*/ 11 h 36"/>
                  <a:gd name="T6" fmla="*/ 37 w 71"/>
                  <a:gd name="T7" fmla="*/ 24 h 36"/>
                  <a:gd name="T8" fmla="*/ 32 w 71"/>
                  <a:gd name="T9" fmla="*/ 23 h 36"/>
                  <a:gd name="T10" fmla="*/ 0 w 71"/>
                  <a:gd name="T11" fmla="*/ 7 h 36"/>
                  <a:gd name="T12" fmla="*/ 1 w 71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6">
                    <a:moveTo>
                      <a:pt x="1" y="0"/>
                    </a:moveTo>
                    <a:cubicBezTo>
                      <a:pt x="34" y="36"/>
                      <a:pt x="67" y="10"/>
                      <a:pt x="71" y="7"/>
                    </a:cubicBezTo>
                    <a:cubicBezTo>
                      <a:pt x="70" y="9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4"/>
                      <a:pt x="1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0" name="Freeform 386">
                <a:extLst>
                  <a:ext uri="{FF2B5EF4-FFF2-40B4-BE49-F238E27FC236}">
                    <a16:creationId xmlns:a16="http://schemas.microsoft.com/office/drawing/2014/main" id="{AF0C6085-6A44-424F-A3A2-E17B6045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0"/>
              </a:xfrm>
              <a:custGeom>
                <a:avLst/>
                <a:gdLst>
                  <a:gd name="T0" fmla="*/ 1 w 71"/>
                  <a:gd name="T1" fmla="*/ 0 h 29"/>
                  <a:gd name="T2" fmla="*/ 71 w 71"/>
                  <a:gd name="T3" fmla="*/ 7 h 29"/>
                  <a:gd name="T4" fmla="*/ 70 w 71"/>
                  <a:gd name="T5" fmla="*/ 11 h 29"/>
                  <a:gd name="T6" fmla="*/ 37 w 71"/>
                  <a:gd name="T7" fmla="*/ 24 h 29"/>
                  <a:gd name="T8" fmla="*/ 32 w 71"/>
                  <a:gd name="T9" fmla="*/ 23 h 29"/>
                  <a:gd name="T10" fmla="*/ 0 w 71"/>
                  <a:gd name="T11" fmla="*/ 7 h 29"/>
                  <a:gd name="T12" fmla="*/ 1 w 71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9">
                    <a:moveTo>
                      <a:pt x="1" y="0"/>
                    </a:moveTo>
                    <a:cubicBezTo>
                      <a:pt x="28" y="29"/>
                      <a:pt x="57" y="18"/>
                      <a:pt x="71" y="7"/>
                    </a:cubicBezTo>
                    <a:cubicBezTo>
                      <a:pt x="70" y="10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4"/>
                      <a:pt x="1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1" name="Freeform 387">
                <a:extLst>
                  <a:ext uri="{FF2B5EF4-FFF2-40B4-BE49-F238E27FC236}">
                    <a16:creationId xmlns:a16="http://schemas.microsoft.com/office/drawing/2014/main" id="{F4B10B9F-7CF7-46F6-842C-A184C88D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5"/>
                <a:ext cx="97" cy="41"/>
              </a:xfrm>
              <a:custGeom>
                <a:avLst/>
                <a:gdLst>
                  <a:gd name="T0" fmla="*/ 1 w 71"/>
                  <a:gd name="T1" fmla="*/ 0 h 30"/>
                  <a:gd name="T2" fmla="*/ 71 w 71"/>
                  <a:gd name="T3" fmla="*/ 8 h 30"/>
                  <a:gd name="T4" fmla="*/ 70 w 71"/>
                  <a:gd name="T5" fmla="*/ 11 h 30"/>
                  <a:gd name="T6" fmla="*/ 37 w 71"/>
                  <a:gd name="T7" fmla="*/ 24 h 30"/>
                  <a:gd name="T8" fmla="*/ 32 w 71"/>
                  <a:gd name="T9" fmla="*/ 23 h 30"/>
                  <a:gd name="T10" fmla="*/ 0 w 71"/>
                  <a:gd name="T11" fmla="*/ 7 h 30"/>
                  <a:gd name="T12" fmla="*/ 1 w 7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30">
                    <a:moveTo>
                      <a:pt x="1" y="0"/>
                    </a:moveTo>
                    <a:cubicBezTo>
                      <a:pt x="28" y="30"/>
                      <a:pt x="57" y="19"/>
                      <a:pt x="71" y="8"/>
                    </a:cubicBezTo>
                    <a:cubicBezTo>
                      <a:pt x="70" y="10"/>
                      <a:pt x="70" y="11"/>
                      <a:pt x="70" y="11"/>
                    </a:cubicBezTo>
                    <a:cubicBezTo>
                      <a:pt x="61" y="19"/>
                      <a:pt x="50" y="24"/>
                      <a:pt x="37" y="24"/>
                    </a:cubicBezTo>
                    <a:cubicBezTo>
                      <a:pt x="36" y="24"/>
                      <a:pt x="34" y="24"/>
                      <a:pt x="32" y="23"/>
                    </a:cubicBezTo>
                    <a:cubicBezTo>
                      <a:pt x="20" y="22"/>
                      <a:pt x="8" y="16"/>
                      <a:pt x="0" y="7"/>
                    </a:cubicBezTo>
                    <a:cubicBezTo>
                      <a:pt x="0" y="7"/>
                      <a:pt x="1" y="5"/>
                      <a:pt x="1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2" name="Freeform 388">
                <a:extLst>
                  <a:ext uri="{FF2B5EF4-FFF2-40B4-BE49-F238E27FC236}">
                    <a16:creationId xmlns:a16="http://schemas.microsoft.com/office/drawing/2014/main" id="{A51462B1-909F-4A3C-B3DE-F2A2D7CC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6"/>
                <a:ext cx="96" cy="40"/>
              </a:xfrm>
              <a:custGeom>
                <a:avLst/>
                <a:gdLst>
                  <a:gd name="T0" fmla="*/ 1 w 70"/>
                  <a:gd name="T1" fmla="*/ 0 h 29"/>
                  <a:gd name="T2" fmla="*/ 70 w 70"/>
                  <a:gd name="T3" fmla="*/ 7 h 29"/>
                  <a:gd name="T4" fmla="*/ 70 w 70"/>
                  <a:gd name="T5" fmla="*/ 10 h 29"/>
                  <a:gd name="T6" fmla="*/ 37 w 70"/>
                  <a:gd name="T7" fmla="*/ 23 h 29"/>
                  <a:gd name="T8" fmla="*/ 32 w 70"/>
                  <a:gd name="T9" fmla="*/ 22 h 29"/>
                  <a:gd name="T10" fmla="*/ 0 w 70"/>
                  <a:gd name="T11" fmla="*/ 6 h 29"/>
                  <a:gd name="T12" fmla="*/ 1 w 70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9">
                    <a:moveTo>
                      <a:pt x="1" y="0"/>
                    </a:moveTo>
                    <a:cubicBezTo>
                      <a:pt x="28" y="29"/>
                      <a:pt x="58" y="17"/>
                      <a:pt x="70" y="7"/>
                    </a:cubicBezTo>
                    <a:cubicBezTo>
                      <a:pt x="70" y="9"/>
                      <a:pt x="70" y="10"/>
                      <a:pt x="70" y="10"/>
                    </a:cubicBezTo>
                    <a:cubicBezTo>
                      <a:pt x="61" y="18"/>
                      <a:pt x="50" y="23"/>
                      <a:pt x="37" y="23"/>
                    </a:cubicBezTo>
                    <a:cubicBezTo>
                      <a:pt x="36" y="23"/>
                      <a:pt x="34" y="23"/>
                      <a:pt x="32" y="22"/>
                    </a:cubicBezTo>
                    <a:cubicBezTo>
                      <a:pt x="20" y="21"/>
                      <a:pt x="8" y="15"/>
                      <a:pt x="0" y="6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3" name="Freeform 389">
                <a:extLst>
                  <a:ext uri="{FF2B5EF4-FFF2-40B4-BE49-F238E27FC236}">
                    <a16:creationId xmlns:a16="http://schemas.microsoft.com/office/drawing/2014/main" id="{85E303CC-7717-4014-BAB6-FCD809E9F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6"/>
                <a:ext cx="96" cy="39"/>
              </a:xfrm>
              <a:custGeom>
                <a:avLst/>
                <a:gdLst>
                  <a:gd name="T0" fmla="*/ 1 w 70"/>
                  <a:gd name="T1" fmla="*/ 0 h 28"/>
                  <a:gd name="T2" fmla="*/ 70 w 70"/>
                  <a:gd name="T3" fmla="*/ 7 h 28"/>
                  <a:gd name="T4" fmla="*/ 70 w 70"/>
                  <a:gd name="T5" fmla="*/ 10 h 28"/>
                  <a:gd name="T6" fmla="*/ 37 w 70"/>
                  <a:gd name="T7" fmla="*/ 23 h 28"/>
                  <a:gd name="T8" fmla="*/ 32 w 70"/>
                  <a:gd name="T9" fmla="*/ 22 h 28"/>
                  <a:gd name="T10" fmla="*/ 0 w 70"/>
                  <a:gd name="T11" fmla="*/ 6 h 28"/>
                  <a:gd name="T12" fmla="*/ 1 w 7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8">
                    <a:moveTo>
                      <a:pt x="1" y="0"/>
                    </a:moveTo>
                    <a:cubicBezTo>
                      <a:pt x="26" y="28"/>
                      <a:pt x="56" y="20"/>
                      <a:pt x="70" y="7"/>
                    </a:cubicBezTo>
                    <a:cubicBezTo>
                      <a:pt x="70" y="9"/>
                      <a:pt x="70" y="10"/>
                      <a:pt x="70" y="10"/>
                    </a:cubicBezTo>
                    <a:cubicBezTo>
                      <a:pt x="61" y="18"/>
                      <a:pt x="50" y="23"/>
                      <a:pt x="37" y="23"/>
                    </a:cubicBezTo>
                    <a:cubicBezTo>
                      <a:pt x="36" y="23"/>
                      <a:pt x="34" y="23"/>
                      <a:pt x="32" y="22"/>
                    </a:cubicBezTo>
                    <a:cubicBezTo>
                      <a:pt x="20" y="21"/>
                      <a:pt x="8" y="15"/>
                      <a:pt x="0" y="6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4" name="Freeform 390">
                <a:extLst>
                  <a:ext uri="{FF2B5EF4-FFF2-40B4-BE49-F238E27FC236}">
                    <a16:creationId xmlns:a16="http://schemas.microsoft.com/office/drawing/2014/main" id="{3DBAAB73-9876-41ED-8EB7-CAB905758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8"/>
                <a:ext cx="96" cy="37"/>
              </a:xfrm>
              <a:custGeom>
                <a:avLst/>
                <a:gdLst>
                  <a:gd name="T0" fmla="*/ 1 w 70"/>
                  <a:gd name="T1" fmla="*/ 0 h 27"/>
                  <a:gd name="T2" fmla="*/ 70 w 70"/>
                  <a:gd name="T3" fmla="*/ 7 h 27"/>
                  <a:gd name="T4" fmla="*/ 70 w 70"/>
                  <a:gd name="T5" fmla="*/ 9 h 27"/>
                  <a:gd name="T6" fmla="*/ 37 w 70"/>
                  <a:gd name="T7" fmla="*/ 22 h 27"/>
                  <a:gd name="T8" fmla="*/ 32 w 70"/>
                  <a:gd name="T9" fmla="*/ 21 h 27"/>
                  <a:gd name="T10" fmla="*/ 0 w 70"/>
                  <a:gd name="T11" fmla="*/ 5 h 27"/>
                  <a:gd name="T12" fmla="*/ 1 w 70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7">
                    <a:moveTo>
                      <a:pt x="1" y="0"/>
                    </a:moveTo>
                    <a:cubicBezTo>
                      <a:pt x="26" y="27"/>
                      <a:pt x="56" y="19"/>
                      <a:pt x="70" y="7"/>
                    </a:cubicBezTo>
                    <a:cubicBezTo>
                      <a:pt x="70" y="8"/>
                      <a:pt x="70" y="9"/>
                      <a:pt x="70" y="9"/>
                    </a:cubicBezTo>
                    <a:cubicBezTo>
                      <a:pt x="61" y="17"/>
                      <a:pt x="50" y="22"/>
                      <a:pt x="37" y="22"/>
                    </a:cubicBezTo>
                    <a:cubicBezTo>
                      <a:pt x="36" y="22"/>
                      <a:pt x="34" y="22"/>
                      <a:pt x="32" y="21"/>
                    </a:cubicBezTo>
                    <a:cubicBezTo>
                      <a:pt x="20" y="20"/>
                      <a:pt x="8" y="14"/>
                      <a:pt x="0" y="5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5" name="Freeform 391">
                <a:extLst>
                  <a:ext uri="{FF2B5EF4-FFF2-40B4-BE49-F238E27FC236}">
                    <a16:creationId xmlns:a16="http://schemas.microsoft.com/office/drawing/2014/main" id="{A73B64A6-43EF-4BED-9561-65A508D8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8"/>
                <a:ext cx="96" cy="38"/>
              </a:xfrm>
              <a:custGeom>
                <a:avLst/>
                <a:gdLst>
                  <a:gd name="T0" fmla="*/ 1 w 70"/>
                  <a:gd name="T1" fmla="*/ 0 h 28"/>
                  <a:gd name="T2" fmla="*/ 70 w 70"/>
                  <a:gd name="T3" fmla="*/ 7 h 28"/>
                  <a:gd name="T4" fmla="*/ 70 w 70"/>
                  <a:gd name="T5" fmla="*/ 9 h 28"/>
                  <a:gd name="T6" fmla="*/ 37 w 70"/>
                  <a:gd name="T7" fmla="*/ 22 h 28"/>
                  <a:gd name="T8" fmla="*/ 32 w 70"/>
                  <a:gd name="T9" fmla="*/ 21 h 28"/>
                  <a:gd name="T10" fmla="*/ 0 w 70"/>
                  <a:gd name="T11" fmla="*/ 5 h 28"/>
                  <a:gd name="T12" fmla="*/ 1 w 7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8">
                    <a:moveTo>
                      <a:pt x="1" y="0"/>
                    </a:moveTo>
                    <a:cubicBezTo>
                      <a:pt x="25" y="28"/>
                      <a:pt x="56" y="19"/>
                      <a:pt x="70" y="7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1" y="17"/>
                      <a:pt x="50" y="22"/>
                      <a:pt x="37" y="22"/>
                    </a:cubicBezTo>
                    <a:cubicBezTo>
                      <a:pt x="36" y="22"/>
                      <a:pt x="34" y="22"/>
                      <a:pt x="32" y="21"/>
                    </a:cubicBezTo>
                    <a:cubicBezTo>
                      <a:pt x="20" y="20"/>
                      <a:pt x="8" y="14"/>
                      <a:pt x="0" y="5"/>
                    </a:cubicBezTo>
                    <a:cubicBezTo>
                      <a:pt x="0" y="5"/>
                      <a:pt x="1" y="3"/>
                      <a:pt x="1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6" name="Freeform 392">
                <a:extLst>
                  <a:ext uri="{FF2B5EF4-FFF2-40B4-BE49-F238E27FC236}">
                    <a16:creationId xmlns:a16="http://schemas.microsoft.com/office/drawing/2014/main" id="{C864C9F8-CE83-449F-BE93-976564AEF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9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8 h 24"/>
                  <a:gd name="T6" fmla="*/ 37 w 70"/>
                  <a:gd name="T7" fmla="*/ 21 h 24"/>
                  <a:gd name="T8" fmla="*/ 32 w 70"/>
                  <a:gd name="T9" fmla="*/ 20 h 24"/>
                  <a:gd name="T10" fmla="*/ 0 w 70"/>
                  <a:gd name="T11" fmla="*/ 4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2" y="24"/>
                      <a:pt x="53" y="21"/>
                      <a:pt x="70" y="7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1" y="16"/>
                      <a:pt x="50" y="21"/>
                      <a:pt x="37" y="21"/>
                    </a:cubicBezTo>
                    <a:cubicBezTo>
                      <a:pt x="36" y="21"/>
                      <a:pt x="34" y="21"/>
                      <a:pt x="32" y="20"/>
                    </a:cubicBezTo>
                    <a:cubicBezTo>
                      <a:pt x="20" y="19"/>
                      <a:pt x="8" y="13"/>
                      <a:pt x="0" y="4"/>
                    </a:cubicBezTo>
                    <a:cubicBezTo>
                      <a:pt x="0" y="4"/>
                      <a:pt x="1" y="3"/>
                      <a:pt x="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7" name="Freeform 393">
                <a:extLst>
                  <a:ext uri="{FF2B5EF4-FFF2-40B4-BE49-F238E27FC236}">
                    <a16:creationId xmlns:a16="http://schemas.microsoft.com/office/drawing/2014/main" id="{D40ABE8B-4422-4839-8CCC-09C549E89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89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8 h 24"/>
                  <a:gd name="T6" fmla="*/ 37 w 70"/>
                  <a:gd name="T7" fmla="*/ 21 h 24"/>
                  <a:gd name="T8" fmla="*/ 32 w 70"/>
                  <a:gd name="T9" fmla="*/ 20 h 24"/>
                  <a:gd name="T10" fmla="*/ 0 w 70"/>
                  <a:gd name="T11" fmla="*/ 4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2" y="24"/>
                      <a:pt x="52" y="22"/>
                      <a:pt x="70" y="7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1" y="16"/>
                      <a:pt x="50" y="21"/>
                      <a:pt x="37" y="21"/>
                    </a:cubicBezTo>
                    <a:cubicBezTo>
                      <a:pt x="36" y="21"/>
                      <a:pt x="34" y="21"/>
                      <a:pt x="32" y="20"/>
                    </a:cubicBezTo>
                    <a:cubicBezTo>
                      <a:pt x="20" y="19"/>
                      <a:pt x="8" y="13"/>
                      <a:pt x="0" y="4"/>
                    </a:cubicBezTo>
                    <a:cubicBezTo>
                      <a:pt x="0" y="4"/>
                      <a:pt x="1" y="3"/>
                      <a:pt x="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8" name="Freeform 394">
                <a:extLst>
                  <a:ext uri="{FF2B5EF4-FFF2-40B4-BE49-F238E27FC236}">
                    <a16:creationId xmlns:a16="http://schemas.microsoft.com/office/drawing/2014/main" id="{8170BC90-7A6D-4E78-A161-738E4833F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0"/>
                <a:ext cx="96" cy="32"/>
              </a:xfrm>
              <a:custGeom>
                <a:avLst/>
                <a:gdLst>
                  <a:gd name="T0" fmla="*/ 1 w 70"/>
                  <a:gd name="T1" fmla="*/ 0 h 23"/>
                  <a:gd name="T2" fmla="*/ 70 w 70"/>
                  <a:gd name="T3" fmla="*/ 7 h 23"/>
                  <a:gd name="T4" fmla="*/ 70 w 70"/>
                  <a:gd name="T5" fmla="*/ 7 h 23"/>
                  <a:gd name="T6" fmla="*/ 37 w 70"/>
                  <a:gd name="T7" fmla="*/ 20 h 23"/>
                  <a:gd name="T8" fmla="*/ 32 w 70"/>
                  <a:gd name="T9" fmla="*/ 19 h 23"/>
                  <a:gd name="T10" fmla="*/ 0 w 70"/>
                  <a:gd name="T11" fmla="*/ 3 h 23"/>
                  <a:gd name="T12" fmla="*/ 1 w 7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3">
                    <a:moveTo>
                      <a:pt x="1" y="0"/>
                    </a:moveTo>
                    <a:cubicBezTo>
                      <a:pt x="21" y="23"/>
                      <a:pt x="52" y="22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1" y="15"/>
                      <a:pt x="50" y="20"/>
                      <a:pt x="37" y="20"/>
                    </a:cubicBezTo>
                    <a:cubicBezTo>
                      <a:pt x="36" y="20"/>
                      <a:pt x="34" y="20"/>
                      <a:pt x="32" y="19"/>
                    </a:cubicBezTo>
                    <a:cubicBezTo>
                      <a:pt x="20" y="18"/>
                      <a:pt x="8" y="12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39" name="Freeform 395">
                <a:extLst>
                  <a:ext uri="{FF2B5EF4-FFF2-40B4-BE49-F238E27FC236}">
                    <a16:creationId xmlns:a16="http://schemas.microsoft.com/office/drawing/2014/main" id="{8D1A4158-6B63-4352-BF20-DE6155E8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0"/>
                <a:ext cx="96" cy="33"/>
              </a:xfrm>
              <a:custGeom>
                <a:avLst/>
                <a:gdLst>
                  <a:gd name="T0" fmla="*/ 1 w 70"/>
                  <a:gd name="T1" fmla="*/ 0 h 24"/>
                  <a:gd name="T2" fmla="*/ 70 w 70"/>
                  <a:gd name="T3" fmla="*/ 7 h 24"/>
                  <a:gd name="T4" fmla="*/ 70 w 70"/>
                  <a:gd name="T5" fmla="*/ 7 h 24"/>
                  <a:gd name="T6" fmla="*/ 37 w 70"/>
                  <a:gd name="T7" fmla="*/ 20 h 24"/>
                  <a:gd name="T8" fmla="*/ 32 w 70"/>
                  <a:gd name="T9" fmla="*/ 19 h 24"/>
                  <a:gd name="T10" fmla="*/ 0 w 70"/>
                  <a:gd name="T11" fmla="*/ 3 h 24"/>
                  <a:gd name="T12" fmla="*/ 1 w 70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24">
                    <a:moveTo>
                      <a:pt x="1" y="0"/>
                    </a:moveTo>
                    <a:cubicBezTo>
                      <a:pt x="21" y="24"/>
                      <a:pt x="52" y="22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1" y="15"/>
                      <a:pt x="50" y="20"/>
                      <a:pt x="37" y="20"/>
                    </a:cubicBezTo>
                    <a:cubicBezTo>
                      <a:pt x="36" y="20"/>
                      <a:pt x="34" y="20"/>
                      <a:pt x="32" y="19"/>
                    </a:cubicBezTo>
                    <a:cubicBezTo>
                      <a:pt x="20" y="18"/>
                      <a:pt x="8" y="12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0" name="Freeform 396">
                <a:extLst>
                  <a:ext uri="{FF2B5EF4-FFF2-40B4-BE49-F238E27FC236}">
                    <a16:creationId xmlns:a16="http://schemas.microsoft.com/office/drawing/2014/main" id="{F9249C4D-9EEC-4E4D-B520-03FFF02E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2"/>
                <a:ext cx="106" cy="56"/>
              </a:xfrm>
              <a:custGeom>
                <a:avLst/>
                <a:gdLst>
                  <a:gd name="T0" fmla="*/ 77 w 77"/>
                  <a:gd name="T1" fmla="*/ 21 h 41"/>
                  <a:gd name="T2" fmla="*/ 75 w 77"/>
                  <a:gd name="T3" fmla="*/ 31 h 41"/>
                  <a:gd name="T4" fmla="*/ 46 w 77"/>
                  <a:gd name="T5" fmla="*/ 41 h 41"/>
                  <a:gd name="T6" fmla="*/ 41 w 77"/>
                  <a:gd name="T7" fmla="*/ 41 h 41"/>
                  <a:gd name="T8" fmla="*/ 0 w 77"/>
                  <a:gd name="T9" fmla="*/ 11 h 41"/>
                  <a:gd name="T10" fmla="*/ 4 w 77"/>
                  <a:gd name="T11" fmla="*/ 0 h 41"/>
                  <a:gd name="T12" fmla="*/ 42 w 77"/>
                  <a:gd name="T13" fmla="*/ 33 h 41"/>
                  <a:gd name="T14" fmla="*/ 46 w 77"/>
                  <a:gd name="T15" fmla="*/ 33 h 41"/>
                  <a:gd name="T16" fmla="*/ 77 w 77"/>
                  <a:gd name="T17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7" y="21"/>
                    </a:moveTo>
                    <a:cubicBezTo>
                      <a:pt x="76" y="27"/>
                      <a:pt x="75" y="31"/>
                      <a:pt x="75" y="31"/>
                    </a:cubicBezTo>
                    <a:cubicBezTo>
                      <a:pt x="67" y="37"/>
                      <a:pt x="57" y="41"/>
                      <a:pt x="46" y="41"/>
                    </a:cubicBezTo>
                    <a:cubicBezTo>
                      <a:pt x="45" y="41"/>
                      <a:pt x="43" y="41"/>
                      <a:pt x="41" y="41"/>
                    </a:cubicBezTo>
                    <a:cubicBezTo>
                      <a:pt x="23" y="39"/>
                      <a:pt x="7" y="27"/>
                      <a:pt x="0" y="11"/>
                    </a:cubicBezTo>
                    <a:cubicBezTo>
                      <a:pt x="0" y="11"/>
                      <a:pt x="2" y="6"/>
                      <a:pt x="4" y="0"/>
                    </a:cubicBezTo>
                    <a:cubicBezTo>
                      <a:pt x="14" y="21"/>
                      <a:pt x="26" y="31"/>
                      <a:pt x="42" y="33"/>
                    </a:cubicBezTo>
                    <a:cubicBezTo>
                      <a:pt x="43" y="33"/>
                      <a:pt x="45" y="33"/>
                      <a:pt x="46" y="33"/>
                    </a:cubicBezTo>
                    <a:cubicBezTo>
                      <a:pt x="55" y="33"/>
                      <a:pt x="64" y="30"/>
                      <a:pt x="7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1" name="Freeform 397">
                <a:extLst>
                  <a:ext uri="{FF2B5EF4-FFF2-40B4-BE49-F238E27FC236}">
                    <a16:creationId xmlns:a16="http://schemas.microsoft.com/office/drawing/2014/main" id="{7A863F45-89BC-4827-B777-AE2315A2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2"/>
                <a:ext cx="106" cy="70"/>
              </a:xfrm>
              <a:custGeom>
                <a:avLst/>
                <a:gdLst>
                  <a:gd name="T0" fmla="*/ 4 w 77"/>
                  <a:gd name="T1" fmla="*/ 0 h 51"/>
                  <a:gd name="T2" fmla="*/ 77 w 77"/>
                  <a:gd name="T3" fmla="*/ 21 h 51"/>
                  <a:gd name="T4" fmla="*/ 75 w 77"/>
                  <a:gd name="T5" fmla="*/ 31 h 51"/>
                  <a:gd name="T6" fmla="*/ 46 w 77"/>
                  <a:gd name="T7" fmla="*/ 41 h 51"/>
                  <a:gd name="T8" fmla="*/ 41 w 77"/>
                  <a:gd name="T9" fmla="*/ 41 h 51"/>
                  <a:gd name="T10" fmla="*/ 0 w 77"/>
                  <a:gd name="T11" fmla="*/ 11 h 51"/>
                  <a:gd name="T12" fmla="*/ 4 w 77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51">
                    <a:moveTo>
                      <a:pt x="4" y="0"/>
                    </a:moveTo>
                    <a:cubicBezTo>
                      <a:pt x="12" y="17"/>
                      <a:pt x="34" y="51"/>
                      <a:pt x="77" y="21"/>
                    </a:cubicBezTo>
                    <a:cubicBezTo>
                      <a:pt x="76" y="27"/>
                      <a:pt x="75" y="31"/>
                      <a:pt x="75" y="31"/>
                    </a:cubicBezTo>
                    <a:cubicBezTo>
                      <a:pt x="67" y="37"/>
                      <a:pt x="57" y="41"/>
                      <a:pt x="46" y="41"/>
                    </a:cubicBezTo>
                    <a:cubicBezTo>
                      <a:pt x="45" y="41"/>
                      <a:pt x="43" y="41"/>
                      <a:pt x="41" y="41"/>
                    </a:cubicBezTo>
                    <a:cubicBezTo>
                      <a:pt x="23" y="39"/>
                      <a:pt x="7" y="27"/>
                      <a:pt x="0" y="11"/>
                    </a:cubicBezTo>
                    <a:cubicBezTo>
                      <a:pt x="0" y="11"/>
                      <a:pt x="2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2" name="Freeform 398">
                <a:extLst>
                  <a:ext uri="{FF2B5EF4-FFF2-40B4-BE49-F238E27FC236}">
                    <a16:creationId xmlns:a16="http://schemas.microsoft.com/office/drawing/2014/main" id="{BCEE0AC5-02C5-4D67-BE79-4D275867B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68"/>
              </a:xfrm>
              <a:custGeom>
                <a:avLst/>
                <a:gdLst>
                  <a:gd name="T0" fmla="*/ 4 w 76"/>
                  <a:gd name="T1" fmla="*/ 0 h 50"/>
                  <a:gd name="T2" fmla="*/ 76 w 76"/>
                  <a:gd name="T3" fmla="*/ 21 h 50"/>
                  <a:gd name="T4" fmla="*/ 75 w 76"/>
                  <a:gd name="T5" fmla="*/ 30 h 50"/>
                  <a:gd name="T6" fmla="*/ 46 w 76"/>
                  <a:gd name="T7" fmla="*/ 40 h 50"/>
                  <a:gd name="T8" fmla="*/ 41 w 76"/>
                  <a:gd name="T9" fmla="*/ 40 h 50"/>
                  <a:gd name="T10" fmla="*/ 0 w 76"/>
                  <a:gd name="T11" fmla="*/ 10 h 50"/>
                  <a:gd name="T12" fmla="*/ 4 w 7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50">
                    <a:moveTo>
                      <a:pt x="4" y="0"/>
                    </a:moveTo>
                    <a:cubicBezTo>
                      <a:pt x="12" y="16"/>
                      <a:pt x="33" y="50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3" name="Freeform 399">
                <a:extLst>
                  <a:ext uri="{FF2B5EF4-FFF2-40B4-BE49-F238E27FC236}">
                    <a16:creationId xmlns:a16="http://schemas.microsoft.com/office/drawing/2014/main" id="{2F40A8A3-5E34-4486-B51A-A21BCDAC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1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0" y="33"/>
                      <a:pt x="47" y="41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4" name="Freeform 400">
                <a:extLst>
                  <a:ext uri="{FF2B5EF4-FFF2-40B4-BE49-F238E27FC236}">
                    <a16:creationId xmlns:a16="http://schemas.microsoft.com/office/drawing/2014/main" id="{C18568F2-512E-455C-86D9-CCEF778D1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7"/>
              </a:xfrm>
              <a:custGeom>
                <a:avLst/>
                <a:gdLst>
                  <a:gd name="T0" fmla="*/ 4 w 76"/>
                  <a:gd name="T1" fmla="*/ 0 h 42"/>
                  <a:gd name="T2" fmla="*/ 76 w 76"/>
                  <a:gd name="T3" fmla="*/ 21 h 42"/>
                  <a:gd name="T4" fmla="*/ 75 w 76"/>
                  <a:gd name="T5" fmla="*/ 30 h 42"/>
                  <a:gd name="T6" fmla="*/ 46 w 76"/>
                  <a:gd name="T7" fmla="*/ 40 h 42"/>
                  <a:gd name="T8" fmla="*/ 41 w 76"/>
                  <a:gd name="T9" fmla="*/ 40 h 42"/>
                  <a:gd name="T10" fmla="*/ 0 w 76"/>
                  <a:gd name="T11" fmla="*/ 10 h 42"/>
                  <a:gd name="T12" fmla="*/ 4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4" y="0"/>
                    </a:moveTo>
                    <a:cubicBezTo>
                      <a:pt x="19" y="33"/>
                      <a:pt x="47" y="42"/>
                      <a:pt x="76" y="21"/>
                    </a:cubicBezTo>
                    <a:cubicBezTo>
                      <a:pt x="76" y="26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5" name="Freeform 401">
                <a:extLst>
                  <a:ext uri="{FF2B5EF4-FFF2-40B4-BE49-F238E27FC236}">
                    <a16:creationId xmlns:a16="http://schemas.microsoft.com/office/drawing/2014/main" id="{1497BB97-92D2-4F48-9633-E7649052A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7"/>
              </a:xfrm>
              <a:custGeom>
                <a:avLst/>
                <a:gdLst>
                  <a:gd name="T0" fmla="*/ 4 w 76"/>
                  <a:gd name="T1" fmla="*/ 0 h 42"/>
                  <a:gd name="T2" fmla="*/ 76 w 76"/>
                  <a:gd name="T3" fmla="*/ 22 h 42"/>
                  <a:gd name="T4" fmla="*/ 75 w 76"/>
                  <a:gd name="T5" fmla="*/ 30 h 42"/>
                  <a:gd name="T6" fmla="*/ 46 w 76"/>
                  <a:gd name="T7" fmla="*/ 40 h 42"/>
                  <a:gd name="T8" fmla="*/ 41 w 76"/>
                  <a:gd name="T9" fmla="*/ 40 h 42"/>
                  <a:gd name="T10" fmla="*/ 0 w 76"/>
                  <a:gd name="T11" fmla="*/ 10 h 42"/>
                  <a:gd name="T12" fmla="*/ 4 w 76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2">
                    <a:moveTo>
                      <a:pt x="4" y="0"/>
                    </a:moveTo>
                    <a:cubicBezTo>
                      <a:pt x="19" y="34"/>
                      <a:pt x="47" y="42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5"/>
                      <a:pt x="4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6" name="Freeform 402">
                <a:extLst>
                  <a:ext uri="{FF2B5EF4-FFF2-40B4-BE49-F238E27FC236}">
                    <a16:creationId xmlns:a16="http://schemas.microsoft.com/office/drawing/2014/main" id="{5A6F7A84-E2C1-40A3-A07A-5FF61AAC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2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4" y="37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6"/>
                      <a:pt x="4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7" name="Freeform 403">
                <a:extLst>
                  <a:ext uri="{FF2B5EF4-FFF2-40B4-BE49-F238E27FC236}">
                    <a16:creationId xmlns:a16="http://schemas.microsoft.com/office/drawing/2014/main" id="{FEA91CB7-1FE4-4FE0-947D-44E8E7689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4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2 h 41"/>
                  <a:gd name="T4" fmla="*/ 75 w 76"/>
                  <a:gd name="T5" fmla="*/ 30 h 41"/>
                  <a:gd name="T6" fmla="*/ 46 w 76"/>
                  <a:gd name="T7" fmla="*/ 40 h 41"/>
                  <a:gd name="T8" fmla="*/ 41 w 76"/>
                  <a:gd name="T9" fmla="*/ 40 h 41"/>
                  <a:gd name="T10" fmla="*/ 0 w 76"/>
                  <a:gd name="T11" fmla="*/ 10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4" y="38"/>
                      <a:pt x="76" y="22"/>
                    </a:cubicBezTo>
                    <a:cubicBezTo>
                      <a:pt x="76" y="27"/>
                      <a:pt x="75" y="30"/>
                      <a:pt x="75" y="30"/>
                    </a:cubicBezTo>
                    <a:cubicBezTo>
                      <a:pt x="67" y="36"/>
                      <a:pt x="57" y="40"/>
                      <a:pt x="46" y="40"/>
                    </a:cubicBezTo>
                    <a:cubicBezTo>
                      <a:pt x="45" y="40"/>
                      <a:pt x="43" y="40"/>
                      <a:pt x="41" y="40"/>
                    </a:cubicBezTo>
                    <a:cubicBezTo>
                      <a:pt x="23" y="38"/>
                      <a:pt x="7" y="26"/>
                      <a:pt x="0" y="10"/>
                    </a:cubicBezTo>
                    <a:cubicBezTo>
                      <a:pt x="0" y="10"/>
                      <a:pt x="2" y="6"/>
                      <a:pt x="4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8" name="Freeform 404">
                <a:extLst>
                  <a:ext uri="{FF2B5EF4-FFF2-40B4-BE49-F238E27FC236}">
                    <a16:creationId xmlns:a16="http://schemas.microsoft.com/office/drawing/2014/main" id="{E74341F5-3FA1-4026-863F-38BC1A3D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6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49" name="Freeform 405">
                <a:extLst>
                  <a:ext uri="{FF2B5EF4-FFF2-40B4-BE49-F238E27FC236}">
                    <a16:creationId xmlns:a16="http://schemas.microsoft.com/office/drawing/2014/main" id="{CC8C815A-E00F-4DE4-99B5-C86420598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6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60" name="Group 607">
              <a:extLst>
                <a:ext uri="{FF2B5EF4-FFF2-40B4-BE49-F238E27FC236}">
                  <a16:creationId xmlns:a16="http://schemas.microsoft.com/office/drawing/2014/main" id="{68FA470D-5464-4D00-8B31-FB34849A86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6" y="1450"/>
              <a:ext cx="578" cy="317"/>
              <a:chOff x="2576" y="1450"/>
              <a:chExt cx="578" cy="317"/>
            </a:xfrm>
          </p:grpSpPr>
          <p:sp>
            <p:nvSpPr>
              <p:cNvPr id="1320" name="Freeform 407">
                <a:extLst>
                  <a:ext uri="{FF2B5EF4-FFF2-40B4-BE49-F238E27FC236}">
                    <a16:creationId xmlns:a16="http://schemas.microsoft.com/office/drawing/2014/main" id="{9BA77918-199B-4429-882B-9E56246AF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2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8"/>
                      <a:pt x="53" y="38"/>
                      <a:pt x="76" y="22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1" name="Freeform 408">
                <a:extLst>
                  <a:ext uri="{FF2B5EF4-FFF2-40B4-BE49-F238E27FC236}">
                    <a16:creationId xmlns:a16="http://schemas.microsoft.com/office/drawing/2014/main" id="{4907B44D-C7BF-4481-ACAF-9554BB08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3"/>
              </a:xfrm>
              <a:custGeom>
                <a:avLst/>
                <a:gdLst>
                  <a:gd name="T0" fmla="*/ 4 w 76"/>
                  <a:gd name="T1" fmla="*/ 0 h 39"/>
                  <a:gd name="T2" fmla="*/ 76 w 76"/>
                  <a:gd name="T3" fmla="*/ 23 h 39"/>
                  <a:gd name="T4" fmla="*/ 75 w 76"/>
                  <a:gd name="T5" fmla="*/ 29 h 39"/>
                  <a:gd name="T6" fmla="*/ 46 w 76"/>
                  <a:gd name="T7" fmla="*/ 39 h 39"/>
                  <a:gd name="T8" fmla="*/ 41 w 76"/>
                  <a:gd name="T9" fmla="*/ 39 h 39"/>
                  <a:gd name="T10" fmla="*/ 0 w 76"/>
                  <a:gd name="T11" fmla="*/ 9 h 39"/>
                  <a:gd name="T12" fmla="*/ 4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4" y="0"/>
                    </a:moveTo>
                    <a:cubicBezTo>
                      <a:pt x="21" y="39"/>
                      <a:pt x="53" y="39"/>
                      <a:pt x="76" y="23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2" name="Freeform 409">
                <a:extLst>
                  <a:ext uri="{FF2B5EF4-FFF2-40B4-BE49-F238E27FC236}">
                    <a16:creationId xmlns:a16="http://schemas.microsoft.com/office/drawing/2014/main" id="{31CABE7B-4758-4E05-B7BA-3D4ABE6FB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5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3 h 41"/>
                  <a:gd name="T4" fmla="*/ 75 w 76"/>
                  <a:gd name="T5" fmla="*/ 29 h 41"/>
                  <a:gd name="T6" fmla="*/ 46 w 76"/>
                  <a:gd name="T7" fmla="*/ 39 h 41"/>
                  <a:gd name="T8" fmla="*/ 41 w 76"/>
                  <a:gd name="T9" fmla="*/ 39 h 41"/>
                  <a:gd name="T10" fmla="*/ 0 w 76"/>
                  <a:gd name="T11" fmla="*/ 9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7" y="37"/>
                      <a:pt x="76" y="23"/>
                    </a:cubicBezTo>
                    <a:cubicBezTo>
                      <a:pt x="76" y="27"/>
                      <a:pt x="75" y="29"/>
                      <a:pt x="75" y="29"/>
                    </a:cubicBezTo>
                    <a:cubicBezTo>
                      <a:pt x="67" y="35"/>
                      <a:pt x="57" y="39"/>
                      <a:pt x="46" y="39"/>
                    </a:cubicBezTo>
                    <a:cubicBezTo>
                      <a:pt x="45" y="39"/>
                      <a:pt x="43" y="39"/>
                      <a:pt x="41" y="39"/>
                    </a:cubicBezTo>
                    <a:cubicBezTo>
                      <a:pt x="23" y="37"/>
                      <a:pt x="7" y="25"/>
                      <a:pt x="0" y="9"/>
                    </a:cubicBezTo>
                    <a:cubicBezTo>
                      <a:pt x="0" y="9"/>
                      <a:pt x="2" y="5"/>
                      <a:pt x="4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3" name="Freeform 410">
                <a:extLst>
                  <a:ext uri="{FF2B5EF4-FFF2-40B4-BE49-F238E27FC236}">
                    <a16:creationId xmlns:a16="http://schemas.microsoft.com/office/drawing/2014/main" id="{1397C839-FA00-478F-89D5-F918F02A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6"/>
              </a:xfrm>
              <a:custGeom>
                <a:avLst/>
                <a:gdLst>
                  <a:gd name="T0" fmla="*/ 4 w 76"/>
                  <a:gd name="T1" fmla="*/ 0 h 41"/>
                  <a:gd name="T2" fmla="*/ 76 w 76"/>
                  <a:gd name="T3" fmla="*/ 23 h 41"/>
                  <a:gd name="T4" fmla="*/ 75 w 76"/>
                  <a:gd name="T5" fmla="*/ 28 h 41"/>
                  <a:gd name="T6" fmla="*/ 46 w 76"/>
                  <a:gd name="T7" fmla="*/ 38 h 41"/>
                  <a:gd name="T8" fmla="*/ 41 w 76"/>
                  <a:gd name="T9" fmla="*/ 38 h 41"/>
                  <a:gd name="T10" fmla="*/ 0 w 76"/>
                  <a:gd name="T11" fmla="*/ 8 h 41"/>
                  <a:gd name="T12" fmla="*/ 4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4" y="0"/>
                    </a:moveTo>
                    <a:cubicBezTo>
                      <a:pt x="22" y="41"/>
                      <a:pt x="57" y="36"/>
                      <a:pt x="76" y="23"/>
                    </a:cubicBezTo>
                    <a:cubicBezTo>
                      <a:pt x="76" y="26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4"/>
                      <a:pt x="4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4" name="Freeform 411">
                <a:extLst>
                  <a:ext uri="{FF2B5EF4-FFF2-40B4-BE49-F238E27FC236}">
                    <a16:creationId xmlns:a16="http://schemas.microsoft.com/office/drawing/2014/main" id="{B2D315EB-E59B-4C97-A91E-7C34E4D27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6"/>
              </a:xfrm>
              <a:custGeom>
                <a:avLst/>
                <a:gdLst>
                  <a:gd name="T0" fmla="*/ 3 w 76"/>
                  <a:gd name="T1" fmla="*/ 0 h 41"/>
                  <a:gd name="T2" fmla="*/ 76 w 76"/>
                  <a:gd name="T3" fmla="*/ 23 h 41"/>
                  <a:gd name="T4" fmla="*/ 75 w 76"/>
                  <a:gd name="T5" fmla="*/ 28 h 41"/>
                  <a:gd name="T6" fmla="*/ 46 w 76"/>
                  <a:gd name="T7" fmla="*/ 38 h 41"/>
                  <a:gd name="T8" fmla="*/ 41 w 76"/>
                  <a:gd name="T9" fmla="*/ 38 h 41"/>
                  <a:gd name="T10" fmla="*/ 0 w 76"/>
                  <a:gd name="T11" fmla="*/ 8 h 41"/>
                  <a:gd name="T12" fmla="*/ 3 w 76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1">
                    <a:moveTo>
                      <a:pt x="3" y="0"/>
                    </a:moveTo>
                    <a:cubicBezTo>
                      <a:pt x="21" y="41"/>
                      <a:pt x="58" y="36"/>
                      <a:pt x="76" y="23"/>
                    </a:cubicBezTo>
                    <a:cubicBezTo>
                      <a:pt x="76" y="26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5"/>
                      <a:pt x="3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5" name="Freeform 412">
                <a:extLst>
                  <a:ext uri="{FF2B5EF4-FFF2-40B4-BE49-F238E27FC236}">
                    <a16:creationId xmlns:a16="http://schemas.microsoft.com/office/drawing/2014/main" id="{48C5D7F1-43D0-4A79-AAF3-70E91C9F4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6"/>
                <a:ext cx="104" cy="55"/>
              </a:xfrm>
              <a:custGeom>
                <a:avLst/>
                <a:gdLst>
                  <a:gd name="T0" fmla="*/ 3 w 76"/>
                  <a:gd name="T1" fmla="*/ 0 h 40"/>
                  <a:gd name="T2" fmla="*/ 76 w 76"/>
                  <a:gd name="T3" fmla="*/ 24 h 40"/>
                  <a:gd name="T4" fmla="*/ 75 w 76"/>
                  <a:gd name="T5" fmla="*/ 28 h 40"/>
                  <a:gd name="T6" fmla="*/ 46 w 76"/>
                  <a:gd name="T7" fmla="*/ 38 h 40"/>
                  <a:gd name="T8" fmla="*/ 41 w 76"/>
                  <a:gd name="T9" fmla="*/ 38 h 40"/>
                  <a:gd name="T10" fmla="*/ 0 w 76"/>
                  <a:gd name="T11" fmla="*/ 8 h 40"/>
                  <a:gd name="T12" fmla="*/ 3 w 76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40">
                    <a:moveTo>
                      <a:pt x="3" y="0"/>
                    </a:moveTo>
                    <a:cubicBezTo>
                      <a:pt x="18" y="35"/>
                      <a:pt x="53" y="40"/>
                      <a:pt x="76" y="24"/>
                    </a:cubicBezTo>
                    <a:cubicBezTo>
                      <a:pt x="76" y="27"/>
                      <a:pt x="75" y="28"/>
                      <a:pt x="75" y="28"/>
                    </a:cubicBezTo>
                    <a:cubicBezTo>
                      <a:pt x="67" y="34"/>
                      <a:pt x="57" y="38"/>
                      <a:pt x="46" y="38"/>
                    </a:cubicBezTo>
                    <a:cubicBezTo>
                      <a:pt x="45" y="38"/>
                      <a:pt x="43" y="38"/>
                      <a:pt x="41" y="38"/>
                    </a:cubicBezTo>
                    <a:cubicBezTo>
                      <a:pt x="23" y="36"/>
                      <a:pt x="7" y="24"/>
                      <a:pt x="0" y="8"/>
                    </a:cubicBezTo>
                    <a:cubicBezTo>
                      <a:pt x="0" y="8"/>
                      <a:pt x="2" y="5"/>
                      <a:pt x="3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6" name="Freeform 413">
                <a:extLst>
                  <a:ext uri="{FF2B5EF4-FFF2-40B4-BE49-F238E27FC236}">
                    <a16:creationId xmlns:a16="http://schemas.microsoft.com/office/drawing/2014/main" id="{236DF881-DF72-4BEA-B369-6B11A559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3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3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7" name="Freeform 414">
                <a:extLst>
                  <a:ext uri="{FF2B5EF4-FFF2-40B4-BE49-F238E27FC236}">
                    <a16:creationId xmlns:a16="http://schemas.microsoft.com/office/drawing/2014/main" id="{1289C958-5B79-44CB-9B34-22486072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4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4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8" name="Freeform 415">
                <a:extLst>
                  <a:ext uri="{FF2B5EF4-FFF2-40B4-BE49-F238E27FC236}">
                    <a16:creationId xmlns:a16="http://schemas.microsoft.com/office/drawing/2014/main" id="{B0D2FC83-FC2E-4D6F-849A-8CE1DFF56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8"/>
                <a:ext cx="104" cy="53"/>
              </a:xfrm>
              <a:custGeom>
                <a:avLst/>
                <a:gdLst>
                  <a:gd name="T0" fmla="*/ 3 w 76"/>
                  <a:gd name="T1" fmla="*/ 0 h 39"/>
                  <a:gd name="T2" fmla="*/ 76 w 76"/>
                  <a:gd name="T3" fmla="*/ 24 h 39"/>
                  <a:gd name="T4" fmla="*/ 75 w 76"/>
                  <a:gd name="T5" fmla="*/ 27 h 39"/>
                  <a:gd name="T6" fmla="*/ 46 w 76"/>
                  <a:gd name="T7" fmla="*/ 37 h 39"/>
                  <a:gd name="T8" fmla="*/ 41 w 76"/>
                  <a:gd name="T9" fmla="*/ 37 h 39"/>
                  <a:gd name="T10" fmla="*/ 0 w 76"/>
                  <a:gd name="T11" fmla="*/ 7 h 39"/>
                  <a:gd name="T12" fmla="*/ 3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3" y="0"/>
                    </a:moveTo>
                    <a:cubicBezTo>
                      <a:pt x="20" y="39"/>
                      <a:pt x="56" y="37"/>
                      <a:pt x="76" y="24"/>
                    </a:cubicBezTo>
                    <a:cubicBezTo>
                      <a:pt x="76" y="26"/>
                      <a:pt x="75" y="27"/>
                      <a:pt x="75" y="27"/>
                    </a:cubicBezTo>
                    <a:cubicBezTo>
                      <a:pt x="67" y="33"/>
                      <a:pt x="57" y="37"/>
                      <a:pt x="46" y="37"/>
                    </a:cubicBezTo>
                    <a:cubicBezTo>
                      <a:pt x="45" y="37"/>
                      <a:pt x="43" y="37"/>
                      <a:pt x="41" y="37"/>
                    </a:cubicBezTo>
                    <a:cubicBezTo>
                      <a:pt x="23" y="35"/>
                      <a:pt x="7" y="23"/>
                      <a:pt x="0" y="7"/>
                    </a:cubicBezTo>
                    <a:cubicBezTo>
                      <a:pt x="0" y="7"/>
                      <a:pt x="1" y="4"/>
                      <a:pt x="3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29" name="Freeform 416">
                <a:extLst>
                  <a:ext uri="{FF2B5EF4-FFF2-40B4-BE49-F238E27FC236}">
                    <a16:creationId xmlns:a16="http://schemas.microsoft.com/office/drawing/2014/main" id="{28DF8F16-1B7A-49C5-81D8-63E8FCEBC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9"/>
                <a:ext cx="104" cy="51"/>
              </a:xfrm>
              <a:custGeom>
                <a:avLst/>
                <a:gdLst>
                  <a:gd name="T0" fmla="*/ 3 w 76"/>
                  <a:gd name="T1" fmla="*/ 0 h 37"/>
                  <a:gd name="T2" fmla="*/ 76 w 76"/>
                  <a:gd name="T3" fmla="*/ 23 h 37"/>
                  <a:gd name="T4" fmla="*/ 75 w 76"/>
                  <a:gd name="T5" fmla="*/ 26 h 37"/>
                  <a:gd name="T6" fmla="*/ 46 w 76"/>
                  <a:gd name="T7" fmla="*/ 36 h 37"/>
                  <a:gd name="T8" fmla="*/ 41 w 76"/>
                  <a:gd name="T9" fmla="*/ 36 h 37"/>
                  <a:gd name="T10" fmla="*/ 0 w 76"/>
                  <a:gd name="T11" fmla="*/ 6 h 37"/>
                  <a:gd name="T12" fmla="*/ 3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3" y="0"/>
                    </a:moveTo>
                    <a:cubicBezTo>
                      <a:pt x="19" y="37"/>
                      <a:pt x="56" y="37"/>
                      <a:pt x="76" y="23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67" y="32"/>
                      <a:pt x="57" y="36"/>
                      <a:pt x="46" y="36"/>
                    </a:cubicBezTo>
                    <a:cubicBezTo>
                      <a:pt x="45" y="36"/>
                      <a:pt x="43" y="36"/>
                      <a:pt x="41" y="36"/>
                    </a:cubicBezTo>
                    <a:cubicBezTo>
                      <a:pt x="23" y="34"/>
                      <a:pt x="7" y="22"/>
                      <a:pt x="0" y="6"/>
                    </a:cubicBezTo>
                    <a:cubicBezTo>
                      <a:pt x="0" y="6"/>
                      <a:pt x="1" y="3"/>
                      <a:pt x="3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0" name="Freeform 417">
                <a:extLst>
                  <a:ext uri="{FF2B5EF4-FFF2-40B4-BE49-F238E27FC236}">
                    <a16:creationId xmlns:a16="http://schemas.microsoft.com/office/drawing/2014/main" id="{744CF681-9310-4282-A166-B228EA0D2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59"/>
                <a:ext cx="104" cy="52"/>
              </a:xfrm>
              <a:custGeom>
                <a:avLst/>
                <a:gdLst>
                  <a:gd name="T0" fmla="*/ 2 w 76"/>
                  <a:gd name="T1" fmla="*/ 0 h 38"/>
                  <a:gd name="T2" fmla="*/ 76 w 76"/>
                  <a:gd name="T3" fmla="*/ 24 h 38"/>
                  <a:gd name="T4" fmla="*/ 75 w 76"/>
                  <a:gd name="T5" fmla="*/ 26 h 38"/>
                  <a:gd name="T6" fmla="*/ 46 w 76"/>
                  <a:gd name="T7" fmla="*/ 36 h 38"/>
                  <a:gd name="T8" fmla="*/ 41 w 76"/>
                  <a:gd name="T9" fmla="*/ 36 h 38"/>
                  <a:gd name="T10" fmla="*/ 0 w 76"/>
                  <a:gd name="T11" fmla="*/ 6 h 38"/>
                  <a:gd name="T12" fmla="*/ 2 w 76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8">
                    <a:moveTo>
                      <a:pt x="2" y="0"/>
                    </a:moveTo>
                    <a:cubicBezTo>
                      <a:pt x="19" y="37"/>
                      <a:pt x="55" y="38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67" y="32"/>
                      <a:pt x="57" y="36"/>
                      <a:pt x="46" y="36"/>
                    </a:cubicBezTo>
                    <a:cubicBezTo>
                      <a:pt x="45" y="36"/>
                      <a:pt x="43" y="36"/>
                      <a:pt x="41" y="36"/>
                    </a:cubicBezTo>
                    <a:cubicBezTo>
                      <a:pt x="23" y="34"/>
                      <a:pt x="7" y="22"/>
                      <a:pt x="0" y="6"/>
                    </a:cubicBezTo>
                    <a:cubicBezTo>
                      <a:pt x="0" y="6"/>
                      <a:pt x="1" y="4"/>
                      <a:pt x="2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1" name="Freeform 418">
                <a:extLst>
                  <a:ext uri="{FF2B5EF4-FFF2-40B4-BE49-F238E27FC236}">
                    <a16:creationId xmlns:a16="http://schemas.microsoft.com/office/drawing/2014/main" id="{EE2C3A15-8100-41FB-B1F7-8100B05B5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0"/>
                <a:ext cx="104" cy="51"/>
              </a:xfrm>
              <a:custGeom>
                <a:avLst/>
                <a:gdLst>
                  <a:gd name="T0" fmla="*/ 2 w 76"/>
                  <a:gd name="T1" fmla="*/ 0 h 37"/>
                  <a:gd name="T2" fmla="*/ 76 w 76"/>
                  <a:gd name="T3" fmla="*/ 23 h 37"/>
                  <a:gd name="T4" fmla="*/ 75 w 76"/>
                  <a:gd name="T5" fmla="*/ 25 h 37"/>
                  <a:gd name="T6" fmla="*/ 46 w 76"/>
                  <a:gd name="T7" fmla="*/ 35 h 37"/>
                  <a:gd name="T8" fmla="*/ 41 w 76"/>
                  <a:gd name="T9" fmla="*/ 35 h 37"/>
                  <a:gd name="T10" fmla="*/ 0 w 76"/>
                  <a:gd name="T11" fmla="*/ 5 h 37"/>
                  <a:gd name="T12" fmla="*/ 2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2" y="0"/>
                    </a:moveTo>
                    <a:cubicBezTo>
                      <a:pt x="18" y="36"/>
                      <a:pt x="56" y="37"/>
                      <a:pt x="76" y="23"/>
                    </a:cubicBezTo>
                    <a:cubicBezTo>
                      <a:pt x="76" y="25"/>
                      <a:pt x="75" y="25"/>
                      <a:pt x="75" y="25"/>
                    </a:cubicBezTo>
                    <a:cubicBezTo>
                      <a:pt x="67" y="31"/>
                      <a:pt x="57" y="35"/>
                      <a:pt x="46" y="35"/>
                    </a:cubicBezTo>
                    <a:cubicBezTo>
                      <a:pt x="45" y="35"/>
                      <a:pt x="43" y="35"/>
                      <a:pt x="41" y="35"/>
                    </a:cubicBezTo>
                    <a:cubicBezTo>
                      <a:pt x="23" y="33"/>
                      <a:pt x="7" y="21"/>
                      <a:pt x="0" y="5"/>
                    </a:cubicBezTo>
                    <a:cubicBezTo>
                      <a:pt x="0" y="5"/>
                      <a:pt x="1" y="3"/>
                      <a:pt x="2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2" name="Freeform 419">
                <a:extLst>
                  <a:ext uri="{FF2B5EF4-FFF2-40B4-BE49-F238E27FC236}">
                    <a16:creationId xmlns:a16="http://schemas.microsoft.com/office/drawing/2014/main" id="{B0210733-909A-4079-B470-DE17B55B3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0"/>
                <a:ext cx="104" cy="51"/>
              </a:xfrm>
              <a:custGeom>
                <a:avLst/>
                <a:gdLst>
                  <a:gd name="T0" fmla="*/ 2 w 76"/>
                  <a:gd name="T1" fmla="*/ 0 h 37"/>
                  <a:gd name="T2" fmla="*/ 76 w 76"/>
                  <a:gd name="T3" fmla="*/ 24 h 37"/>
                  <a:gd name="T4" fmla="*/ 75 w 76"/>
                  <a:gd name="T5" fmla="*/ 25 h 37"/>
                  <a:gd name="T6" fmla="*/ 46 w 76"/>
                  <a:gd name="T7" fmla="*/ 35 h 37"/>
                  <a:gd name="T8" fmla="*/ 41 w 76"/>
                  <a:gd name="T9" fmla="*/ 35 h 37"/>
                  <a:gd name="T10" fmla="*/ 0 w 76"/>
                  <a:gd name="T11" fmla="*/ 5 h 37"/>
                  <a:gd name="T12" fmla="*/ 2 w 7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7">
                    <a:moveTo>
                      <a:pt x="2" y="0"/>
                    </a:moveTo>
                    <a:cubicBezTo>
                      <a:pt x="18" y="37"/>
                      <a:pt x="56" y="37"/>
                      <a:pt x="76" y="24"/>
                    </a:cubicBezTo>
                    <a:cubicBezTo>
                      <a:pt x="76" y="25"/>
                      <a:pt x="75" y="25"/>
                      <a:pt x="75" y="25"/>
                    </a:cubicBezTo>
                    <a:cubicBezTo>
                      <a:pt x="67" y="31"/>
                      <a:pt x="57" y="35"/>
                      <a:pt x="46" y="35"/>
                    </a:cubicBezTo>
                    <a:cubicBezTo>
                      <a:pt x="45" y="35"/>
                      <a:pt x="43" y="35"/>
                      <a:pt x="41" y="35"/>
                    </a:cubicBezTo>
                    <a:cubicBezTo>
                      <a:pt x="23" y="33"/>
                      <a:pt x="7" y="21"/>
                      <a:pt x="0" y="5"/>
                    </a:cubicBezTo>
                    <a:cubicBezTo>
                      <a:pt x="0" y="5"/>
                      <a:pt x="1" y="3"/>
                      <a:pt x="2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3" name="Freeform 420">
                <a:extLst>
                  <a:ext uri="{FF2B5EF4-FFF2-40B4-BE49-F238E27FC236}">
                    <a16:creationId xmlns:a16="http://schemas.microsoft.com/office/drawing/2014/main" id="{59843C9B-602A-4E2A-ACE8-AA3E0052F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2"/>
                <a:ext cx="104" cy="53"/>
              </a:xfrm>
              <a:custGeom>
                <a:avLst/>
                <a:gdLst>
                  <a:gd name="T0" fmla="*/ 2 w 76"/>
                  <a:gd name="T1" fmla="*/ 0 h 39"/>
                  <a:gd name="T2" fmla="*/ 76 w 76"/>
                  <a:gd name="T3" fmla="*/ 23 h 39"/>
                  <a:gd name="T4" fmla="*/ 75 w 76"/>
                  <a:gd name="T5" fmla="*/ 24 h 39"/>
                  <a:gd name="T6" fmla="*/ 46 w 76"/>
                  <a:gd name="T7" fmla="*/ 34 h 39"/>
                  <a:gd name="T8" fmla="*/ 41 w 76"/>
                  <a:gd name="T9" fmla="*/ 34 h 39"/>
                  <a:gd name="T10" fmla="*/ 0 w 76"/>
                  <a:gd name="T11" fmla="*/ 4 h 39"/>
                  <a:gd name="T12" fmla="*/ 2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2" y="0"/>
                    </a:moveTo>
                    <a:cubicBezTo>
                      <a:pt x="16" y="33"/>
                      <a:pt x="52" y="39"/>
                      <a:pt x="76" y="23"/>
                    </a:cubicBezTo>
                    <a:cubicBezTo>
                      <a:pt x="76" y="24"/>
                      <a:pt x="75" y="24"/>
                      <a:pt x="75" y="24"/>
                    </a:cubicBezTo>
                    <a:cubicBezTo>
                      <a:pt x="67" y="30"/>
                      <a:pt x="57" y="34"/>
                      <a:pt x="46" y="34"/>
                    </a:cubicBezTo>
                    <a:cubicBezTo>
                      <a:pt x="45" y="34"/>
                      <a:pt x="43" y="34"/>
                      <a:pt x="41" y="34"/>
                    </a:cubicBezTo>
                    <a:cubicBezTo>
                      <a:pt x="23" y="32"/>
                      <a:pt x="7" y="20"/>
                      <a:pt x="0" y="4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4" name="Freeform 421">
                <a:extLst>
                  <a:ext uri="{FF2B5EF4-FFF2-40B4-BE49-F238E27FC236}">
                    <a16:creationId xmlns:a16="http://schemas.microsoft.com/office/drawing/2014/main" id="{98476DCC-312D-4DA0-AA90-1638A2CA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2"/>
                <a:ext cx="104" cy="53"/>
              </a:xfrm>
              <a:custGeom>
                <a:avLst/>
                <a:gdLst>
                  <a:gd name="T0" fmla="*/ 2 w 76"/>
                  <a:gd name="T1" fmla="*/ 0 h 39"/>
                  <a:gd name="T2" fmla="*/ 76 w 76"/>
                  <a:gd name="T3" fmla="*/ 24 h 39"/>
                  <a:gd name="T4" fmla="*/ 75 w 76"/>
                  <a:gd name="T5" fmla="*/ 24 h 39"/>
                  <a:gd name="T6" fmla="*/ 46 w 76"/>
                  <a:gd name="T7" fmla="*/ 34 h 39"/>
                  <a:gd name="T8" fmla="*/ 41 w 76"/>
                  <a:gd name="T9" fmla="*/ 34 h 39"/>
                  <a:gd name="T10" fmla="*/ 0 w 76"/>
                  <a:gd name="T11" fmla="*/ 4 h 39"/>
                  <a:gd name="T12" fmla="*/ 2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2" y="0"/>
                    </a:moveTo>
                    <a:cubicBezTo>
                      <a:pt x="16" y="33"/>
                      <a:pt x="52" y="39"/>
                      <a:pt x="76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67" y="30"/>
                      <a:pt x="57" y="34"/>
                      <a:pt x="46" y="34"/>
                    </a:cubicBezTo>
                    <a:cubicBezTo>
                      <a:pt x="45" y="34"/>
                      <a:pt x="43" y="34"/>
                      <a:pt x="41" y="34"/>
                    </a:cubicBezTo>
                    <a:cubicBezTo>
                      <a:pt x="23" y="32"/>
                      <a:pt x="7" y="20"/>
                      <a:pt x="0" y="4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5" name="Freeform 422">
                <a:extLst>
                  <a:ext uri="{FF2B5EF4-FFF2-40B4-BE49-F238E27FC236}">
                    <a16:creationId xmlns:a16="http://schemas.microsoft.com/office/drawing/2014/main" id="{E5C3BC33-1488-44E7-AEC5-DC486056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663"/>
                <a:ext cx="104" cy="53"/>
              </a:xfrm>
              <a:custGeom>
                <a:avLst/>
                <a:gdLst>
                  <a:gd name="T0" fmla="*/ 1 w 76"/>
                  <a:gd name="T1" fmla="*/ 0 h 39"/>
                  <a:gd name="T2" fmla="*/ 76 w 76"/>
                  <a:gd name="T3" fmla="*/ 23 h 39"/>
                  <a:gd name="T4" fmla="*/ 75 w 76"/>
                  <a:gd name="T5" fmla="*/ 23 h 39"/>
                  <a:gd name="T6" fmla="*/ 46 w 76"/>
                  <a:gd name="T7" fmla="*/ 33 h 39"/>
                  <a:gd name="T8" fmla="*/ 41 w 76"/>
                  <a:gd name="T9" fmla="*/ 33 h 39"/>
                  <a:gd name="T10" fmla="*/ 0 w 76"/>
                  <a:gd name="T11" fmla="*/ 3 h 39"/>
                  <a:gd name="T12" fmla="*/ 1 w 7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39">
                    <a:moveTo>
                      <a:pt x="1" y="0"/>
                    </a:moveTo>
                    <a:cubicBezTo>
                      <a:pt x="15" y="33"/>
                      <a:pt x="52" y="39"/>
                      <a:pt x="76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67" y="29"/>
                      <a:pt x="57" y="33"/>
                      <a:pt x="46" y="33"/>
                    </a:cubicBezTo>
                    <a:cubicBezTo>
                      <a:pt x="45" y="33"/>
                      <a:pt x="43" y="33"/>
                      <a:pt x="41" y="33"/>
                    </a:cubicBezTo>
                    <a:cubicBezTo>
                      <a:pt x="23" y="31"/>
                      <a:pt x="7" y="19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6" name="Freeform 423">
                <a:extLst>
                  <a:ext uri="{FF2B5EF4-FFF2-40B4-BE49-F238E27FC236}">
                    <a16:creationId xmlns:a16="http://schemas.microsoft.com/office/drawing/2014/main" id="{4EA59470-40B3-407D-AEBE-3BFB01C13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73 w 92"/>
                  <a:gd name="T1" fmla="*/ 0 h 79"/>
                  <a:gd name="T2" fmla="*/ 83 w 92"/>
                  <a:gd name="T3" fmla="*/ 1 h 79"/>
                  <a:gd name="T4" fmla="*/ 91 w 92"/>
                  <a:gd name="T5" fmla="*/ 34 h 79"/>
                  <a:gd name="T6" fmla="*/ 41 w 92"/>
                  <a:gd name="T7" fmla="*/ 79 h 79"/>
                  <a:gd name="T8" fmla="*/ 36 w 92"/>
                  <a:gd name="T9" fmla="*/ 78 h 79"/>
                  <a:gd name="T10" fmla="*/ 0 w 92"/>
                  <a:gd name="T11" fmla="*/ 57 h 79"/>
                  <a:gd name="T12" fmla="*/ 1 w 92"/>
                  <a:gd name="T13" fmla="*/ 44 h 79"/>
                  <a:gd name="T14" fmla="*/ 37 w 92"/>
                  <a:gd name="T15" fmla="*/ 70 h 79"/>
                  <a:gd name="T16" fmla="*/ 41 w 92"/>
                  <a:gd name="T17" fmla="*/ 71 h 79"/>
                  <a:gd name="T18" fmla="*/ 83 w 92"/>
                  <a:gd name="T19" fmla="*/ 33 h 79"/>
                  <a:gd name="T20" fmla="*/ 73 w 92"/>
                  <a:gd name="T2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79">
                    <a:moveTo>
                      <a:pt x="73" y="0"/>
                    </a:moveTo>
                    <a:cubicBezTo>
                      <a:pt x="79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7" name="Freeform 424">
                <a:extLst>
                  <a:ext uri="{FF2B5EF4-FFF2-40B4-BE49-F238E27FC236}">
                    <a16:creationId xmlns:a16="http://schemas.microsoft.com/office/drawing/2014/main" id="{8B24F4F8-872C-49BC-B8CD-028EFFA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6 w 92"/>
                  <a:gd name="T11" fmla="*/ 1 h 79"/>
                  <a:gd name="T12" fmla="*/ 76 w 92"/>
                  <a:gd name="T13" fmla="*/ 2 h 79"/>
                  <a:gd name="T14" fmla="*/ 76 w 92"/>
                  <a:gd name="T15" fmla="*/ 1 h 79"/>
                  <a:gd name="T16" fmla="*/ 83 w 92"/>
                  <a:gd name="T17" fmla="*/ 1 h 79"/>
                  <a:gd name="T18" fmla="*/ 91 w 92"/>
                  <a:gd name="T19" fmla="*/ 34 h 79"/>
                  <a:gd name="T20" fmla="*/ 41 w 92"/>
                  <a:gd name="T21" fmla="*/ 79 h 79"/>
                  <a:gd name="T22" fmla="*/ 36 w 92"/>
                  <a:gd name="T23" fmla="*/ 78 h 79"/>
                  <a:gd name="T24" fmla="*/ 0 w 92"/>
                  <a:gd name="T25" fmla="*/ 57 h 79"/>
                  <a:gd name="T26" fmla="*/ 1 w 92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5" y="1"/>
                      <a:pt x="76" y="1"/>
                    </a:cubicBezTo>
                    <a:cubicBezTo>
                      <a:pt x="76" y="1"/>
                      <a:pt x="76" y="1"/>
                      <a:pt x="76" y="2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8" name="Freeform 425">
                <a:extLst>
                  <a:ext uri="{FF2B5EF4-FFF2-40B4-BE49-F238E27FC236}">
                    <a16:creationId xmlns:a16="http://schemas.microsoft.com/office/drawing/2014/main" id="{750F518B-D148-4EBC-99DB-59508D9C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7 w 92"/>
                  <a:gd name="T13" fmla="*/ 2 h 79"/>
                  <a:gd name="T14" fmla="*/ 79 w 92"/>
                  <a:gd name="T15" fmla="*/ 6 h 79"/>
                  <a:gd name="T16" fmla="*/ 76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5" y="1"/>
                      <a:pt x="75" y="1"/>
                    </a:cubicBezTo>
                    <a:cubicBezTo>
                      <a:pt x="76" y="1"/>
                      <a:pt x="76" y="2"/>
                      <a:pt x="77" y="2"/>
                    </a:cubicBezTo>
                    <a:cubicBezTo>
                      <a:pt x="77" y="3"/>
                      <a:pt x="77" y="3"/>
                      <a:pt x="79" y="6"/>
                    </a:cubicBezTo>
                    <a:cubicBezTo>
                      <a:pt x="78" y="4"/>
                      <a:pt x="77" y="2"/>
                      <a:pt x="76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39" name="Freeform 426">
                <a:extLst>
                  <a:ext uri="{FF2B5EF4-FFF2-40B4-BE49-F238E27FC236}">
                    <a16:creationId xmlns:a16="http://schemas.microsoft.com/office/drawing/2014/main" id="{7AD1F1DE-3C40-42A5-BCD2-75BD5DE08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5 w 92"/>
                  <a:gd name="T13" fmla="*/ 1 h 79"/>
                  <a:gd name="T14" fmla="*/ 81 w 92"/>
                  <a:gd name="T15" fmla="*/ 10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7" y="3"/>
                      <a:pt x="78" y="5"/>
                      <a:pt x="81" y="10"/>
                    </a:cubicBezTo>
                    <a:cubicBezTo>
                      <a:pt x="80" y="7"/>
                      <a:pt x="80" y="6"/>
                      <a:pt x="77" y="1"/>
                    </a:cubicBezTo>
                    <a:cubicBezTo>
                      <a:pt x="80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0" name="Freeform 427">
                <a:extLst>
                  <a:ext uri="{FF2B5EF4-FFF2-40B4-BE49-F238E27FC236}">
                    <a16:creationId xmlns:a16="http://schemas.microsoft.com/office/drawing/2014/main" id="{4BC7D451-0BB8-4402-9811-20C920B5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2 w 92"/>
                  <a:gd name="T15" fmla="*/ 13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5"/>
                      <a:pt x="80" y="8"/>
                      <a:pt x="82" y="13"/>
                    </a:cubicBezTo>
                    <a:cubicBezTo>
                      <a:pt x="82" y="11"/>
                      <a:pt x="81" y="8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1" name="Freeform 428">
                <a:extLst>
                  <a:ext uri="{FF2B5EF4-FFF2-40B4-BE49-F238E27FC236}">
                    <a16:creationId xmlns:a16="http://schemas.microsoft.com/office/drawing/2014/main" id="{34C6B3BA-F212-4005-AD35-D17D44D6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3 w 92"/>
                  <a:gd name="T15" fmla="*/ 16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6"/>
                      <a:pt x="80" y="10"/>
                      <a:pt x="83" y="16"/>
                    </a:cubicBezTo>
                    <a:cubicBezTo>
                      <a:pt x="83" y="14"/>
                      <a:pt x="82" y="10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2" name="Freeform 429">
                <a:extLst>
                  <a:ext uri="{FF2B5EF4-FFF2-40B4-BE49-F238E27FC236}">
                    <a16:creationId xmlns:a16="http://schemas.microsoft.com/office/drawing/2014/main" id="{CBEBD7D7-9F37-4CBD-8ADB-84AB15EE7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4 w 92"/>
                  <a:gd name="T15" fmla="*/ 18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6" y="2"/>
                      <a:pt x="76" y="2"/>
                    </a:cubicBezTo>
                    <a:cubicBezTo>
                      <a:pt x="78" y="6"/>
                      <a:pt x="78" y="6"/>
                      <a:pt x="84" y="18"/>
                    </a:cubicBezTo>
                    <a:cubicBezTo>
                      <a:pt x="84" y="16"/>
                      <a:pt x="83" y="11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43" name="Freeform 430">
                <a:extLst>
                  <a:ext uri="{FF2B5EF4-FFF2-40B4-BE49-F238E27FC236}">
                    <a16:creationId xmlns:a16="http://schemas.microsoft.com/office/drawing/2014/main" id="{5B6C904D-5D53-4DCE-9A28-946335AF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5 w 92"/>
                  <a:gd name="T11" fmla="*/ 1 h 79"/>
                  <a:gd name="T12" fmla="*/ 76 w 92"/>
                  <a:gd name="T13" fmla="*/ 2 h 79"/>
                  <a:gd name="T14" fmla="*/ 84 w 92"/>
                  <a:gd name="T15" fmla="*/ 20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5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79" y="8"/>
                      <a:pt x="81" y="14"/>
                      <a:pt x="84" y="20"/>
                    </a:cubicBezTo>
                    <a:cubicBezTo>
                      <a:pt x="84" y="14"/>
                      <a:pt x="82" y="8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59" name="Freeform 431">
                <a:extLst>
                  <a:ext uri="{FF2B5EF4-FFF2-40B4-BE49-F238E27FC236}">
                    <a16:creationId xmlns:a16="http://schemas.microsoft.com/office/drawing/2014/main" id="{277F17BE-4219-4DD0-8668-057803715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6 w 92"/>
                  <a:gd name="T13" fmla="*/ 2 h 79"/>
                  <a:gd name="T14" fmla="*/ 85 w 92"/>
                  <a:gd name="T15" fmla="*/ 22 h 79"/>
                  <a:gd name="T16" fmla="*/ 77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80" y="9"/>
                      <a:pt x="81" y="16"/>
                      <a:pt x="85" y="22"/>
                    </a:cubicBezTo>
                    <a:cubicBezTo>
                      <a:pt x="85" y="16"/>
                      <a:pt x="82" y="9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0" name="Freeform 432">
                <a:extLst>
                  <a:ext uri="{FF2B5EF4-FFF2-40B4-BE49-F238E27FC236}">
                    <a16:creationId xmlns:a16="http://schemas.microsoft.com/office/drawing/2014/main" id="{2136FA23-2B87-4918-8336-1112BBAAC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6 w 92"/>
                  <a:gd name="T13" fmla="*/ 2 h 79"/>
                  <a:gd name="T14" fmla="*/ 84 w 92"/>
                  <a:gd name="T15" fmla="*/ 22 h 79"/>
                  <a:gd name="T16" fmla="*/ 85 w 92"/>
                  <a:gd name="T17" fmla="*/ 24 h 79"/>
                  <a:gd name="T18" fmla="*/ 77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6" y="2"/>
                    </a:cubicBezTo>
                    <a:cubicBezTo>
                      <a:pt x="77" y="5"/>
                      <a:pt x="82" y="13"/>
                      <a:pt x="84" y="22"/>
                    </a:cubicBezTo>
                    <a:cubicBezTo>
                      <a:pt x="84" y="23"/>
                      <a:pt x="85" y="23"/>
                      <a:pt x="85" y="24"/>
                    </a:cubicBezTo>
                    <a:cubicBezTo>
                      <a:pt x="85" y="17"/>
                      <a:pt x="83" y="9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65" name="Freeform 433">
                <a:extLst>
                  <a:ext uri="{FF2B5EF4-FFF2-40B4-BE49-F238E27FC236}">
                    <a16:creationId xmlns:a16="http://schemas.microsoft.com/office/drawing/2014/main" id="{1A14A93F-709F-47DF-BA72-FB680FC2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24 h 79"/>
                  <a:gd name="T16" fmla="*/ 85 w 92"/>
                  <a:gd name="T17" fmla="*/ 25 h 79"/>
                  <a:gd name="T18" fmla="*/ 85 w 92"/>
                  <a:gd name="T19" fmla="*/ 25 h 79"/>
                  <a:gd name="T20" fmla="*/ 77 w 92"/>
                  <a:gd name="T21" fmla="*/ 1 h 79"/>
                  <a:gd name="T22" fmla="*/ 83 w 92"/>
                  <a:gd name="T23" fmla="*/ 1 h 79"/>
                  <a:gd name="T24" fmla="*/ 91 w 92"/>
                  <a:gd name="T25" fmla="*/ 34 h 79"/>
                  <a:gd name="T26" fmla="*/ 41 w 92"/>
                  <a:gd name="T27" fmla="*/ 79 h 79"/>
                  <a:gd name="T28" fmla="*/ 36 w 92"/>
                  <a:gd name="T29" fmla="*/ 78 h 79"/>
                  <a:gd name="T30" fmla="*/ 0 w 92"/>
                  <a:gd name="T31" fmla="*/ 57 h 79"/>
                  <a:gd name="T32" fmla="*/ 1 w 92"/>
                  <a:gd name="T33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5" y="2"/>
                    </a:cubicBezTo>
                    <a:cubicBezTo>
                      <a:pt x="78" y="7"/>
                      <a:pt x="82" y="14"/>
                      <a:pt x="84" y="24"/>
                    </a:cubicBezTo>
                    <a:cubicBezTo>
                      <a:pt x="84" y="24"/>
                      <a:pt x="84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0"/>
                      <a:pt x="85" y="12"/>
                      <a:pt x="77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0" name="Freeform 434">
                <a:extLst>
                  <a:ext uri="{FF2B5EF4-FFF2-40B4-BE49-F238E27FC236}">
                    <a16:creationId xmlns:a16="http://schemas.microsoft.com/office/drawing/2014/main" id="{9068C2AB-8C53-44E6-BC2A-09AD35159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26 h 79"/>
                  <a:gd name="T16" fmla="*/ 85 w 92"/>
                  <a:gd name="T17" fmla="*/ 27 h 79"/>
                  <a:gd name="T18" fmla="*/ 85 w 92"/>
                  <a:gd name="T19" fmla="*/ 27 h 79"/>
                  <a:gd name="T20" fmla="*/ 78 w 92"/>
                  <a:gd name="T21" fmla="*/ 1 h 79"/>
                  <a:gd name="T22" fmla="*/ 83 w 92"/>
                  <a:gd name="T23" fmla="*/ 1 h 79"/>
                  <a:gd name="T24" fmla="*/ 91 w 92"/>
                  <a:gd name="T25" fmla="*/ 34 h 79"/>
                  <a:gd name="T26" fmla="*/ 41 w 92"/>
                  <a:gd name="T27" fmla="*/ 79 h 79"/>
                  <a:gd name="T28" fmla="*/ 36 w 92"/>
                  <a:gd name="T29" fmla="*/ 78 h 79"/>
                  <a:gd name="T30" fmla="*/ 0 w 92"/>
                  <a:gd name="T31" fmla="*/ 57 h 79"/>
                  <a:gd name="T32" fmla="*/ 1 w 92"/>
                  <a:gd name="T33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1"/>
                      <a:pt x="74" y="1"/>
                    </a:cubicBezTo>
                    <a:cubicBezTo>
                      <a:pt x="75" y="1"/>
                      <a:pt x="75" y="2"/>
                      <a:pt x="75" y="2"/>
                    </a:cubicBezTo>
                    <a:cubicBezTo>
                      <a:pt x="78" y="7"/>
                      <a:pt x="83" y="15"/>
                      <a:pt x="84" y="26"/>
                    </a:cubicBezTo>
                    <a:cubicBezTo>
                      <a:pt x="85" y="26"/>
                      <a:pt x="84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5" y="27"/>
                      <a:pt x="88" y="16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71" name="Freeform 435">
                <a:extLst>
                  <a:ext uri="{FF2B5EF4-FFF2-40B4-BE49-F238E27FC236}">
                    <a16:creationId xmlns:a16="http://schemas.microsoft.com/office/drawing/2014/main" id="{30A96F6F-FFA3-443A-BCC4-E5AB38757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4 w 92"/>
                  <a:gd name="T13" fmla="*/ 1 h 79"/>
                  <a:gd name="T14" fmla="*/ 85 w 92"/>
                  <a:gd name="T15" fmla="*/ 29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82" y="12"/>
                      <a:pt x="83" y="19"/>
                      <a:pt x="85" y="29"/>
                    </a:cubicBezTo>
                    <a:cubicBezTo>
                      <a:pt x="85" y="29"/>
                      <a:pt x="88" y="17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7" name="Freeform 436">
                <a:extLst>
                  <a:ext uri="{FF2B5EF4-FFF2-40B4-BE49-F238E27FC236}">
                    <a16:creationId xmlns:a16="http://schemas.microsoft.com/office/drawing/2014/main" id="{E141653D-922D-4F1E-8177-DBB3FDF0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5 w 92"/>
                  <a:gd name="T15" fmla="*/ 31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3" y="15"/>
                      <a:pt x="84" y="21"/>
                      <a:pt x="85" y="31"/>
                    </a:cubicBezTo>
                    <a:cubicBezTo>
                      <a:pt x="85" y="30"/>
                      <a:pt x="89" y="17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8" name="Freeform 437">
                <a:extLst>
                  <a:ext uri="{FF2B5EF4-FFF2-40B4-BE49-F238E27FC236}">
                    <a16:creationId xmlns:a16="http://schemas.microsoft.com/office/drawing/2014/main" id="{03568470-1E9F-4272-9385-731E031C2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33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2" y="13"/>
                      <a:pt x="82" y="13"/>
                      <a:pt x="84" y="33"/>
                    </a:cubicBezTo>
                    <a:cubicBezTo>
                      <a:pt x="85" y="33"/>
                      <a:pt x="90" y="20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79" name="Freeform 438">
                <a:extLst>
                  <a:ext uri="{FF2B5EF4-FFF2-40B4-BE49-F238E27FC236}">
                    <a16:creationId xmlns:a16="http://schemas.microsoft.com/office/drawing/2014/main" id="{FBF3AB17-586C-467B-88AF-BD84B3D6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4 w 92"/>
                  <a:gd name="T15" fmla="*/ 36 h 79"/>
                  <a:gd name="T16" fmla="*/ 78 w 92"/>
                  <a:gd name="T17" fmla="*/ 1 h 79"/>
                  <a:gd name="T18" fmla="*/ 83 w 92"/>
                  <a:gd name="T19" fmla="*/ 1 h 79"/>
                  <a:gd name="T20" fmla="*/ 91 w 92"/>
                  <a:gd name="T21" fmla="*/ 34 h 79"/>
                  <a:gd name="T22" fmla="*/ 41 w 92"/>
                  <a:gd name="T23" fmla="*/ 79 h 79"/>
                  <a:gd name="T24" fmla="*/ 36 w 92"/>
                  <a:gd name="T25" fmla="*/ 78 h 79"/>
                  <a:gd name="T26" fmla="*/ 0 w 92"/>
                  <a:gd name="T27" fmla="*/ 57 h 79"/>
                  <a:gd name="T28" fmla="*/ 1 w 92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4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3" y="15"/>
                      <a:pt x="83" y="19"/>
                      <a:pt x="84" y="36"/>
                    </a:cubicBezTo>
                    <a:cubicBezTo>
                      <a:pt x="85" y="33"/>
                      <a:pt x="90" y="19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0" name="Freeform 439">
                <a:extLst>
                  <a:ext uri="{FF2B5EF4-FFF2-40B4-BE49-F238E27FC236}">
                    <a16:creationId xmlns:a16="http://schemas.microsoft.com/office/drawing/2014/main" id="{322C6B33-4E0B-4820-AB88-65A1D4FE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3 w 92"/>
                  <a:gd name="T15" fmla="*/ 21 h 79"/>
                  <a:gd name="T16" fmla="*/ 84 w 92"/>
                  <a:gd name="T17" fmla="*/ 38 h 79"/>
                  <a:gd name="T18" fmla="*/ 78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3" y="1"/>
                      <a:pt x="74" y="1"/>
                    </a:cubicBezTo>
                    <a:cubicBezTo>
                      <a:pt x="74" y="1"/>
                      <a:pt x="75" y="2"/>
                      <a:pt x="75" y="2"/>
                    </a:cubicBezTo>
                    <a:cubicBezTo>
                      <a:pt x="80" y="11"/>
                      <a:pt x="82" y="16"/>
                      <a:pt x="83" y="21"/>
                    </a:cubicBezTo>
                    <a:cubicBezTo>
                      <a:pt x="84" y="26"/>
                      <a:pt x="83" y="32"/>
                      <a:pt x="84" y="38"/>
                    </a:cubicBezTo>
                    <a:cubicBezTo>
                      <a:pt x="87" y="30"/>
                      <a:pt x="88" y="15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1" name="Freeform 440">
                <a:extLst>
                  <a:ext uri="{FF2B5EF4-FFF2-40B4-BE49-F238E27FC236}">
                    <a16:creationId xmlns:a16="http://schemas.microsoft.com/office/drawing/2014/main" id="{49361838-97C6-4627-A25F-C831FE21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1 h 79"/>
                  <a:gd name="T12" fmla="*/ 75 w 92"/>
                  <a:gd name="T13" fmla="*/ 2 h 79"/>
                  <a:gd name="T14" fmla="*/ 83 w 92"/>
                  <a:gd name="T15" fmla="*/ 39 h 79"/>
                  <a:gd name="T16" fmla="*/ 83 w 92"/>
                  <a:gd name="T17" fmla="*/ 40 h 79"/>
                  <a:gd name="T18" fmla="*/ 78 w 92"/>
                  <a:gd name="T19" fmla="*/ 1 h 79"/>
                  <a:gd name="T20" fmla="*/ 83 w 92"/>
                  <a:gd name="T21" fmla="*/ 1 h 79"/>
                  <a:gd name="T22" fmla="*/ 91 w 92"/>
                  <a:gd name="T23" fmla="*/ 34 h 79"/>
                  <a:gd name="T24" fmla="*/ 41 w 92"/>
                  <a:gd name="T25" fmla="*/ 79 h 79"/>
                  <a:gd name="T26" fmla="*/ 36 w 92"/>
                  <a:gd name="T27" fmla="*/ 78 h 79"/>
                  <a:gd name="T28" fmla="*/ 0 w 92"/>
                  <a:gd name="T29" fmla="*/ 57 h 79"/>
                  <a:gd name="T30" fmla="*/ 1 w 92"/>
                  <a:gd name="T31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0"/>
                      <a:pt x="73" y="0"/>
                      <a:pt x="74" y="1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3" y="16"/>
                      <a:pt x="85" y="26"/>
                      <a:pt x="83" y="39"/>
                    </a:cubicBezTo>
                    <a:cubicBezTo>
                      <a:pt x="83" y="39"/>
                      <a:pt x="83" y="40"/>
                      <a:pt x="83" y="40"/>
                    </a:cubicBezTo>
                    <a:cubicBezTo>
                      <a:pt x="86" y="34"/>
                      <a:pt x="91" y="19"/>
                      <a:pt x="78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4" name="Freeform 441">
                <a:extLst>
                  <a:ext uri="{FF2B5EF4-FFF2-40B4-BE49-F238E27FC236}">
                    <a16:creationId xmlns:a16="http://schemas.microsoft.com/office/drawing/2014/main" id="{385F2AE7-9EA9-4FDA-A805-C3B51171C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9" cy="108"/>
              </a:xfrm>
              <a:custGeom>
                <a:avLst/>
                <a:gdLst>
                  <a:gd name="T0" fmla="*/ 1 w 94"/>
                  <a:gd name="T1" fmla="*/ 44 h 79"/>
                  <a:gd name="T2" fmla="*/ 37 w 94"/>
                  <a:gd name="T3" fmla="*/ 70 h 79"/>
                  <a:gd name="T4" fmla="*/ 41 w 94"/>
                  <a:gd name="T5" fmla="*/ 71 h 79"/>
                  <a:gd name="T6" fmla="*/ 83 w 94"/>
                  <a:gd name="T7" fmla="*/ 33 h 79"/>
                  <a:gd name="T8" fmla="*/ 73 w 94"/>
                  <a:gd name="T9" fmla="*/ 0 h 79"/>
                  <a:gd name="T10" fmla="*/ 75 w 94"/>
                  <a:gd name="T11" fmla="*/ 2 h 79"/>
                  <a:gd name="T12" fmla="*/ 82 w 94"/>
                  <a:gd name="T13" fmla="*/ 42 h 79"/>
                  <a:gd name="T14" fmla="*/ 82 w 94"/>
                  <a:gd name="T15" fmla="*/ 42 h 79"/>
                  <a:gd name="T16" fmla="*/ 79 w 94"/>
                  <a:gd name="T17" fmla="*/ 1 h 79"/>
                  <a:gd name="T18" fmla="*/ 83 w 94"/>
                  <a:gd name="T19" fmla="*/ 1 h 79"/>
                  <a:gd name="T20" fmla="*/ 91 w 94"/>
                  <a:gd name="T21" fmla="*/ 34 h 79"/>
                  <a:gd name="T22" fmla="*/ 41 w 94"/>
                  <a:gd name="T23" fmla="*/ 79 h 79"/>
                  <a:gd name="T24" fmla="*/ 36 w 94"/>
                  <a:gd name="T25" fmla="*/ 78 h 79"/>
                  <a:gd name="T26" fmla="*/ 0 w 94"/>
                  <a:gd name="T27" fmla="*/ 57 h 79"/>
                  <a:gd name="T28" fmla="*/ 1 w 94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4" y="17"/>
                      <a:pt x="85" y="28"/>
                      <a:pt x="82" y="42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2"/>
                      <a:pt x="94" y="23"/>
                      <a:pt x="79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5" name="Freeform 442">
                <a:extLst>
                  <a:ext uri="{FF2B5EF4-FFF2-40B4-BE49-F238E27FC236}">
                    <a16:creationId xmlns:a16="http://schemas.microsoft.com/office/drawing/2014/main" id="{9867083E-385C-4EF5-93E0-CBD55F421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7" cy="108"/>
              </a:xfrm>
              <a:custGeom>
                <a:avLst/>
                <a:gdLst>
                  <a:gd name="T0" fmla="*/ 1 w 93"/>
                  <a:gd name="T1" fmla="*/ 44 h 79"/>
                  <a:gd name="T2" fmla="*/ 37 w 93"/>
                  <a:gd name="T3" fmla="*/ 70 h 79"/>
                  <a:gd name="T4" fmla="*/ 41 w 93"/>
                  <a:gd name="T5" fmla="*/ 71 h 79"/>
                  <a:gd name="T6" fmla="*/ 83 w 93"/>
                  <a:gd name="T7" fmla="*/ 33 h 79"/>
                  <a:gd name="T8" fmla="*/ 73 w 93"/>
                  <a:gd name="T9" fmla="*/ 0 h 79"/>
                  <a:gd name="T10" fmla="*/ 75 w 93"/>
                  <a:gd name="T11" fmla="*/ 2 h 79"/>
                  <a:gd name="T12" fmla="*/ 81 w 93"/>
                  <a:gd name="T13" fmla="*/ 46 h 79"/>
                  <a:gd name="T14" fmla="*/ 79 w 93"/>
                  <a:gd name="T15" fmla="*/ 1 h 79"/>
                  <a:gd name="T16" fmla="*/ 83 w 93"/>
                  <a:gd name="T17" fmla="*/ 1 h 79"/>
                  <a:gd name="T18" fmla="*/ 91 w 93"/>
                  <a:gd name="T19" fmla="*/ 34 h 79"/>
                  <a:gd name="T20" fmla="*/ 41 w 93"/>
                  <a:gd name="T21" fmla="*/ 79 h 79"/>
                  <a:gd name="T22" fmla="*/ 36 w 93"/>
                  <a:gd name="T23" fmla="*/ 78 h 79"/>
                  <a:gd name="T24" fmla="*/ 0 w 93"/>
                  <a:gd name="T25" fmla="*/ 57 h 79"/>
                  <a:gd name="T26" fmla="*/ 1 w 93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3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4" y="1"/>
                      <a:pt x="74" y="2"/>
                      <a:pt x="75" y="2"/>
                    </a:cubicBezTo>
                    <a:cubicBezTo>
                      <a:pt x="85" y="20"/>
                      <a:pt x="85" y="31"/>
                      <a:pt x="81" y="46"/>
                    </a:cubicBezTo>
                    <a:cubicBezTo>
                      <a:pt x="84" y="42"/>
                      <a:pt x="93" y="22"/>
                      <a:pt x="79" y="1"/>
                    </a:cubicBezTo>
                    <a:cubicBezTo>
                      <a:pt x="81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6" name="Freeform 443">
                <a:extLst>
                  <a:ext uri="{FF2B5EF4-FFF2-40B4-BE49-F238E27FC236}">
                    <a16:creationId xmlns:a16="http://schemas.microsoft.com/office/drawing/2014/main" id="{40FEDACF-5B87-4E1F-80E6-4B243429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26" cy="108"/>
              </a:xfrm>
              <a:custGeom>
                <a:avLst/>
                <a:gdLst>
                  <a:gd name="T0" fmla="*/ 1 w 92"/>
                  <a:gd name="T1" fmla="*/ 44 h 79"/>
                  <a:gd name="T2" fmla="*/ 37 w 92"/>
                  <a:gd name="T3" fmla="*/ 70 h 79"/>
                  <a:gd name="T4" fmla="*/ 41 w 92"/>
                  <a:gd name="T5" fmla="*/ 71 h 79"/>
                  <a:gd name="T6" fmla="*/ 83 w 92"/>
                  <a:gd name="T7" fmla="*/ 33 h 79"/>
                  <a:gd name="T8" fmla="*/ 73 w 92"/>
                  <a:gd name="T9" fmla="*/ 0 h 79"/>
                  <a:gd name="T10" fmla="*/ 74 w 92"/>
                  <a:gd name="T11" fmla="*/ 2 h 79"/>
                  <a:gd name="T12" fmla="*/ 79 w 92"/>
                  <a:gd name="T13" fmla="*/ 49 h 79"/>
                  <a:gd name="T14" fmla="*/ 79 w 92"/>
                  <a:gd name="T15" fmla="*/ 1 h 79"/>
                  <a:gd name="T16" fmla="*/ 83 w 92"/>
                  <a:gd name="T17" fmla="*/ 1 h 79"/>
                  <a:gd name="T18" fmla="*/ 91 w 92"/>
                  <a:gd name="T19" fmla="*/ 34 h 79"/>
                  <a:gd name="T20" fmla="*/ 41 w 92"/>
                  <a:gd name="T21" fmla="*/ 79 h 79"/>
                  <a:gd name="T22" fmla="*/ 36 w 92"/>
                  <a:gd name="T23" fmla="*/ 78 h 79"/>
                  <a:gd name="T24" fmla="*/ 0 w 92"/>
                  <a:gd name="T25" fmla="*/ 57 h 79"/>
                  <a:gd name="T26" fmla="*/ 1 w 92"/>
                  <a:gd name="T27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2"/>
                      <a:pt x="74" y="2"/>
                    </a:cubicBezTo>
                    <a:cubicBezTo>
                      <a:pt x="87" y="23"/>
                      <a:pt x="84" y="33"/>
                      <a:pt x="79" y="49"/>
                    </a:cubicBezTo>
                    <a:cubicBezTo>
                      <a:pt x="86" y="40"/>
                      <a:pt x="92" y="21"/>
                      <a:pt x="79" y="1"/>
                    </a:cubicBezTo>
                    <a:cubicBezTo>
                      <a:pt x="82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7" name="Freeform 444">
                <a:extLst>
                  <a:ext uri="{FF2B5EF4-FFF2-40B4-BE49-F238E27FC236}">
                    <a16:creationId xmlns:a16="http://schemas.microsoft.com/office/drawing/2014/main" id="{7CF0A3A5-5147-488F-8B02-F1F4CB89C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2"/>
                <a:ext cx="133" cy="108"/>
              </a:xfrm>
              <a:custGeom>
                <a:avLst/>
                <a:gdLst>
                  <a:gd name="T0" fmla="*/ 1 w 97"/>
                  <a:gd name="T1" fmla="*/ 44 h 79"/>
                  <a:gd name="T2" fmla="*/ 37 w 97"/>
                  <a:gd name="T3" fmla="*/ 70 h 79"/>
                  <a:gd name="T4" fmla="*/ 41 w 97"/>
                  <a:gd name="T5" fmla="*/ 71 h 79"/>
                  <a:gd name="T6" fmla="*/ 83 w 97"/>
                  <a:gd name="T7" fmla="*/ 33 h 79"/>
                  <a:gd name="T8" fmla="*/ 73 w 97"/>
                  <a:gd name="T9" fmla="*/ 0 h 79"/>
                  <a:gd name="T10" fmla="*/ 74 w 97"/>
                  <a:gd name="T11" fmla="*/ 2 h 79"/>
                  <a:gd name="T12" fmla="*/ 77 w 97"/>
                  <a:gd name="T13" fmla="*/ 52 h 79"/>
                  <a:gd name="T14" fmla="*/ 77 w 97"/>
                  <a:gd name="T15" fmla="*/ 52 h 79"/>
                  <a:gd name="T16" fmla="*/ 79 w 97"/>
                  <a:gd name="T17" fmla="*/ 1 h 79"/>
                  <a:gd name="T18" fmla="*/ 83 w 97"/>
                  <a:gd name="T19" fmla="*/ 1 h 79"/>
                  <a:gd name="T20" fmla="*/ 91 w 97"/>
                  <a:gd name="T21" fmla="*/ 34 h 79"/>
                  <a:gd name="T22" fmla="*/ 41 w 97"/>
                  <a:gd name="T23" fmla="*/ 79 h 79"/>
                  <a:gd name="T24" fmla="*/ 36 w 97"/>
                  <a:gd name="T25" fmla="*/ 78 h 79"/>
                  <a:gd name="T26" fmla="*/ 0 w 97"/>
                  <a:gd name="T27" fmla="*/ 57 h 79"/>
                  <a:gd name="T28" fmla="*/ 1 w 97"/>
                  <a:gd name="T29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7" h="79">
                    <a:moveTo>
                      <a:pt x="1" y="44"/>
                    </a:moveTo>
                    <a:cubicBezTo>
                      <a:pt x="13" y="62"/>
                      <a:pt x="24" y="69"/>
                      <a:pt x="37" y="70"/>
                    </a:cubicBezTo>
                    <a:cubicBezTo>
                      <a:pt x="38" y="70"/>
                      <a:pt x="40" y="71"/>
                      <a:pt x="41" y="71"/>
                    </a:cubicBezTo>
                    <a:cubicBezTo>
                      <a:pt x="62" y="71"/>
                      <a:pt x="81" y="54"/>
                      <a:pt x="83" y="33"/>
                    </a:cubicBezTo>
                    <a:cubicBezTo>
                      <a:pt x="84" y="23"/>
                      <a:pt x="81" y="14"/>
                      <a:pt x="73" y="0"/>
                    </a:cubicBezTo>
                    <a:cubicBezTo>
                      <a:pt x="73" y="1"/>
                      <a:pt x="74" y="2"/>
                      <a:pt x="74" y="2"/>
                    </a:cubicBezTo>
                    <a:cubicBezTo>
                      <a:pt x="85" y="21"/>
                      <a:pt x="86" y="34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1"/>
                      <a:pt x="97" y="28"/>
                      <a:pt x="79" y="1"/>
                    </a:cubicBezTo>
                    <a:cubicBezTo>
                      <a:pt x="82" y="1"/>
                      <a:pt x="83" y="1"/>
                      <a:pt x="83" y="1"/>
                    </a:cubicBezTo>
                    <a:cubicBezTo>
                      <a:pt x="89" y="11"/>
                      <a:pt x="92" y="22"/>
                      <a:pt x="91" y="34"/>
                    </a:cubicBezTo>
                    <a:cubicBezTo>
                      <a:pt x="88" y="59"/>
                      <a:pt x="66" y="79"/>
                      <a:pt x="41" y="79"/>
                    </a:cubicBezTo>
                    <a:cubicBezTo>
                      <a:pt x="39" y="79"/>
                      <a:pt x="38" y="79"/>
                      <a:pt x="36" y="78"/>
                    </a:cubicBezTo>
                    <a:cubicBezTo>
                      <a:pt x="21" y="77"/>
                      <a:pt x="8" y="68"/>
                      <a:pt x="0" y="57"/>
                    </a:cubicBezTo>
                    <a:cubicBezTo>
                      <a:pt x="0" y="57"/>
                      <a:pt x="0" y="51"/>
                      <a:pt x="1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8" name="Freeform 445">
                <a:extLst>
                  <a:ext uri="{FF2B5EF4-FFF2-40B4-BE49-F238E27FC236}">
                    <a16:creationId xmlns:a16="http://schemas.microsoft.com/office/drawing/2014/main" id="{693B941E-EDF7-4FF4-8729-D679F0E8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4"/>
              </a:xfrm>
              <a:custGeom>
                <a:avLst/>
                <a:gdLst>
                  <a:gd name="T0" fmla="*/ 1 w 92"/>
                  <a:gd name="T1" fmla="*/ 43 h 98"/>
                  <a:gd name="T2" fmla="*/ 87 w 92"/>
                  <a:gd name="T3" fmla="*/ 31 h 98"/>
                  <a:gd name="T4" fmla="*/ 79 w 92"/>
                  <a:gd name="T5" fmla="*/ 0 h 98"/>
                  <a:gd name="T6" fmla="*/ 83 w 92"/>
                  <a:gd name="T7" fmla="*/ 0 h 98"/>
                  <a:gd name="T8" fmla="*/ 91 w 92"/>
                  <a:gd name="T9" fmla="*/ 33 h 98"/>
                  <a:gd name="T10" fmla="*/ 41 w 92"/>
                  <a:gd name="T11" fmla="*/ 78 h 98"/>
                  <a:gd name="T12" fmla="*/ 36 w 92"/>
                  <a:gd name="T13" fmla="*/ 77 h 98"/>
                  <a:gd name="T14" fmla="*/ 0 w 92"/>
                  <a:gd name="T15" fmla="*/ 56 h 98"/>
                  <a:gd name="T16" fmla="*/ 1 w 92"/>
                  <a:gd name="T17" fmla="*/ 4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8">
                    <a:moveTo>
                      <a:pt x="1" y="43"/>
                    </a:moveTo>
                    <a:cubicBezTo>
                      <a:pt x="39" y="98"/>
                      <a:pt x="82" y="56"/>
                      <a:pt x="87" y="31"/>
                    </a:cubicBezTo>
                    <a:cubicBezTo>
                      <a:pt x="87" y="26"/>
                      <a:pt x="89" y="14"/>
                      <a:pt x="79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89" name="Freeform 446">
                <a:extLst>
                  <a:ext uri="{FF2B5EF4-FFF2-40B4-BE49-F238E27FC236}">
                    <a16:creationId xmlns:a16="http://schemas.microsoft.com/office/drawing/2014/main" id="{0AA0D15A-2781-427C-8683-43F175199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1"/>
              </a:xfrm>
              <a:custGeom>
                <a:avLst/>
                <a:gdLst>
                  <a:gd name="T0" fmla="*/ 1 w 92"/>
                  <a:gd name="T1" fmla="*/ 44 h 96"/>
                  <a:gd name="T2" fmla="*/ 87 w 92"/>
                  <a:gd name="T3" fmla="*/ 32 h 96"/>
                  <a:gd name="T4" fmla="*/ 80 w 92"/>
                  <a:gd name="T5" fmla="*/ 0 h 96"/>
                  <a:gd name="T6" fmla="*/ 83 w 92"/>
                  <a:gd name="T7" fmla="*/ 0 h 96"/>
                  <a:gd name="T8" fmla="*/ 91 w 92"/>
                  <a:gd name="T9" fmla="*/ 33 h 96"/>
                  <a:gd name="T10" fmla="*/ 41 w 92"/>
                  <a:gd name="T11" fmla="*/ 78 h 96"/>
                  <a:gd name="T12" fmla="*/ 36 w 92"/>
                  <a:gd name="T13" fmla="*/ 77 h 96"/>
                  <a:gd name="T14" fmla="*/ 0 w 92"/>
                  <a:gd name="T15" fmla="*/ 56 h 96"/>
                  <a:gd name="T16" fmla="*/ 1 w 92"/>
                  <a:gd name="T17" fmla="*/ 4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6">
                    <a:moveTo>
                      <a:pt x="1" y="44"/>
                    </a:moveTo>
                    <a:cubicBezTo>
                      <a:pt x="38" y="96"/>
                      <a:pt x="82" y="58"/>
                      <a:pt x="87" y="32"/>
                    </a:cubicBezTo>
                    <a:cubicBezTo>
                      <a:pt x="88" y="24"/>
                      <a:pt x="88" y="12"/>
                      <a:pt x="80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0" name="Freeform 447">
                <a:extLst>
                  <a:ext uri="{FF2B5EF4-FFF2-40B4-BE49-F238E27FC236}">
                    <a16:creationId xmlns:a16="http://schemas.microsoft.com/office/drawing/2014/main" id="{4EC69E23-946B-4858-9749-FD77E83E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3"/>
              </a:xfrm>
              <a:custGeom>
                <a:avLst/>
                <a:gdLst>
                  <a:gd name="T0" fmla="*/ 1 w 92"/>
                  <a:gd name="T1" fmla="*/ 44 h 97"/>
                  <a:gd name="T2" fmla="*/ 87 w 92"/>
                  <a:gd name="T3" fmla="*/ 32 h 97"/>
                  <a:gd name="T4" fmla="*/ 80 w 92"/>
                  <a:gd name="T5" fmla="*/ 0 h 97"/>
                  <a:gd name="T6" fmla="*/ 83 w 92"/>
                  <a:gd name="T7" fmla="*/ 0 h 97"/>
                  <a:gd name="T8" fmla="*/ 91 w 92"/>
                  <a:gd name="T9" fmla="*/ 33 h 97"/>
                  <a:gd name="T10" fmla="*/ 41 w 92"/>
                  <a:gd name="T11" fmla="*/ 78 h 97"/>
                  <a:gd name="T12" fmla="*/ 36 w 92"/>
                  <a:gd name="T13" fmla="*/ 77 h 97"/>
                  <a:gd name="T14" fmla="*/ 0 w 92"/>
                  <a:gd name="T15" fmla="*/ 56 h 97"/>
                  <a:gd name="T16" fmla="*/ 1 w 92"/>
                  <a:gd name="T17" fmla="*/ 4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7">
                    <a:moveTo>
                      <a:pt x="1" y="44"/>
                    </a:moveTo>
                    <a:cubicBezTo>
                      <a:pt x="38" y="97"/>
                      <a:pt x="82" y="58"/>
                      <a:pt x="87" y="32"/>
                    </a:cubicBezTo>
                    <a:cubicBezTo>
                      <a:pt x="88" y="24"/>
                      <a:pt x="88" y="12"/>
                      <a:pt x="80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1" name="Freeform 448">
                <a:extLst>
                  <a:ext uri="{FF2B5EF4-FFF2-40B4-BE49-F238E27FC236}">
                    <a16:creationId xmlns:a16="http://schemas.microsoft.com/office/drawing/2014/main" id="{36947434-97BE-44FB-9843-84D485BA8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4 h 95"/>
                  <a:gd name="T2" fmla="*/ 87 w 92"/>
                  <a:gd name="T3" fmla="*/ 31 h 95"/>
                  <a:gd name="T4" fmla="*/ 81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4"/>
                    </a:moveTo>
                    <a:cubicBezTo>
                      <a:pt x="36" y="95"/>
                      <a:pt x="82" y="62"/>
                      <a:pt x="87" y="31"/>
                    </a:cubicBezTo>
                    <a:cubicBezTo>
                      <a:pt x="88" y="25"/>
                      <a:pt x="89" y="13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0"/>
                      <a:pt x="1" y="4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2" name="Freeform 449">
                <a:extLst>
                  <a:ext uri="{FF2B5EF4-FFF2-40B4-BE49-F238E27FC236}">
                    <a16:creationId xmlns:a16="http://schemas.microsoft.com/office/drawing/2014/main" id="{936FB143-FE62-43CF-81CD-F518A9358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1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5" y="93"/>
                      <a:pt x="81" y="65"/>
                      <a:pt x="88" y="31"/>
                    </a:cubicBezTo>
                    <a:cubicBezTo>
                      <a:pt x="88" y="26"/>
                      <a:pt x="90" y="14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3" name="Freeform 450">
                <a:extLst>
                  <a:ext uri="{FF2B5EF4-FFF2-40B4-BE49-F238E27FC236}">
                    <a16:creationId xmlns:a16="http://schemas.microsoft.com/office/drawing/2014/main" id="{910FD5D7-6A00-4BED-8490-80BA1C62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1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3" y="93"/>
                      <a:pt x="81" y="66"/>
                      <a:pt x="88" y="31"/>
                    </a:cubicBezTo>
                    <a:cubicBezTo>
                      <a:pt x="89" y="25"/>
                      <a:pt x="90" y="13"/>
                      <a:pt x="81" y="0"/>
                    </a:cubicBezTo>
                    <a:cubicBezTo>
                      <a:pt x="82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4" name="Freeform 451">
                <a:extLst>
                  <a:ext uri="{FF2B5EF4-FFF2-40B4-BE49-F238E27FC236}">
                    <a16:creationId xmlns:a16="http://schemas.microsoft.com/office/drawing/2014/main" id="{EDC22E82-0B1D-4A9C-9938-64AB3038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4 h 93"/>
                  <a:gd name="T2" fmla="*/ 88 w 92"/>
                  <a:gd name="T3" fmla="*/ 31 h 93"/>
                  <a:gd name="T4" fmla="*/ 82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4"/>
                    </a:moveTo>
                    <a:cubicBezTo>
                      <a:pt x="34" y="93"/>
                      <a:pt x="82" y="66"/>
                      <a:pt x="88" y="31"/>
                    </a:cubicBezTo>
                    <a:cubicBezTo>
                      <a:pt x="89" y="26"/>
                      <a:pt x="90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4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5" name="Freeform 452">
                <a:extLst>
                  <a:ext uri="{FF2B5EF4-FFF2-40B4-BE49-F238E27FC236}">
                    <a16:creationId xmlns:a16="http://schemas.microsoft.com/office/drawing/2014/main" id="{8C1011B8-0D14-47E3-83A4-E7E29A0E0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1 w 92"/>
                  <a:gd name="T1" fmla="*/ 45 h 93"/>
                  <a:gd name="T2" fmla="*/ 89 w 92"/>
                  <a:gd name="T3" fmla="*/ 31 h 93"/>
                  <a:gd name="T4" fmla="*/ 82 w 92"/>
                  <a:gd name="T5" fmla="*/ 0 h 93"/>
                  <a:gd name="T6" fmla="*/ 83 w 92"/>
                  <a:gd name="T7" fmla="*/ 0 h 93"/>
                  <a:gd name="T8" fmla="*/ 91 w 92"/>
                  <a:gd name="T9" fmla="*/ 33 h 93"/>
                  <a:gd name="T10" fmla="*/ 41 w 92"/>
                  <a:gd name="T11" fmla="*/ 78 h 93"/>
                  <a:gd name="T12" fmla="*/ 36 w 92"/>
                  <a:gd name="T13" fmla="*/ 77 h 93"/>
                  <a:gd name="T14" fmla="*/ 0 w 92"/>
                  <a:gd name="T15" fmla="*/ 56 h 93"/>
                  <a:gd name="T16" fmla="*/ 1 w 92"/>
                  <a:gd name="T17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3">
                    <a:moveTo>
                      <a:pt x="1" y="45"/>
                    </a:moveTo>
                    <a:cubicBezTo>
                      <a:pt x="34" y="93"/>
                      <a:pt x="82" y="66"/>
                      <a:pt x="89" y="31"/>
                    </a:cubicBezTo>
                    <a:cubicBezTo>
                      <a:pt x="89" y="28"/>
                      <a:pt x="91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6" name="Freeform 453">
                <a:extLst>
                  <a:ext uri="{FF2B5EF4-FFF2-40B4-BE49-F238E27FC236}">
                    <a16:creationId xmlns:a16="http://schemas.microsoft.com/office/drawing/2014/main" id="{6E267ABA-D853-47E9-ADB7-504FFA86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1 w 92"/>
                  <a:gd name="T1" fmla="*/ 45 h 94"/>
                  <a:gd name="T2" fmla="*/ 89 w 92"/>
                  <a:gd name="T3" fmla="*/ 31 h 94"/>
                  <a:gd name="T4" fmla="*/ 82 w 92"/>
                  <a:gd name="T5" fmla="*/ 0 h 94"/>
                  <a:gd name="T6" fmla="*/ 83 w 92"/>
                  <a:gd name="T7" fmla="*/ 0 h 94"/>
                  <a:gd name="T8" fmla="*/ 91 w 92"/>
                  <a:gd name="T9" fmla="*/ 33 h 94"/>
                  <a:gd name="T10" fmla="*/ 41 w 92"/>
                  <a:gd name="T11" fmla="*/ 78 h 94"/>
                  <a:gd name="T12" fmla="*/ 36 w 92"/>
                  <a:gd name="T13" fmla="*/ 77 h 94"/>
                  <a:gd name="T14" fmla="*/ 0 w 92"/>
                  <a:gd name="T15" fmla="*/ 56 h 94"/>
                  <a:gd name="T16" fmla="*/ 1 w 92"/>
                  <a:gd name="T17" fmla="*/ 4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4">
                    <a:moveTo>
                      <a:pt x="1" y="45"/>
                    </a:moveTo>
                    <a:cubicBezTo>
                      <a:pt x="34" y="94"/>
                      <a:pt x="83" y="66"/>
                      <a:pt x="89" y="31"/>
                    </a:cubicBezTo>
                    <a:cubicBezTo>
                      <a:pt x="90" y="27"/>
                      <a:pt x="91" y="14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7" name="Freeform 454">
                <a:extLst>
                  <a:ext uri="{FF2B5EF4-FFF2-40B4-BE49-F238E27FC236}">
                    <a16:creationId xmlns:a16="http://schemas.microsoft.com/office/drawing/2014/main" id="{CAF6D81C-B853-4D4D-AD04-AA4F6F552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5 h 95"/>
                  <a:gd name="T2" fmla="*/ 89 w 92"/>
                  <a:gd name="T3" fmla="*/ 34 h 95"/>
                  <a:gd name="T4" fmla="*/ 82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5"/>
                    </a:moveTo>
                    <a:cubicBezTo>
                      <a:pt x="34" y="95"/>
                      <a:pt x="83" y="63"/>
                      <a:pt x="89" y="34"/>
                    </a:cubicBezTo>
                    <a:cubicBezTo>
                      <a:pt x="91" y="22"/>
                      <a:pt x="89" y="11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8" name="Freeform 455">
                <a:extLst>
                  <a:ext uri="{FF2B5EF4-FFF2-40B4-BE49-F238E27FC236}">
                    <a16:creationId xmlns:a16="http://schemas.microsoft.com/office/drawing/2014/main" id="{AE7BFC7A-6C8C-4ABF-A32C-A95005B8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0"/>
              </a:xfrm>
              <a:custGeom>
                <a:avLst/>
                <a:gdLst>
                  <a:gd name="T0" fmla="*/ 1 w 92"/>
                  <a:gd name="T1" fmla="*/ 45 h 95"/>
                  <a:gd name="T2" fmla="*/ 89 w 92"/>
                  <a:gd name="T3" fmla="*/ 35 h 95"/>
                  <a:gd name="T4" fmla="*/ 82 w 92"/>
                  <a:gd name="T5" fmla="*/ 0 h 95"/>
                  <a:gd name="T6" fmla="*/ 83 w 92"/>
                  <a:gd name="T7" fmla="*/ 0 h 95"/>
                  <a:gd name="T8" fmla="*/ 91 w 92"/>
                  <a:gd name="T9" fmla="*/ 33 h 95"/>
                  <a:gd name="T10" fmla="*/ 41 w 92"/>
                  <a:gd name="T11" fmla="*/ 78 h 95"/>
                  <a:gd name="T12" fmla="*/ 36 w 92"/>
                  <a:gd name="T13" fmla="*/ 77 h 95"/>
                  <a:gd name="T14" fmla="*/ 0 w 92"/>
                  <a:gd name="T15" fmla="*/ 56 h 95"/>
                  <a:gd name="T16" fmla="*/ 1 w 92"/>
                  <a:gd name="T17" fmla="*/ 4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5">
                    <a:moveTo>
                      <a:pt x="1" y="45"/>
                    </a:moveTo>
                    <a:cubicBezTo>
                      <a:pt x="34" y="95"/>
                      <a:pt x="83" y="63"/>
                      <a:pt x="89" y="35"/>
                    </a:cubicBezTo>
                    <a:cubicBezTo>
                      <a:pt x="91" y="22"/>
                      <a:pt x="89" y="11"/>
                      <a:pt x="82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499" name="Freeform 456">
                <a:extLst>
                  <a:ext uri="{FF2B5EF4-FFF2-40B4-BE49-F238E27FC236}">
                    <a16:creationId xmlns:a16="http://schemas.microsoft.com/office/drawing/2014/main" id="{5DC9175B-646B-473F-9968-13CA09084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31"/>
              </a:xfrm>
              <a:custGeom>
                <a:avLst/>
                <a:gdLst>
                  <a:gd name="T0" fmla="*/ 1 w 92"/>
                  <a:gd name="T1" fmla="*/ 46 h 96"/>
                  <a:gd name="T2" fmla="*/ 89 w 92"/>
                  <a:gd name="T3" fmla="*/ 35 h 96"/>
                  <a:gd name="T4" fmla="*/ 83 w 92"/>
                  <a:gd name="T5" fmla="*/ 0 h 96"/>
                  <a:gd name="T6" fmla="*/ 83 w 92"/>
                  <a:gd name="T7" fmla="*/ 0 h 96"/>
                  <a:gd name="T8" fmla="*/ 91 w 92"/>
                  <a:gd name="T9" fmla="*/ 33 h 96"/>
                  <a:gd name="T10" fmla="*/ 41 w 92"/>
                  <a:gd name="T11" fmla="*/ 78 h 96"/>
                  <a:gd name="T12" fmla="*/ 36 w 92"/>
                  <a:gd name="T13" fmla="*/ 77 h 96"/>
                  <a:gd name="T14" fmla="*/ 0 w 92"/>
                  <a:gd name="T15" fmla="*/ 56 h 96"/>
                  <a:gd name="T16" fmla="*/ 1 w 92"/>
                  <a:gd name="T17" fmla="*/ 4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96">
                    <a:moveTo>
                      <a:pt x="1" y="46"/>
                    </a:moveTo>
                    <a:cubicBezTo>
                      <a:pt x="34" y="96"/>
                      <a:pt x="83" y="64"/>
                      <a:pt x="89" y="35"/>
                    </a:cubicBezTo>
                    <a:cubicBezTo>
                      <a:pt x="92" y="23"/>
                      <a:pt x="89" y="11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1"/>
                      <a:pt x="1" y="4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0" name="Freeform 457">
                <a:extLst>
                  <a:ext uri="{FF2B5EF4-FFF2-40B4-BE49-F238E27FC236}">
                    <a16:creationId xmlns:a16="http://schemas.microsoft.com/office/drawing/2014/main" id="{0A7A8E6A-2D23-471A-B373-2D212075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0 w 92"/>
                  <a:gd name="T1" fmla="*/ 46 h 94"/>
                  <a:gd name="T2" fmla="*/ 89 w 92"/>
                  <a:gd name="T3" fmla="*/ 35 h 94"/>
                  <a:gd name="T4" fmla="*/ 83 w 92"/>
                  <a:gd name="T5" fmla="*/ 0 h 94"/>
                  <a:gd name="T6" fmla="*/ 91 w 92"/>
                  <a:gd name="T7" fmla="*/ 33 h 94"/>
                  <a:gd name="T8" fmla="*/ 41 w 92"/>
                  <a:gd name="T9" fmla="*/ 78 h 94"/>
                  <a:gd name="T10" fmla="*/ 36 w 92"/>
                  <a:gd name="T11" fmla="*/ 77 h 94"/>
                  <a:gd name="T12" fmla="*/ 0 w 92"/>
                  <a:gd name="T13" fmla="*/ 56 h 94"/>
                  <a:gd name="T14" fmla="*/ 0 w 92"/>
                  <a:gd name="T15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4">
                    <a:moveTo>
                      <a:pt x="0" y="46"/>
                    </a:moveTo>
                    <a:cubicBezTo>
                      <a:pt x="32" y="94"/>
                      <a:pt x="83" y="68"/>
                      <a:pt x="89" y="35"/>
                    </a:cubicBezTo>
                    <a:cubicBezTo>
                      <a:pt x="92" y="20"/>
                      <a:pt x="87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1" name="Freeform 458">
                <a:extLst>
                  <a:ext uri="{FF2B5EF4-FFF2-40B4-BE49-F238E27FC236}">
                    <a16:creationId xmlns:a16="http://schemas.microsoft.com/office/drawing/2014/main" id="{BA5F03ED-0366-44CE-BE51-B5A4FCF55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0 w 92"/>
                  <a:gd name="T1" fmla="*/ 46 h 93"/>
                  <a:gd name="T2" fmla="*/ 90 w 92"/>
                  <a:gd name="T3" fmla="*/ 35 h 93"/>
                  <a:gd name="T4" fmla="*/ 83 w 92"/>
                  <a:gd name="T5" fmla="*/ 0 h 93"/>
                  <a:gd name="T6" fmla="*/ 91 w 92"/>
                  <a:gd name="T7" fmla="*/ 33 h 93"/>
                  <a:gd name="T8" fmla="*/ 41 w 92"/>
                  <a:gd name="T9" fmla="*/ 78 h 93"/>
                  <a:gd name="T10" fmla="*/ 36 w 92"/>
                  <a:gd name="T11" fmla="*/ 77 h 93"/>
                  <a:gd name="T12" fmla="*/ 0 w 92"/>
                  <a:gd name="T13" fmla="*/ 56 h 93"/>
                  <a:gd name="T14" fmla="*/ 0 w 92"/>
                  <a:gd name="T15" fmla="*/ 4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3">
                    <a:moveTo>
                      <a:pt x="0" y="46"/>
                    </a:moveTo>
                    <a:cubicBezTo>
                      <a:pt x="32" y="93"/>
                      <a:pt x="83" y="67"/>
                      <a:pt x="90" y="35"/>
                    </a:cubicBezTo>
                    <a:cubicBezTo>
                      <a:pt x="92" y="20"/>
                      <a:pt x="87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6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2" name="Freeform 459">
                <a:extLst>
                  <a:ext uri="{FF2B5EF4-FFF2-40B4-BE49-F238E27FC236}">
                    <a16:creationId xmlns:a16="http://schemas.microsoft.com/office/drawing/2014/main" id="{AF95739F-C9B3-4361-8846-205F34D6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9"/>
              </a:xfrm>
              <a:custGeom>
                <a:avLst/>
                <a:gdLst>
                  <a:gd name="T0" fmla="*/ 0 w 92"/>
                  <a:gd name="T1" fmla="*/ 47 h 94"/>
                  <a:gd name="T2" fmla="*/ 90 w 92"/>
                  <a:gd name="T3" fmla="*/ 35 h 94"/>
                  <a:gd name="T4" fmla="*/ 83 w 92"/>
                  <a:gd name="T5" fmla="*/ 0 h 94"/>
                  <a:gd name="T6" fmla="*/ 91 w 92"/>
                  <a:gd name="T7" fmla="*/ 33 h 94"/>
                  <a:gd name="T8" fmla="*/ 41 w 92"/>
                  <a:gd name="T9" fmla="*/ 78 h 94"/>
                  <a:gd name="T10" fmla="*/ 36 w 92"/>
                  <a:gd name="T11" fmla="*/ 77 h 94"/>
                  <a:gd name="T12" fmla="*/ 0 w 92"/>
                  <a:gd name="T13" fmla="*/ 56 h 94"/>
                  <a:gd name="T14" fmla="*/ 0 w 92"/>
                  <a:gd name="T15" fmla="*/ 4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4">
                    <a:moveTo>
                      <a:pt x="0" y="47"/>
                    </a:moveTo>
                    <a:cubicBezTo>
                      <a:pt x="32" y="94"/>
                      <a:pt x="84" y="68"/>
                      <a:pt x="90" y="35"/>
                    </a:cubicBezTo>
                    <a:cubicBezTo>
                      <a:pt x="92" y="20"/>
                      <a:pt x="88" y="8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7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3" name="Freeform 460">
                <a:extLst>
                  <a:ext uri="{FF2B5EF4-FFF2-40B4-BE49-F238E27FC236}">
                    <a16:creationId xmlns:a16="http://schemas.microsoft.com/office/drawing/2014/main" id="{5393BAD9-9011-428C-9738-69C51B5E1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6"/>
              </a:xfrm>
              <a:custGeom>
                <a:avLst/>
                <a:gdLst>
                  <a:gd name="T0" fmla="*/ 0 w 93"/>
                  <a:gd name="T1" fmla="*/ 47 h 92"/>
                  <a:gd name="T2" fmla="*/ 90 w 93"/>
                  <a:gd name="T3" fmla="*/ 36 h 92"/>
                  <a:gd name="T4" fmla="*/ 83 w 93"/>
                  <a:gd name="T5" fmla="*/ 0 h 92"/>
                  <a:gd name="T6" fmla="*/ 91 w 93"/>
                  <a:gd name="T7" fmla="*/ 33 h 92"/>
                  <a:gd name="T8" fmla="*/ 41 w 93"/>
                  <a:gd name="T9" fmla="*/ 78 h 92"/>
                  <a:gd name="T10" fmla="*/ 36 w 93"/>
                  <a:gd name="T11" fmla="*/ 77 h 92"/>
                  <a:gd name="T12" fmla="*/ 0 w 93"/>
                  <a:gd name="T13" fmla="*/ 56 h 92"/>
                  <a:gd name="T14" fmla="*/ 0 w 93"/>
                  <a:gd name="T15" fmla="*/ 4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0" y="47"/>
                    </a:moveTo>
                    <a:cubicBezTo>
                      <a:pt x="30" y="92"/>
                      <a:pt x="82" y="72"/>
                      <a:pt x="90" y="36"/>
                    </a:cubicBezTo>
                    <a:cubicBezTo>
                      <a:pt x="91" y="30"/>
                      <a:pt x="93" y="16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7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4" name="Freeform 461">
                <a:extLst>
                  <a:ext uri="{FF2B5EF4-FFF2-40B4-BE49-F238E27FC236}">
                    <a16:creationId xmlns:a16="http://schemas.microsoft.com/office/drawing/2014/main" id="{2B427E9B-4AB1-42D3-81A0-64BADA555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6" cy="127"/>
              </a:xfrm>
              <a:custGeom>
                <a:avLst/>
                <a:gdLst>
                  <a:gd name="T0" fmla="*/ 0 w 92"/>
                  <a:gd name="T1" fmla="*/ 48 h 93"/>
                  <a:gd name="T2" fmla="*/ 90 w 92"/>
                  <a:gd name="T3" fmla="*/ 35 h 93"/>
                  <a:gd name="T4" fmla="*/ 83 w 92"/>
                  <a:gd name="T5" fmla="*/ 0 h 93"/>
                  <a:gd name="T6" fmla="*/ 91 w 92"/>
                  <a:gd name="T7" fmla="*/ 33 h 93"/>
                  <a:gd name="T8" fmla="*/ 41 w 92"/>
                  <a:gd name="T9" fmla="*/ 78 h 93"/>
                  <a:gd name="T10" fmla="*/ 36 w 92"/>
                  <a:gd name="T11" fmla="*/ 77 h 93"/>
                  <a:gd name="T12" fmla="*/ 0 w 92"/>
                  <a:gd name="T13" fmla="*/ 56 h 93"/>
                  <a:gd name="T14" fmla="*/ 0 w 92"/>
                  <a:gd name="T15" fmla="*/ 4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93">
                    <a:moveTo>
                      <a:pt x="0" y="48"/>
                    </a:moveTo>
                    <a:cubicBezTo>
                      <a:pt x="31" y="93"/>
                      <a:pt x="83" y="72"/>
                      <a:pt x="90" y="35"/>
                    </a:cubicBezTo>
                    <a:cubicBezTo>
                      <a:pt x="92" y="23"/>
                      <a:pt x="90" y="11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2"/>
                      <a:pt x="0" y="48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5" name="Freeform 462">
                <a:extLst>
                  <a:ext uri="{FF2B5EF4-FFF2-40B4-BE49-F238E27FC236}">
                    <a16:creationId xmlns:a16="http://schemas.microsoft.com/office/drawing/2014/main" id="{C303DA8C-F967-4BEF-98E8-0A1E2AE7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6"/>
              </a:xfrm>
              <a:custGeom>
                <a:avLst/>
                <a:gdLst>
                  <a:gd name="T0" fmla="*/ 0 w 93"/>
                  <a:gd name="T1" fmla="*/ 48 h 92"/>
                  <a:gd name="T2" fmla="*/ 90 w 93"/>
                  <a:gd name="T3" fmla="*/ 37 h 92"/>
                  <a:gd name="T4" fmla="*/ 83 w 93"/>
                  <a:gd name="T5" fmla="*/ 0 h 92"/>
                  <a:gd name="T6" fmla="*/ 91 w 93"/>
                  <a:gd name="T7" fmla="*/ 33 h 92"/>
                  <a:gd name="T8" fmla="*/ 41 w 93"/>
                  <a:gd name="T9" fmla="*/ 78 h 92"/>
                  <a:gd name="T10" fmla="*/ 36 w 93"/>
                  <a:gd name="T11" fmla="*/ 77 h 92"/>
                  <a:gd name="T12" fmla="*/ 0 w 93"/>
                  <a:gd name="T13" fmla="*/ 56 h 92"/>
                  <a:gd name="T14" fmla="*/ 0 w 93"/>
                  <a:gd name="T15" fmla="*/ 4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0" y="48"/>
                    </a:moveTo>
                    <a:cubicBezTo>
                      <a:pt x="30" y="92"/>
                      <a:pt x="82" y="73"/>
                      <a:pt x="90" y="37"/>
                    </a:cubicBezTo>
                    <a:cubicBezTo>
                      <a:pt x="91" y="30"/>
                      <a:pt x="93" y="15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3"/>
                      <a:pt x="0" y="48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6" name="Freeform 463">
                <a:extLst>
                  <a:ext uri="{FF2B5EF4-FFF2-40B4-BE49-F238E27FC236}">
                    <a16:creationId xmlns:a16="http://schemas.microsoft.com/office/drawing/2014/main" id="{E604AAF0-A09E-4B7E-BB46-99F4F073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33"/>
                <a:ext cx="127" cy="127"/>
              </a:xfrm>
              <a:custGeom>
                <a:avLst/>
                <a:gdLst>
                  <a:gd name="T0" fmla="*/ 0 w 93"/>
                  <a:gd name="T1" fmla="*/ 49 h 93"/>
                  <a:gd name="T2" fmla="*/ 90 w 93"/>
                  <a:gd name="T3" fmla="*/ 36 h 93"/>
                  <a:gd name="T4" fmla="*/ 83 w 93"/>
                  <a:gd name="T5" fmla="*/ 0 h 93"/>
                  <a:gd name="T6" fmla="*/ 91 w 93"/>
                  <a:gd name="T7" fmla="*/ 33 h 93"/>
                  <a:gd name="T8" fmla="*/ 41 w 93"/>
                  <a:gd name="T9" fmla="*/ 78 h 93"/>
                  <a:gd name="T10" fmla="*/ 36 w 93"/>
                  <a:gd name="T11" fmla="*/ 77 h 93"/>
                  <a:gd name="T12" fmla="*/ 0 w 93"/>
                  <a:gd name="T13" fmla="*/ 56 h 93"/>
                  <a:gd name="T14" fmla="*/ 0 w 93"/>
                  <a:gd name="T15" fmla="*/ 4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0" y="49"/>
                    </a:moveTo>
                    <a:cubicBezTo>
                      <a:pt x="29" y="93"/>
                      <a:pt x="82" y="72"/>
                      <a:pt x="90" y="36"/>
                    </a:cubicBezTo>
                    <a:cubicBezTo>
                      <a:pt x="91" y="30"/>
                      <a:pt x="93" y="16"/>
                      <a:pt x="83" y="0"/>
                    </a:cubicBezTo>
                    <a:cubicBezTo>
                      <a:pt x="89" y="10"/>
                      <a:pt x="92" y="21"/>
                      <a:pt x="91" y="33"/>
                    </a:cubicBezTo>
                    <a:cubicBezTo>
                      <a:pt x="88" y="58"/>
                      <a:pt x="66" y="78"/>
                      <a:pt x="41" y="78"/>
                    </a:cubicBezTo>
                    <a:cubicBezTo>
                      <a:pt x="39" y="78"/>
                      <a:pt x="38" y="78"/>
                      <a:pt x="36" y="77"/>
                    </a:cubicBezTo>
                    <a:cubicBezTo>
                      <a:pt x="21" y="76"/>
                      <a:pt x="8" y="67"/>
                      <a:pt x="0" y="56"/>
                    </a:cubicBezTo>
                    <a:cubicBezTo>
                      <a:pt x="0" y="56"/>
                      <a:pt x="0" y="53"/>
                      <a:pt x="0" y="49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7" name="Freeform 464">
                <a:extLst>
                  <a:ext uri="{FF2B5EF4-FFF2-40B4-BE49-F238E27FC236}">
                    <a16:creationId xmlns:a16="http://schemas.microsoft.com/office/drawing/2014/main" id="{63EABC74-5422-4743-AEDC-449B75C0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44"/>
                <a:ext cx="134" cy="98"/>
              </a:xfrm>
              <a:custGeom>
                <a:avLst/>
                <a:gdLst>
                  <a:gd name="T0" fmla="*/ 0 w 98"/>
                  <a:gd name="T1" fmla="*/ 41 h 72"/>
                  <a:gd name="T2" fmla="*/ 0 w 98"/>
                  <a:gd name="T3" fmla="*/ 41 h 72"/>
                  <a:gd name="T4" fmla="*/ 2 w 98"/>
                  <a:gd name="T5" fmla="*/ 43 h 72"/>
                  <a:gd name="T6" fmla="*/ 65 w 98"/>
                  <a:gd name="T7" fmla="*/ 61 h 72"/>
                  <a:gd name="T8" fmla="*/ 87 w 98"/>
                  <a:gd name="T9" fmla="*/ 0 h 72"/>
                  <a:gd name="T10" fmla="*/ 91 w 98"/>
                  <a:gd name="T11" fmla="*/ 25 h 72"/>
                  <a:gd name="T12" fmla="*/ 41 w 98"/>
                  <a:gd name="T13" fmla="*/ 70 h 72"/>
                  <a:gd name="T14" fmla="*/ 36 w 98"/>
                  <a:gd name="T15" fmla="*/ 69 h 72"/>
                  <a:gd name="T16" fmla="*/ 0 w 98"/>
                  <a:gd name="T17" fmla="*/ 48 h 72"/>
                  <a:gd name="T18" fmla="*/ 0 w 98"/>
                  <a:gd name="T19" fmla="*/ 4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72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1" y="43"/>
                      <a:pt x="2" y="43"/>
                    </a:cubicBezTo>
                    <a:cubicBezTo>
                      <a:pt x="16" y="65"/>
                      <a:pt x="43" y="72"/>
                      <a:pt x="65" y="61"/>
                    </a:cubicBezTo>
                    <a:cubicBezTo>
                      <a:pt x="84" y="51"/>
                      <a:pt x="98" y="28"/>
                      <a:pt x="87" y="0"/>
                    </a:cubicBezTo>
                    <a:cubicBezTo>
                      <a:pt x="90" y="8"/>
                      <a:pt x="92" y="16"/>
                      <a:pt x="91" y="25"/>
                    </a:cubicBezTo>
                    <a:cubicBezTo>
                      <a:pt x="88" y="50"/>
                      <a:pt x="66" y="70"/>
                      <a:pt x="41" y="70"/>
                    </a:cubicBezTo>
                    <a:cubicBezTo>
                      <a:pt x="39" y="70"/>
                      <a:pt x="38" y="70"/>
                      <a:pt x="36" y="69"/>
                    </a:cubicBezTo>
                    <a:cubicBezTo>
                      <a:pt x="21" y="68"/>
                      <a:pt x="8" y="59"/>
                      <a:pt x="0" y="48"/>
                    </a:cubicBezTo>
                    <a:cubicBezTo>
                      <a:pt x="0" y="48"/>
                      <a:pt x="0" y="45"/>
                      <a:pt x="0" y="4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8" name="Freeform 465">
                <a:extLst>
                  <a:ext uri="{FF2B5EF4-FFF2-40B4-BE49-F238E27FC236}">
                    <a16:creationId xmlns:a16="http://schemas.microsoft.com/office/drawing/2014/main" id="{961E6A06-4562-4AB2-B58D-C39AF3D09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58"/>
                <a:ext cx="125" cy="99"/>
              </a:xfrm>
              <a:custGeom>
                <a:avLst/>
                <a:gdLst>
                  <a:gd name="T0" fmla="*/ 0 w 91"/>
                  <a:gd name="T1" fmla="*/ 32 h 73"/>
                  <a:gd name="T2" fmla="*/ 90 w 91"/>
                  <a:gd name="T3" fmla="*/ 18 h 73"/>
                  <a:gd name="T4" fmla="*/ 90 w 91"/>
                  <a:gd name="T5" fmla="*/ 0 h 73"/>
                  <a:gd name="T6" fmla="*/ 91 w 91"/>
                  <a:gd name="T7" fmla="*/ 15 h 73"/>
                  <a:gd name="T8" fmla="*/ 41 w 91"/>
                  <a:gd name="T9" fmla="*/ 60 h 73"/>
                  <a:gd name="T10" fmla="*/ 36 w 91"/>
                  <a:gd name="T11" fmla="*/ 59 h 73"/>
                  <a:gd name="T12" fmla="*/ 0 w 91"/>
                  <a:gd name="T13" fmla="*/ 38 h 73"/>
                  <a:gd name="T14" fmla="*/ 0 w 91"/>
                  <a:gd name="T15" fmla="*/ 3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73">
                    <a:moveTo>
                      <a:pt x="0" y="32"/>
                    </a:moveTo>
                    <a:cubicBezTo>
                      <a:pt x="27" y="73"/>
                      <a:pt x="82" y="58"/>
                      <a:pt x="90" y="18"/>
                    </a:cubicBezTo>
                    <a:cubicBezTo>
                      <a:pt x="91" y="13"/>
                      <a:pt x="91" y="7"/>
                      <a:pt x="90" y="0"/>
                    </a:cubicBezTo>
                    <a:cubicBezTo>
                      <a:pt x="91" y="5"/>
                      <a:pt x="91" y="10"/>
                      <a:pt x="91" y="15"/>
                    </a:cubicBezTo>
                    <a:cubicBezTo>
                      <a:pt x="88" y="40"/>
                      <a:pt x="66" y="60"/>
                      <a:pt x="41" y="60"/>
                    </a:cubicBezTo>
                    <a:cubicBezTo>
                      <a:pt x="39" y="60"/>
                      <a:pt x="38" y="60"/>
                      <a:pt x="36" y="59"/>
                    </a:cubicBezTo>
                    <a:cubicBezTo>
                      <a:pt x="21" y="58"/>
                      <a:pt x="8" y="49"/>
                      <a:pt x="0" y="38"/>
                    </a:cubicBezTo>
                    <a:cubicBezTo>
                      <a:pt x="0" y="38"/>
                      <a:pt x="0" y="35"/>
                      <a:pt x="0" y="3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09" name="Freeform 466">
                <a:extLst>
                  <a:ext uri="{FF2B5EF4-FFF2-40B4-BE49-F238E27FC236}">
                    <a16:creationId xmlns:a16="http://schemas.microsoft.com/office/drawing/2014/main" id="{A76DBB9C-5A33-4567-9E84-3E9687A1A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69"/>
                <a:ext cx="125" cy="90"/>
              </a:xfrm>
              <a:custGeom>
                <a:avLst/>
                <a:gdLst>
                  <a:gd name="T0" fmla="*/ 0 w 91"/>
                  <a:gd name="T1" fmla="*/ 24 h 66"/>
                  <a:gd name="T2" fmla="*/ 90 w 91"/>
                  <a:gd name="T3" fmla="*/ 10 h 66"/>
                  <a:gd name="T4" fmla="*/ 91 w 91"/>
                  <a:gd name="T5" fmla="*/ 0 h 66"/>
                  <a:gd name="T6" fmla="*/ 91 w 91"/>
                  <a:gd name="T7" fmla="*/ 7 h 66"/>
                  <a:gd name="T8" fmla="*/ 41 w 91"/>
                  <a:gd name="T9" fmla="*/ 52 h 66"/>
                  <a:gd name="T10" fmla="*/ 36 w 91"/>
                  <a:gd name="T11" fmla="*/ 51 h 66"/>
                  <a:gd name="T12" fmla="*/ 0 w 91"/>
                  <a:gd name="T13" fmla="*/ 30 h 66"/>
                  <a:gd name="T14" fmla="*/ 0 w 91"/>
                  <a:gd name="T15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66">
                    <a:moveTo>
                      <a:pt x="0" y="24"/>
                    </a:moveTo>
                    <a:cubicBezTo>
                      <a:pt x="27" y="66"/>
                      <a:pt x="83" y="50"/>
                      <a:pt x="90" y="10"/>
                    </a:cubicBezTo>
                    <a:cubicBezTo>
                      <a:pt x="91" y="6"/>
                      <a:pt x="91" y="2"/>
                      <a:pt x="91" y="0"/>
                    </a:cubicBezTo>
                    <a:cubicBezTo>
                      <a:pt x="91" y="2"/>
                      <a:pt x="91" y="4"/>
                      <a:pt x="91" y="7"/>
                    </a:cubicBezTo>
                    <a:cubicBezTo>
                      <a:pt x="88" y="32"/>
                      <a:pt x="66" y="52"/>
                      <a:pt x="41" y="52"/>
                    </a:cubicBezTo>
                    <a:cubicBezTo>
                      <a:pt x="39" y="52"/>
                      <a:pt x="38" y="52"/>
                      <a:pt x="36" y="51"/>
                    </a:cubicBezTo>
                    <a:cubicBezTo>
                      <a:pt x="21" y="50"/>
                      <a:pt x="8" y="41"/>
                      <a:pt x="0" y="30"/>
                    </a:cubicBezTo>
                    <a:cubicBezTo>
                      <a:pt x="0" y="30"/>
                      <a:pt x="0" y="27"/>
                      <a:pt x="0" y="24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0" name="Freeform 467">
                <a:extLst>
                  <a:ext uri="{FF2B5EF4-FFF2-40B4-BE49-F238E27FC236}">
                    <a16:creationId xmlns:a16="http://schemas.microsoft.com/office/drawing/2014/main" id="{1743AE01-2AD9-429E-9B01-082BCC6B7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0"/>
                <a:ext cx="125" cy="80"/>
              </a:xfrm>
              <a:custGeom>
                <a:avLst/>
                <a:gdLst>
                  <a:gd name="T0" fmla="*/ 0 w 91"/>
                  <a:gd name="T1" fmla="*/ 17 h 59"/>
                  <a:gd name="T2" fmla="*/ 90 w 91"/>
                  <a:gd name="T3" fmla="*/ 2 h 59"/>
                  <a:gd name="T4" fmla="*/ 91 w 91"/>
                  <a:gd name="T5" fmla="*/ 0 h 59"/>
                  <a:gd name="T6" fmla="*/ 41 w 91"/>
                  <a:gd name="T7" fmla="*/ 44 h 59"/>
                  <a:gd name="T8" fmla="*/ 36 w 91"/>
                  <a:gd name="T9" fmla="*/ 43 h 59"/>
                  <a:gd name="T10" fmla="*/ 0 w 91"/>
                  <a:gd name="T11" fmla="*/ 22 h 59"/>
                  <a:gd name="T12" fmla="*/ 0 w 91"/>
                  <a:gd name="T1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59">
                    <a:moveTo>
                      <a:pt x="0" y="17"/>
                    </a:moveTo>
                    <a:cubicBezTo>
                      <a:pt x="27" y="59"/>
                      <a:pt x="83" y="43"/>
                      <a:pt x="90" y="2"/>
                    </a:cubicBezTo>
                    <a:cubicBezTo>
                      <a:pt x="90" y="1"/>
                      <a:pt x="91" y="0"/>
                      <a:pt x="91" y="0"/>
                    </a:cubicBezTo>
                    <a:cubicBezTo>
                      <a:pt x="88" y="25"/>
                      <a:pt x="66" y="44"/>
                      <a:pt x="41" y="44"/>
                    </a:cubicBezTo>
                    <a:cubicBezTo>
                      <a:pt x="39" y="44"/>
                      <a:pt x="38" y="44"/>
                      <a:pt x="36" y="43"/>
                    </a:cubicBezTo>
                    <a:cubicBezTo>
                      <a:pt x="21" y="42"/>
                      <a:pt x="8" y="33"/>
                      <a:pt x="0" y="22"/>
                    </a:cubicBezTo>
                    <a:cubicBezTo>
                      <a:pt x="0" y="22"/>
                      <a:pt x="0" y="20"/>
                      <a:pt x="0" y="17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1" name="Freeform 468">
                <a:extLst>
                  <a:ext uri="{FF2B5EF4-FFF2-40B4-BE49-F238E27FC236}">
                    <a16:creationId xmlns:a16="http://schemas.microsoft.com/office/drawing/2014/main" id="{1F613763-0DBD-4BF7-8FE8-6741A71C4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90"/>
                <a:ext cx="122" cy="63"/>
              </a:xfrm>
              <a:custGeom>
                <a:avLst/>
                <a:gdLst>
                  <a:gd name="T0" fmla="*/ 0 w 89"/>
                  <a:gd name="T1" fmla="*/ 9 h 46"/>
                  <a:gd name="T2" fmla="*/ 89 w 89"/>
                  <a:gd name="T3" fmla="*/ 0 h 46"/>
                  <a:gd name="T4" fmla="*/ 41 w 89"/>
                  <a:gd name="T5" fmla="*/ 36 h 46"/>
                  <a:gd name="T6" fmla="*/ 36 w 89"/>
                  <a:gd name="T7" fmla="*/ 35 h 46"/>
                  <a:gd name="T8" fmla="*/ 0 w 89"/>
                  <a:gd name="T9" fmla="*/ 14 h 46"/>
                  <a:gd name="T10" fmla="*/ 0 w 89"/>
                  <a:gd name="T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0" y="9"/>
                    </a:moveTo>
                    <a:cubicBezTo>
                      <a:pt x="24" y="46"/>
                      <a:pt x="76" y="40"/>
                      <a:pt x="89" y="0"/>
                    </a:cubicBezTo>
                    <a:cubicBezTo>
                      <a:pt x="83" y="21"/>
                      <a:pt x="63" y="36"/>
                      <a:pt x="41" y="36"/>
                    </a:cubicBezTo>
                    <a:cubicBezTo>
                      <a:pt x="39" y="36"/>
                      <a:pt x="38" y="36"/>
                      <a:pt x="36" y="35"/>
                    </a:cubicBezTo>
                    <a:cubicBezTo>
                      <a:pt x="21" y="34"/>
                      <a:pt x="8" y="25"/>
                      <a:pt x="0" y="14"/>
                    </a:cubicBezTo>
                    <a:cubicBezTo>
                      <a:pt x="0" y="14"/>
                      <a:pt x="0" y="12"/>
                      <a:pt x="0" y="9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2" name="Freeform 469">
                <a:extLst>
                  <a:ext uri="{FF2B5EF4-FFF2-40B4-BE49-F238E27FC236}">
                    <a16:creationId xmlns:a16="http://schemas.microsoft.com/office/drawing/2014/main" id="{3BD42F7D-6A87-4568-AE53-D3278B576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701"/>
                <a:ext cx="118" cy="48"/>
              </a:xfrm>
              <a:custGeom>
                <a:avLst/>
                <a:gdLst>
                  <a:gd name="T0" fmla="*/ 0 w 86"/>
                  <a:gd name="T1" fmla="*/ 2 h 35"/>
                  <a:gd name="T2" fmla="*/ 86 w 86"/>
                  <a:gd name="T3" fmla="*/ 0 h 35"/>
                  <a:gd name="T4" fmla="*/ 41 w 86"/>
                  <a:gd name="T5" fmla="*/ 28 h 35"/>
                  <a:gd name="T6" fmla="*/ 36 w 86"/>
                  <a:gd name="T7" fmla="*/ 27 h 35"/>
                  <a:gd name="T8" fmla="*/ 0 w 86"/>
                  <a:gd name="T9" fmla="*/ 6 h 35"/>
                  <a:gd name="T10" fmla="*/ 0 w 86"/>
                  <a:gd name="T11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35">
                    <a:moveTo>
                      <a:pt x="0" y="2"/>
                    </a:moveTo>
                    <a:cubicBezTo>
                      <a:pt x="21" y="35"/>
                      <a:pt x="67" y="34"/>
                      <a:pt x="86" y="0"/>
                    </a:cubicBezTo>
                    <a:cubicBezTo>
                      <a:pt x="77" y="17"/>
                      <a:pt x="60" y="28"/>
                      <a:pt x="41" y="28"/>
                    </a:cubicBezTo>
                    <a:cubicBezTo>
                      <a:pt x="39" y="28"/>
                      <a:pt x="38" y="28"/>
                      <a:pt x="36" y="27"/>
                    </a:cubicBezTo>
                    <a:cubicBezTo>
                      <a:pt x="21" y="26"/>
                      <a:pt x="8" y="17"/>
                      <a:pt x="0" y="6"/>
                    </a:cubicBezTo>
                    <a:cubicBezTo>
                      <a:pt x="0" y="6"/>
                      <a:pt x="0" y="4"/>
                      <a:pt x="0" y="2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3" name="Freeform 470">
                <a:extLst>
                  <a:ext uri="{FF2B5EF4-FFF2-40B4-BE49-F238E27FC236}">
                    <a16:creationId xmlns:a16="http://schemas.microsoft.com/office/drawing/2014/main" id="{575B62D5-4276-4860-A227-C64E1528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75 w 75"/>
                  <a:gd name="T1" fmla="*/ 85 h 100"/>
                  <a:gd name="T2" fmla="*/ 71 w 75"/>
                  <a:gd name="T3" fmla="*/ 96 h 100"/>
                  <a:gd name="T4" fmla="*/ 52 w 75"/>
                  <a:gd name="T5" fmla="*/ 100 h 100"/>
                  <a:gd name="T6" fmla="*/ 47 w 75"/>
                  <a:gd name="T7" fmla="*/ 99 h 100"/>
                  <a:gd name="T8" fmla="*/ 2 w 75"/>
                  <a:gd name="T9" fmla="*/ 44 h 100"/>
                  <a:gd name="T10" fmla="*/ 44 w 75"/>
                  <a:gd name="T11" fmla="*/ 0 h 100"/>
                  <a:gd name="T12" fmla="*/ 53 w 75"/>
                  <a:gd name="T13" fmla="*/ 7 h 100"/>
                  <a:gd name="T14" fmla="*/ 10 w 75"/>
                  <a:gd name="T15" fmla="*/ 45 h 100"/>
                  <a:gd name="T16" fmla="*/ 48 w 75"/>
                  <a:gd name="T17" fmla="*/ 91 h 100"/>
                  <a:gd name="T18" fmla="*/ 52 w 75"/>
                  <a:gd name="T19" fmla="*/ 92 h 100"/>
                  <a:gd name="T20" fmla="*/ 75 w 75"/>
                  <a:gd name="T21" fmla="*/ 8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" h="100">
                    <a:moveTo>
                      <a:pt x="75" y="85"/>
                    </a:move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8" y="3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4" name="Freeform 471">
                <a:extLst>
                  <a:ext uri="{FF2B5EF4-FFF2-40B4-BE49-F238E27FC236}">
                    <a16:creationId xmlns:a16="http://schemas.microsoft.com/office/drawing/2014/main" id="{B33A1A59-41D6-44A7-9E92-B8CC6727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51 w 75"/>
                  <a:gd name="T3" fmla="*/ 6 h 100"/>
                  <a:gd name="T4" fmla="*/ 52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51" y="5"/>
                      <a:pt x="51" y="6"/>
                      <a:pt x="51" y="6"/>
                    </a:cubicBezTo>
                    <a:cubicBezTo>
                      <a:pt x="51" y="6"/>
                      <a:pt x="52" y="6"/>
                      <a:pt x="52" y="6"/>
                    </a:cubicBezTo>
                    <a:cubicBezTo>
                      <a:pt x="52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5" name="Freeform 472">
                <a:extLst>
                  <a:ext uri="{FF2B5EF4-FFF2-40B4-BE49-F238E27FC236}">
                    <a16:creationId xmlns:a16="http://schemas.microsoft.com/office/drawing/2014/main" id="{82CCA150-AC6E-4A62-A743-DAB1D6220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46 w 75"/>
                  <a:gd name="T3" fmla="*/ 7 h 100"/>
                  <a:gd name="T4" fmla="*/ 52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47" y="6"/>
                      <a:pt x="47" y="6"/>
                      <a:pt x="46" y="7"/>
                    </a:cubicBezTo>
                    <a:cubicBezTo>
                      <a:pt x="46" y="7"/>
                      <a:pt x="50" y="6"/>
                      <a:pt x="52" y="6"/>
                    </a:cubicBezTo>
                    <a:cubicBezTo>
                      <a:pt x="53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6" name="Freeform 473">
                <a:extLst>
                  <a:ext uri="{FF2B5EF4-FFF2-40B4-BE49-F238E27FC236}">
                    <a16:creationId xmlns:a16="http://schemas.microsoft.com/office/drawing/2014/main" id="{0C2323CD-DEE9-49FA-8262-54B5F701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1 w 75"/>
                  <a:gd name="T1" fmla="*/ 5 h 100"/>
                  <a:gd name="T2" fmla="*/ 41 w 75"/>
                  <a:gd name="T3" fmla="*/ 8 h 100"/>
                  <a:gd name="T4" fmla="*/ 53 w 75"/>
                  <a:gd name="T5" fmla="*/ 6 h 100"/>
                  <a:gd name="T6" fmla="*/ 53 w 75"/>
                  <a:gd name="T7" fmla="*/ 7 h 100"/>
                  <a:gd name="T8" fmla="*/ 10 w 75"/>
                  <a:gd name="T9" fmla="*/ 45 h 100"/>
                  <a:gd name="T10" fmla="*/ 48 w 75"/>
                  <a:gd name="T11" fmla="*/ 91 h 100"/>
                  <a:gd name="T12" fmla="*/ 52 w 75"/>
                  <a:gd name="T13" fmla="*/ 92 h 100"/>
                  <a:gd name="T14" fmla="*/ 75 w 75"/>
                  <a:gd name="T15" fmla="*/ 85 h 100"/>
                  <a:gd name="T16" fmla="*/ 71 w 75"/>
                  <a:gd name="T17" fmla="*/ 96 h 100"/>
                  <a:gd name="T18" fmla="*/ 52 w 75"/>
                  <a:gd name="T19" fmla="*/ 100 h 100"/>
                  <a:gd name="T20" fmla="*/ 47 w 75"/>
                  <a:gd name="T21" fmla="*/ 99 h 100"/>
                  <a:gd name="T22" fmla="*/ 2 w 75"/>
                  <a:gd name="T23" fmla="*/ 44 h 100"/>
                  <a:gd name="T24" fmla="*/ 44 w 75"/>
                  <a:gd name="T25" fmla="*/ 0 h 100"/>
                  <a:gd name="T26" fmla="*/ 51 w 75"/>
                  <a:gd name="T27" fmla="*/ 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5" h="100">
                    <a:moveTo>
                      <a:pt x="51" y="5"/>
                    </a:moveTo>
                    <a:cubicBezTo>
                      <a:pt x="45" y="6"/>
                      <a:pt x="43" y="7"/>
                      <a:pt x="41" y="8"/>
                    </a:cubicBezTo>
                    <a:cubicBezTo>
                      <a:pt x="45" y="8"/>
                      <a:pt x="49" y="7"/>
                      <a:pt x="53" y="6"/>
                    </a:cubicBezTo>
                    <a:cubicBezTo>
                      <a:pt x="53" y="6"/>
                      <a:pt x="53" y="6"/>
                      <a:pt x="53" y="7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7" name="Freeform 474">
                <a:extLst>
                  <a:ext uri="{FF2B5EF4-FFF2-40B4-BE49-F238E27FC236}">
                    <a16:creationId xmlns:a16="http://schemas.microsoft.com/office/drawing/2014/main" id="{090D479E-9F44-465F-9C5F-750A6506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536"/>
                <a:ext cx="103" cy="137"/>
              </a:xfrm>
              <a:custGeom>
                <a:avLst/>
                <a:gdLst>
                  <a:gd name="T0" fmla="*/ 50 w 75"/>
                  <a:gd name="T1" fmla="*/ 4 h 100"/>
                  <a:gd name="T2" fmla="*/ 36 w 75"/>
                  <a:gd name="T3" fmla="*/ 10 h 100"/>
                  <a:gd name="T4" fmla="*/ 36 w 75"/>
                  <a:gd name="T5" fmla="*/ 11 h 100"/>
                  <a:gd name="T6" fmla="*/ 40 w 75"/>
                  <a:gd name="T7" fmla="*/ 10 h 100"/>
                  <a:gd name="T8" fmla="*/ 53 w 75"/>
                  <a:gd name="T9" fmla="*/ 6 h 100"/>
                  <a:gd name="T10" fmla="*/ 10 w 75"/>
                  <a:gd name="T11" fmla="*/ 45 h 100"/>
                  <a:gd name="T12" fmla="*/ 48 w 75"/>
                  <a:gd name="T13" fmla="*/ 91 h 100"/>
                  <a:gd name="T14" fmla="*/ 52 w 75"/>
                  <a:gd name="T15" fmla="*/ 92 h 100"/>
                  <a:gd name="T16" fmla="*/ 75 w 75"/>
                  <a:gd name="T17" fmla="*/ 85 h 100"/>
                  <a:gd name="T18" fmla="*/ 71 w 75"/>
                  <a:gd name="T19" fmla="*/ 96 h 100"/>
                  <a:gd name="T20" fmla="*/ 52 w 75"/>
                  <a:gd name="T21" fmla="*/ 100 h 100"/>
                  <a:gd name="T22" fmla="*/ 47 w 75"/>
                  <a:gd name="T23" fmla="*/ 99 h 100"/>
                  <a:gd name="T24" fmla="*/ 2 w 75"/>
                  <a:gd name="T25" fmla="*/ 44 h 100"/>
                  <a:gd name="T26" fmla="*/ 44 w 75"/>
                  <a:gd name="T27" fmla="*/ 0 h 100"/>
                  <a:gd name="T28" fmla="*/ 50 w 75"/>
                  <a:gd name="T29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5" h="100">
                    <a:moveTo>
                      <a:pt x="50" y="4"/>
                    </a:moveTo>
                    <a:cubicBezTo>
                      <a:pt x="39" y="7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7" y="11"/>
                      <a:pt x="39" y="10"/>
                      <a:pt x="40" y="10"/>
                    </a:cubicBezTo>
                    <a:cubicBezTo>
                      <a:pt x="41" y="9"/>
                      <a:pt x="46" y="7"/>
                      <a:pt x="53" y="6"/>
                    </a:cubicBezTo>
                    <a:cubicBezTo>
                      <a:pt x="27" y="11"/>
                      <a:pt x="12" y="26"/>
                      <a:pt x="10" y="45"/>
                    </a:cubicBezTo>
                    <a:cubicBezTo>
                      <a:pt x="8" y="68"/>
                      <a:pt x="25" y="89"/>
                      <a:pt x="48" y="91"/>
                    </a:cubicBezTo>
                    <a:cubicBezTo>
                      <a:pt x="49" y="91"/>
                      <a:pt x="51" y="92"/>
                      <a:pt x="52" y="92"/>
                    </a:cubicBezTo>
                    <a:cubicBezTo>
                      <a:pt x="57" y="91"/>
                      <a:pt x="63" y="90"/>
                      <a:pt x="75" y="85"/>
                    </a:cubicBezTo>
                    <a:cubicBezTo>
                      <a:pt x="73" y="91"/>
                      <a:pt x="71" y="96"/>
                      <a:pt x="71" y="96"/>
                    </a:cubicBezTo>
                    <a:cubicBezTo>
                      <a:pt x="65" y="98"/>
                      <a:pt x="59" y="100"/>
                      <a:pt x="52" y="100"/>
                    </a:cubicBezTo>
                    <a:cubicBezTo>
                      <a:pt x="51" y="100"/>
                      <a:pt x="49" y="99"/>
                      <a:pt x="47" y="99"/>
                    </a:cubicBezTo>
                    <a:cubicBezTo>
                      <a:pt x="20" y="97"/>
                      <a:pt x="0" y="72"/>
                      <a:pt x="2" y="44"/>
                    </a:cubicBezTo>
                    <a:cubicBezTo>
                      <a:pt x="5" y="21"/>
                      <a:pt x="22" y="4"/>
                      <a:pt x="44" y="0"/>
                    </a:cubicBezTo>
                    <a:cubicBezTo>
                      <a:pt x="44" y="0"/>
                      <a:pt x="47" y="2"/>
                      <a:pt x="5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8" name="Freeform 475">
                <a:extLst>
                  <a:ext uri="{FF2B5EF4-FFF2-40B4-BE49-F238E27FC236}">
                    <a16:creationId xmlns:a16="http://schemas.microsoft.com/office/drawing/2014/main" id="{E503A9CD-28D4-46D0-891D-CD4C3F328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10" cy="137"/>
              </a:xfrm>
              <a:custGeom>
                <a:avLst/>
                <a:gdLst>
                  <a:gd name="T0" fmla="*/ 55 w 80"/>
                  <a:gd name="T1" fmla="*/ 4 h 100"/>
                  <a:gd name="T2" fmla="*/ 34 w 80"/>
                  <a:gd name="T3" fmla="*/ 85 h 100"/>
                  <a:gd name="T4" fmla="*/ 80 w 80"/>
                  <a:gd name="T5" fmla="*/ 85 h 100"/>
                  <a:gd name="T6" fmla="*/ 76 w 80"/>
                  <a:gd name="T7" fmla="*/ 96 h 100"/>
                  <a:gd name="T8" fmla="*/ 57 w 80"/>
                  <a:gd name="T9" fmla="*/ 100 h 100"/>
                  <a:gd name="T10" fmla="*/ 52 w 80"/>
                  <a:gd name="T11" fmla="*/ 99 h 100"/>
                  <a:gd name="T12" fmla="*/ 7 w 80"/>
                  <a:gd name="T13" fmla="*/ 44 h 100"/>
                  <a:gd name="T14" fmla="*/ 49 w 80"/>
                  <a:gd name="T15" fmla="*/ 0 h 100"/>
                  <a:gd name="T16" fmla="*/ 55 w 80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55" y="4"/>
                    </a:moveTo>
                    <a:cubicBezTo>
                      <a:pt x="13" y="13"/>
                      <a:pt x="0" y="63"/>
                      <a:pt x="34" y="85"/>
                    </a:cubicBezTo>
                    <a:cubicBezTo>
                      <a:pt x="50" y="95"/>
                      <a:pt x="63" y="93"/>
                      <a:pt x="80" y="85"/>
                    </a:cubicBezTo>
                    <a:cubicBezTo>
                      <a:pt x="78" y="91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52" y="2"/>
                      <a:pt x="5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19" name="Freeform 476">
                <a:extLst>
                  <a:ext uri="{FF2B5EF4-FFF2-40B4-BE49-F238E27FC236}">
                    <a16:creationId xmlns:a16="http://schemas.microsoft.com/office/drawing/2014/main" id="{2B3D57C4-4E90-4627-AD3B-18AC1A3B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2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2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2" y="4"/>
                    </a:moveTo>
                    <a:cubicBezTo>
                      <a:pt x="6" y="15"/>
                      <a:pt x="0" y="65"/>
                      <a:pt x="31" y="85"/>
                    </a:cubicBezTo>
                    <a:cubicBezTo>
                      <a:pt x="47" y="95"/>
                      <a:pt x="60" y="93"/>
                      <a:pt x="77" y="86"/>
                    </a:cubicBezTo>
                    <a:cubicBezTo>
                      <a:pt x="75" y="91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9" y="2"/>
                      <a:pt x="52" y="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0" name="Freeform 477">
                <a:extLst>
                  <a:ext uri="{FF2B5EF4-FFF2-40B4-BE49-F238E27FC236}">
                    <a16:creationId xmlns:a16="http://schemas.microsoft.com/office/drawing/2014/main" id="{1604DE2D-EB97-4E60-8F98-60616172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2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2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2" y="4"/>
                    </a:moveTo>
                    <a:cubicBezTo>
                      <a:pt x="7" y="14"/>
                      <a:pt x="0" y="65"/>
                      <a:pt x="31" y="85"/>
                    </a:cubicBezTo>
                    <a:cubicBezTo>
                      <a:pt x="47" y="95"/>
                      <a:pt x="60" y="93"/>
                      <a:pt x="77" y="86"/>
                    </a:cubicBezTo>
                    <a:cubicBezTo>
                      <a:pt x="75" y="92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8" y="2"/>
                      <a:pt x="52" y="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1" name="Freeform 478">
                <a:extLst>
                  <a:ext uri="{FF2B5EF4-FFF2-40B4-BE49-F238E27FC236}">
                    <a16:creationId xmlns:a16="http://schemas.microsoft.com/office/drawing/2014/main" id="{6A332346-70E2-4313-B1AE-ADBBC7BC1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36"/>
                <a:ext cx="106" cy="137"/>
              </a:xfrm>
              <a:custGeom>
                <a:avLst/>
                <a:gdLst>
                  <a:gd name="T0" fmla="*/ 51 w 77"/>
                  <a:gd name="T1" fmla="*/ 4 h 100"/>
                  <a:gd name="T2" fmla="*/ 31 w 77"/>
                  <a:gd name="T3" fmla="*/ 85 h 100"/>
                  <a:gd name="T4" fmla="*/ 77 w 77"/>
                  <a:gd name="T5" fmla="*/ 86 h 100"/>
                  <a:gd name="T6" fmla="*/ 73 w 77"/>
                  <a:gd name="T7" fmla="*/ 96 h 100"/>
                  <a:gd name="T8" fmla="*/ 54 w 77"/>
                  <a:gd name="T9" fmla="*/ 100 h 100"/>
                  <a:gd name="T10" fmla="*/ 49 w 77"/>
                  <a:gd name="T11" fmla="*/ 99 h 100"/>
                  <a:gd name="T12" fmla="*/ 4 w 77"/>
                  <a:gd name="T13" fmla="*/ 44 h 100"/>
                  <a:gd name="T14" fmla="*/ 46 w 77"/>
                  <a:gd name="T15" fmla="*/ 0 h 100"/>
                  <a:gd name="T16" fmla="*/ 51 w 77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1" y="4"/>
                    </a:moveTo>
                    <a:cubicBezTo>
                      <a:pt x="7" y="14"/>
                      <a:pt x="0" y="65"/>
                      <a:pt x="31" y="85"/>
                    </a:cubicBezTo>
                    <a:cubicBezTo>
                      <a:pt x="47" y="95"/>
                      <a:pt x="61" y="93"/>
                      <a:pt x="77" y="86"/>
                    </a:cubicBezTo>
                    <a:cubicBezTo>
                      <a:pt x="75" y="92"/>
                      <a:pt x="73" y="96"/>
                      <a:pt x="73" y="96"/>
                    </a:cubicBezTo>
                    <a:cubicBezTo>
                      <a:pt x="67" y="98"/>
                      <a:pt x="61" y="100"/>
                      <a:pt x="54" y="100"/>
                    </a:cubicBezTo>
                    <a:cubicBezTo>
                      <a:pt x="53" y="100"/>
                      <a:pt x="51" y="99"/>
                      <a:pt x="49" y="99"/>
                    </a:cubicBezTo>
                    <a:cubicBezTo>
                      <a:pt x="22" y="97"/>
                      <a:pt x="2" y="72"/>
                      <a:pt x="4" y="44"/>
                    </a:cubicBezTo>
                    <a:cubicBezTo>
                      <a:pt x="7" y="21"/>
                      <a:pt x="24" y="4"/>
                      <a:pt x="46" y="0"/>
                    </a:cubicBezTo>
                    <a:cubicBezTo>
                      <a:pt x="46" y="0"/>
                      <a:pt x="48" y="2"/>
                      <a:pt x="51" y="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2" name="Freeform 479">
                <a:extLst>
                  <a:ext uri="{FF2B5EF4-FFF2-40B4-BE49-F238E27FC236}">
                    <a16:creationId xmlns:a16="http://schemas.microsoft.com/office/drawing/2014/main" id="{B654E93B-1299-4D56-B6CE-6FE563BE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2 w 78"/>
                  <a:gd name="T1" fmla="*/ 4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2 w 78"/>
                  <a:gd name="T17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2" y="4"/>
                    </a:moveTo>
                    <a:cubicBezTo>
                      <a:pt x="7" y="14"/>
                      <a:pt x="0" y="65"/>
                      <a:pt x="32" y="85"/>
                    </a:cubicBezTo>
                    <a:cubicBezTo>
                      <a:pt x="48" y="95"/>
                      <a:pt x="62" y="93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2" y="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3" name="Freeform 480">
                <a:extLst>
                  <a:ext uri="{FF2B5EF4-FFF2-40B4-BE49-F238E27FC236}">
                    <a16:creationId xmlns:a16="http://schemas.microsoft.com/office/drawing/2014/main" id="{4AB46238-FD18-4CB0-951A-670F25C6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2 w 78"/>
                  <a:gd name="T1" fmla="*/ 3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2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2" y="3"/>
                    </a:moveTo>
                    <a:cubicBezTo>
                      <a:pt x="7" y="14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2" y="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4" name="Freeform 481">
                <a:extLst>
                  <a:ext uri="{FF2B5EF4-FFF2-40B4-BE49-F238E27FC236}">
                    <a16:creationId xmlns:a16="http://schemas.microsoft.com/office/drawing/2014/main" id="{D3425532-DC34-4D7E-B67C-1D433A9D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1 w 78"/>
                  <a:gd name="T1" fmla="*/ 3 h 100"/>
                  <a:gd name="T2" fmla="*/ 32 w 78"/>
                  <a:gd name="T3" fmla="*/ 85 h 100"/>
                  <a:gd name="T4" fmla="*/ 78 w 78"/>
                  <a:gd name="T5" fmla="*/ 87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1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1" y="3"/>
                    </a:moveTo>
                    <a:cubicBezTo>
                      <a:pt x="7" y="13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7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1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5" name="Freeform 482">
                <a:extLst>
                  <a:ext uri="{FF2B5EF4-FFF2-40B4-BE49-F238E27FC236}">
                    <a16:creationId xmlns:a16="http://schemas.microsoft.com/office/drawing/2014/main" id="{93541FA8-EDCB-472F-A56D-D97F0BAC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7" cy="137"/>
              </a:xfrm>
              <a:custGeom>
                <a:avLst/>
                <a:gdLst>
                  <a:gd name="T0" fmla="*/ 51 w 78"/>
                  <a:gd name="T1" fmla="*/ 3 h 100"/>
                  <a:gd name="T2" fmla="*/ 32 w 78"/>
                  <a:gd name="T3" fmla="*/ 85 h 100"/>
                  <a:gd name="T4" fmla="*/ 78 w 78"/>
                  <a:gd name="T5" fmla="*/ 88 h 100"/>
                  <a:gd name="T6" fmla="*/ 74 w 78"/>
                  <a:gd name="T7" fmla="*/ 96 h 100"/>
                  <a:gd name="T8" fmla="*/ 55 w 78"/>
                  <a:gd name="T9" fmla="*/ 100 h 100"/>
                  <a:gd name="T10" fmla="*/ 50 w 78"/>
                  <a:gd name="T11" fmla="*/ 99 h 100"/>
                  <a:gd name="T12" fmla="*/ 5 w 78"/>
                  <a:gd name="T13" fmla="*/ 44 h 100"/>
                  <a:gd name="T14" fmla="*/ 47 w 78"/>
                  <a:gd name="T15" fmla="*/ 0 h 100"/>
                  <a:gd name="T16" fmla="*/ 51 w 78"/>
                  <a:gd name="T17" fmla="*/ 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1" y="3"/>
                    </a:moveTo>
                    <a:cubicBezTo>
                      <a:pt x="7" y="12"/>
                      <a:pt x="0" y="65"/>
                      <a:pt x="32" y="85"/>
                    </a:cubicBezTo>
                    <a:cubicBezTo>
                      <a:pt x="46" y="94"/>
                      <a:pt x="59" y="95"/>
                      <a:pt x="78" y="88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9" y="1"/>
                      <a:pt x="51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6" name="Freeform 483">
                <a:extLst>
                  <a:ext uri="{FF2B5EF4-FFF2-40B4-BE49-F238E27FC236}">
                    <a16:creationId xmlns:a16="http://schemas.microsoft.com/office/drawing/2014/main" id="{6B388F34-AD91-42D3-91F4-5A2138281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51 w 77"/>
                  <a:gd name="T1" fmla="*/ 2 h 100"/>
                  <a:gd name="T2" fmla="*/ 32 w 77"/>
                  <a:gd name="T3" fmla="*/ 85 h 100"/>
                  <a:gd name="T4" fmla="*/ 77 w 77"/>
                  <a:gd name="T5" fmla="*/ 88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51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1" y="2"/>
                    </a:moveTo>
                    <a:cubicBezTo>
                      <a:pt x="6" y="13"/>
                      <a:pt x="0" y="65"/>
                      <a:pt x="32" y="85"/>
                    </a:cubicBezTo>
                    <a:cubicBezTo>
                      <a:pt x="46" y="94"/>
                      <a:pt x="60" y="95"/>
                      <a:pt x="77" y="88"/>
                    </a:cubicBezTo>
                    <a:cubicBezTo>
                      <a:pt x="76" y="92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51" y="2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7" name="Freeform 484">
                <a:extLst>
                  <a:ext uri="{FF2B5EF4-FFF2-40B4-BE49-F238E27FC236}">
                    <a16:creationId xmlns:a16="http://schemas.microsoft.com/office/drawing/2014/main" id="{9887498A-535D-4E53-954B-B1F091BA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9" cy="137"/>
              </a:xfrm>
              <a:custGeom>
                <a:avLst/>
                <a:gdLst>
                  <a:gd name="T0" fmla="*/ 53 w 80"/>
                  <a:gd name="T1" fmla="*/ 2 h 100"/>
                  <a:gd name="T2" fmla="*/ 37 w 80"/>
                  <a:gd name="T3" fmla="*/ 87 h 100"/>
                  <a:gd name="T4" fmla="*/ 80 w 80"/>
                  <a:gd name="T5" fmla="*/ 88 h 100"/>
                  <a:gd name="T6" fmla="*/ 77 w 80"/>
                  <a:gd name="T7" fmla="*/ 96 h 100"/>
                  <a:gd name="T8" fmla="*/ 58 w 80"/>
                  <a:gd name="T9" fmla="*/ 100 h 100"/>
                  <a:gd name="T10" fmla="*/ 53 w 80"/>
                  <a:gd name="T11" fmla="*/ 99 h 100"/>
                  <a:gd name="T12" fmla="*/ 8 w 80"/>
                  <a:gd name="T13" fmla="*/ 44 h 100"/>
                  <a:gd name="T14" fmla="*/ 50 w 80"/>
                  <a:gd name="T15" fmla="*/ 0 h 100"/>
                  <a:gd name="T16" fmla="*/ 53 w 80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53" y="2"/>
                    </a:moveTo>
                    <a:cubicBezTo>
                      <a:pt x="10" y="12"/>
                      <a:pt x="0" y="66"/>
                      <a:pt x="37" y="87"/>
                    </a:cubicBezTo>
                    <a:cubicBezTo>
                      <a:pt x="54" y="97"/>
                      <a:pt x="70" y="92"/>
                      <a:pt x="80" y="88"/>
                    </a:cubicBezTo>
                    <a:cubicBezTo>
                      <a:pt x="79" y="93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1" y="1"/>
                      <a:pt x="53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8" name="Freeform 485">
                <a:extLst>
                  <a:ext uri="{FF2B5EF4-FFF2-40B4-BE49-F238E27FC236}">
                    <a16:creationId xmlns:a16="http://schemas.microsoft.com/office/drawing/2014/main" id="{FE15C5FF-2E11-4B06-B3E2-62FA33BD8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50 w 77"/>
                  <a:gd name="T1" fmla="*/ 2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50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50" y="2"/>
                    </a:moveTo>
                    <a:cubicBezTo>
                      <a:pt x="6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50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29" name="Freeform 486">
                <a:extLst>
                  <a:ext uri="{FF2B5EF4-FFF2-40B4-BE49-F238E27FC236}">
                    <a16:creationId xmlns:a16="http://schemas.microsoft.com/office/drawing/2014/main" id="{E60E1ED4-2E41-4BE7-907A-C4B7AB53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49 w 77"/>
                  <a:gd name="T1" fmla="*/ 2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49 w 77"/>
                  <a:gd name="T17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2"/>
                    </a:moveTo>
                    <a:cubicBezTo>
                      <a:pt x="6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1"/>
                      <a:pt x="49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0" name="Freeform 487">
                <a:extLst>
                  <a:ext uri="{FF2B5EF4-FFF2-40B4-BE49-F238E27FC236}">
                    <a16:creationId xmlns:a16="http://schemas.microsoft.com/office/drawing/2014/main" id="{CA2A147F-47D1-4896-BEC8-246CE0BEA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536"/>
                <a:ext cx="105" cy="137"/>
              </a:xfrm>
              <a:custGeom>
                <a:avLst/>
                <a:gdLst>
                  <a:gd name="T0" fmla="*/ 49 w 77"/>
                  <a:gd name="T1" fmla="*/ 1 h 100"/>
                  <a:gd name="T2" fmla="*/ 31 w 77"/>
                  <a:gd name="T3" fmla="*/ 86 h 100"/>
                  <a:gd name="T4" fmla="*/ 77 w 77"/>
                  <a:gd name="T5" fmla="*/ 89 h 100"/>
                  <a:gd name="T6" fmla="*/ 74 w 77"/>
                  <a:gd name="T7" fmla="*/ 96 h 100"/>
                  <a:gd name="T8" fmla="*/ 55 w 77"/>
                  <a:gd name="T9" fmla="*/ 100 h 100"/>
                  <a:gd name="T10" fmla="*/ 50 w 77"/>
                  <a:gd name="T11" fmla="*/ 99 h 100"/>
                  <a:gd name="T12" fmla="*/ 5 w 77"/>
                  <a:gd name="T13" fmla="*/ 44 h 100"/>
                  <a:gd name="T14" fmla="*/ 47 w 77"/>
                  <a:gd name="T15" fmla="*/ 0 h 100"/>
                  <a:gd name="T16" fmla="*/ 49 w 77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1"/>
                    </a:moveTo>
                    <a:cubicBezTo>
                      <a:pt x="5" y="12"/>
                      <a:pt x="0" y="66"/>
                      <a:pt x="31" y="86"/>
                    </a:cubicBezTo>
                    <a:cubicBezTo>
                      <a:pt x="45" y="95"/>
                      <a:pt x="60" y="96"/>
                      <a:pt x="77" y="89"/>
                    </a:cubicBezTo>
                    <a:cubicBezTo>
                      <a:pt x="75" y="93"/>
                      <a:pt x="74" y="96"/>
                      <a:pt x="74" y="96"/>
                    </a:cubicBezTo>
                    <a:cubicBezTo>
                      <a:pt x="68" y="98"/>
                      <a:pt x="62" y="100"/>
                      <a:pt x="55" y="100"/>
                    </a:cubicBezTo>
                    <a:cubicBezTo>
                      <a:pt x="54" y="100"/>
                      <a:pt x="52" y="99"/>
                      <a:pt x="50" y="99"/>
                    </a:cubicBezTo>
                    <a:cubicBezTo>
                      <a:pt x="23" y="97"/>
                      <a:pt x="3" y="72"/>
                      <a:pt x="5" y="44"/>
                    </a:cubicBezTo>
                    <a:cubicBezTo>
                      <a:pt x="8" y="21"/>
                      <a:pt x="25" y="4"/>
                      <a:pt x="47" y="0"/>
                    </a:cubicBezTo>
                    <a:cubicBezTo>
                      <a:pt x="47" y="0"/>
                      <a:pt x="48" y="0"/>
                      <a:pt x="49" y="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1" name="Freeform 488">
                <a:extLst>
                  <a:ext uri="{FF2B5EF4-FFF2-40B4-BE49-F238E27FC236}">
                    <a16:creationId xmlns:a16="http://schemas.microsoft.com/office/drawing/2014/main" id="{5CD16CE8-FB2B-45FA-BE1A-51AD64F98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6 h 100"/>
                  <a:gd name="T4" fmla="*/ 78 w 78"/>
                  <a:gd name="T5" fmla="*/ 90 h 100"/>
                  <a:gd name="T6" fmla="*/ 75 w 78"/>
                  <a:gd name="T7" fmla="*/ 96 h 100"/>
                  <a:gd name="T8" fmla="*/ 56 w 78"/>
                  <a:gd name="T9" fmla="*/ 100 h 100"/>
                  <a:gd name="T10" fmla="*/ 51 w 78"/>
                  <a:gd name="T11" fmla="*/ 99 h 100"/>
                  <a:gd name="T12" fmla="*/ 6 w 78"/>
                  <a:gd name="T13" fmla="*/ 44 h 100"/>
                  <a:gd name="T14" fmla="*/ 48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6" y="11"/>
                      <a:pt x="0" y="66"/>
                      <a:pt x="32" y="86"/>
                    </a:cubicBezTo>
                    <a:cubicBezTo>
                      <a:pt x="46" y="95"/>
                      <a:pt x="61" y="96"/>
                      <a:pt x="78" y="90"/>
                    </a:cubicBezTo>
                    <a:cubicBezTo>
                      <a:pt x="76" y="93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50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2" name="Freeform 489">
                <a:extLst>
                  <a:ext uri="{FF2B5EF4-FFF2-40B4-BE49-F238E27FC236}">
                    <a16:creationId xmlns:a16="http://schemas.microsoft.com/office/drawing/2014/main" id="{EA9BD5F2-A7CE-4DCB-860E-7D61551C3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7 h 100"/>
                  <a:gd name="T4" fmla="*/ 78 w 78"/>
                  <a:gd name="T5" fmla="*/ 90 h 100"/>
                  <a:gd name="T6" fmla="*/ 75 w 78"/>
                  <a:gd name="T7" fmla="*/ 96 h 100"/>
                  <a:gd name="T8" fmla="*/ 56 w 78"/>
                  <a:gd name="T9" fmla="*/ 100 h 100"/>
                  <a:gd name="T10" fmla="*/ 51 w 78"/>
                  <a:gd name="T11" fmla="*/ 99 h 100"/>
                  <a:gd name="T12" fmla="*/ 6 w 78"/>
                  <a:gd name="T13" fmla="*/ 44 h 100"/>
                  <a:gd name="T14" fmla="*/ 48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6" y="10"/>
                      <a:pt x="0" y="66"/>
                      <a:pt x="32" y="87"/>
                    </a:cubicBezTo>
                    <a:cubicBezTo>
                      <a:pt x="41" y="93"/>
                      <a:pt x="57" y="99"/>
                      <a:pt x="78" y="90"/>
                    </a:cubicBezTo>
                    <a:cubicBezTo>
                      <a:pt x="76" y="94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50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3" name="Freeform 490">
                <a:extLst>
                  <a:ext uri="{FF2B5EF4-FFF2-40B4-BE49-F238E27FC236}">
                    <a16:creationId xmlns:a16="http://schemas.microsoft.com/office/drawing/2014/main" id="{6F3E0846-00A6-4A1C-9E6C-63744E84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536"/>
                <a:ext cx="106" cy="137"/>
              </a:xfrm>
              <a:custGeom>
                <a:avLst/>
                <a:gdLst>
                  <a:gd name="T0" fmla="*/ 49 w 77"/>
                  <a:gd name="T1" fmla="*/ 1 h 100"/>
                  <a:gd name="T2" fmla="*/ 32 w 77"/>
                  <a:gd name="T3" fmla="*/ 87 h 100"/>
                  <a:gd name="T4" fmla="*/ 77 w 77"/>
                  <a:gd name="T5" fmla="*/ 91 h 100"/>
                  <a:gd name="T6" fmla="*/ 75 w 77"/>
                  <a:gd name="T7" fmla="*/ 96 h 100"/>
                  <a:gd name="T8" fmla="*/ 56 w 77"/>
                  <a:gd name="T9" fmla="*/ 100 h 100"/>
                  <a:gd name="T10" fmla="*/ 51 w 77"/>
                  <a:gd name="T11" fmla="*/ 99 h 100"/>
                  <a:gd name="T12" fmla="*/ 6 w 77"/>
                  <a:gd name="T13" fmla="*/ 44 h 100"/>
                  <a:gd name="T14" fmla="*/ 48 w 77"/>
                  <a:gd name="T15" fmla="*/ 0 h 100"/>
                  <a:gd name="T16" fmla="*/ 49 w 77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100">
                    <a:moveTo>
                      <a:pt x="49" y="1"/>
                    </a:moveTo>
                    <a:cubicBezTo>
                      <a:pt x="5" y="11"/>
                      <a:pt x="0" y="66"/>
                      <a:pt x="32" y="87"/>
                    </a:cubicBezTo>
                    <a:cubicBezTo>
                      <a:pt x="41" y="93"/>
                      <a:pt x="57" y="99"/>
                      <a:pt x="77" y="91"/>
                    </a:cubicBezTo>
                    <a:cubicBezTo>
                      <a:pt x="76" y="94"/>
                      <a:pt x="75" y="96"/>
                      <a:pt x="75" y="96"/>
                    </a:cubicBezTo>
                    <a:cubicBezTo>
                      <a:pt x="69" y="98"/>
                      <a:pt x="63" y="100"/>
                      <a:pt x="56" y="100"/>
                    </a:cubicBezTo>
                    <a:cubicBezTo>
                      <a:pt x="55" y="100"/>
                      <a:pt x="53" y="99"/>
                      <a:pt x="51" y="99"/>
                    </a:cubicBezTo>
                    <a:cubicBezTo>
                      <a:pt x="24" y="97"/>
                      <a:pt x="4" y="72"/>
                      <a:pt x="6" y="44"/>
                    </a:cubicBezTo>
                    <a:cubicBezTo>
                      <a:pt x="9" y="21"/>
                      <a:pt x="26" y="4"/>
                      <a:pt x="48" y="0"/>
                    </a:cubicBezTo>
                    <a:cubicBezTo>
                      <a:pt x="48" y="0"/>
                      <a:pt x="49" y="0"/>
                      <a:pt x="49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4" name="Freeform 491">
                <a:extLst>
                  <a:ext uri="{FF2B5EF4-FFF2-40B4-BE49-F238E27FC236}">
                    <a16:creationId xmlns:a16="http://schemas.microsoft.com/office/drawing/2014/main" id="{342313F1-65D7-45C6-A5FC-055AC4592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3 w 78"/>
                  <a:gd name="T3" fmla="*/ 87 h 100"/>
                  <a:gd name="T4" fmla="*/ 78 w 78"/>
                  <a:gd name="T5" fmla="*/ 91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5" y="11"/>
                      <a:pt x="0" y="66"/>
                      <a:pt x="33" y="87"/>
                    </a:cubicBezTo>
                    <a:cubicBezTo>
                      <a:pt x="41" y="92"/>
                      <a:pt x="57" y="100"/>
                      <a:pt x="78" y="91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5" name="Freeform 492">
                <a:extLst>
                  <a:ext uri="{FF2B5EF4-FFF2-40B4-BE49-F238E27FC236}">
                    <a16:creationId xmlns:a16="http://schemas.microsoft.com/office/drawing/2014/main" id="{14BD8801-FD0D-42EE-A62F-9FFD96A72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1 h 100"/>
                  <a:gd name="T2" fmla="*/ 32 w 78"/>
                  <a:gd name="T3" fmla="*/ 87 h 100"/>
                  <a:gd name="T4" fmla="*/ 78 w 78"/>
                  <a:gd name="T5" fmla="*/ 92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1"/>
                    </a:moveTo>
                    <a:cubicBezTo>
                      <a:pt x="5" y="11"/>
                      <a:pt x="0" y="66"/>
                      <a:pt x="32" y="87"/>
                    </a:cubicBezTo>
                    <a:cubicBezTo>
                      <a:pt x="46" y="96"/>
                      <a:pt x="63" y="98"/>
                      <a:pt x="78" y="92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6" name="Freeform 493">
                <a:extLst>
                  <a:ext uri="{FF2B5EF4-FFF2-40B4-BE49-F238E27FC236}">
                    <a16:creationId xmlns:a16="http://schemas.microsoft.com/office/drawing/2014/main" id="{9451B462-9197-44A1-9E4E-0373519CE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2 w 78"/>
                  <a:gd name="T3" fmla="*/ 87 h 100"/>
                  <a:gd name="T4" fmla="*/ 78 w 78"/>
                  <a:gd name="T5" fmla="*/ 92 h 100"/>
                  <a:gd name="T6" fmla="*/ 76 w 78"/>
                  <a:gd name="T7" fmla="*/ 96 h 100"/>
                  <a:gd name="T8" fmla="*/ 57 w 78"/>
                  <a:gd name="T9" fmla="*/ 100 h 100"/>
                  <a:gd name="T10" fmla="*/ 52 w 78"/>
                  <a:gd name="T11" fmla="*/ 99 h 100"/>
                  <a:gd name="T12" fmla="*/ 7 w 78"/>
                  <a:gd name="T13" fmla="*/ 44 h 100"/>
                  <a:gd name="T14" fmla="*/ 49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10"/>
                      <a:pt x="0" y="66"/>
                      <a:pt x="32" y="87"/>
                    </a:cubicBezTo>
                    <a:cubicBezTo>
                      <a:pt x="46" y="97"/>
                      <a:pt x="63" y="98"/>
                      <a:pt x="78" y="92"/>
                    </a:cubicBezTo>
                    <a:cubicBezTo>
                      <a:pt x="77" y="94"/>
                      <a:pt x="76" y="96"/>
                      <a:pt x="76" y="96"/>
                    </a:cubicBezTo>
                    <a:cubicBezTo>
                      <a:pt x="70" y="98"/>
                      <a:pt x="64" y="100"/>
                      <a:pt x="57" y="100"/>
                    </a:cubicBezTo>
                    <a:cubicBezTo>
                      <a:pt x="56" y="100"/>
                      <a:pt x="54" y="99"/>
                      <a:pt x="52" y="99"/>
                    </a:cubicBezTo>
                    <a:cubicBezTo>
                      <a:pt x="25" y="97"/>
                      <a:pt x="5" y="72"/>
                      <a:pt x="7" y="44"/>
                    </a:cubicBezTo>
                    <a:cubicBezTo>
                      <a:pt x="10" y="21"/>
                      <a:pt x="27" y="4"/>
                      <a:pt x="49" y="0"/>
                    </a:cubicBezTo>
                    <a:cubicBezTo>
                      <a:pt x="49" y="0"/>
                      <a:pt x="49" y="0"/>
                      <a:pt x="50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7" name="Freeform 494">
                <a:extLst>
                  <a:ext uri="{FF2B5EF4-FFF2-40B4-BE49-F238E27FC236}">
                    <a16:creationId xmlns:a16="http://schemas.microsoft.com/office/drawing/2014/main" id="{8461361D-4A56-4E3D-B26D-82475A98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8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8 h 100"/>
                  <a:gd name="T4" fmla="*/ 79 w 79"/>
                  <a:gd name="T5" fmla="*/ 92 h 100"/>
                  <a:gd name="T6" fmla="*/ 77 w 79"/>
                  <a:gd name="T7" fmla="*/ 96 h 100"/>
                  <a:gd name="T8" fmla="*/ 58 w 79"/>
                  <a:gd name="T9" fmla="*/ 100 h 100"/>
                  <a:gd name="T10" fmla="*/ 53 w 79"/>
                  <a:gd name="T11" fmla="*/ 99 h 100"/>
                  <a:gd name="T12" fmla="*/ 8 w 79"/>
                  <a:gd name="T13" fmla="*/ 44 h 100"/>
                  <a:gd name="T14" fmla="*/ 50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5" y="10"/>
                      <a:pt x="0" y="66"/>
                      <a:pt x="33" y="88"/>
                    </a:cubicBezTo>
                    <a:cubicBezTo>
                      <a:pt x="47" y="97"/>
                      <a:pt x="64" y="98"/>
                      <a:pt x="79" y="92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1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8" name="Freeform 495">
                <a:extLst>
                  <a:ext uri="{FF2B5EF4-FFF2-40B4-BE49-F238E27FC236}">
                    <a16:creationId xmlns:a16="http://schemas.microsoft.com/office/drawing/2014/main" id="{48837697-0CDB-404A-BC51-02BE60EBC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3 w 78"/>
                  <a:gd name="T3" fmla="*/ 88 h 100"/>
                  <a:gd name="T4" fmla="*/ 78 w 78"/>
                  <a:gd name="T5" fmla="*/ 93 h 100"/>
                  <a:gd name="T6" fmla="*/ 77 w 78"/>
                  <a:gd name="T7" fmla="*/ 96 h 100"/>
                  <a:gd name="T8" fmla="*/ 58 w 78"/>
                  <a:gd name="T9" fmla="*/ 100 h 100"/>
                  <a:gd name="T10" fmla="*/ 53 w 78"/>
                  <a:gd name="T11" fmla="*/ 99 h 100"/>
                  <a:gd name="T12" fmla="*/ 8 w 78"/>
                  <a:gd name="T13" fmla="*/ 44 h 100"/>
                  <a:gd name="T14" fmla="*/ 50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10"/>
                      <a:pt x="0" y="66"/>
                      <a:pt x="33" y="88"/>
                    </a:cubicBezTo>
                    <a:cubicBezTo>
                      <a:pt x="43" y="95"/>
                      <a:pt x="61" y="100"/>
                      <a:pt x="78" y="93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39" name="Freeform 496">
                <a:extLst>
                  <a:ext uri="{FF2B5EF4-FFF2-40B4-BE49-F238E27FC236}">
                    <a16:creationId xmlns:a16="http://schemas.microsoft.com/office/drawing/2014/main" id="{51FD732B-0099-4CC1-87D5-0CEA24F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536"/>
                <a:ext cx="107" cy="137"/>
              </a:xfrm>
              <a:custGeom>
                <a:avLst/>
                <a:gdLst>
                  <a:gd name="T0" fmla="*/ 50 w 78"/>
                  <a:gd name="T1" fmla="*/ 0 h 100"/>
                  <a:gd name="T2" fmla="*/ 33 w 78"/>
                  <a:gd name="T3" fmla="*/ 88 h 100"/>
                  <a:gd name="T4" fmla="*/ 78 w 78"/>
                  <a:gd name="T5" fmla="*/ 93 h 100"/>
                  <a:gd name="T6" fmla="*/ 77 w 78"/>
                  <a:gd name="T7" fmla="*/ 96 h 100"/>
                  <a:gd name="T8" fmla="*/ 58 w 78"/>
                  <a:gd name="T9" fmla="*/ 100 h 100"/>
                  <a:gd name="T10" fmla="*/ 53 w 78"/>
                  <a:gd name="T11" fmla="*/ 99 h 100"/>
                  <a:gd name="T12" fmla="*/ 8 w 78"/>
                  <a:gd name="T13" fmla="*/ 44 h 100"/>
                  <a:gd name="T14" fmla="*/ 50 w 78"/>
                  <a:gd name="T15" fmla="*/ 0 h 100"/>
                  <a:gd name="T16" fmla="*/ 50 w 78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00">
                    <a:moveTo>
                      <a:pt x="50" y="0"/>
                    </a:moveTo>
                    <a:cubicBezTo>
                      <a:pt x="5" y="9"/>
                      <a:pt x="0" y="67"/>
                      <a:pt x="33" y="88"/>
                    </a:cubicBezTo>
                    <a:cubicBezTo>
                      <a:pt x="46" y="97"/>
                      <a:pt x="64" y="99"/>
                      <a:pt x="78" y="93"/>
                    </a:cubicBezTo>
                    <a:cubicBezTo>
                      <a:pt x="78" y="95"/>
                      <a:pt x="77" y="96"/>
                      <a:pt x="77" y="96"/>
                    </a:cubicBezTo>
                    <a:cubicBezTo>
                      <a:pt x="71" y="98"/>
                      <a:pt x="65" y="100"/>
                      <a:pt x="58" y="100"/>
                    </a:cubicBezTo>
                    <a:cubicBezTo>
                      <a:pt x="57" y="100"/>
                      <a:pt x="55" y="99"/>
                      <a:pt x="53" y="99"/>
                    </a:cubicBezTo>
                    <a:cubicBezTo>
                      <a:pt x="26" y="97"/>
                      <a:pt x="6" y="72"/>
                      <a:pt x="8" y="44"/>
                    </a:cubicBezTo>
                    <a:cubicBezTo>
                      <a:pt x="11" y="21"/>
                      <a:pt x="28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0" name="Freeform 497">
                <a:extLst>
                  <a:ext uri="{FF2B5EF4-FFF2-40B4-BE49-F238E27FC236}">
                    <a16:creationId xmlns:a16="http://schemas.microsoft.com/office/drawing/2014/main" id="{B4AFD529-77E3-437A-B604-82CABC7BD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536"/>
                <a:ext cx="109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9 h 100"/>
                  <a:gd name="T4" fmla="*/ 79 w 79"/>
                  <a:gd name="T5" fmla="*/ 94 h 100"/>
                  <a:gd name="T6" fmla="*/ 78 w 79"/>
                  <a:gd name="T7" fmla="*/ 96 h 100"/>
                  <a:gd name="T8" fmla="*/ 59 w 79"/>
                  <a:gd name="T9" fmla="*/ 100 h 100"/>
                  <a:gd name="T10" fmla="*/ 54 w 79"/>
                  <a:gd name="T11" fmla="*/ 99 h 100"/>
                  <a:gd name="T12" fmla="*/ 9 w 79"/>
                  <a:gd name="T13" fmla="*/ 44 h 100"/>
                  <a:gd name="T14" fmla="*/ 51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6" y="9"/>
                      <a:pt x="0" y="67"/>
                      <a:pt x="33" y="89"/>
                    </a:cubicBezTo>
                    <a:cubicBezTo>
                      <a:pt x="47" y="98"/>
                      <a:pt x="65" y="100"/>
                      <a:pt x="79" y="94"/>
                    </a:cubicBezTo>
                    <a:cubicBezTo>
                      <a:pt x="79" y="95"/>
                      <a:pt x="78" y="96"/>
                      <a:pt x="78" y="96"/>
                    </a:cubicBezTo>
                    <a:cubicBezTo>
                      <a:pt x="72" y="98"/>
                      <a:pt x="66" y="100"/>
                      <a:pt x="59" y="100"/>
                    </a:cubicBezTo>
                    <a:cubicBezTo>
                      <a:pt x="58" y="100"/>
                      <a:pt x="56" y="99"/>
                      <a:pt x="54" y="99"/>
                    </a:cubicBezTo>
                    <a:cubicBezTo>
                      <a:pt x="27" y="97"/>
                      <a:pt x="7" y="72"/>
                      <a:pt x="9" y="44"/>
                    </a:cubicBezTo>
                    <a:cubicBezTo>
                      <a:pt x="12" y="21"/>
                      <a:pt x="29" y="4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1" name="Freeform 498">
                <a:extLst>
                  <a:ext uri="{FF2B5EF4-FFF2-40B4-BE49-F238E27FC236}">
                    <a16:creationId xmlns:a16="http://schemas.microsoft.com/office/drawing/2014/main" id="{E855C2E5-FB3C-430F-94D0-DD4B04A2C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536"/>
                <a:ext cx="109" cy="137"/>
              </a:xfrm>
              <a:custGeom>
                <a:avLst/>
                <a:gdLst>
                  <a:gd name="T0" fmla="*/ 51 w 79"/>
                  <a:gd name="T1" fmla="*/ 0 h 100"/>
                  <a:gd name="T2" fmla="*/ 33 w 79"/>
                  <a:gd name="T3" fmla="*/ 89 h 100"/>
                  <a:gd name="T4" fmla="*/ 79 w 79"/>
                  <a:gd name="T5" fmla="*/ 94 h 100"/>
                  <a:gd name="T6" fmla="*/ 78 w 79"/>
                  <a:gd name="T7" fmla="*/ 96 h 100"/>
                  <a:gd name="T8" fmla="*/ 59 w 79"/>
                  <a:gd name="T9" fmla="*/ 100 h 100"/>
                  <a:gd name="T10" fmla="*/ 54 w 79"/>
                  <a:gd name="T11" fmla="*/ 99 h 100"/>
                  <a:gd name="T12" fmla="*/ 9 w 79"/>
                  <a:gd name="T13" fmla="*/ 44 h 100"/>
                  <a:gd name="T14" fmla="*/ 51 w 79"/>
                  <a:gd name="T15" fmla="*/ 0 h 100"/>
                  <a:gd name="T16" fmla="*/ 51 w 79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0">
                    <a:moveTo>
                      <a:pt x="51" y="0"/>
                    </a:moveTo>
                    <a:cubicBezTo>
                      <a:pt x="5" y="9"/>
                      <a:pt x="0" y="67"/>
                      <a:pt x="33" y="89"/>
                    </a:cubicBezTo>
                    <a:cubicBezTo>
                      <a:pt x="47" y="98"/>
                      <a:pt x="64" y="100"/>
                      <a:pt x="79" y="94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2" y="98"/>
                      <a:pt x="66" y="100"/>
                      <a:pt x="59" y="100"/>
                    </a:cubicBezTo>
                    <a:cubicBezTo>
                      <a:pt x="58" y="100"/>
                      <a:pt x="56" y="99"/>
                      <a:pt x="54" y="99"/>
                    </a:cubicBezTo>
                    <a:cubicBezTo>
                      <a:pt x="27" y="97"/>
                      <a:pt x="7" y="72"/>
                      <a:pt x="9" y="44"/>
                    </a:cubicBezTo>
                    <a:cubicBezTo>
                      <a:pt x="12" y="21"/>
                      <a:pt x="29" y="4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2" name="Freeform 499">
                <a:extLst>
                  <a:ext uri="{FF2B5EF4-FFF2-40B4-BE49-F238E27FC236}">
                    <a16:creationId xmlns:a16="http://schemas.microsoft.com/office/drawing/2014/main" id="{E64BE188-3219-4D94-A555-508D47060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539"/>
                <a:ext cx="110" cy="136"/>
              </a:xfrm>
              <a:custGeom>
                <a:avLst/>
                <a:gdLst>
                  <a:gd name="T0" fmla="*/ 44 w 80"/>
                  <a:gd name="T1" fmla="*/ 0 h 100"/>
                  <a:gd name="T2" fmla="*/ 41 w 80"/>
                  <a:gd name="T3" fmla="*/ 91 h 100"/>
                  <a:gd name="T4" fmla="*/ 80 w 80"/>
                  <a:gd name="T5" fmla="*/ 93 h 100"/>
                  <a:gd name="T6" fmla="*/ 79 w 80"/>
                  <a:gd name="T7" fmla="*/ 94 h 100"/>
                  <a:gd name="T8" fmla="*/ 60 w 80"/>
                  <a:gd name="T9" fmla="*/ 98 h 100"/>
                  <a:gd name="T10" fmla="*/ 55 w 80"/>
                  <a:gd name="T11" fmla="*/ 97 h 100"/>
                  <a:gd name="T12" fmla="*/ 10 w 80"/>
                  <a:gd name="T13" fmla="*/ 42 h 100"/>
                  <a:gd name="T14" fmla="*/ 45 w 80"/>
                  <a:gd name="T15" fmla="*/ 0 h 100"/>
                  <a:gd name="T16" fmla="*/ 44 w 80"/>
                  <a:gd name="T1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00">
                    <a:moveTo>
                      <a:pt x="44" y="0"/>
                    </a:moveTo>
                    <a:cubicBezTo>
                      <a:pt x="2" y="15"/>
                      <a:pt x="0" y="72"/>
                      <a:pt x="41" y="91"/>
                    </a:cubicBezTo>
                    <a:cubicBezTo>
                      <a:pt x="44" y="93"/>
                      <a:pt x="61" y="100"/>
                      <a:pt x="80" y="93"/>
                    </a:cubicBezTo>
                    <a:cubicBezTo>
                      <a:pt x="79" y="93"/>
                      <a:pt x="79" y="94"/>
                      <a:pt x="79" y="94"/>
                    </a:cubicBezTo>
                    <a:cubicBezTo>
                      <a:pt x="73" y="96"/>
                      <a:pt x="67" y="98"/>
                      <a:pt x="60" y="98"/>
                    </a:cubicBezTo>
                    <a:cubicBezTo>
                      <a:pt x="59" y="98"/>
                      <a:pt x="57" y="97"/>
                      <a:pt x="55" y="97"/>
                    </a:cubicBezTo>
                    <a:cubicBezTo>
                      <a:pt x="28" y="95"/>
                      <a:pt x="8" y="70"/>
                      <a:pt x="10" y="42"/>
                    </a:cubicBezTo>
                    <a:cubicBezTo>
                      <a:pt x="12" y="22"/>
                      <a:pt x="27" y="5"/>
                      <a:pt x="45" y="0"/>
                    </a:cubicBezTo>
                    <a:cubicBezTo>
                      <a:pt x="45" y="0"/>
                      <a:pt x="45" y="0"/>
                      <a:pt x="4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3" name="Freeform 500">
                <a:extLst>
                  <a:ext uri="{FF2B5EF4-FFF2-40B4-BE49-F238E27FC236}">
                    <a16:creationId xmlns:a16="http://schemas.microsoft.com/office/drawing/2014/main" id="{46A12FDD-BC47-4E80-A10B-9F97DC4DB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0 w 71"/>
                  <a:gd name="T1" fmla="*/ 12 h 85"/>
                  <a:gd name="T2" fmla="*/ 4 w 71"/>
                  <a:gd name="T3" fmla="*/ 2 h 85"/>
                  <a:gd name="T4" fmla="*/ 18 w 71"/>
                  <a:gd name="T5" fmla="*/ 0 h 85"/>
                  <a:gd name="T6" fmla="*/ 23 w 71"/>
                  <a:gd name="T7" fmla="*/ 1 h 85"/>
                  <a:gd name="T8" fmla="*/ 68 w 71"/>
                  <a:gd name="T9" fmla="*/ 56 h 85"/>
                  <a:gd name="T10" fmla="*/ 54 w 71"/>
                  <a:gd name="T11" fmla="*/ 85 h 85"/>
                  <a:gd name="T12" fmla="*/ 44 w 71"/>
                  <a:gd name="T13" fmla="*/ 84 h 85"/>
                  <a:gd name="T14" fmla="*/ 60 w 71"/>
                  <a:gd name="T15" fmla="*/ 55 h 85"/>
                  <a:gd name="T16" fmla="*/ 22 w 71"/>
                  <a:gd name="T17" fmla="*/ 9 h 85"/>
                  <a:gd name="T18" fmla="*/ 18 w 71"/>
                  <a:gd name="T19" fmla="*/ 8 h 85"/>
                  <a:gd name="T20" fmla="*/ 0 w 71"/>
                  <a:gd name="T21" fmla="*/ 1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85">
                    <a:moveTo>
                      <a:pt x="0" y="12"/>
                    </a:moveTo>
                    <a:cubicBezTo>
                      <a:pt x="2" y="7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4" name="Freeform 501">
                <a:extLst>
                  <a:ext uri="{FF2B5EF4-FFF2-40B4-BE49-F238E27FC236}">
                    <a16:creationId xmlns:a16="http://schemas.microsoft.com/office/drawing/2014/main" id="{EA1C2B4C-1AF0-4D8D-AD2D-BDAC491BA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44 w 71"/>
                  <a:gd name="T1" fmla="*/ 84 h 85"/>
                  <a:gd name="T2" fmla="*/ 60 w 71"/>
                  <a:gd name="T3" fmla="*/ 55 h 85"/>
                  <a:gd name="T4" fmla="*/ 22 w 71"/>
                  <a:gd name="T5" fmla="*/ 9 h 85"/>
                  <a:gd name="T6" fmla="*/ 18 w 71"/>
                  <a:gd name="T7" fmla="*/ 8 h 85"/>
                  <a:gd name="T8" fmla="*/ 0 w 71"/>
                  <a:gd name="T9" fmla="*/ 12 h 85"/>
                  <a:gd name="T10" fmla="*/ 0 w 71"/>
                  <a:gd name="T11" fmla="*/ 11 h 85"/>
                  <a:gd name="T12" fmla="*/ 1 w 71"/>
                  <a:gd name="T13" fmla="*/ 11 h 85"/>
                  <a:gd name="T14" fmla="*/ 50 w 71"/>
                  <a:gd name="T15" fmla="*/ 23 h 85"/>
                  <a:gd name="T16" fmla="*/ 57 w 71"/>
                  <a:gd name="T17" fmla="*/ 70 h 85"/>
                  <a:gd name="T18" fmla="*/ 59 w 71"/>
                  <a:gd name="T19" fmla="*/ 28 h 85"/>
                  <a:gd name="T20" fmla="*/ 23 w 71"/>
                  <a:gd name="T21" fmla="*/ 5 h 85"/>
                  <a:gd name="T22" fmla="*/ 1 w 71"/>
                  <a:gd name="T23" fmla="*/ 10 h 85"/>
                  <a:gd name="T24" fmla="*/ 4 w 71"/>
                  <a:gd name="T25" fmla="*/ 2 h 85"/>
                  <a:gd name="T26" fmla="*/ 18 w 71"/>
                  <a:gd name="T27" fmla="*/ 0 h 85"/>
                  <a:gd name="T28" fmla="*/ 23 w 71"/>
                  <a:gd name="T29" fmla="*/ 1 h 85"/>
                  <a:gd name="T30" fmla="*/ 68 w 71"/>
                  <a:gd name="T31" fmla="*/ 56 h 85"/>
                  <a:gd name="T32" fmla="*/ 54 w 71"/>
                  <a:gd name="T33" fmla="*/ 85 h 85"/>
                  <a:gd name="T34" fmla="*/ 44 w 71"/>
                  <a:gd name="T35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1" h="85">
                    <a:moveTo>
                      <a:pt x="44" y="84"/>
                    </a:move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2" y="7"/>
                      <a:pt x="32" y="4"/>
                      <a:pt x="50" y="23"/>
                    </a:cubicBezTo>
                    <a:cubicBezTo>
                      <a:pt x="65" y="38"/>
                      <a:pt x="60" y="55"/>
                      <a:pt x="57" y="70"/>
                    </a:cubicBezTo>
                    <a:cubicBezTo>
                      <a:pt x="63" y="64"/>
                      <a:pt x="68" y="46"/>
                      <a:pt x="59" y="28"/>
                    </a:cubicBezTo>
                    <a:cubicBezTo>
                      <a:pt x="48" y="6"/>
                      <a:pt x="25" y="5"/>
                      <a:pt x="23" y="5"/>
                    </a:cubicBezTo>
                    <a:cubicBezTo>
                      <a:pt x="16" y="7"/>
                      <a:pt x="8" y="8"/>
                      <a:pt x="1" y="10"/>
                    </a:cubicBezTo>
                    <a:cubicBezTo>
                      <a:pt x="3" y="6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5" name="Freeform 502">
                <a:extLst>
                  <a:ext uri="{FF2B5EF4-FFF2-40B4-BE49-F238E27FC236}">
                    <a16:creationId xmlns:a16="http://schemas.microsoft.com/office/drawing/2014/main" id="{A235931F-8364-46B7-B139-8C470DFBB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17"/>
                <a:ext cx="97" cy="116"/>
              </a:xfrm>
              <a:custGeom>
                <a:avLst/>
                <a:gdLst>
                  <a:gd name="T0" fmla="*/ 44 w 71"/>
                  <a:gd name="T1" fmla="*/ 84 h 85"/>
                  <a:gd name="T2" fmla="*/ 60 w 71"/>
                  <a:gd name="T3" fmla="*/ 55 h 85"/>
                  <a:gd name="T4" fmla="*/ 22 w 71"/>
                  <a:gd name="T5" fmla="*/ 9 h 85"/>
                  <a:gd name="T6" fmla="*/ 18 w 71"/>
                  <a:gd name="T7" fmla="*/ 8 h 85"/>
                  <a:gd name="T8" fmla="*/ 0 w 71"/>
                  <a:gd name="T9" fmla="*/ 12 h 85"/>
                  <a:gd name="T10" fmla="*/ 2 w 71"/>
                  <a:gd name="T11" fmla="*/ 11 h 85"/>
                  <a:gd name="T12" fmla="*/ 50 w 71"/>
                  <a:gd name="T13" fmla="*/ 23 h 85"/>
                  <a:gd name="T14" fmla="*/ 55 w 71"/>
                  <a:gd name="T15" fmla="*/ 71 h 85"/>
                  <a:gd name="T16" fmla="*/ 54 w 71"/>
                  <a:gd name="T17" fmla="*/ 73 h 85"/>
                  <a:gd name="T18" fmla="*/ 55 w 71"/>
                  <a:gd name="T19" fmla="*/ 73 h 85"/>
                  <a:gd name="T20" fmla="*/ 64 w 71"/>
                  <a:gd name="T21" fmla="*/ 44 h 85"/>
                  <a:gd name="T22" fmla="*/ 48 w 71"/>
                  <a:gd name="T23" fmla="*/ 15 h 85"/>
                  <a:gd name="T24" fmla="*/ 1 w 71"/>
                  <a:gd name="T25" fmla="*/ 10 h 85"/>
                  <a:gd name="T26" fmla="*/ 4 w 71"/>
                  <a:gd name="T27" fmla="*/ 2 h 85"/>
                  <a:gd name="T28" fmla="*/ 18 w 71"/>
                  <a:gd name="T29" fmla="*/ 0 h 85"/>
                  <a:gd name="T30" fmla="*/ 23 w 71"/>
                  <a:gd name="T31" fmla="*/ 1 h 85"/>
                  <a:gd name="T32" fmla="*/ 68 w 71"/>
                  <a:gd name="T33" fmla="*/ 56 h 85"/>
                  <a:gd name="T34" fmla="*/ 54 w 71"/>
                  <a:gd name="T35" fmla="*/ 85 h 85"/>
                  <a:gd name="T36" fmla="*/ 44 w 71"/>
                  <a:gd name="T37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85">
                    <a:moveTo>
                      <a:pt x="44" y="84"/>
                    </a:moveTo>
                    <a:cubicBezTo>
                      <a:pt x="55" y="73"/>
                      <a:pt x="59" y="65"/>
                      <a:pt x="60" y="55"/>
                    </a:cubicBezTo>
                    <a:cubicBezTo>
                      <a:pt x="62" y="32"/>
                      <a:pt x="46" y="11"/>
                      <a:pt x="22" y="9"/>
                    </a:cubicBezTo>
                    <a:cubicBezTo>
                      <a:pt x="21" y="9"/>
                      <a:pt x="20" y="8"/>
                      <a:pt x="18" y="8"/>
                    </a:cubicBezTo>
                    <a:cubicBezTo>
                      <a:pt x="15" y="9"/>
                      <a:pt x="10" y="9"/>
                      <a:pt x="0" y="12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10" y="9"/>
                      <a:pt x="33" y="3"/>
                      <a:pt x="50" y="23"/>
                    </a:cubicBezTo>
                    <a:cubicBezTo>
                      <a:pt x="62" y="37"/>
                      <a:pt x="64" y="56"/>
                      <a:pt x="55" y="71"/>
                    </a:cubicBezTo>
                    <a:cubicBezTo>
                      <a:pt x="55" y="72"/>
                      <a:pt x="54" y="72"/>
                      <a:pt x="54" y="73"/>
                    </a:cubicBezTo>
                    <a:cubicBezTo>
                      <a:pt x="54" y="73"/>
                      <a:pt x="54" y="73"/>
                      <a:pt x="55" y="73"/>
                    </a:cubicBezTo>
                    <a:cubicBezTo>
                      <a:pt x="55" y="73"/>
                      <a:pt x="66" y="61"/>
                      <a:pt x="64" y="44"/>
                    </a:cubicBezTo>
                    <a:cubicBezTo>
                      <a:pt x="63" y="32"/>
                      <a:pt x="58" y="22"/>
                      <a:pt x="48" y="15"/>
                    </a:cubicBezTo>
                    <a:cubicBezTo>
                      <a:pt x="31" y="0"/>
                      <a:pt x="10" y="7"/>
                      <a:pt x="1" y="10"/>
                    </a:cubicBezTo>
                    <a:cubicBezTo>
                      <a:pt x="3" y="6"/>
                      <a:pt x="4" y="2"/>
                      <a:pt x="4" y="2"/>
                    </a:cubicBezTo>
                    <a:cubicBezTo>
                      <a:pt x="9" y="1"/>
                      <a:pt x="13" y="0"/>
                      <a:pt x="18" y="0"/>
                    </a:cubicBezTo>
                    <a:cubicBezTo>
                      <a:pt x="20" y="0"/>
                      <a:pt x="22" y="1"/>
                      <a:pt x="23" y="1"/>
                    </a:cubicBezTo>
                    <a:cubicBezTo>
                      <a:pt x="51" y="4"/>
                      <a:pt x="71" y="28"/>
                      <a:pt x="68" y="56"/>
                    </a:cubicBezTo>
                    <a:cubicBezTo>
                      <a:pt x="67" y="67"/>
                      <a:pt x="62" y="78"/>
                      <a:pt x="54" y="85"/>
                    </a:cubicBezTo>
                    <a:cubicBezTo>
                      <a:pt x="54" y="85"/>
                      <a:pt x="50" y="85"/>
                      <a:pt x="44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6" name="Freeform 503">
                <a:extLst>
                  <a:ext uri="{FF2B5EF4-FFF2-40B4-BE49-F238E27FC236}">
                    <a16:creationId xmlns:a16="http://schemas.microsoft.com/office/drawing/2014/main" id="{3725BE44-0F4C-439C-93A6-6D753EF9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517"/>
                <a:ext cx="96" cy="116"/>
              </a:xfrm>
              <a:custGeom>
                <a:avLst/>
                <a:gdLst>
                  <a:gd name="T0" fmla="*/ 44 w 70"/>
                  <a:gd name="T1" fmla="*/ 85 h 85"/>
                  <a:gd name="T2" fmla="*/ 62 w 70"/>
                  <a:gd name="T3" fmla="*/ 36 h 85"/>
                  <a:gd name="T4" fmla="*/ 22 w 70"/>
                  <a:gd name="T5" fmla="*/ 5 h 85"/>
                  <a:gd name="T6" fmla="*/ 14 w 70"/>
                  <a:gd name="T7" fmla="*/ 6 h 85"/>
                  <a:gd name="T8" fmla="*/ 0 w 70"/>
                  <a:gd name="T9" fmla="*/ 9 h 85"/>
                  <a:gd name="T10" fmla="*/ 3 w 70"/>
                  <a:gd name="T11" fmla="*/ 2 h 85"/>
                  <a:gd name="T12" fmla="*/ 17 w 70"/>
                  <a:gd name="T13" fmla="*/ 0 h 85"/>
                  <a:gd name="T14" fmla="*/ 22 w 70"/>
                  <a:gd name="T15" fmla="*/ 1 h 85"/>
                  <a:gd name="T16" fmla="*/ 67 w 70"/>
                  <a:gd name="T17" fmla="*/ 56 h 85"/>
                  <a:gd name="T18" fmla="*/ 53 w 70"/>
                  <a:gd name="T19" fmla="*/ 85 h 85"/>
                  <a:gd name="T20" fmla="*/ 44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4" y="85"/>
                    </a:moveTo>
                    <a:cubicBezTo>
                      <a:pt x="57" y="70"/>
                      <a:pt x="68" y="59"/>
                      <a:pt x="62" y="36"/>
                    </a:cubicBezTo>
                    <a:cubicBezTo>
                      <a:pt x="54" y="9"/>
                      <a:pt x="27" y="4"/>
                      <a:pt x="22" y="5"/>
                    </a:cubicBezTo>
                    <a:cubicBezTo>
                      <a:pt x="19" y="5"/>
                      <a:pt x="17" y="5"/>
                      <a:pt x="14" y="6"/>
                    </a:cubicBezTo>
                    <a:cubicBezTo>
                      <a:pt x="9" y="6"/>
                      <a:pt x="3" y="8"/>
                      <a:pt x="0" y="9"/>
                    </a:cubicBezTo>
                    <a:cubicBezTo>
                      <a:pt x="2" y="5"/>
                      <a:pt x="3" y="2"/>
                      <a:pt x="3" y="2"/>
                    </a:cubicBezTo>
                    <a:cubicBezTo>
                      <a:pt x="8" y="1"/>
                      <a:pt x="12" y="0"/>
                      <a:pt x="17" y="0"/>
                    </a:cubicBezTo>
                    <a:cubicBezTo>
                      <a:pt x="19" y="0"/>
                      <a:pt x="21" y="1"/>
                      <a:pt x="22" y="1"/>
                    </a:cubicBezTo>
                    <a:cubicBezTo>
                      <a:pt x="50" y="4"/>
                      <a:pt x="70" y="28"/>
                      <a:pt x="67" y="56"/>
                    </a:cubicBezTo>
                    <a:cubicBezTo>
                      <a:pt x="66" y="67"/>
                      <a:pt x="61" y="78"/>
                      <a:pt x="53" y="85"/>
                    </a:cubicBezTo>
                    <a:cubicBezTo>
                      <a:pt x="53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7" name="Freeform 504">
                <a:extLst>
                  <a:ext uri="{FF2B5EF4-FFF2-40B4-BE49-F238E27FC236}">
                    <a16:creationId xmlns:a16="http://schemas.microsoft.com/office/drawing/2014/main" id="{5DFBCC14-6F70-4F74-AEAA-757EF8BEC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517"/>
                <a:ext cx="96" cy="116"/>
              </a:xfrm>
              <a:custGeom>
                <a:avLst/>
                <a:gdLst>
                  <a:gd name="T0" fmla="*/ 44 w 70"/>
                  <a:gd name="T1" fmla="*/ 85 h 85"/>
                  <a:gd name="T2" fmla="*/ 62 w 70"/>
                  <a:gd name="T3" fmla="*/ 35 h 85"/>
                  <a:gd name="T4" fmla="*/ 22 w 70"/>
                  <a:gd name="T5" fmla="*/ 5 h 85"/>
                  <a:gd name="T6" fmla="*/ 13 w 70"/>
                  <a:gd name="T7" fmla="*/ 6 h 85"/>
                  <a:gd name="T8" fmla="*/ 0 w 70"/>
                  <a:gd name="T9" fmla="*/ 9 h 85"/>
                  <a:gd name="T10" fmla="*/ 3 w 70"/>
                  <a:gd name="T11" fmla="*/ 2 h 85"/>
                  <a:gd name="T12" fmla="*/ 17 w 70"/>
                  <a:gd name="T13" fmla="*/ 0 h 85"/>
                  <a:gd name="T14" fmla="*/ 22 w 70"/>
                  <a:gd name="T15" fmla="*/ 1 h 85"/>
                  <a:gd name="T16" fmla="*/ 67 w 70"/>
                  <a:gd name="T17" fmla="*/ 56 h 85"/>
                  <a:gd name="T18" fmla="*/ 53 w 70"/>
                  <a:gd name="T19" fmla="*/ 85 h 85"/>
                  <a:gd name="T20" fmla="*/ 44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4" y="85"/>
                    </a:moveTo>
                    <a:cubicBezTo>
                      <a:pt x="54" y="75"/>
                      <a:pt x="69" y="61"/>
                      <a:pt x="62" y="35"/>
                    </a:cubicBezTo>
                    <a:cubicBezTo>
                      <a:pt x="55" y="10"/>
                      <a:pt x="29" y="3"/>
                      <a:pt x="22" y="5"/>
                    </a:cubicBezTo>
                    <a:cubicBezTo>
                      <a:pt x="19" y="5"/>
                      <a:pt x="16" y="5"/>
                      <a:pt x="13" y="6"/>
                    </a:cubicBezTo>
                    <a:cubicBezTo>
                      <a:pt x="8" y="6"/>
                      <a:pt x="3" y="8"/>
                      <a:pt x="0" y="9"/>
                    </a:cubicBezTo>
                    <a:cubicBezTo>
                      <a:pt x="2" y="5"/>
                      <a:pt x="3" y="2"/>
                      <a:pt x="3" y="2"/>
                    </a:cubicBezTo>
                    <a:cubicBezTo>
                      <a:pt x="8" y="1"/>
                      <a:pt x="12" y="0"/>
                      <a:pt x="17" y="0"/>
                    </a:cubicBezTo>
                    <a:cubicBezTo>
                      <a:pt x="19" y="0"/>
                      <a:pt x="21" y="1"/>
                      <a:pt x="22" y="1"/>
                    </a:cubicBezTo>
                    <a:cubicBezTo>
                      <a:pt x="50" y="4"/>
                      <a:pt x="70" y="28"/>
                      <a:pt x="67" y="56"/>
                    </a:cubicBezTo>
                    <a:cubicBezTo>
                      <a:pt x="66" y="67"/>
                      <a:pt x="61" y="78"/>
                      <a:pt x="53" y="85"/>
                    </a:cubicBezTo>
                    <a:cubicBezTo>
                      <a:pt x="53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8" name="Freeform 505">
                <a:extLst>
                  <a:ext uri="{FF2B5EF4-FFF2-40B4-BE49-F238E27FC236}">
                    <a16:creationId xmlns:a16="http://schemas.microsoft.com/office/drawing/2014/main" id="{375E343D-4AD4-4A24-94C5-A8BF12390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1 w 69"/>
                  <a:gd name="T3" fmla="*/ 35 h 85"/>
                  <a:gd name="T4" fmla="*/ 21 w 69"/>
                  <a:gd name="T5" fmla="*/ 5 h 85"/>
                  <a:gd name="T6" fmla="*/ 12 w 69"/>
                  <a:gd name="T7" fmla="*/ 5 h 85"/>
                  <a:gd name="T8" fmla="*/ 0 w 69"/>
                  <a:gd name="T9" fmla="*/ 9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3" y="76"/>
                      <a:pt x="68" y="61"/>
                      <a:pt x="61" y="35"/>
                    </a:cubicBezTo>
                    <a:cubicBezTo>
                      <a:pt x="54" y="10"/>
                      <a:pt x="28" y="3"/>
                      <a:pt x="21" y="5"/>
                    </a:cubicBezTo>
                    <a:cubicBezTo>
                      <a:pt x="18" y="5"/>
                      <a:pt x="15" y="5"/>
                      <a:pt x="12" y="5"/>
                    </a:cubicBezTo>
                    <a:cubicBezTo>
                      <a:pt x="11" y="6"/>
                      <a:pt x="6" y="6"/>
                      <a:pt x="0" y="9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49" name="Freeform 506">
                <a:extLst>
                  <a:ext uri="{FF2B5EF4-FFF2-40B4-BE49-F238E27FC236}">
                    <a16:creationId xmlns:a16="http://schemas.microsoft.com/office/drawing/2014/main" id="{822B2D1C-3ED3-41D4-968E-D358DA997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1 w 69"/>
                  <a:gd name="T3" fmla="*/ 35 h 85"/>
                  <a:gd name="T4" fmla="*/ 21 w 69"/>
                  <a:gd name="T5" fmla="*/ 4 h 85"/>
                  <a:gd name="T6" fmla="*/ 12 w 69"/>
                  <a:gd name="T7" fmla="*/ 5 h 85"/>
                  <a:gd name="T8" fmla="*/ 0 w 69"/>
                  <a:gd name="T9" fmla="*/ 9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2" y="77"/>
                      <a:pt x="69" y="61"/>
                      <a:pt x="61" y="35"/>
                    </a:cubicBezTo>
                    <a:cubicBezTo>
                      <a:pt x="54" y="10"/>
                      <a:pt x="28" y="3"/>
                      <a:pt x="21" y="4"/>
                    </a:cubicBezTo>
                    <a:cubicBezTo>
                      <a:pt x="18" y="5"/>
                      <a:pt x="15" y="5"/>
                      <a:pt x="12" y="5"/>
                    </a:cubicBezTo>
                    <a:cubicBezTo>
                      <a:pt x="9" y="6"/>
                      <a:pt x="5" y="7"/>
                      <a:pt x="0" y="9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0" name="Freeform 507">
                <a:extLst>
                  <a:ext uri="{FF2B5EF4-FFF2-40B4-BE49-F238E27FC236}">
                    <a16:creationId xmlns:a16="http://schemas.microsoft.com/office/drawing/2014/main" id="{26B661D6-E4D3-483C-A588-701799303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5" cy="116"/>
              </a:xfrm>
              <a:custGeom>
                <a:avLst/>
                <a:gdLst>
                  <a:gd name="T0" fmla="*/ 44 w 69"/>
                  <a:gd name="T1" fmla="*/ 85 h 85"/>
                  <a:gd name="T2" fmla="*/ 62 w 69"/>
                  <a:gd name="T3" fmla="*/ 35 h 85"/>
                  <a:gd name="T4" fmla="*/ 21 w 69"/>
                  <a:gd name="T5" fmla="*/ 4 h 85"/>
                  <a:gd name="T6" fmla="*/ 13 w 69"/>
                  <a:gd name="T7" fmla="*/ 5 h 85"/>
                  <a:gd name="T8" fmla="*/ 0 w 69"/>
                  <a:gd name="T9" fmla="*/ 8 h 85"/>
                  <a:gd name="T10" fmla="*/ 2 w 69"/>
                  <a:gd name="T11" fmla="*/ 2 h 85"/>
                  <a:gd name="T12" fmla="*/ 16 w 69"/>
                  <a:gd name="T13" fmla="*/ 0 h 85"/>
                  <a:gd name="T14" fmla="*/ 21 w 69"/>
                  <a:gd name="T15" fmla="*/ 1 h 85"/>
                  <a:gd name="T16" fmla="*/ 66 w 69"/>
                  <a:gd name="T17" fmla="*/ 56 h 85"/>
                  <a:gd name="T18" fmla="*/ 52 w 69"/>
                  <a:gd name="T19" fmla="*/ 85 h 85"/>
                  <a:gd name="T20" fmla="*/ 44 w 69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85">
                    <a:moveTo>
                      <a:pt x="44" y="85"/>
                    </a:moveTo>
                    <a:cubicBezTo>
                      <a:pt x="52" y="78"/>
                      <a:pt x="69" y="61"/>
                      <a:pt x="62" y="35"/>
                    </a:cubicBezTo>
                    <a:cubicBezTo>
                      <a:pt x="54" y="10"/>
                      <a:pt x="28" y="3"/>
                      <a:pt x="21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7" y="6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4" y="85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1" name="Freeform 508">
                <a:extLst>
                  <a:ext uri="{FF2B5EF4-FFF2-40B4-BE49-F238E27FC236}">
                    <a16:creationId xmlns:a16="http://schemas.microsoft.com/office/drawing/2014/main" id="{A6EF3559-D66F-4F13-8198-0F63D39BC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124" cy="116"/>
              </a:xfrm>
              <a:custGeom>
                <a:avLst/>
                <a:gdLst>
                  <a:gd name="T0" fmla="*/ 45 w 90"/>
                  <a:gd name="T1" fmla="*/ 85 h 85"/>
                  <a:gd name="T2" fmla="*/ 21 w 90"/>
                  <a:gd name="T3" fmla="*/ 4 h 85"/>
                  <a:gd name="T4" fmla="*/ 0 w 90"/>
                  <a:gd name="T5" fmla="*/ 8 h 85"/>
                  <a:gd name="T6" fmla="*/ 2 w 90"/>
                  <a:gd name="T7" fmla="*/ 2 h 85"/>
                  <a:gd name="T8" fmla="*/ 16 w 90"/>
                  <a:gd name="T9" fmla="*/ 0 h 85"/>
                  <a:gd name="T10" fmla="*/ 21 w 90"/>
                  <a:gd name="T11" fmla="*/ 1 h 85"/>
                  <a:gd name="T12" fmla="*/ 66 w 90"/>
                  <a:gd name="T13" fmla="*/ 56 h 85"/>
                  <a:gd name="T14" fmla="*/ 52 w 90"/>
                  <a:gd name="T15" fmla="*/ 85 h 85"/>
                  <a:gd name="T16" fmla="*/ 45 w 90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85">
                    <a:moveTo>
                      <a:pt x="45" y="85"/>
                    </a:moveTo>
                    <a:cubicBezTo>
                      <a:pt x="90" y="42"/>
                      <a:pt x="45" y="2"/>
                      <a:pt x="21" y="4"/>
                    </a:cubicBezTo>
                    <a:cubicBezTo>
                      <a:pt x="21" y="4"/>
                      <a:pt x="3" y="7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2" name="Freeform 509">
                <a:extLst>
                  <a:ext uri="{FF2B5EF4-FFF2-40B4-BE49-F238E27FC236}">
                    <a16:creationId xmlns:a16="http://schemas.microsoft.com/office/drawing/2014/main" id="{363EFC81-3509-4042-A377-5173973B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1 w 70"/>
                  <a:gd name="T5" fmla="*/ 3 h 85"/>
                  <a:gd name="T6" fmla="*/ 12 w 70"/>
                  <a:gd name="T7" fmla="*/ 4 h 85"/>
                  <a:gd name="T8" fmla="*/ 0 w 70"/>
                  <a:gd name="T9" fmla="*/ 8 h 85"/>
                  <a:gd name="T10" fmla="*/ 2 w 70"/>
                  <a:gd name="T11" fmla="*/ 2 h 85"/>
                  <a:gd name="T12" fmla="*/ 16 w 70"/>
                  <a:gd name="T13" fmla="*/ 0 h 85"/>
                  <a:gd name="T14" fmla="*/ 21 w 70"/>
                  <a:gd name="T15" fmla="*/ 1 h 85"/>
                  <a:gd name="T16" fmla="*/ 66 w 70"/>
                  <a:gd name="T17" fmla="*/ 56 h 85"/>
                  <a:gd name="T18" fmla="*/ 52 w 70"/>
                  <a:gd name="T19" fmla="*/ 85 h 85"/>
                  <a:gd name="T20" fmla="*/ 45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2" y="78"/>
                      <a:pt x="70" y="61"/>
                      <a:pt x="62" y="35"/>
                    </a:cubicBezTo>
                    <a:cubicBezTo>
                      <a:pt x="55" y="10"/>
                      <a:pt x="29" y="2"/>
                      <a:pt x="21" y="3"/>
                    </a:cubicBezTo>
                    <a:cubicBezTo>
                      <a:pt x="18" y="4"/>
                      <a:pt x="15" y="4"/>
                      <a:pt x="12" y="4"/>
                    </a:cubicBezTo>
                    <a:cubicBezTo>
                      <a:pt x="7" y="5"/>
                      <a:pt x="2" y="7"/>
                      <a:pt x="0" y="8"/>
                    </a:cubicBezTo>
                    <a:cubicBezTo>
                      <a:pt x="1" y="5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3" name="Freeform 510">
                <a:extLst>
                  <a:ext uri="{FF2B5EF4-FFF2-40B4-BE49-F238E27FC236}">
                    <a16:creationId xmlns:a16="http://schemas.microsoft.com/office/drawing/2014/main" id="{91CACD92-E8F9-434D-A3DF-1A460B0EA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1 w 70"/>
                  <a:gd name="T5" fmla="*/ 3 h 85"/>
                  <a:gd name="T6" fmla="*/ 12 w 70"/>
                  <a:gd name="T7" fmla="*/ 4 h 85"/>
                  <a:gd name="T8" fmla="*/ 0 w 70"/>
                  <a:gd name="T9" fmla="*/ 7 h 85"/>
                  <a:gd name="T10" fmla="*/ 2 w 70"/>
                  <a:gd name="T11" fmla="*/ 2 h 85"/>
                  <a:gd name="T12" fmla="*/ 16 w 70"/>
                  <a:gd name="T13" fmla="*/ 0 h 85"/>
                  <a:gd name="T14" fmla="*/ 21 w 70"/>
                  <a:gd name="T15" fmla="*/ 1 h 85"/>
                  <a:gd name="T16" fmla="*/ 66 w 70"/>
                  <a:gd name="T17" fmla="*/ 56 h 85"/>
                  <a:gd name="T18" fmla="*/ 52 w 70"/>
                  <a:gd name="T19" fmla="*/ 85 h 85"/>
                  <a:gd name="T20" fmla="*/ 45 w 70"/>
                  <a:gd name="T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2" y="78"/>
                      <a:pt x="70" y="62"/>
                      <a:pt x="62" y="35"/>
                    </a:cubicBezTo>
                    <a:cubicBezTo>
                      <a:pt x="55" y="12"/>
                      <a:pt x="32" y="2"/>
                      <a:pt x="21" y="3"/>
                    </a:cubicBezTo>
                    <a:cubicBezTo>
                      <a:pt x="18" y="3"/>
                      <a:pt x="15" y="3"/>
                      <a:pt x="12" y="4"/>
                    </a:cubicBezTo>
                    <a:cubicBezTo>
                      <a:pt x="7" y="5"/>
                      <a:pt x="2" y="7"/>
                      <a:pt x="0" y="7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4" name="Freeform 511">
                <a:extLst>
                  <a:ext uri="{FF2B5EF4-FFF2-40B4-BE49-F238E27FC236}">
                    <a16:creationId xmlns:a16="http://schemas.microsoft.com/office/drawing/2014/main" id="{8FF0AEA0-5B6E-42F1-8D82-70E6B0144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17"/>
                <a:ext cx="125" cy="116"/>
              </a:xfrm>
              <a:custGeom>
                <a:avLst/>
                <a:gdLst>
                  <a:gd name="T0" fmla="*/ 46 w 91"/>
                  <a:gd name="T1" fmla="*/ 85 h 85"/>
                  <a:gd name="T2" fmla="*/ 21 w 91"/>
                  <a:gd name="T3" fmla="*/ 3 h 85"/>
                  <a:gd name="T4" fmla="*/ 0 w 91"/>
                  <a:gd name="T5" fmla="*/ 7 h 85"/>
                  <a:gd name="T6" fmla="*/ 2 w 91"/>
                  <a:gd name="T7" fmla="*/ 2 h 85"/>
                  <a:gd name="T8" fmla="*/ 16 w 91"/>
                  <a:gd name="T9" fmla="*/ 0 h 85"/>
                  <a:gd name="T10" fmla="*/ 21 w 91"/>
                  <a:gd name="T11" fmla="*/ 1 h 85"/>
                  <a:gd name="T12" fmla="*/ 66 w 91"/>
                  <a:gd name="T13" fmla="*/ 56 h 85"/>
                  <a:gd name="T14" fmla="*/ 52 w 91"/>
                  <a:gd name="T15" fmla="*/ 85 h 85"/>
                  <a:gd name="T16" fmla="*/ 46 w 91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85">
                    <a:moveTo>
                      <a:pt x="46" y="85"/>
                    </a:moveTo>
                    <a:cubicBezTo>
                      <a:pt x="91" y="43"/>
                      <a:pt x="45" y="1"/>
                      <a:pt x="21" y="3"/>
                    </a:cubicBezTo>
                    <a:cubicBezTo>
                      <a:pt x="21" y="3"/>
                      <a:pt x="4" y="6"/>
                      <a:pt x="0" y="7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7" y="1"/>
                      <a:pt x="11" y="0"/>
                      <a:pt x="16" y="0"/>
                    </a:cubicBezTo>
                    <a:cubicBezTo>
                      <a:pt x="18" y="0"/>
                      <a:pt x="20" y="1"/>
                      <a:pt x="21" y="1"/>
                    </a:cubicBezTo>
                    <a:cubicBezTo>
                      <a:pt x="49" y="4"/>
                      <a:pt x="69" y="28"/>
                      <a:pt x="66" y="56"/>
                    </a:cubicBezTo>
                    <a:cubicBezTo>
                      <a:pt x="65" y="67"/>
                      <a:pt x="60" y="78"/>
                      <a:pt x="52" y="85"/>
                    </a:cubicBezTo>
                    <a:cubicBezTo>
                      <a:pt x="52" y="85"/>
                      <a:pt x="50" y="85"/>
                      <a:pt x="46" y="8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5" name="Freeform 512">
                <a:extLst>
                  <a:ext uri="{FF2B5EF4-FFF2-40B4-BE49-F238E27FC236}">
                    <a16:creationId xmlns:a16="http://schemas.microsoft.com/office/drawing/2014/main" id="{4C3814C0-7398-4F5F-AC7B-30E7EB96E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96" cy="116"/>
              </a:xfrm>
              <a:custGeom>
                <a:avLst/>
                <a:gdLst>
                  <a:gd name="T0" fmla="*/ 45 w 70"/>
                  <a:gd name="T1" fmla="*/ 85 h 85"/>
                  <a:gd name="T2" fmla="*/ 62 w 70"/>
                  <a:gd name="T3" fmla="*/ 35 h 85"/>
                  <a:gd name="T4" fmla="*/ 20 w 70"/>
                  <a:gd name="T5" fmla="*/ 2 h 85"/>
                  <a:gd name="T6" fmla="*/ 0 w 70"/>
                  <a:gd name="T7" fmla="*/ 6 h 85"/>
                  <a:gd name="T8" fmla="*/ 1 w 70"/>
                  <a:gd name="T9" fmla="*/ 2 h 85"/>
                  <a:gd name="T10" fmla="*/ 15 w 70"/>
                  <a:gd name="T11" fmla="*/ 0 h 85"/>
                  <a:gd name="T12" fmla="*/ 20 w 70"/>
                  <a:gd name="T13" fmla="*/ 1 h 85"/>
                  <a:gd name="T14" fmla="*/ 65 w 70"/>
                  <a:gd name="T15" fmla="*/ 56 h 85"/>
                  <a:gd name="T16" fmla="*/ 51 w 70"/>
                  <a:gd name="T17" fmla="*/ 85 h 85"/>
                  <a:gd name="T18" fmla="*/ 45 w 70"/>
                  <a:gd name="T1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85">
                    <a:moveTo>
                      <a:pt x="45" y="85"/>
                    </a:moveTo>
                    <a:cubicBezTo>
                      <a:pt x="51" y="79"/>
                      <a:pt x="70" y="62"/>
                      <a:pt x="62" y="35"/>
                    </a:cubicBezTo>
                    <a:cubicBezTo>
                      <a:pt x="54" y="11"/>
                      <a:pt x="31" y="2"/>
                      <a:pt x="20" y="2"/>
                    </a:cubicBezTo>
                    <a:cubicBezTo>
                      <a:pt x="8" y="3"/>
                      <a:pt x="3" y="5"/>
                      <a:pt x="0" y="6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5" y="8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6" name="Freeform 513">
                <a:extLst>
                  <a:ext uri="{FF2B5EF4-FFF2-40B4-BE49-F238E27FC236}">
                    <a16:creationId xmlns:a16="http://schemas.microsoft.com/office/drawing/2014/main" id="{D38409EC-2754-47C9-BC60-27CB9BEE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20" cy="116"/>
              </a:xfrm>
              <a:custGeom>
                <a:avLst/>
                <a:gdLst>
                  <a:gd name="T0" fmla="*/ 46 w 88"/>
                  <a:gd name="T1" fmla="*/ 85 h 85"/>
                  <a:gd name="T2" fmla="*/ 20 w 88"/>
                  <a:gd name="T3" fmla="*/ 2 h 85"/>
                  <a:gd name="T4" fmla="*/ 0 w 88"/>
                  <a:gd name="T5" fmla="*/ 6 h 85"/>
                  <a:gd name="T6" fmla="*/ 1 w 88"/>
                  <a:gd name="T7" fmla="*/ 2 h 85"/>
                  <a:gd name="T8" fmla="*/ 15 w 88"/>
                  <a:gd name="T9" fmla="*/ 0 h 85"/>
                  <a:gd name="T10" fmla="*/ 20 w 88"/>
                  <a:gd name="T11" fmla="*/ 1 h 85"/>
                  <a:gd name="T12" fmla="*/ 65 w 88"/>
                  <a:gd name="T13" fmla="*/ 56 h 85"/>
                  <a:gd name="T14" fmla="*/ 51 w 88"/>
                  <a:gd name="T15" fmla="*/ 85 h 85"/>
                  <a:gd name="T16" fmla="*/ 46 w 88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85">
                    <a:moveTo>
                      <a:pt x="46" y="85"/>
                    </a:moveTo>
                    <a:cubicBezTo>
                      <a:pt x="88" y="47"/>
                      <a:pt x="48" y="1"/>
                      <a:pt x="20" y="2"/>
                    </a:cubicBezTo>
                    <a:cubicBezTo>
                      <a:pt x="15" y="2"/>
                      <a:pt x="7" y="3"/>
                      <a:pt x="0" y="6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6" y="8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7" name="Freeform 514">
                <a:extLst>
                  <a:ext uri="{FF2B5EF4-FFF2-40B4-BE49-F238E27FC236}">
                    <a16:creationId xmlns:a16="http://schemas.microsoft.com/office/drawing/2014/main" id="{E2140B6E-1A1A-4689-92C4-6CE209A4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8" cy="116"/>
              </a:xfrm>
              <a:custGeom>
                <a:avLst/>
                <a:gdLst>
                  <a:gd name="T0" fmla="*/ 46 w 86"/>
                  <a:gd name="T1" fmla="*/ 85 h 85"/>
                  <a:gd name="T2" fmla="*/ 20 w 86"/>
                  <a:gd name="T3" fmla="*/ 2 h 85"/>
                  <a:gd name="T4" fmla="*/ 0 w 86"/>
                  <a:gd name="T5" fmla="*/ 5 h 85"/>
                  <a:gd name="T6" fmla="*/ 1 w 86"/>
                  <a:gd name="T7" fmla="*/ 2 h 85"/>
                  <a:gd name="T8" fmla="*/ 15 w 86"/>
                  <a:gd name="T9" fmla="*/ 0 h 85"/>
                  <a:gd name="T10" fmla="*/ 20 w 86"/>
                  <a:gd name="T11" fmla="*/ 1 h 85"/>
                  <a:gd name="T12" fmla="*/ 65 w 86"/>
                  <a:gd name="T13" fmla="*/ 56 h 85"/>
                  <a:gd name="T14" fmla="*/ 51 w 86"/>
                  <a:gd name="T15" fmla="*/ 85 h 85"/>
                  <a:gd name="T16" fmla="*/ 46 w 86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" h="85">
                    <a:moveTo>
                      <a:pt x="46" y="85"/>
                    </a:moveTo>
                    <a:cubicBezTo>
                      <a:pt x="86" y="49"/>
                      <a:pt x="52" y="2"/>
                      <a:pt x="20" y="2"/>
                    </a:cubicBezTo>
                    <a:cubicBezTo>
                      <a:pt x="13" y="2"/>
                      <a:pt x="8" y="2"/>
                      <a:pt x="0" y="5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6" y="8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8" name="Freeform 515">
                <a:extLst>
                  <a:ext uri="{FF2B5EF4-FFF2-40B4-BE49-F238E27FC236}">
                    <a16:creationId xmlns:a16="http://schemas.microsoft.com/office/drawing/2014/main" id="{3EC54C41-914E-4063-9F9A-6F0BDFDBB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9" cy="116"/>
              </a:xfrm>
              <a:custGeom>
                <a:avLst/>
                <a:gdLst>
                  <a:gd name="T0" fmla="*/ 47 w 87"/>
                  <a:gd name="T1" fmla="*/ 85 h 85"/>
                  <a:gd name="T2" fmla="*/ 20 w 87"/>
                  <a:gd name="T3" fmla="*/ 2 h 85"/>
                  <a:gd name="T4" fmla="*/ 0 w 87"/>
                  <a:gd name="T5" fmla="*/ 5 h 85"/>
                  <a:gd name="T6" fmla="*/ 1 w 87"/>
                  <a:gd name="T7" fmla="*/ 2 h 85"/>
                  <a:gd name="T8" fmla="*/ 15 w 87"/>
                  <a:gd name="T9" fmla="*/ 0 h 85"/>
                  <a:gd name="T10" fmla="*/ 20 w 87"/>
                  <a:gd name="T11" fmla="*/ 1 h 85"/>
                  <a:gd name="T12" fmla="*/ 65 w 87"/>
                  <a:gd name="T13" fmla="*/ 56 h 85"/>
                  <a:gd name="T14" fmla="*/ 51 w 87"/>
                  <a:gd name="T15" fmla="*/ 85 h 85"/>
                  <a:gd name="T16" fmla="*/ 47 w 87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85">
                    <a:moveTo>
                      <a:pt x="47" y="85"/>
                    </a:moveTo>
                    <a:cubicBezTo>
                      <a:pt x="87" y="49"/>
                      <a:pt x="52" y="2"/>
                      <a:pt x="20" y="2"/>
                    </a:cubicBezTo>
                    <a:cubicBezTo>
                      <a:pt x="13" y="2"/>
                      <a:pt x="8" y="2"/>
                      <a:pt x="0" y="5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59" name="Freeform 516">
                <a:extLst>
                  <a:ext uri="{FF2B5EF4-FFF2-40B4-BE49-F238E27FC236}">
                    <a16:creationId xmlns:a16="http://schemas.microsoft.com/office/drawing/2014/main" id="{5B9A1EDF-AB5D-472D-A556-6F4CEC303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9" cy="116"/>
              </a:xfrm>
              <a:custGeom>
                <a:avLst/>
                <a:gdLst>
                  <a:gd name="T0" fmla="*/ 47 w 87"/>
                  <a:gd name="T1" fmla="*/ 85 h 85"/>
                  <a:gd name="T2" fmla="*/ 20 w 87"/>
                  <a:gd name="T3" fmla="*/ 2 h 85"/>
                  <a:gd name="T4" fmla="*/ 0 w 87"/>
                  <a:gd name="T5" fmla="*/ 5 h 85"/>
                  <a:gd name="T6" fmla="*/ 1 w 87"/>
                  <a:gd name="T7" fmla="*/ 2 h 85"/>
                  <a:gd name="T8" fmla="*/ 15 w 87"/>
                  <a:gd name="T9" fmla="*/ 0 h 85"/>
                  <a:gd name="T10" fmla="*/ 20 w 87"/>
                  <a:gd name="T11" fmla="*/ 1 h 85"/>
                  <a:gd name="T12" fmla="*/ 65 w 87"/>
                  <a:gd name="T13" fmla="*/ 56 h 85"/>
                  <a:gd name="T14" fmla="*/ 51 w 87"/>
                  <a:gd name="T15" fmla="*/ 85 h 85"/>
                  <a:gd name="T16" fmla="*/ 47 w 87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" h="85">
                    <a:moveTo>
                      <a:pt x="47" y="85"/>
                    </a:moveTo>
                    <a:cubicBezTo>
                      <a:pt x="87" y="49"/>
                      <a:pt x="52" y="2"/>
                      <a:pt x="20" y="2"/>
                    </a:cubicBezTo>
                    <a:cubicBezTo>
                      <a:pt x="13" y="1"/>
                      <a:pt x="8" y="2"/>
                      <a:pt x="0" y="5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50" y="85"/>
                      <a:pt x="47" y="8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0" name="Freeform 517">
                <a:extLst>
                  <a:ext uri="{FF2B5EF4-FFF2-40B4-BE49-F238E27FC236}">
                    <a16:creationId xmlns:a16="http://schemas.microsoft.com/office/drawing/2014/main" id="{7D2F5A7F-F29B-4D35-AEB4-D9CA890AC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17"/>
                <a:ext cx="116" cy="116"/>
              </a:xfrm>
              <a:custGeom>
                <a:avLst/>
                <a:gdLst>
                  <a:gd name="T0" fmla="*/ 48 w 85"/>
                  <a:gd name="T1" fmla="*/ 85 h 85"/>
                  <a:gd name="T2" fmla="*/ 20 w 85"/>
                  <a:gd name="T3" fmla="*/ 1 h 85"/>
                  <a:gd name="T4" fmla="*/ 0 w 85"/>
                  <a:gd name="T5" fmla="*/ 4 h 85"/>
                  <a:gd name="T6" fmla="*/ 1 w 85"/>
                  <a:gd name="T7" fmla="*/ 2 h 85"/>
                  <a:gd name="T8" fmla="*/ 15 w 85"/>
                  <a:gd name="T9" fmla="*/ 0 h 85"/>
                  <a:gd name="T10" fmla="*/ 20 w 85"/>
                  <a:gd name="T11" fmla="*/ 1 h 85"/>
                  <a:gd name="T12" fmla="*/ 65 w 85"/>
                  <a:gd name="T13" fmla="*/ 56 h 85"/>
                  <a:gd name="T14" fmla="*/ 51 w 85"/>
                  <a:gd name="T15" fmla="*/ 85 h 85"/>
                  <a:gd name="T16" fmla="*/ 48 w 85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85">
                    <a:moveTo>
                      <a:pt x="48" y="85"/>
                    </a:moveTo>
                    <a:cubicBezTo>
                      <a:pt x="85" y="52"/>
                      <a:pt x="56" y="3"/>
                      <a:pt x="20" y="1"/>
                    </a:cubicBezTo>
                    <a:cubicBezTo>
                      <a:pt x="13" y="1"/>
                      <a:pt x="7" y="2"/>
                      <a:pt x="0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6" y="1"/>
                      <a:pt x="10" y="0"/>
                      <a:pt x="15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48" y="4"/>
                      <a:pt x="68" y="28"/>
                      <a:pt x="65" y="56"/>
                    </a:cubicBezTo>
                    <a:cubicBezTo>
                      <a:pt x="64" y="67"/>
                      <a:pt x="59" y="78"/>
                      <a:pt x="51" y="85"/>
                    </a:cubicBezTo>
                    <a:cubicBezTo>
                      <a:pt x="51" y="85"/>
                      <a:pt x="50" y="85"/>
                      <a:pt x="48" y="8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1" name="Freeform 518">
                <a:extLst>
                  <a:ext uri="{FF2B5EF4-FFF2-40B4-BE49-F238E27FC236}">
                    <a16:creationId xmlns:a16="http://schemas.microsoft.com/office/drawing/2014/main" id="{39B946B0-24DC-4537-B10F-0A06516C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5" cy="116"/>
              </a:xfrm>
              <a:custGeom>
                <a:avLst/>
                <a:gdLst>
                  <a:gd name="T0" fmla="*/ 47 w 84"/>
                  <a:gd name="T1" fmla="*/ 85 h 85"/>
                  <a:gd name="T2" fmla="*/ 19 w 84"/>
                  <a:gd name="T3" fmla="*/ 1 h 85"/>
                  <a:gd name="T4" fmla="*/ 0 w 84"/>
                  <a:gd name="T5" fmla="*/ 4 h 85"/>
                  <a:gd name="T6" fmla="*/ 0 w 84"/>
                  <a:gd name="T7" fmla="*/ 2 h 85"/>
                  <a:gd name="T8" fmla="*/ 14 w 84"/>
                  <a:gd name="T9" fmla="*/ 0 h 85"/>
                  <a:gd name="T10" fmla="*/ 19 w 84"/>
                  <a:gd name="T11" fmla="*/ 1 h 85"/>
                  <a:gd name="T12" fmla="*/ 64 w 84"/>
                  <a:gd name="T13" fmla="*/ 56 h 85"/>
                  <a:gd name="T14" fmla="*/ 50 w 84"/>
                  <a:gd name="T15" fmla="*/ 85 h 85"/>
                  <a:gd name="T16" fmla="*/ 47 w 8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5">
                    <a:moveTo>
                      <a:pt x="47" y="85"/>
                    </a:moveTo>
                    <a:cubicBezTo>
                      <a:pt x="84" y="52"/>
                      <a:pt x="55" y="3"/>
                      <a:pt x="19" y="1"/>
                    </a:cubicBezTo>
                    <a:cubicBezTo>
                      <a:pt x="9" y="1"/>
                      <a:pt x="3" y="3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2" name="Freeform 519">
                <a:extLst>
                  <a:ext uri="{FF2B5EF4-FFF2-40B4-BE49-F238E27FC236}">
                    <a16:creationId xmlns:a16="http://schemas.microsoft.com/office/drawing/2014/main" id="{38C6C99C-0DFB-4388-A970-14A41879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5" cy="116"/>
              </a:xfrm>
              <a:custGeom>
                <a:avLst/>
                <a:gdLst>
                  <a:gd name="T0" fmla="*/ 47 w 84"/>
                  <a:gd name="T1" fmla="*/ 85 h 85"/>
                  <a:gd name="T2" fmla="*/ 19 w 84"/>
                  <a:gd name="T3" fmla="*/ 1 h 85"/>
                  <a:gd name="T4" fmla="*/ 0 w 84"/>
                  <a:gd name="T5" fmla="*/ 4 h 85"/>
                  <a:gd name="T6" fmla="*/ 0 w 84"/>
                  <a:gd name="T7" fmla="*/ 2 h 85"/>
                  <a:gd name="T8" fmla="*/ 14 w 84"/>
                  <a:gd name="T9" fmla="*/ 0 h 85"/>
                  <a:gd name="T10" fmla="*/ 19 w 84"/>
                  <a:gd name="T11" fmla="*/ 1 h 85"/>
                  <a:gd name="T12" fmla="*/ 64 w 84"/>
                  <a:gd name="T13" fmla="*/ 56 h 85"/>
                  <a:gd name="T14" fmla="*/ 50 w 84"/>
                  <a:gd name="T15" fmla="*/ 85 h 85"/>
                  <a:gd name="T16" fmla="*/ 47 w 8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4" h="85">
                    <a:moveTo>
                      <a:pt x="47" y="85"/>
                    </a:moveTo>
                    <a:cubicBezTo>
                      <a:pt x="84" y="52"/>
                      <a:pt x="55" y="3"/>
                      <a:pt x="19" y="1"/>
                    </a:cubicBezTo>
                    <a:cubicBezTo>
                      <a:pt x="12" y="1"/>
                      <a:pt x="6" y="2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7" y="85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3" name="Freeform 520">
                <a:extLst>
                  <a:ext uri="{FF2B5EF4-FFF2-40B4-BE49-F238E27FC236}">
                    <a16:creationId xmlns:a16="http://schemas.microsoft.com/office/drawing/2014/main" id="{9F831536-1D1A-49AC-A668-59A3D32EA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2" cy="116"/>
              </a:xfrm>
              <a:custGeom>
                <a:avLst/>
                <a:gdLst>
                  <a:gd name="T0" fmla="*/ 48 w 82"/>
                  <a:gd name="T1" fmla="*/ 85 h 85"/>
                  <a:gd name="T2" fmla="*/ 19 w 82"/>
                  <a:gd name="T3" fmla="*/ 1 h 85"/>
                  <a:gd name="T4" fmla="*/ 0 w 82"/>
                  <a:gd name="T5" fmla="*/ 4 h 85"/>
                  <a:gd name="T6" fmla="*/ 0 w 82"/>
                  <a:gd name="T7" fmla="*/ 2 h 85"/>
                  <a:gd name="T8" fmla="*/ 14 w 82"/>
                  <a:gd name="T9" fmla="*/ 0 h 85"/>
                  <a:gd name="T10" fmla="*/ 19 w 82"/>
                  <a:gd name="T11" fmla="*/ 1 h 85"/>
                  <a:gd name="T12" fmla="*/ 64 w 82"/>
                  <a:gd name="T13" fmla="*/ 56 h 85"/>
                  <a:gd name="T14" fmla="*/ 50 w 82"/>
                  <a:gd name="T15" fmla="*/ 85 h 85"/>
                  <a:gd name="T16" fmla="*/ 48 w 82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5">
                    <a:moveTo>
                      <a:pt x="48" y="85"/>
                    </a:moveTo>
                    <a:cubicBezTo>
                      <a:pt x="82" y="54"/>
                      <a:pt x="58" y="3"/>
                      <a:pt x="19" y="1"/>
                    </a:cubicBezTo>
                    <a:cubicBezTo>
                      <a:pt x="12" y="1"/>
                      <a:pt x="6" y="1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8" y="85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4" name="Freeform 521">
                <a:extLst>
                  <a:ext uri="{FF2B5EF4-FFF2-40B4-BE49-F238E27FC236}">
                    <a16:creationId xmlns:a16="http://schemas.microsoft.com/office/drawing/2014/main" id="{A1F86539-7524-4DFB-8413-FB2F114F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114" cy="116"/>
              </a:xfrm>
              <a:custGeom>
                <a:avLst/>
                <a:gdLst>
                  <a:gd name="T0" fmla="*/ 48 w 83"/>
                  <a:gd name="T1" fmla="*/ 85 h 85"/>
                  <a:gd name="T2" fmla="*/ 17 w 83"/>
                  <a:gd name="T3" fmla="*/ 1 h 85"/>
                  <a:gd name="T4" fmla="*/ 0 w 83"/>
                  <a:gd name="T5" fmla="*/ 3 h 85"/>
                  <a:gd name="T6" fmla="*/ 0 w 83"/>
                  <a:gd name="T7" fmla="*/ 2 h 85"/>
                  <a:gd name="T8" fmla="*/ 14 w 83"/>
                  <a:gd name="T9" fmla="*/ 0 h 85"/>
                  <a:gd name="T10" fmla="*/ 19 w 83"/>
                  <a:gd name="T11" fmla="*/ 1 h 85"/>
                  <a:gd name="T12" fmla="*/ 64 w 83"/>
                  <a:gd name="T13" fmla="*/ 56 h 85"/>
                  <a:gd name="T14" fmla="*/ 50 w 83"/>
                  <a:gd name="T15" fmla="*/ 85 h 85"/>
                  <a:gd name="T16" fmla="*/ 48 w 83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5">
                    <a:moveTo>
                      <a:pt x="48" y="85"/>
                    </a:moveTo>
                    <a:cubicBezTo>
                      <a:pt x="83" y="53"/>
                      <a:pt x="58" y="3"/>
                      <a:pt x="17" y="1"/>
                    </a:cubicBezTo>
                    <a:cubicBezTo>
                      <a:pt x="12" y="1"/>
                      <a:pt x="6" y="1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47" y="4"/>
                      <a:pt x="67" y="28"/>
                      <a:pt x="64" y="56"/>
                    </a:cubicBezTo>
                    <a:cubicBezTo>
                      <a:pt x="63" y="67"/>
                      <a:pt x="58" y="78"/>
                      <a:pt x="50" y="85"/>
                    </a:cubicBezTo>
                    <a:cubicBezTo>
                      <a:pt x="50" y="85"/>
                      <a:pt x="49" y="85"/>
                      <a:pt x="48" y="85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5" name="Freeform 522">
                <a:extLst>
                  <a:ext uri="{FF2B5EF4-FFF2-40B4-BE49-F238E27FC236}">
                    <a16:creationId xmlns:a16="http://schemas.microsoft.com/office/drawing/2014/main" id="{DDAA931A-B183-4BBC-AD1A-06A721EF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509"/>
                <a:ext cx="93" cy="99"/>
              </a:xfrm>
              <a:custGeom>
                <a:avLst/>
                <a:gdLst>
                  <a:gd name="T0" fmla="*/ 53 w 68"/>
                  <a:gd name="T1" fmla="*/ 73 h 73"/>
                  <a:gd name="T2" fmla="*/ 43 w 68"/>
                  <a:gd name="T3" fmla="*/ 27 h 73"/>
                  <a:gd name="T4" fmla="*/ 0 w 68"/>
                  <a:gd name="T5" fmla="*/ 16 h 73"/>
                  <a:gd name="T6" fmla="*/ 56 w 68"/>
                  <a:gd name="T7" fmla="*/ 67 h 73"/>
                  <a:gd name="T8" fmla="*/ 53 w 68"/>
                  <a:gd name="T9" fmla="*/ 73 h 73"/>
                  <a:gd name="T10" fmla="*/ 53 w 68"/>
                  <a:gd name="T1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73">
                    <a:moveTo>
                      <a:pt x="53" y="73"/>
                    </a:moveTo>
                    <a:cubicBezTo>
                      <a:pt x="56" y="63"/>
                      <a:pt x="60" y="45"/>
                      <a:pt x="43" y="27"/>
                    </a:cubicBezTo>
                    <a:cubicBezTo>
                      <a:pt x="28" y="11"/>
                      <a:pt x="9" y="14"/>
                      <a:pt x="0" y="16"/>
                    </a:cubicBezTo>
                    <a:cubicBezTo>
                      <a:pt x="36" y="0"/>
                      <a:pt x="68" y="36"/>
                      <a:pt x="56" y="67"/>
                    </a:cubicBezTo>
                    <a:cubicBezTo>
                      <a:pt x="56" y="69"/>
                      <a:pt x="55" y="71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6" name="Freeform 523">
                <a:extLst>
                  <a:ext uri="{FF2B5EF4-FFF2-40B4-BE49-F238E27FC236}">
                    <a16:creationId xmlns:a16="http://schemas.microsoft.com/office/drawing/2014/main" id="{25CA58CE-E7D2-4E58-BDDF-73F69E62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24"/>
                <a:ext cx="76" cy="80"/>
              </a:xfrm>
              <a:custGeom>
                <a:avLst/>
                <a:gdLst>
                  <a:gd name="T0" fmla="*/ 48 w 56"/>
                  <a:gd name="T1" fmla="*/ 58 h 59"/>
                  <a:gd name="T2" fmla="*/ 39 w 56"/>
                  <a:gd name="T3" fmla="*/ 18 h 59"/>
                  <a:gd name="T4" fmla="*/ 12 w 56"/>
                  <a:gd name="T5" fmla="*/ 3 h 59"/>
                  <a:gd name="T6" fmla="*/ 6 w 56"/>
                  <a:gd name="T7" fmla="*/ 3 h 59"/>
                  <a:gd name="T8" fmla="*/ 0 w 56"/>
                  <a:gd name="T9" fmla="*/ 3 h 59"/>
                  <a:gd name="T10" fmla="*/ 0 w 56"/>
                  <a:gd name="T11" fmla="*/ 3 h 59"/>
                  <a:gd name="T12" fmla="*/ 5 w 56"/>
                  <a:gd name="T13" fmla="*/ 2 h 59"/>
                  <a:gd name="T14" fmla="*/ 6 w 56"/>
                  <a:gd name="T15" fmla="*/ 2 h 59"/>
                  <a:gd name="T16" fmla="*/ 8 w 56"/>
                  <a:gd name="T17" fmla="*/ 1 h 59"/>
                  <a:gd name="T18" fmla="*/ 11 w 56"/>
                  <a:gd name="T19" fmla="*/ 1 h 59"/>
                  <a:gd name="T20" fmla="*/ 45 w 56"/>
                  <a:gd name="T21" fmla="*/ 19 h 59"/>
                  <a:gd name="T22" fmla="*/ 49 w 56"/>
                  <a:gd name="T23" fmla="*/ 58 h 59"/>
                  <a:gd name="T24" fmla="*/ 49 w 56"/>
                  <a:gd name="T25" fmla="*/ 59 h 59"/>
                  <a:gd name="T26" fmla="*/ 48 w 56"/>
                  <a:gd name="T27" fmla="*/ 59 h 59"/>
                  <a:gd name="T28" fmla="*/ 48 w 56"/>
                  <a:gd name="T2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" h="59">
                    <a:moveTo>
                      <a:pt x="48" y="58"/>
                    </a:moveTo>
                    <a:cubicBezTo>
                      <a:pt x="53" y="38"/>
                      <a:pt x="46" y="25"/>
                      <a:pt x="39" y="18"/>
                    </a:cubicBezTo>
                    <a:cubicBezTo>
                      <a:pt x="30" y="7"/>
                      <a:pt x="19" y="4"/>
                      <a:pt x="12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3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6" y="0"/>
                      <a:pt x="35" y="4"/>
                      <a:pt x="45" y="19"/>
                    </a:cubicBezTo>
                    <a:cubicBezTo>
                      <a:pt x="56" y="35"/>
                      <a:pt x="53" y="51"/>
                      <a:pt x="49" y="58"/>
                    </a:cubicBezTo>
                    <a:cubicBezTo>
                      <a:pt x="49" y="58"/>
                      <a:pt x="49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59"/>
                      <a:pt x="48" y="58"/>
                      <a:pt x="48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7" name="Freeform 524">
                <a:extLst>
                  <a:ext uri="{FF2B5EF4-FFF2-40B4-BE49-F238E27FC236}">
                    <a16:creationId xmlns:a16="http://schemas.microsoft.com/office/drawing/2014/main" id="{0B4E6DEB-E947-4748-884F-CAA2767E8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24"/>
                <a:ext cx="65" cy="78"/>
              </a:xfrm>
              <a:custGeom>
                <a:avLst/>
                <a:gdLst>
                  <a:gd name="T0" fmla="*/ 42 w 47"/>
                  <a:gd name="T1" fmla="*/ 56 h 57"/>
                  <a:gd name="T2" fmla="*/ 42 w 47"/>
                  <a:gd name="T3" fmla="*/ 55 h 57"/>
                  <a:gd name="T4" fmla="*/ 30 w 47"/>
                  <a:gd name="T5" fmla="*/ 15 h 57"/>
                  <a:gd name="T6" fmla="*/ 5 w 47"/>
                  <a:gd name="T7" fmla="*/ 3 h 57"/>
                  <a:gd name="T8" fmla="*/ 0 w 47"/>
                  <a:gd name="T9" fmla="*/ 2 h 57"/>
                  <a:gd name="T10" fmla="*/ 4 w 47"/>
                  <a:gd name="T11" fmla="*/ 1 h 57"/>
                  <a:gd name="T12" fmla="*/ 5 w 47"/>
                  <a:gd name="T13" fmla="*/ 1 h 57"/>
                  <a:gd name="T14" fmla="*/ 38 w 47"/>
                  <a:gd name="T15" fmla="*/ 18 h 57"/>
                  <a:gd name="T16" fmla="*/ 44 w 47"/>
                  <a:gd name="T17" fmla="*/ 55 h 57"/>
                  <a:gd name="T18" fmla="*/ 42 w 47"/>
                  <a:gd name="T19" fmla="*/ 57 h 57"/>
                  <a:gd name="T20" fmla="*/ 42 w 47"/>
                  <a:gd name="T21" fmla="*/ 5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7">
                    <a:moveTo>
                      <a:pt x="42" y="56"/>
                    </a:moveTo>
                    <a:cubicBezTo>
                      <a:pt x="42" y="56"/>
                      <a:pt x="42" y="55"/>
                      <a:pt x="42" y="55"/>
                    </a:cubicBezTo>
                    <a:cubicBezTo>
                      <a:pt x="46" y="32"/>
                      <a:pt x="34" y="19"/>
                      <a:pt x="30" y="15"/>
                    </a:cubicBezTo>
                    <a:cubicBezTo>
                      <a:pt x="21" y="7"/>
                      <a:pt x="12" y="4"/>
                      <a:pt x="5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3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5" y="1"/>
                      <a:pt x="38" y="18"/>
                    </a:cubicBezTo>
                    <a:cubicBezTo>
                      <a:pt x="47" y="32"/>
                      <a:pt x="47" y="48"/>
                      <a:pt x="44" y="55"/>
                    </a:cubicBezTo>
                    <a:cubicBezTo>
                      <a:pt x="43" y="55"/>
                      <a:pt x="43" y="56"/>
                      <a:pt x="42" y="57"/>
                    </a:cubicBezTo>
                    <a:cubicBezTo>
                      <a:pt x="42" y="57"/>
                      <a:pt x="42" y="56"/>
                      <a:pt x="42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8" name="Freeform 525">
                <a:extLst>
                  <a:ext uri="{FF2B5EF4-FFF2-40B4-BE49-F238E27FC236}">
                    <a16:creationId xmlns:a16="http://schemas.microsoft.com/office/drawing/2014/main" id="{45544277-5CF1-4907-ADD5-170B8CEB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22"/>
                <a:ext cx="74" cy="77"/>
              </a:xfrm>
              <a:custGeom>
                <a:avLst/>
                <a:gdLst>
                  <a:gd name="T0" fmla="*/ 44 w 54"/>
                  <a:gd name="T1" fmla="*/ 56 h 56"/>
                  <a:gd name="T2" fmla="*/ 43 w 54"/>
                  <a:gd name="T3" fmla="*/ 37 h 56"/>
                  <a:gd name="T4" fmla="*/ 36 w 54"/>
                  <a:gd name="T5" fmla="*/ 22 h 56"/>
                  <a:gd name="T6" fmla="*/ 21 w 54"/>
                  <a:gd name="T7" fmla="*/ 9 h 56"/>
                  <a:gd name="T8" fmla="*/ 5 w 54"/>
                  <a:gd name="T9" fmla="*/ 4 h 56"/>
                  <a:gd name="T10" fmla="*/ 1 w 54"/>
                  <a:gd name="T11" fmla="*/ 3 h 56"/>
                  <a:gd name="T12" fmla="*/ 4 w 54"/>
                  <a:gd name="T13" fmla="*/ 2 h 56"/>
                  <a:gd name="T14" fmla="*/ 5 w 54"/>
                  <a:gd name="T15" fmla="*/ 2 h 56"/>
                  <a:gd name="T16" fmla="*/ 44 w 54"/>
                  <a:gd name="T17" fmla="*/ 56 h 56"/>
                  <a:gd name="T18" fmla="*/ 44 w 54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6">
                    <a:moveTo>
                      <a:pt x="44" y="56"/>
                    </a:moveTo>
                    <a:cubicBezTo>
                      <a:pt x="43" y="49"/>
                      <a:pt x="44" y="43"/>
                      <a:pt x="43" y="37"/>
                    </a:cubicBezTo>
                    <a:cubicBezTo>
                      <a:pt x="41" y="29"/>
                      <a:pt x="37" y="23"/>
                      <a:pt x="36" y="22"/>
                    </a:cubicBezTo>
                    <a:cubicBezTo>
                      <a:pt x="34" y="20"/>
                      <a:pt x="30" y="13"/>
                      <a:pt x="21" y="9"/>
                    </a:cubicBezTo>
                    <a:cubicBezTo>
                      <a:pt x="16" y="6"/>
                      <a:pt x="11" y="5"/>
                      <a:pt x="5" y="4"/>
                    </a:cubicBezTo>
                    <a:cubicBezTo>
                      <a:pt x="4" y="3"/>
                      <a:pt x="3" y="5"/>
                      <a:pt x="1" y="3"/>
                    </a:cubicBezTo>
                    <a:cubicBezTo>
                      <a:pt x="1" y="3"/>
                      <a:pt x="0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36" y="0"/>
                      <a:pt x="54" y="37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69" name="Freeform 526">
                <a:extLst>
                  <a:ext uri="{FF2B5EF4-FFF2-40B4-BE49-F238E27FC236}">
                    <a16:creationId xmlns:a16="http://schemas.microsoft.com/office/drawing/2014/main" id="{FF7804B8-4D71-4F5F-B37B-FF2C48BFD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525"/>
                <a:ext cx="66" cy="71"/>
              </a:xfrm>
              <a:custGeom>
                <a:avLst/>
                <a:gdLst>
                  <a:gd name="T0" fmla="*/ 43 w 48"/>
                  <a:gd name="T1" fmla="*/ 50 h 52"/>
                  <a:gd name="T2" fmla="*/ 43 w 48"/>
                  <a:gd name="T3" fmla="*/ 39 h 52"/>
                  <a:gd name="T4" fmla="*/ 41 w 48"/>
                  <a:gd name="T5" fmla="*/ 31 h 52"/>
                  <a:gd name="T6" fmla="*/ 33 w 48"/>
                  <a:gd name="T7" fmla="*/ 17 h 52"/>
                  <a:gd name="T8" fmla="*/ 5 w 48"/>
                  <a:gd name="T9" fmla="*/ 2 h 52"/>
                  <a:gd name="T10" fmla="*/ 5 w 48"/>
                  <a:gd name="T11" fmla="*/ 2 h 52"/>
                  <a:gd name="T12" fmla="*/ 4 w 48"/>
                  <a:gd name="T13" fmla="*/ 1 h 52"/>
                  <a:gd name="T14" fmla="*/ 4 w 48"/>
                  <a:gd name="T15" fmla="*/ 1 h 52"/>
                  <a:gd name="T16" fmla="*/ 0 w 48"/>
                  <a:gd name="T17" fmla="*/ 1 h 52"/>
                  <a:gd name="T18" fmla="*/ 4 w 48"/>
                  <a:gd name="T19" fmla="*/ 1 h 52"/>
                  <a:gd name="T20" fmla="*/ 4 w 48"/>
                  <a:gd name="T21" fmla="*/ 1 h 52"/>
                  <a:gd name="T22" fmla="*/ 5 w 48"/>
                  <a:gd name="T23" fmla="*/ 0 h 52"/>
                  <a:gd name="T24" fmla="*/ 35 w 48"/>
                  <a:gd name="T25" fmla="*/ 15 h 52"/>
                  <a:gd name="T26" fmla="*/ 44 w 48"/>
                  <a:gd name="T27" fmla="*/ 50 h 52"/>
                  <a:gd name="T28" fmla="*/ 43 w 48"/>
                  <a:gd name="T29" fmla="*/ 52 h 52"/>
                  <a:gd name="T30" fmla="*/ 43 w 48"/>
                  <a:gd name="T31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2">
                    <a:moveTo>
                      <a:pt x="43" y="50"/>
                    </a:moveTo>
                    <a:cubicBezTo>
                      <a:pt x="43" y="46"/>
                      <a:pt x="43" y="43"/>
                      <a:pt x="43" y="39"/>
                    </a:cubicBezTo>
                    <a:cubicBezTo>
                      <a:pt x="42" y="36"/>
                      <a:pt x="41" y="33"/>
                      <a:pt x="41" y="31"/>
                    </a:cubicBezTo>
                    <a:cubicBezTo>
                      <a:pt x="40" y="28"/>
                      <a:pt x="38" y="23"/>
                      <a:pt x="33" y="17"/>
                    </a:cubicBezTo>
                    <a:cubicBezTo>
                      <a:pt x="31" y="14"/>
                      <a:pt x="21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0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24" y="1"/>
                      <a:pt x="35" y="15"/>
                    </a:cubicBezTo>
                    <a:cubicBezTo>
                      <a:pt x="48" y="31"/>
                      <a:pt x="45" y="45"/>
                      <a:pt x="44" y="50"/>
                    </a:cubicBezTo>
                    <a:cubicBezTo>
                      <a:pt x="44" y="50"/>
                      <a:pt x="44" y="50"/>
                      <a:pt x="43" y="52"/>
                    </a:cubicBezTo>
                    <a:cubicBezTo>
                      <a:pt x="43" y="51"/>
                      <a:pt x="43" y="50"/>
                      <a:pt x="43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0" name="Freeform 527">
                <a:extLst>
                  <a:ext uri="{FF2B5EF4-FFF2-40B4-BE49-F238E27FC236}">
                    <a16:creationId xmlns:a16="http://schemas.microsoft.com/office/drawing/2014/main" id="{7242183A-08CC-408A-947B-DB581447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3"/>
                <a:ext cx="56" cy="15"/>
              </a:xfrm>
              <a:custGeom>
                <a:avLst/>
                <a:gdLst>
                  <a:gd name="T0" fmla="*/ 38 w 41"/>
                  <a:gd name="T1" fmla="*/ 9 h 11"/>
                  <a:gd name="T2" fmla="*/ 0 w 41"/>
                  <a:gd name="T3" fmla="*/ 6 h 11"/>
                  <a:gd name="T4" fmla="*/ 0 w 41"/>
                  <a:gd name="T5" fmla="*/ 5 h 11"/>
                  <a:gd name="T6" fmla="*/ 14 w 41"/>
                  <a:gd name="T7" fmla="*/ 3 h 11"/>
                  <a:gd name="T8" fmla="*/ 19 w 41"/>
                  <a:gd name="T9" fmla="*/ 4 h 11"/>
                  <a:gd name="T10" fmla="*/ 41 w 41"/>
                  <a:gd name="T11" fmla="*/ 11 h 11"/>
                  <a:gd name="T12" fmla="*/ 38 w 41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1">
                    <a:moveTo>
                      <a:pt x="38" y="9"/>
                    </a:moveTo>
                    <a:cubicBezTo>
                      <a:pt x="32" y="7"/>
                      <a:pt x="18" y="0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5" y="4"/>
                      <a:pt x="9" y="3"/>
                      <a:pt x="14" y="3"/>
                    </a:cubicBezTo>
                    <a:cubicBezTo>
                      <a:pt x="16" y="3"/>
                      <a:pt x="18" y="4"/>
                      <a:pt x="19" y="4"/>
                    </a:cubicBezTo>
                    <a:cubicBezTo>
                      <a:pt x="27" y="5"/>
                      <a:pt x="34" y="7"/>
                      <a:pt x="41" y="11"/>
                    </a:cubicBezTo>
                    <a:cubicBezTo>
                      <a:pt x="40" y="11"/>
                      <a:pt x="39" y="10"/>
                      <a:pt x="38" y="9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1" name="Freeform 528">
                <a:extLst>
                  <a:ext uri="{FF2B5EF4-FFF2-40B4-BE49-F238E27FC236}">
                    <a16:creationId xmlns:a16="http://schemas.microsoft.com/office/drawing/2014/main" id="{7C653FB9-5166-414F-9693-A430FE590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561"/>
                <a:ext cx="27" cy="72"/>
              </a:xfrm>
              <a:custGeom>
                <a:avLst/>
                <a:gdLst>
                  <a:gd name="T0" fmla="*/ 0 w 20"/>
                  <a:gd name="T1" fmla="*/ 53 h 53"/>
                  <a:gd name="T2" fmla="*/ 13 w 20"/>
                  <a:gd name="T3" fmla="*/ 0 h 53"/>
                  <a:gd name="T4" fmla="*/ 16 w 20"/>
                  <a:gd name="T5" fmla="*/ 24 h 53"/>
                  <a:gd name="T6" fmla="*/ 2 w 20"/>
                  <a:gd name="T7" fmla="*/ 53 h 53"/>
                  <a:gd name="T8" fmla="*/ 0 w 20"/>
                  <a:gd name="T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0" y="53"/>
                    </a:moveTo>
                    <a:cubicBezTo>
                      <a:pt x="16" y="39"/>
                      <a:pt x="20" y="20"/>
                      <a:pt x="13" y="0"/>
                    </a:cubicBezTo>
                    <a:cubicBezTo>
                      <a:pt x="16" y="7"/>
                      <a:pt x="17" y="15"/>
                      <a:pt x="16" y="24"/>
                    </a:cubicBezTo>
                    <a:cubicBezTo>
                      <a:pt x="15" y="35"/>
                      <a:pt x="10" y="46"/>
                      <a:pt x="2" y="53"/>
                    </a:cubicBezTo>
                    <a:cubicBezTo>
                      <a:pt x="2" y="53"/>
                      <a:pt x="2" y="53"/>
                      <a:pt x="0" y="5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2" name="Freeform 529">
                <a:extLst>
                  <a:ext uri="{FF2B5EF4-FFF2-40B4-BE49-F238E27FC236}">
                    <a16:creationId xmlns:a16="http://schemas.microsoft.com/office/drawing/2014/main" id="{DC50E2B0-3811-4A18-B7C5-2422BDD4D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5"/>
                <a:ext cx="43" cy="7"/>
              </a:xfrm>
              <a:custGeom>
                <a:avLst/>
                <a:gdLst>
                  <a:gd name="T0" fmla="*/ 29 w 31"/>
                  <a:gd name="T1" fmla="*/ 4 h 5"/>
                  <a:gd name="T2" fmla="*/ 0 w 31"/>
                  <a:gd name="T3" fmla="*/ 4 h 5"/>
                  <a:gd name="T4" fmla="*/ 0 w 31"/>
                  <a:gd name="T5" fmla="*/ 3 h 5"/>
                  <a:gd name="T6" fmla="*/ 14 w 31"/>
                  <a:gd name="T7" fmla="*/ 1 h 5"/>
                  <a:gd name="T8" fmla="*/ 19 w 31"/>
                  <a:gd name="T9" fmla="*/ 2 h 5"/>
                  <a:gd name="T10" fmla="*/ 31 w 31"/>
                  <a:gd name="T11" fmla="*/ 5 h 5"/>
                  <a:gd name="T12" fmla="*/ 29 w 31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5">
                    <a:moveTo>
                      <a:pt x="29" y="4"/>
                    </a:moveTo>
                    <a:cubicBezTo>
                      <a:pt x="24" y="2"/>
                      <a:pt x="13" y="0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5" y="2"/>
                      <a:pt x="9" y="1"/>
                      <a:pt x="14" y="1"/>
                    </a:cubicBezTo>
                    <a:cubicBezTo>
                      <a:pt x="16" y="1"/>
                      <a:pt x="18" y="2"/>
                      <a:pt x="19" y="2"/>
                    </a:cubicBezTo>
                    <a:cubicBezTo>
                      <a:pt x="23" y="2"/>
                      <a:pt x="28" y="3"/>
                      <a:pt x="31" y="5"/>
                    </a:cubicBezTo>
                    <a:cubicBezTo>
                      <a:pt x="31" y="4"/>
                      <a:pt x="30" y="4"/>
                      <a:pt x="29" y="4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3" name="Freeform 530">
                <a:extLst>
                  <a:ext uri="{FF2B5EF4-FFF2-40B4-BE49-F238E27FC236}">
                    <a16:creationId xmlns:a16="http://schemas.microsoft.com/office/drawing/2014/main" id="{A2CA6869-F491-4C6A-A665-8EE1FCF05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24"/>
                <a:ext cx="57" cy="69"/>
              </a:xfrm>
              <a:custGeom>
                <a:avLst/>
                <a:gdLst>
                  <a:gd name="T0" fmla="*/ 39 w 42"/>
                  <a:gd name="T1" fmla="*/ 48 h 51"/>
                  <a:gd name="T2" fmla="*/ 29 w 42"/>
                  <a:gd name="T3" fmla="*/ 18 h 51"/>
                  <a:gd name="T4" fmla="*/ 3 w 42"/>
                  <a:gd name="T5" fmla="*/ 3 h 51"/>
                  <a:gd name="T6" fmla="*/ 1 w 42"/>
                  <a:gd name="T7" fmla="*/ 2 h 51"/>
                  <a:gd name="T8" fmla="*/ 1 w 42"/>
                  <a:gd name="T9" fmla="*/ 2 h 51"/>
                  <a:gd name="T10" fmla="*/ 31 w 42"/>
                  <a:gd name="T11" fmla="*/ 15 h 51"/>
                  <a:gd name="T12" fmla="*/ 41 w 42"/>
                  <a:gd name="T13" fmla="*/ 46 h 51"/>
                  <a:gd name="T14" fmla="*/ 40 w 42"/>
                  <a:gd name="T15" fmla="*/ 51 h 51"/>
                  <a:gd name="T16" fmla="*/ 39 w 42"/>
                  <a:gd name="T17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1">
                    <a:moveTo>
                      <a:pt x="39" y="48"/>
                    </a:moveTo>
                    <a:cubicBezTo>
                      <a:pt x="39" y="41"/>
                      <a:pt x="39" y="29"/>
                      <a:pt x="29" y="18"/>
                    </a:cubicBezTo>
                    <a:cubicBezTo>
                      <a:pt x="19" y="6"/>
                      <a:pt x="7" y="4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7" y="0"/>
                      <a:pt x="31" y="15"/>
                    </a:cubicBezTo>
                    <a:cubicBezTo>
                      <a:pt x="36" y="21"/>
                      <a:pt x="42" y="33"/>
                      <a:pt x="41" y="46"/>
                    </a:cubicBezTo>
                    <a:cubicBezTo>
                      <a:pt x="41" y="50"/>
                      <a:pt x="40" y="50"/>
                      <a:pt x="40" y="51"/>
                    </a:cubicBezTo>
                    <a:cubicBezTo>
                      <a:pt x="40" y="50"/>
                      <a:pt x="40" y="49"/>
                      <a:pt x="39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4" name="Freeform 531">
                <a:extLst>
                  <a:ext uri="{FF2B5EF4-FFF2-40B4-BE49-F238E27FC236}">
                    <a16:creationId xmlns:a16="http://schemas.microsoft.com/office/drawing/2014/main" id="{EAE97849-8CA6-4468-9B8C-9C9789789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73"/>
                <a:ext cx="24" cy="60"/>
              </a:xfrm>
              <a:custGeom>
                <a:avLst/>
                <a:gdLst>
                  <a:gd name="T0" fmla="*/ 0 w 17"/>
                  <a:gd name="T1" fmla="*/ 44 h 44"/>
                  <a:gd name="T2" fmla="*/ 15 w 17"/>
                  <a:gd name="T3" fmla="*/ 0 h 44"/>
                  <a:gd name="T4" fmla="*/ 15 w 17"/>
                  <a:gd name="T5" fmla="*/ 15 h 44"/>
                  <a:gd name="T6" fmla="*/ 1 w 17"/>
                  <a:gd name="T7" fmla="*/ 44 h 44"/>
                  <a:gd name="T8" fmla="*/ 0 w 17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4">
                    <a:moveTo>
                      <a:pt x="0" y="44"/>
                    </a:moveTo>
                    <a:cubicBezTo>
                      <a:pt x="12" y="33"/>
                      <a:pt x="17" y="17"/>
                      <a:pt x="15" y="0"/>
                    </a:cubicBezTo>
                    <a:cubicBezTo>
                      <a:pt x="15" y="5"/>
                      <a:pt x="16" y="10"/>
                      <a:pt x="15" y="15"/>
                    </a:cubicBezTo>
                    <a:cubicBezTo>
                      <a:pt x="14" y="26"/>
                      <a:pt x="9" y="37"/>
                      <a:pt x="1" y="44"/>
                    </a:cubicBezTo>
                    <a:cubicBezTo>
                      <a:pt x="1" y="44"/>
                      <a:pt x="1" y="44"/>
                      <a:pt x="0" y="44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5" name="Freeform 532">
                <a:extLst>
                  <a:ext uri="{FF2B5EF4-FFF2-40B4-BE49-F238E27FC236}">
                    <a16:creationId xmlns:a16="http://schemas.microsoft.com/office/drawing/2014/main" id="{D2EC75B6-19AD-49CF-AEDE-FEAAE8ED2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525"/>
                <a:ext cx="56" cy="66"/>
              </a:xfrm>
              <a:custGeom>
                <a:avLst/>
                <a:gdLst>
                  <a:gd name="T0" fmla="*/ 39 w 41"/>
                  <a:gd name="T1" fmla="*/ 47 h 48"/>
                  <a:gd name="T2" fmla="*/ 0 w 41"/>
                  <a:gd name="T3" fmla="*/ 1 h 48"/>
                  <a:gd name="T4" fmla="*/ 30 w 41"/>
                  <a:gd name="T5" fmla="*/ 15 h 48"/>
                  <a:gd name="T6" fmla="*/ 39 w 41"/>
                  <a:gd name="T7" fmla="*/ 47 h 48"/>
                  <a:gd name="T8" fmla="*/ 39 w 41"/>
                  <a:gd name="T9" fmla="*/ 48 h 48"/>
                  <a:gd name="T10" fmla="*/ 39 w 41"/>
                  <a:gd name="T11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8">
                    <a:moveTo>
                      <a:pt x="39" y="47"/>
                    </a:moveTo>
                    <a:cubicBezTo>
                      <a:pt x="37" y="22"/>
                      <a:pt x="24" y="7"/>
                      <a:pt x="0" y="1"/>
                    </a:cubicBezTo>
                    <a:cubicBezTo>
                      <a:pt x="2" y="0"/>
                      <a:pt x="18" y="0"/>
                      <a:pt x="30" y="15"/>
                    </a:cubicBezTo>
                    <a:cubicBezTo>
                      <a:pt x="41" y="27"/>
                      <a:pt x="41" y="43"/>
                      <a:pt x="39" y="47"/>
                    </a:cubicBezTo>
                    <a:cubicBezTo>
                      <a:pt x="39" y="47"/>
                      <a:pt x="39" y="48"/>
                      <a:pt x="39" y="48"/>
                    </a:cubicBezTo>
                    <a:cubicBezTo>
                      <a:pt x="39" y="48"/>
                      <a:pt x="39" y="47"/>
                      <a:pt x="39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6" name="Freeform 533">
                <a:extLst>
                  <a:ext uri="{FF2B5EF4-FFF2-40B4-BE49-F238E27FC236}">
                    <a16:creationId xmlns:a16="http://schemas.microsoft.com/office/drawing/2014/main" id="{6E7118D8-9377-4FF3-9078-3E7BD259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525"/>
                <a:ext cx="53" cy="62"/>
              </a:xfrm>
              <a:custGeom>
                <a:avLst/>
                <a:gdLst>
                  <a:gd name="T0" fmla="*/ 37 w 39"/>
                  <a:gd name="T1" fmla="*/ 43 h 45"/>
                  <a:gd name="T2" fmla="*/ 0 w 39"/>
                  <a:gd name="T3" fmla="*/ 1 h 45"/>
                  <a:gd name="T4" fmla="*/ 28 w 39"/>
                  <a:gd name="T5" fmla="*/ 15 h 45"/>
                  <a:gd name="T6" fmla="*/ 37 w 39"/>
                  <a:gd name="T7" fmla="*/ 45 h 45"/>
                  <a:gd name="T8" fmla="*/ 37 w 39"/>
                  <a:gd name="T9" fmla="*/ 45 h 45"/>
                  <a:gd name="T10" fmla="*/ 37 w 39"/>
                  <a:gd name="T1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37" y="43"/>
                    </a:moveTo>
                    <a:cubicBezTo>
                      <a:pt x="33" y="11"/>
                      <a:pt x="9" y="4"/>
                      <a:pt x="0" y="1"/>
                    </a:cubicBezTo>
                    <a:cubicBezTo>
                      <a:pt x="2" y="0"/>
                      <a:pt x="16" y="1"/>
                      <a:pt x="28" y="15"/>
                    </a:cubicBezTo>
                    <a:cubicBezTo>
                      <a:pt x="39" y="28"/>
                      <a:pt x="38" y="43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4"/>
                      <a:pt x="37" y="43"/>
                      <a:pt x="37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7" name="Freeform 534">
                <a:extLst>
                  <a:ext uri="{FF2B5EF4-FFF2-40B4-BE49-F238E27FC236}">
                    <a16:creationId xmlns:a16="http://schemas.microsoft.com/office/drawing/2014/main" id="{722A3708-ED52-4C60-9F38-DB429C35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85"/>
                <a:ext cx="21" cy="48"/>
              </a:xfrm>
              <a:custGeom>
                <a:avLst/>
                <a:gdLst>
                  <a:gd name="T0" fmla="*/ 0 w 15"/>
                  <a:gd name="T1" fmla="*/ 35 h 35"/>
                  <a:gd name="T2" fmla="*/ 15 w 15"/>
                  <a:gd name="T3" fmla="*/ 0 h 35"/>
                  <a:gd name="T4" fmla="*/ 15 w 15"/>
                  <a:gd name="T5" fmla="*/ 6 h 35"/>
                  <a:gd name="T6" fmla="*/ 1 w 15"/>
                  <a:gd name="T7" fmla="*/ 35 h 35"/>
                  <a:gd name="T8" fmla="*/ 0 w 1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0" y="35"/>
                    </a:moveTo>
                    <a:cubicBezTo>
                      <a:pt x="15" y="21"/>
                      <a:pt x="15" y="6"/>
                      <a:pt x="15" y="0"/>
                    </a:cubicBezTo>
                    <a:cubicBezTo>
                      <a:pt x="15" y="2"/>
                      <a:pt x="15" y="4"/>
                      <a:pt x="15" y="6"/>
                    </a:cubicBezTo>
                    <a:cubicBezTo>
                      <a:pt x="14" y="17"/>
                      <a:pt x="9" y="28"/>
                      <a:pt x="1" y="35"/>
                    </a:cubicBezTo>
                    <a:cubicBezTo>
                      <a:pt x="1" y="35"/>
                      <a:pt x="1" y="35"/>
                      <a:pt x="0" y="35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8" name="Freeform 535">
                <a:extLst>
                  <a:ext uri="{FF2B5EF4-FFF2-40B4-BE49-F238E27FC236}">
                    <a16:creationId xmlns:a16="http://schemas.microsoft.com/office/drawing/2014/main" id="{8BA16B97-A451-45F4-8A5E-78B52C38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526"/>
                <a:ext cx="52" cy="58"/>
              </a:xfrm>
              <a:custGeom>
                <a:avLst/>
                <a:gdLst>
                  <a:gd name="T0" fmla="*/ 35 w 38"/>
                  <a:gd name="T1" fmla="*/ 42 h 42"/>
                  <a:gd name="T2" fmla="*/ 1 w 38"/>
                  <a:gd name="T3" fmla="*/ 1 h 42"/>
                  <a:gd name="T4" fmla="*/ 0 w 38"/>
                  <a:gd name="T5" fmla="*/ 1 h 42"/>
                  <a:gd name="T6" fmla="*/ 0 w 38"/>
                  <a:gd name="T7" fmla="*/ 0 h 42"/>
                  <a:gd name="T8" fmla="*/ 26 w 38"/>
                  <a:gd name="T9" fmla="*/ 14 h 42"/>
                  <a:gd name="T10" fmla="*/ 35 w 38"/>
                  <a:gd name="T11" fmla="*/ 42 h 42"/>
                  <a:gd name="T12" fmla="*/ 35 w 38"/>
                  <a:gd name="T13" fmla="*/ 42 h 42"/>
                  <a:gd name="T14" fmla="*/ 35 w 3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42">
                    <a:moveTo>
                      <a:pt x="35" y="42"/>
                    </a:moveTo>
                    <a:cubicBezTo>
                      <a:pt x="31" y="15"/>
                      <a:pt x="1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5" y="1"/>
                      <a:pt x="26" y="14"/>
                    </a:cubicBezTo>
                    <a:cubicBezTo>
                      <a:pt x="38" y="28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79" name="Freeform 536">
                <a:extLst>
                  <a:ext uri="{FF2B5EF4-FFF2-40B4-BE49-F238E27FC236}">
                    <a16:creationId xmlns:a16="http://schemas.microsoft.com/office/drawing/2014/main" id="{E59937C3-B3DB-41AA-9158-6DC2FC23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33" cy="4"/>
              </a:xfrm>
              <a:custGeom>
                <a:avLst/>
                <a:gdLst>
                  <a:gd name="T0" fmla="*/ 19 w 24"/>
                  <a:gd name="T1" fmla="*/ 1 h 3"/>
                  <a:gd name="T2" fmla="*/ 0 w 24"/>
                  <a:gd name="T3" fmla="*/ 3 h 3"/>
                  <a:gd name="T4" fmla="*/ 0 w 24"/>
                  <a:gd name="T5" fmla="*/ 2 h 3"/>
                  <a:gd name="T6" fmla="*/ 14 w 24"/>
                  <a:gd name="T7" fmla="*/ 0 h 3"/>
                  <a:gd name="T8" fmla="*/ 19 w 24"/>
                  <a:gd name="T9" fmla="*/ 1 h 3"/>
                  <a:gd name="T10" fmla="*/ 24 w 24"/>
                  <a:gd name="T11" fmla="*/ 1 h 3"/>
                  <a:gd name="T12" fmla="*/ 20 w 24"/>
                  <a:gd name="T13" fmla="*/ 1 h 3"/>
                  <a:gd name="T14" fmla="*/ 19 w 24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">
                    <a:moveTo>
                      <a:pt x="19" y="1"/>
                    </a:moveTo>
                    <a:cubicBezTo>
                      <a:pt x="13" y="0"/>
                      <a:pt x="6" y="1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6" y="0"/>
                      <a:pt x="18" y="1"/>
                      <a:pt x="19" y="1"/>
                    </a:cubicBezTo>
                    <a:cubicBezTo>
                      <a:pt x="21" y="1"/>
                      <a:pt x="22" y="1"/>
                      <a:pt x="24" y="1"/>
                    </a:cubicBezTo>
                    <a:cubicBezTo>
                      <a:pt x="22" y="1"/>
                      <a:pt x="21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0" name="Freeform 537">
                <a:extLst>
                  <a:ext uri="{FF2B5EF4-FFF2-40B4-BE49-F238E27FC236}">
                    <a16:creationId xmlns:a16="http://schemas.microsoft.com/office/drawing/2014/main" id="{6E45654B-8E04-4856-BD87-9DCA00428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528"/>
                <a:ext cx="47" cy="53"/>
              </a:xfrm>
              <a:custGeom>
                <a:avLst/>
                <a:gdLst>
                  <a:gd name="T0" fmla="*/ 33 w 34"/>
                  <a:gd name="T1" fmla="*/ 39 h 39"/>
                  <a:gd name="T2" fmla="*/ 32 w 34"/>
                  <a:gd name="T3" fmla="*/ 36 h 39"/>
                  <a:gd name="T4" fmla="*/ 22 w 34"/>
                  <a:gd name="T5" fmla="*/ 15 h 39"/>
                  <a:gd name="T6" fmla="*/ 2 w 34"/>
                  <a:gd name="T7" fmla="*/ 1 h 39"/>
                  <a:gd name="T8" fmla="*/ 0 w 34"/>
                  <a:gd name="T9" fmla="*/ 0 h 39"/>
                  <a:gd name="T10" fmla="*/ 0 w 34"/>
                  <a:gd name="T11" fmla="*/ 0 h 39"/>
                  <a:gd name="T12" fmla="*/ 33 w 34"/>
                  <a:gd name="T13" fmla="*/ 39 h 39"/>
                  <a:gd name="T14" fmla="*/ 33 w 34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9">
                    <a:moveTo>
                      <a:pt x="33" y="39"/>
                    </a:moveTo>
                    <a:cubicBezTo>
                      <a:pt x="32" y="38"/>
                      <a:pt x="32" y="37"/>
                      <a:pt x="32" y="36"/>
                    </a:cubicBezTo>
                    <a:cubicBezTo>
                      <a:pt x="31" y="31"/>
                      <a:pt x="29" y="22"/>
                      <a:pt x="22" y="15"/>
                    </a:cubicBezTo>
                    <a:cubicBezTo>
                      <a:pt x="16" y="7"/>
                      <a:pt x="8" y="3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2"/>
                      <a:pt x="34" y="2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1" name="Freeform 538">
                <a:extLst>
                  <a:ext uri="{FF2B5EF4-FFF2-40B4-BE49-F238E27FC236}">
                    <a16:creationId xmlns:a16="http://schemas.microsoft.com/office/drawing/2014/main" id="{04E22BC0-010C-4012-A17F-C357C6491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28"/>
                <a:ext cx="43" cy="50"/>
              </a:xfrm>
              <a:custGeom>
                <a:avLst/>
                <a:gdLst>
                  <a:gd name="T0" fmla="*/ 31 w 31"/>
                  <a:gd name="T1" fmla="*/ 36 h 37"/>
                  <a:gd name="T2" fmla="*/ 30 w 31"/>
                  <a:gd name="T3" fmla="*/ 33 h 37"/>
                  <a:gd name="T4" fmla="*/ 25 w 31"/>
                  <a:gd name="T5" fmla="*/ 22 h 37"/>
                  <a:gd name="T6" fmla="*/ 18 w 31"/>
                  <a:gd name="T7" fmla="*/ 12 h 37"/>
                  <a:gd name="T8" fmla="*/ 1 w 31"/>
                  <a:gd name="T9" fmla="*/ 1 h 37"/>
                  <a:gd name="T10" fmla="*/ 0 w 31"/>
                  <a:gd name="T11" fmla="*/ 0 h 37"/>
                  <a:gd name="T12" fmla="*/ 31 w 31"/>
                  <a:gd name="T13" fmla="*/ 37 h 37"/>
                  <a:gd name="T14" fmla="*/ 31 w 31"/>
                  <a:gd name="T1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7">
                    <a:moveTo>
                      <a:pt x="31" y="36"/>
                    </a:moveTo>
                    <a:cubicBezTo>
                      <a:pt x="30" y="35"/>
                      <a:pt x="30" y="34"/>
                      <a:pt x="30" y="33"/>
                    </a:cubicBezTo>
                    <a:cubicBezTo>
                      <a:pt x="29" y="32"/>
                      <a:pt x="28" y="28"/>
                      <a:pt x="25" y="22"/>
                    </a:cubicBezTo>
                    <a:cubicBezTo>
                      <a:pt x="24" y="20"/>
                      <a:pt x="22" y="17"/>
                      <a:pt x="18" y="12"/>
                    </a:cubicBezTo>
                    <a:cubicBezTo>
                      <a:pt x="14" y="8"/>
                      <a:pt x="7" y="4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7" y="3"/>
                      <a:pt x="31" y="20"/>
                      <a:pt x="31" y="37"/>
                    </a:cubicBezTo>
                    <a:cubicBezTo>
                      <a:pt x="31" y="37"/>
                      <a:pt x="31" y="37"/>
                      <a:pt x="3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2" name="Freeform 539">
                <a:extLst>
                  <a:ext uri="{FF2B5EF4-FFF2-40B4-BE49-F238E27FC236}">
                    <a16:creationId xmlns:a16="http://schemas.microsoft.com/office/drawing/2014/main" id="{88C24288-3769-4302-9612-218562AF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595"/>
                <a:ext cx="21" cy="38"/>
              </a:xfrm>
              <a:custGeom>
                <a:avLst/>
                <a:gdLst>
                  <a:gd name="T0" fmla="*/ 0 w 15"/>
                  <a:gd name="T1" fmla="*/ 28 h 28"/>
                  <a:gd name="T2" fmla="*/ 15 w 15"/>
                  <a:gd name="T3" fmla="*/ 0 h 28"/>
                  <a:gd name="T4" fmla="*/ 1 w 15"/>
                  <a:gd name="T5" fmla="*/ 28 h 28"/>
                  <a:gd name="T6" fmla="*/ 0 w 15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9" y="21"/>
                      <a:pt x="13" y="12"/>
                      <a:pt x="15" y="0"/>
                    </a:cubicBezTo>
                    <a:cubicBezTo>
                      <a:pt x="13" y="11"/>
                      <a:pt x="8" y="21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3" name="Freeform 540">
                <a:extLst>
                  <a:ext uri="{FF2B5EF4-FFF2-40B4-BE49-F238E27FC236}">
                    <a16:creationId xmlns:a16="http://schemas.microsoft.com/office/drawing/2014/main" id="{C5798C51-90E1-4DCE-B627-3F703894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529"/>
                <a:ext cx="40" cy="47"/>
              </a:xfrm>
              <a:custGeom>
                <a:avLst/>
                <a:gdLst>
                  <a:gd name="T0" fmla="*/ 28 w 29"/>
                  <a:gd name="T1" fmla="*/ 33 h 34"/>
                  <a:gd name="T2" fmla="*/ 25 w 29"/>
                  <a:gd name="T3" fmla="*/ 24 h 34"/>
                  <a:gd name="T4" fmla="*/ 18 w 29"/>
                  <a:gd name="T5" fmla="*/ 13 h 34"/>
                  <a:gd name="T6" fmla="*/ 2 w 29"/>
                  <a:gd name="T7" fmla="*/ 1 h 34"/>
                  <a:gd name="T8" fmla="*/ 0 w 29"/>
                  <a:gd name="T9" fmla="*/ 0 h 34"/>
                  <a:gd name="T10" fmla="*/ 29 w 29"/>
                  <a:gd name="T11" fmla="*/ 34 h 34"/>
                  <a:gd name="T12" fmla="*/ 28 w 29"/>
                  <a:gd name="T1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28" y="33"/>
                    </a:moveTo>
                    <a:cubicBezTo>
                      <a:pt x="27" y="30"/>
                      <a:pt x="26" y="27"/>
                      <a:pt x="25" y="24"/>
                    </a:cubicBezTo>
                    <a:cubicBezTo>
                      <a:pt x="23" y="21"/>
                      <a:pt x="22" y="18"/>
                      <a:pt x="18" y="13"/>
                    </a:cubicBezTo>
                    <a:cubicBezTo>
                      <a:pt x="12" y="7"/>
                      <a:pt x="5" y="3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7" y="4"/>
                      <a:pt x="29" y="21"/>
                      <a:pt x="29" y="34"/>
                    </a:cubicBezTo>
                    <a:cubicBezTo>
                      <a:pt x="29" y="34"/>
                      <a:pt x="28" y="33"/>
                      <a:pt x="28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4" name="Freeform 541">
                <a:extLst>
                  <a:ext uri="{FF2B5EF4-FFF2-40B4-BE49-F238E27FC236}">
                    <a16:creationId xmlns:a16="http://schemas.microsoft.com/office/drawing/2014/main" id="{B448EBB0-BE82-4366-9219-B7AEAC676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529"/>
                <a:ext cx="35" cy="44"/>
              </a:xfrm>
              <a:custGeom>
                <a:avLst/>
                <a:gdLst>
                  <a:gd name="T0" fmla="*/ 26 w 26"/>
                  <a:gd name="T1" fmla="*/ 31 h 32"/>
                  <a:gd name="T2" fmla="*/ 21 w 26"/>
                  <a:gd name="T3" fmla="*/ 21 h 32"/>
                  <a:gd name="T4" fmla="*/ 16 w 26"/>
                  <a:gd name="T5" fmla="*/ 13 h 32"/>
                  <a:gd name="T6" fmla="*/ 4 w 26"/>
                  <a:gd name="T7" fmla="*/ 3 h 32"/>
                  <a:gd name="T8" fmla="*/ 0 w 26"/>
                  <a:gd name="T9" fmla="*/ 0 h 32"/>
                  <a:gd name="T10" fmla="*/ 26 w 26"/>
                  <a:gd name="T11" fmla="*/ 32 h 32"/>
                  <a:gd name="T12" fmla="*/ 26 w 26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2">
                    <a:moveTo>
                      <a:pt x="26" y="31"/>
                    </a:moveTo>
                    <a:cubicBezTo>
                      <a:pt x="24" y="28"/>
                      <a:pt x="23" y="24"/>
                      <a:pt x="21" y="21"/>
                    </a:cubicBezTo>
                    <a:cubicBezTo>
                      <a:pt x="21" y="20"/>
                      <a:pt x="19" y="17"/>
                      <a:pt x="16" y="13"/>
                    </a:cubicBezTo>
                    <a:cubicBezTo>
                      <a:pt x="11" y="7"/>
                      <a:pt x="5" y="4"/>
                      <a:pt x="4" y="3"/>
                    </a:cubicBezTo>
                    <a:cubicBezTo>
                      <a:pt x="1" y="2"/>
                      <a:pt x="1" y="2"/>
                      <a:pt x="0" y="0"/>
                    </a:cubicBezTo>
                    <a:cubicBezTo>
                      <a:pt x="13" y="4"/>
                      <a:pt x="25" y="18"/>
                      <a:pt x="26" y="32"/>
                    </a:cubicBezTo>
                    <a:cubicBezTo>
                      <a:pt x="26" y="32"/>
                      <a:pt x="26" y="32"/>
                      <a:pt x="26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5" name="Freeform 542">
                <a:extLst>
                  <a:ext uri="{FF2B5EF4-FFF2-40B4-BE49-F238E27FC236}">
                    <a16:creationId xmlns:a16="http://schemas.microsoft.com/office/drawing/2014/main" id="{44ED57E4-A37D-41A1-8595-56ADF75B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530"/>
                <a:ext cx="33" cy="40"/>
              </a:xfrm>
              <a:custGeom>
                <a:avLst/>
                <a:gdLst>
                  <a:gd name="T0" fmla="*/ 23 w 24"/>
                  <a:gd name="T1" fmla="*/ 27 h 29"/>
                  <a:gd name="T2" fmla="*/ 0 w 24"/>
                  <a:gd name="T3" fmla="*/ 0 h 29"/>
                  <a:gd name="T4" fmla="*/ 24 w 24"/>
                  <a:gd name="T5" fmla="*/ 29 h 29"/>
                  <a:gd name="T6" fmla="*/ 23 w 24"/>
                  <a:gd name="T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9">
                    <a:moveTo>
                      <a:pt x="23" y="27"/>
                    </a:moveTo>
                    <a:cubicBezTo>
                      <a:pt x="16" y="12"/>
                      <a:pt x="12" y="9"/>
                      <a:pt x="0" y="0"/>
                    </a:cubicBezTo>
                    <a:cubicBezTo>
                      <a:pt x="14" y="5"/>
                      <a:pt x="23" y="18"/>
                      <a:pt x="24" y="29"/>
                    </a:cubicBezTo>
                    <a:cubicBezTo>
                      <a:pt x="24" y="28"/>
                      <a:pt x="23" y="27"/>
                      <a:pt x="2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6" name="Freeform 543">
                <a:extLst>
                  <a:ext uri="{FF2B5EF4-FFF2-40B4-BE49-F238E27FC236}">
                    <a16:creationId xmlns:a16="http://schemas.microsoft.com/office/drawing/2014/main" id="{AEDD6619-C2CA-4BED-9A06-76F1CAD11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06"/>
                <a:ext cx="16" cy="27"/>
              </a:xfrm>
              <a:custGeom>
                <a:avLst/>
                <a:gdLst>
                  <a:gd name="T0" fmla="*/ 0 w 12"/>
                  <a:gd name="T1" fmla="*/ 20 h 20"/>
                  <a:gd name="T2" fmla="*/ 12 w 12"/>
                  <a:gd name="T3" fmla="*/ 0 h 20"/>
                  <a:gd name="T4" fmla="*/ 0 w 12"/>
                  <a:gd name="T5" fmla="*/ 20 h 20"/>
                  <a:gd name="T6" fmla="*/ 0 w 1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2" y="18"/>
                      <a:pt x="9" y="11"/>
                      <a:pt x="12" y="0"/>
                    </a:cubicBezTo>
                    <a:cubicBezTo>
                      <a:pt x="10" y="8"/>
                      <a:pt x="6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7" name="Freeform 544">
                <a:extLst>
                  <a:ext uri="{FF2B5EF4-FFF2-40B4-BE49-F238E27FC236}">
                    <a16:creationId xmlns:a16="http://schemas.microsoft.com/office/drawing/2014/main" id="{C75EF48D-56D2-46C5-89EE-00F8C760E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7"/>
                <a:ext cx="22" cy="4"/>
              </a:xfrm>
              <a:custGeom>
                <a:avLst/>
                <a:gdLst>
                  <a:gd name="T0" fmla="*/ 16 w 16"/>
                  <a:gd name="T1" fmla="*/ 0 h 3"/>
                  <a:gd name="T2" fmla="*/ 0 w 16"/>
                  <a:gd name="T3" fmla="*/ 3 h 3"/>
                  <a:gd name="T4" fmla="*/ 0 w 16"/>
                  <a:gd name="T5" fmla="*/ 2 h 3"/>
                  <a:gd name="T6" fmla="*/ 14 w 16"/>
                  <a:gd name="T7" fmla="*/ 0 h 3"/>
                  <a:gd name="T8" fmla="*/ 16 w 16"/>
                  <a:gd name="T9" fmla="*/ 1 h 3"/>
                  <a:gd name="T10" fmla="*/ 16 w 1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0" y="0"/>
                      <a:pt x="5" y="1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15" y="0"/>
                      <a:pt x="15" y="0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8" name="Freeform 545">
                <a:extLst>
                  <a:ext uri="{FF2B5EF4-FFF2-40B4-BE49-F238E27FC236}">
                    <a16:creationId xmlns:a16="http://schemas.microsoft.com/office/drawing/2014/main" id="{4BF04415-1CB8-4FD3-91DE-5A1D30F3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32"/>
                <a:ext cx="30" cy="35"/>
              </a:xfrm>
              <a:custGeom>
                <a:avLst/>
                <a:gdLst>
                  <a:gd name="T0" fmla="*/ 22 w 22"/>
                  <a:gd name="T1" fmla="*/ 25 h 26"/>
                  <a:gd name="T2" fmla="*/ 0 w 22"/>
                  <a:gd name="T3" fmla="*/ 0 h 26"/>
                  <a:gd name="T4" fmla="*/ 22 w 22"/>
                  <a:gd name="T5" fmla="*/ 26 h 26"/>
                  <a:gd name="T6" fmla="*/ 22 w 22"/>
                  <a:gd name="T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22" y="25"/>
                    </a:moveTo>
                    <a:cubicBezTo>
                      <a:pt x="15" y="11"/>
                      <a:pt x="13" y="10"/>
                      <a:pt x="0" y="0"/>
                    </a:cubicBezTo>
                    <a:cubicBezTo>
                      <a:pt x="11" y="4"/>
                      <a:pt x="20" y="15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89" name="Freeform 546">
                <a:extLst>
                  <a:ext uri="{FF2B5EF4-FFF2-40B4-BE49-F238E27FC236}">
                    <a16:creationId xmlns:a16="http://schemas.microsoft.com/office/drawing/2014/main" id="{A5F89CA8-813A-4B45-880F-F147774B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533"/>
                <a:ext cx="26" cy="32"/>
              </a:xfrm>
              <a:custGeom>
                <a:avLst/>
                <a:gdLst>
                  <a:gd name="T0" fmla="*/ 17 w 19"/>
                  <a:gd name="T1" fmla="*/ 20 h 23"/>
                  <a:gd name="T2" fmla="*/ 0 w 19"/>
                  <a:gd name="T3" fmla="*/ 0 h 23"/>
                  <a:gd name="T4" fmla="*/ 19 w 19"/>
                  <a:gd name="T5" fmla="*/ 23 h 23"/>
                  <a:gd name="T6" fmla="*/ 17 w 19"/>
                  <a:gd name="T7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7" y="20"/>
                    </a:moveTo>
                    <a:cubicBezTo>
                      <a:pt x="11" y="10"/>
                      <a:pt x="7" y="6"/>
                      <a:pt x="0" y="0"/>
                    </a:cubicBezTo>
                    <a:cubicBezTo>
                      <a:pt x="9" y="5"/>
                      <a:pt x="16" y="13"/>
                      <a:pt x="19" y="23"/>
                    </a:cubicBezTo>
                    <a:cubicBezTo>
                      <a:pt x="18" y="22"/>
                      <a:pt x="18" y="21"/>
                      <a:pt x="1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0" name="Freeform 547">
                <a:extLst>
                  <a:ext uri="{FF2B5EF4-FFF2-40B4-BE49-F238E27FC236}">
                    <a16:creationId xmlns:a16="http://schemas.microsoft.com/office/drawing/2014/main" id="{207C6E60-D117-430B-81E0-DBAE6119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17"/>
                <a:ext cx="12" cy="16"/>
              </a:xfrm>
              <a:custGeom>
                <a:avLst/>
                <a:gdLst>
                  <a:gd name="T0" fmla="*/ 0 w 9"/>
                  <a:gd name="T1" fmla="*/ 12 h 12"/>
                  <a:gd name="T2" fmla="*/ 9 w 9"/>
                  <a:gd name="T3" fmla="*/ 0 h 12"/>
                  <a:gd name="T4" fmla="*/ 0 w 9"/>
                  <a:gd name="T5" fmla="*/ 12 h 12"/>
                  <a:gd name="T6" fmla="*/ 0 w 9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4" y="8"/>
                      <a:pt x="6" y="5"/>
                      <a:pt x="9" y="0"/>
                    </a:cubicBezTo>
                    <a:cubicBezTo>
                      <a:pt x="7" y="5"/>
                      <a:pt x="4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1" name="Freeform 548">
                <a:extLst>
                  <a:ext uri="{FF2B5EF4-FFF2-40B4-BE49-F238E27FC236}">
                    <a16:creationId xmlns:a16="http://schemas.microsoft.com/office/drawing/2014/main" id="{11D28A7E-005C-4E1D-BA77-5D59222B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536"/>
                <a:ext cx="21" cy="25"/>
              </a:xfrm>
              <a:custGeom>
                <a:avLst/>
                <a:gdLst>
                  <a:gd name="T0" fmla="*/ 15 w 16"/>
                  <a:gd name="T1" fmla="*/ 18 h 18"/>
                  <a:gd name="T2" fmla="*/ 0 w 16"/>
                  <a:gd name="T3" fmla="*/ 0 h 18"/>
                  <a:gd name="T4" fmla="*/ 16 w 16"/>
                  <a:gd name="T5" fmla="*/ 18 h 18"/>
                  <a:gd name="T6" fmla="*/ 15 w 16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5" y="18"/>
                    </a:moveTo>
                    <a:cubicBezTo>
                      <a:pt x="13" y="14"/>
                      <a:pt x="9" y="7"/>
                      <a:pt x="0" y="0"/>
                    </a:cubicBezTo>
                    <a:cubicBezTo>
                      <a:pt x="11" y="6"/>
                      <a:pt x="14" y="15"/>
                      <a:pt x="16" y="18"/>
                    </a:cubicBezTo>
                    <a:cubicBezTo>
                      <a:pt x="16" y="18"/>
                      <a:pt x="15" y="18"/>
                      <a:pt x="15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2" name="Freeform 549">
                <a:extLst>
                  <a:ext uri="{FF2B5EF4-FFF2-40B4-BE49-F238E27FC236}">
                    <a16:creationId xmlns:a16="http://schemas.microsoft.com/office/drawing/2014/main" id="{6C874A53-025A-44E8-9C4B-415C9C25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25"/>
                <a:ext cx="4" cy="1"/>
              </a:xfrm>
              <a:custGeom>
                <a:avLst/>
                <a:gdLst>
                  <a:gd name="T0" fmla="*/ 2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3" name="Freeform 550">
                <a:extLst>
                  <a:ext uri="{FF2B5EF4-FFF2-40B4-BE49-F238E27FC236}">
                    <a16:creationId xmlns:a16="http://schemas.microsoft.com/office/drawing/2014/main" id="{E3947A97-3A38-4779-99B4-4C0B71CD9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518"/>
                <a:ext cx="11" cy="2"/>
              </a:xfrm>
              <a:custGeom>
                <a:avLst/>
                <a:gdLst>
                  <a:gd name="T0" fmla="*/ 8 w 8"/>
                  <a:gd name="T1" fmla="*/ 0 h 1"/>
                  <a:gd name="T2" fmla="*/ 0 w 8"/>
                  <a:gd name="T3" fmla="*/ 1 h 1"/>
                  <a:gd name="T4" fmla="*/ 0 w 8"/>
                  <a:gd name="T5" fmla="*/ 1 h 1"/>
                  <a:gd name="T6" fmla="*/ 8 w 8"/>
                  <a:gd name="T7" fmla="*/ 0 h 1"/>
                  <a:gd name="T8" fmla="*/ 8 w 8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6" y="0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4" name="Freeform 551">
                <a:extLst>
                  <a:ext uri="{FF2B5EF4-FFF2-40B4-BE49-F238E27FC236}">
                    <a16:creationId xmlns:a16="http://schemas.microsoft.com/office/drawing/2014/main" id="{D87CF80E-D78C-4B45-9C05-B381E7CED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539"/>
                <a:ext cx="15" cy="17"/>
              </a:xfrm>
              <a:custGeom>
                <a:avLst/>
                <a:gdLst>
                  <a:gd name="T0" fmla="*/ 11 w 11"/>
                  <a:gd name="T1" fmla="*/ 13 h 13"/>
                  <a:gd name="T2" fmla="*/ 0 w 11"/>
                  <a:gd name="T3" fmla="*/ 0 h 13"/>
                  <a:gd name="T4" fmla="*/ 11 w 11"/>
                  <a:gd name="T5" fmla="*/ 13 h 13"/>
                  <a:gd name="T6" fmla="*/ 11 w 11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7" y="7"/>
                      <a:pt x="4" y="4"/>
                      <a:pt x="0" y="0"/>
                    </a:cubicBezTo>
                    <a:cubicBezTo>
                      <a:pt x="3" y="2"/>
                      <a:pt x="8" y="6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5" name="Freeform 552">
                <a:extLst>
                  <a:ext uri="{FF2B5EF4-FFF2-40B4-BE49-F238E27FC236}">
                    <a16:creationId xmlns:a16="http://schemas.microsoft.com/office/drawing/2014/main" id="{643F6997-49D1-4E13-8952-A2F74FC1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54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6" name="Freeform 553">
                <a:extLst>
                  <a:ext uri="{FF2B5EF4-FFF2-40B4-BE49-F238E27FC236}">
                    <a16:creationId xmlns:a16="http://schemas.microsoft.com/office/drawing/2014/main" id="{ED55649E-811D-4A79-8479-20C987256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0 w 79"/>
                  <a:gd name="T1" fmla="*/ 25 h 37"/>
                  <a:gd name="T2" fmla="*/ 1 w 79"/>
                  <a:gd name="T3" fmla="*/ 13 h 37"/>
                  <a:gd name="T4" fmla="*/ 35 w 79"/>
                  <a:gd name="T5" fmla="*/ 0 h 37"/>
                  <a:gd name="T6" fmla="*/ 40 w 79"/>
                  <a:gd name="T7" fmla="*/ 0 h 37"/>
                  <a:gd name="T8" fmla="*/ 79 w 79"/>
                  <a:gd name="T9" fmla="*/ 27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37">
                    <a:moveTo>
                      <a:pt x="0" y="25"/>
                    </a:move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7" y="32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7" name="Freeform 554">
                <a:extLst>
                  <a:ext uri="{FF2B5EF4-FFF2-40B4-BE49-F238E27FC236}">
                    <a16:creationId xmlns:a16="http://schemas.microsoft.com/office/drawing/2014/main" id="{9A4FB02B-8D9C-40A9-B59C-6E827EA16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6 w 79"/>
                  <a:gd name="T1" fmla="*/ 34 h 37"/>
                  <a:gd name="T2" fmla="*/ 61 w 79"/>
                  <a:gd name="T3" fmla="*/ 15 h 37"/>
                  <a:gd name="T4" fmla="*/ 76 w 79"/>
                  <a:gd name="T5" fmla="*/ 35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6 w 79"/>
                  <a:gd name="T23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6" y="34"/>
                    </a:moveTo>
                    <a:cubicBezTo>
                      <a:pt x="72" y="26"/>
                      <a:pt x="69" y="20"/>
                      <a:pt x="61" y="15"/>
                    </a:cubicBezTo>
                    <a:cubicBezTo>
                      <a:pt x="65" y="19"/>
                      <a:pt x="72" y="26"/>
                      <a:pt x="76" y="35"/>
                    </a:cubicBezTo>
                    <a:cubicBezTo>
                      <a:pt x="76" y="35"/>
                      <a:pt x="76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6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8" name="Freeform 555">
                <a:extLst>
                  <a:ext uri="{FF2B5EF4-FFF2-40B4-BE49-F238E27FC236}">
                    <a16:creationId xmlns:a16="http://schemas.microsoft.com/office/drawing/2014/main" id="{C5513719-8D7C-42C0-B7FB-B3B41214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6 w 79"/>
                  <a:gd name="T1" fmla="*/ 34 h 37"/>
                  <a:gd name="T2" fmla="*/ 58 w 79"/>
                  <a:gd name="T3" fmla="*/ 13 h 37"/>
                  <a:gd name="T4" fmla="*/ 76 w 79"/>
                  <a:gd name="T5" fmla="*/ 35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6 w 79"/>
                  <a:gd name="T23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6" y="34"/>
                    </a:moveTo>
                    <a:cubicBezTo>
                      <a:pt x="74" y="29"/>
                      <a:pt x="69" y="18"/>
                      <a:pt x="58" y="13"/>
                    </a:cubicBezTo>
                    <a:cubicBezTo>
                      <a:pt x="71" y="26"/>
                      <a:pt x="72" y="26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6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599" name="Freeform 556">
                <a:extLst>
                  <a:ext uri="{FF2B5EF4-FFF2-40B4-BE49-F238E27FC236}">
                    <a16:creationId xmlns:a16="http://schemas.microsoft.com/office/drawing/2014/main" id="{A58A5280-7D39-439D-98D6-C232E9FD3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4 h 37"/>
                  <a:gd name="T2" fmla="*/ 56 w 79"/>
                  <a:gd name="T3" fmla="*/ 12 h 37"/>
                  <a:gd name="T4" fmla="*/ 68 w 79"/>
                  <a:gd name="T5" fmla="*/ 23 h 37"/>
                  <a:gd name="T6" fmla="*/ 76 w 79"/>
                  <a:gd name="T7" fmla="*/ 35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4"/>
                    </a:moveTo>
                    <a:cubicBezTo>
                      <a:pt x="74" y="28"/>
                      <a:pt x="68" y="17"/>
                      <a:pt x="56" y="12"/>
                    </a:cubicBezTo>
                    <a:cubicBezTo>
                      <a:pt x="60" y="16"/>
                      <a:pt x="64" y="19"/>
                      <a:pt x="68" y="23"/>
                    </a:cubicBezTo>
                    <a:cubicBezTo>
                      <a:pt x="69" y="24"/>
                      <a:pt x="73" y="28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0" name="Freeform 557">
                <a:extLst>
                  <a:ext uri="{FF2B5EF4-FFF2-40B4-BE49-F238E27FC236}">
                    <a16:creationId xmlns:a16="http://schemas.microsoft.com/office/drawing/2014/main" id="{9270FAB3-619A-4324-9511-153E571B9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4 h 37"/>
                  <a:gd name="T2" fmla="*/ 54 w 79"/>
                  <a:gd name="T3" fmla="*/ 11 h 37"/>
                  <a:gd name="T4" fmla="*/ 55 w 79"/>
                  <a:gd name="T5" fmla="*/ 12 h 37"/>
                  <a:gd name="T6" fmla="*/ 76 w 79"/>
                  <a:gd name="T7" fmla="*/ 35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4"/>
                    </a:moveTo>
                    <a:cubicBezTo>
                      <a:pt x="74" y="28"/>
                      <a:pt x="68" y="16"/>
                      <a:pt x="54" y="11"/>
                    </a:cubicBezTo>
                    <a:cubicBezTo>
                      <a:pt x="54" y="11"/>
                      <a:pt x="55" y="11"/>
                      <a:pt x="55" y="12"/>
                    </a:cubicBezTo>
                    <a:cubicBezTo>
                      <a:pt x="64" y="17"/>
                      <a:pt x="71" y="25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1" name="Freeform 558">
                <a:extLst>
                  <a:ext uri="{FF2B5EF4-FFF2-40B4-BE49-F238E27FC236}">
                    <a16:creationId xmlns:a16="http://schemas.microsoft.com/office/drawing/2014/main" id="{DD50E6C5-D062-4FB0-9D07-49439C9F8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52 w 79"/>
                  <a:gd name="T3" fmla="*/ 10 h 37"/>
                  <a:gd name="T4" fmla="*/ 52 w 79"/>
                  <a:gd name="T5" fmla="*/ 10 h 37"/>
                  <a:gd name="T6" fmla="*/ 53 w 79"/>
                  <a:gd name="T7" fmla="*/ 10 h 37"/>
                  <a:gd name="T8" fmla="*/ 76 w 79"/>
                  <a:gd name="T9" fmla="*/ 35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74" y="29"/>
                      <a:pt x="67" y="14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3" y="10"/>
                      <a:pt x="53" y="10"/>
                    </a:cubicBezTo>
                    <a:cubicBezTo>
                      <a:pt x="59" y="14"/>
                      <a:pt x="69" y="21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2" name="Freeform 559">
                <a:extLst>
                  <a:ext uri="{FF2B5EF4-FFF2-40B4-BE49-F238E27FC236}">
                    <a16:creationId xmlns:a16="http://schemas.microsoft.com/office/drawing/2014/main" id="{7F448452-2F1C-4A69-B9B6-52A112AC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51 w 79"/>
                  <a:gd name="T3" fmla="*/ 9 h 37"/>
                  <a:gd name="T4" fmla="*/ 50 w 79"/>
                  <a:gd name="T5" fmla="*/ 9 h 37"/>
                  <a:gd name="T6" fmla="*/ 53 w 79"/>
                  <a:gd name="T7" fmla="*/ 11 h 37"/>
                  <a:gd name="T8" fmla="*/ 76 w 79"/>
                  <a:gd name="T9" fmla="*/ 35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6" y="11"/>
                      <a:pt x="51" y="9"/>
                      <a:pt x="51" y="9"/>
                    </a:cubicBezTo>
                    <a:cubicBezTo>
                      <a:pt x="51" y="9"/>
                      <a:pt x="50" y="9"/>
                      <a:pt x="50" y="9"/>
                    </a:cubicBezTo>
                    <a:cubicBezTo>
                      <a:pt x="50" y="10"/>
                      <a:pt x="52" y="10"/>
                      <a:pt x="53" y="11"/>
                    </a:cubicBezTo>
                    <a:cubicBezTo>
                      <a:pt x="62" y="16"/>
                      <a:pt x="70" y="24"/>
                      <a:pt x="76" y="35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3" name="Freeform 560">
                <a:extLst>
                  <a:ext uri="{FF2B5EF4-FFF2-40B4-BE49-F238E27FC236}">
                    <a16:creationId xmlns:a16="http://schemas.microsoft.com/office/drawing/2014/main" id="{9D4FC354-D166-40CD-90CC-D985AE33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9 w 79"/>
                  <a:gd name="T3" fmla="*/ 9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5" y="9"/>
                      <a:pt x="49" y="9"/>
                      <a:pt x="49" y="9"/>
                    </a:cubicBezTo>
                    <a:cubicBezTo>
                      <a:pt x="57" y="13"/>
                      <a:pt x="67" y="19"/>
                      <a:pt x="76" y="36"/>
                    </a:cubicBezTo>
                    <a:cubicBezTo>
                      <a:pt x="76" y="36"/>
                      <a:pt x="75" y="36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4" name="Freeform 561">
                <a:extLst>
                  <a:ext uri="{FF2B5EF4-FFF2-40B4-BE49-F238E27FC236}">
                    <a16:creationId xmlns:a16="http://schemas.microsoft.com/office/drawing/2014/main" id="{2AA1E8C2-4AF2-4625-8684-7248AF5C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7 w 79"/>
                  <a:gd name="T3" fmla="*/ 8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8"/>
                      <a:pt x="47" y="8"/>
                      <a:pt x="47" y="8"/>
                    </a:cubicBezTo>
                    <a:cubicBezTo>
                      <a:pt x="56" y="12"/>
                      <a:pt x="67" y="18"/>
                      <a:pt x="76" y="36"/>
                    </a:cubicBezTo>
                    <a:cubicBezTo>
                      <a:pt x="76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5" name="Freeform 562">
                <a:extLst>
                  <a:ext uri="{FF2B5EF4-FFF2-40B4-BE49-F238E27FC236}">
                    <a16:creationId xmlns:a16="http://schemas.microsoft.com/office/drawing/2014/main" id="{55062C2D-FFBA-486D-A744-67FAFA70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5 w 79"/>
                  <a:gd name="T3" fmla="*/ 8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7"/>
                      <a:pt x="45" y="8"/>
                      <a:pt x="45" y="8"/>
                    </a:cubicBezTo>
                    <a:cubicBezTo>
                      <a:pt x="56" y="13"/>
                      <a:pt x="66" y="17"/>
                      <a:pt x="76" y="36"/>
                    </a:cubicBezTo>
                    <a:cubicBezTo>
                      <a:pt x="76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6" name="Freeform 563">
                <a:extLst>
                  <a:ext uri="{FF2B5EF4-FFF2-40B4-BE49-F238E27FC236}">
                    <a16:creationId xmlns:a16="http://schemas.microsoft.com/office/drawing/2014/main" id="{22BFB79C-C497-44E7-BD77-3714479B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3 w 79"/>
                  <a:gd name="T3" fmla="*/ 7 h 37"/>
                  <a:gd name="T4" fmla="*/ 76 w 79"/>
                  <a:gd name="T5" fmla="*/ 36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7 w 79"/>
                  <a:gd name="T23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5" y="6"/>
                      <a:pt x="43" y="7"/>
                      <a:pt x="43" y="7"/>
                    </a:cubicBezTo>
                    <a:cubicBezTo>
                      <a:pt x="59" y="15"/>
                      <a:pt x="66" y="18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7" name="Freeform 564">
                <a:extLst>
                  <a:ext uri="{FF2B5EF4-FFF2-40B4-BE49-F238E27FC236}">
                    <a16:creationId xmlns:a16="http://schemas.microsoft.com/office/drawing/2014/main" id="{A6628219-545A-47A3-A0EC-036CA0326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41 w 79"/>
                  <a:gd name="T3" fmla="*/ 7 h 37"/>
                  <a:gd name="T4" fmla="*/ 60 w 79"/>
                  <a:gd name="T5" fmla="*/ 16 h 37"/>
                  <a:gd name="T6" fmla="*/ 76 w 79"/>
                  <a:gd name="T7" fmla="*/ 36 h 37"/>
                  <a:gd name="T8" fmla="*/ 75 w 79"/>
                  <a:gd name="T9" fmla="*/ 37 h 37"/>
                  <a:gd name="T10" fmla="*/ 39 w 79"/>
                  <a:gd name="T11" fmla="*/ 8 h 37"/>
                  <a:gd name="T12" fmla="*/ 35 w 79"/>
                  <a:gd name="T13" fmla="*/ 8 h 37"/>
                  <a:gd name="T14" fmla="*/ 0 w 79"/>
                  <a:gd name="T15" fmla="*/ 25 h 37"/>
                  <a:gd name="T16" fmla="*/ 1 w 79"/>
                  <a:gd name="T17" fmla="*/ 13 h 37"/>
                  <a:gd name="T18" fmla="*/ 35 w 79"/>
                  <a:gd name="T19" fmla="*/ 0 h 37"/>
                  <a:gd name="T20" fmla="*/ 40 w 79"/>
                  <a:gd name="T21" fmla="*/ 0 h 37"/>
                  <a:gd name="T22" fmla="*/ 79 w 79"/>
                  <a:gd name="T23" fmla="*/ 27 h 37"/>
                  <a:gd name="T24" fmla="*/ 77 w 79"/>
                  <a:gd name="T2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4" y="5"/>
                      <a:pt x="41" y="7"/>
                      <a:pt x="41" y="7"/>
                    </a:cubicBezTo>
                    <a:cubicBezTo>
                      <a:pt x="47" y="10"/>
                      <a:pt x="55" y="12"/>
                      <a:pt x="60" y="16"/>
                    </a:cubicBezTo>
                    <a:cubicBezTo>
                      <a:pt x="63" y="19"/>
                      <a:pt x="69" y="24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8" name="Freeform 565">
                <a:extLst>
                  <a:ext uri="{FF2B5EF4-FFF2-40B4-BE49-F238E27FC236}">
                    <a16:creationId xmlns:a16="http://schemas.microsoft.com/office/drawing/2014/main" id="{AA237C00-18D6-4286-938E-DC474907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3 h 37"/>
                  <a:gd name="T2" fmla="*/ 39 w 79"/>
                  <a:gd name="T3" fmla="*/ 7 h 37"/>
                  <a:gd name="T4" fmla="*/ 41 w 79"/>
                  <a:gd name="T5" fmla="*/ 7 h 37"/>
                  <a:gd name="T6" fmla="*/ 60 w 79"/>
                  <a:gd name="T7" fmla="*/ 16 h 37"/>
                  <a:gd name="T8" fmla="*/ 76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3"/>
                    </a:moveTo>
                    <a:cubicBezTo>
                      <a:pt x="63" y="4"/>
                      <a:pt x="40" y="7"/>
                      <a:pt x="39" y="7"/>
                    </a:cubicBezTo>
                    <a:cubicBezTo>
                      <a:pt x="40" y="7"/>
                      <a:pt x="41" y="7"/>
                      <a:pt x="41" y="7"/>
                    </a:cubicBezTo>
                    <a:cubicBezTo>
                      <a:pt x="47" y="9"/>
                      <a:pt x="54" y="11"/>
                      <a:pt x="60" y="16"/>
                    </a:cubicBezTo>
                    <a:cubicBezTo>
                      <a:pt x="66" y="21"/>
                      <a:pt x="71" y="28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09" name="Freeform 566">
                <a:extLst>
                  <a:ext uri="{FF2B5EF4-FFF2-40B4-BE49-F238E27FC236}">
                    <a16:creationId xmlns:a16="http://schemas.microsoft.com/office/drawing/2014/main" id="{066978E2-D929-4D3D-BC54-DFBC2804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9 w 79"/>
                  <a:gd name="T5" fmla="*/ 7 h 37"/>
                  <a:gd name="T6" fmla="*/ 41 w 79"/>
                  <a:gd name="T7" fmla="*/ 8 h 37"/>
                  <a:gd name="T8" fmla="*/ 76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3" y="4"/>
                      <a:pt x="39" y="6"/>
                      <a:pt x="39" y="6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39" y="8"/>
                      <a:pt x="41" y="7"/>
                      <a:pt x="41" y="8"/>
                    </a:cubicBezTo>
                    <a:cubicBezTo>
                      <a:pt x="48" y="9"/>
                      <a:pt x="64" y="13"/>
                      <a:pt x="76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0" name="Freeform 567">
                <a:extLst>
                  <a:ext uri="{FF2B5EF4-FFF2-40B4-BE49-F238E27FC236}">
                    <a16:creationId xmlns:a16="http://schemas.microsoft.com/office/drawing/2014/main" id="{87FB11D6-2B07-4E25-8E4F-1D8A435C2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9 w 79"/>
                  <a:gd name="T5" fmla="*/ 7 h 37"/>
                  <a:gd name="T6" fmla="*/ 41 w 79"/>
                  <a:gd name="T7" fmla="*/ 8 h 37"/>
                  <a:gd name="T8" fmla="*/ 75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4" y="4"/>
                      <a:pt x="39" y="6"/>
                      <a:pt x="39" y="6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39" y="8"/>
                      <a:pt x="41" y="8"/>
                      <a:pt x="41" y="8"/>
                    </a:cubicBezTo>
                    <a:cubicBezTo>
                      <a:pt x="56" y="11"/>
                      <a:pt x="67" y="20"/>
                      <a:pt x="75" y="36"/>
                    </a:cubicBezTo>
                    <a:cubicBezTo>
                      <a:pt x="75" y="36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1" name="Freeform 568">
                <a:extLst>
                  <a:ext uri="{FF2B5EF4-FFF2-40B4-BE49-F238E27FC236}">
                    <a16:creationId xmlns:a16="http://schemas.microsoft.com/office/drawing/2014/main" id="{76F7F01E-8FF0-49A4-9428-5DD9CF82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1"/>
                <a:ext cx="108" cy="52"/>
              </a:xfrm>
              <a:custGeom>
                <a:avLst/>
                <a:gdLst>
                  <a:gd name="T0" fmla="*/ 77 w 79"/>
                  <a:gd name="T1" fmla="*/ 33 h 38"/>
                  <a:gd name="T2" fmla="*/ 32 w 79"/>
                  <a:gd name="T3" fmla="*/ 8 h 38"/>
                  <a:gd name="T4" fmla="*/ 39 w 79"/>
                  <a:gd name="T5" fmla="*/ 8 h 38"/>
                  <a:gd name="T6" fmla="*/ 39 w 79"/>
                  <a:gd name="T7" fmla="*/ 9 h 38"/>
                  <a:gd name="T8" fmla="*/ 41 w 79"/>
                  <a:gd name="T9" fmla="*/ 9 h 38"/>
                  <a:gd name="T10" fmla="*/ 60 w 79"/>
                  <a:gd name="T11" fmla="*/ 18 h 38"/>
                  <a:gd name="T12" fmla="*/ 75 w 79"/>
                  <a:gd name="T13" fmla="*/ 37 h 38"/>
                  <a:gd name="T14" fmla="*/ 75 w 79"/>
                  <a:gd name="T15" fmla="*/ 38 h 38"/>
                  <a:gd name="T16" fmla="*/ 39 w 79"/>
                  <a:gd name="T17" fmla="*/ 9 h 38"/>
                  <a:gd name="T18" fmla="*/ 35 w 79"/>
                  <a:gd name="T19" fmla="*/ 9 h 38"/>
                  <a:gd name="T20" fmla="*/ 0 w 79"/>
                  <a:gd name="T21" fmla="*/ 26 h 38"/>
                  <a:gd name="T22" fmla="*/ 1 w 79"/>
                  <a:gd name="T23" fmla="*/ 14 h 38"/>
                  <a:gd name="T24" fmla="*/ 35 w 79"/>
                  <a:gd name="T25" fmla="*/ 1 h 38"/>
                  <a:gd name="T26" fmla="*/ 40 w 79"/>
                  <a:gd name="T27" fmla="*/ 1 h 38"/>
                  <a:gd name="T28" fmla="*/ 79 w 79"/>
                  <a:gd name="T29" fmla="*/ 28 h 38"/>
                  <a:gd name="T30" fmla="*/ 77 w 79"/>
                  <a:gd name="T31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8">
                    <a:moveTo>
                      <a:pt x="77" y="33"/>
                    </a:moveTo>
                    <a:cubicBezTo>
                      <a:pt x="61" y="0"/>
                      <a:pt x="33" y="8"/>
                      <a:pt x="32" y="8"/>
                    </a:cubicBezTo>
                    <a:cubicBezTo>
                      <a:pt x="34" y="8"/>
                      <a:pt x="37" y="8"/>
                      <a:pt x="39" y="8"/>
                    </a:cubicBezTo>
                    <a:cubicBezTo>
                      <a:pt x="39" y="8"/>
                      <a:pt x="39" y="9"/>
                      <a:pt x="39" y="9"/>
                    </a:cubicBezTo>
                    <a:cubicBezTo>
                      <a:pt x="40" y="9"/>
                      <a:pt x="41" y="9"/>
                      <a:pt x="41" y="9"/>
                    </a:cubicBezTo>
                    <a:cubicBezTo>
                      <a:pt x="48" y="10"/>
                      <a:pt x="54" y="13"/>
                      <a:pt x="60" y="18"/>
                    </a:cubicBezTo>
                    <a:cubicBezTo>
                      <a:pt x="63" y="20"/>
                      <a:pt x="70" y="26"/>
                      <a:pt x="75" y="37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66" y="20"/>
                      <a:pt x="54" y="11"/>
                      <a:pt x="39" y="9"/>
                    </a:cubicBezTo>
                    <a:cubicBezTo>
                      <a:pt x="38" y="10"/>
                      <a:pt x="36" y="9"/>
                      <a:pt x="35" y="9"/>
                    </a:cubicBezTo>
                    <a:cubicBezTo>
                      <a:pt x="24" y="9"/>
                      <a:pt x="14" y="13"/>
                      <a:pt x="0" y="26"/>
                    </a:cubicBezTo>
                    <a:cubicBezTo>
                      <a:pt x="1" y="19"/>
                      <a:pt x="1" y="14"/>
                      <a:pt x="1" y="14"/>
                    </a:cubicBezTo>
                    <a:cubicBezTo>
                      <a:pt x="10" y="6"/>
                      <a:pt x="22" y="1"/>
                      <a:pt x="35" y="1"/>
                    </a:cubicBezTo>
                    <a:cubicBezTo>
                      <a:pt x="36" y="1"/>
                      <a:pt x="38" y="1"/>
                      <a:pt x="40" y="1"/>
                    </a:cubicBezTo>
                    <a:cubicBezTo>
                      <a:pt x="57" y="3"/>
                      <a:pt x="72" y="14"/>
                      <a:pt x="79" y="28"/>
                    </a:cubicBezTo>
                    <a:cubicBezTo>
                      <a:pt x="79" y="28"/>
                      <a:pt x="78" y="30"/>
                      <a:pt x="7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2" name="Freeform 569">
                <a:extLst>
                  <a:ext uri="{FF2B5EF4-FFF2-40B4-BE49-F238E27FC236}">
                    <a16:creationId xmlns:a16="http://schemas.microsoft.com/office/drawing/2014/main" id="{0B685F5C-E624-4628-82FF-2E94A384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0 w 79"/>
                  <a:gd name="T5" fmla="*/ 7 h 37"/>
                  <a:gd name="T6" fmla="*/ 56 w 79"/>
                  <a:gd name="T7" fmla="*/ 14 h 37"/>
                  <a:gd name="T8" fmla="*/ 75 w 79"/>
                  <a:gd name="T9" fmla="*/ 36 h 37"/>
                  <a:gd name="T10" fmla="*/ 75 w 79"/>
                  <a:gd name="T11" fmla="*/ 37 h 37"/>
                  <a:gd name="T12" fmla="*/ 39 w 79"/>
                  <a:gd name="T13" fmla="*/ 8 h 37"/>
                  <a:gd name="T14" fmla="*/ 35 w 79"/>
                  <a:gd name="T15" fmla="*/ 8 h 37"/>
                  <a:gd name="T16" fmla="*/ 0 w 79"/>
                  <a:gd name="T17" fmla="*/ 25 h 37"/>
                  <a:gd name="T18" fmla="*/ 1 w 79"/>
                  <a:gd name="T19" fmla="*/ 13 h 37"/>
                  <a:gd name="T20" fmla="*/ 35 w 79"/>
                  <a:gd name="T21" fmla="*/ 0 h 37"/>
                  <a:gd name="T22" fmla="*/ 40 w 79"/>
                  <a:gd name="T23" fmla="*/ 0 h 37"/>
                  <a:gd name="T24" fmla="*/ 79 w 79"/>
                  <a:gd name="T25" fmla="*/ 27 h 37"/>
                  <a:gd name="T26" fmla="*/ 77 w 79"/>
                  <a:gd name="T2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4" y="5"/>
                      <a:pt x="41" y="6"/>
                      <a:pt x="39" y="6"/>
                    </a:cubicBezTo>
                    <a:cubicBezTo>
                      <a:pt x="31" y="7"/>
                      <a:pt x="31" y="7"/>
                      <a:pt x="30" y="7"/>
                    </a:cubicBezTo>
                    <a:cubicBezTo>
                      <a:pt x="50" y="10"/>
                      <a:pt x="50" y="10"/>
                      <a:pt x="56" y="14"/>
                    </a:cubicBezTo>
                    <a:cubicBezTo>
                      <a:pt x="64" y="19"/>
                      <a:pt x="70" y="26"/>
                      <a:pt x="75" y="36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8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3" name="Freeform 570">
                <a:extLst>
                  <a:ext uri="{FF2B5EF4-FFF2-40B4-BE49-F238E27FC236}">
                    <a16:creationId xmlns:a16="http://schemas.microsoft.com/office/drawing/2014/main" id="{22FBFEB2-5BEF-4624-8A02-9B3A9AAF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7 w 79"/>
                  <a:gd name="T1" fmla="*/ 32 h 37"/>
                  <a:gd name="T2" fmla="*/ 39 w 79"/>
                  <a:gd name="T3" fmla="*/ 6 h 37"/>
                  <a:gd name="T4" fmla="*/ 35 w 79"/>
                  <a:gd name="T5" fmla="*/ 5 h 37"/>
                  <a:gd name="T6" fmla="*/ 28 w 79"/>
                  <a:gd name="T7" fmla="*/ 7 h 37"/>
                  <a:gd name="T8" fmla="*/ 38 w 79"/>
                  <a:gd name="T9" fmla="*/ 8 h 37"/>
                  <a:gd name="T10" fmla="*/ 56 w 79"/>
                  <a:gd name="T11" fmla="*/ 14 h 37"/>
                  <a:gd name="T12" fmla="*/ 75 w 79"/>
                  <a:gd name="T13" fmla="*/ 37 h 37"/>
                  <a:gd name="T14" fmla="*/ 75 w 79"/>
                  <a:gd name="T15" fmla="*/ 37 h 37"/>
                  <a:gd name="T16" fmla="*/ 39 w 79"/>
                  <a:gd name="T17" fmla="*/ 8 h 37"/>
                  <a:gd name="T18" fmla="*/ 35 w 79"/>
                  <a:gd name="T19" fmla="*/ 8 h 37"/>
                  <a:gd name="T20" fmla="*/ 0 w 79"/>
                  <a:gd name="T21" fmla="*/ 25 h 37"/>
                  <a:gd name="T22" fmla="*/ 1 w 79"/>
                  <a:gd name="T23" fmla="*/ 13 h 37"/>
                  <a:gd name="T24" fmla="*/ 35 w 79"/>
                  <a:gd name="T25" fmla="*/ 0 h 37"/>
                  <a:gd name="T26" fmla="*/ 40 w 79"/>
                  <a:gd name="T27" fmla="*/ 0 h 37"/>
                  <a:gd name="T28" fmla="*/ 79 w 79"/>
                  <a:gd name="T29" fmla="*/ 27 h 37"/>
                  <a:gd name="T30" fmla="*/ 77 w 79"/>
                  <a:gd name="T31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7">
                    <a:moveTo>
                      <a:pt x="77" y="32"/>
                    </a:moveTo>
                    <a:cubicBezTo>
                      <a:pt x="66" y="7"/>
                      <a:pt x="44" y="5"/>
                      <a:pt x="39" y="6"/>
                    </a:cubicBezTo>
                    <a:cubicBezTo>
                      <a:pt x="38" y="6"/>
                      <a:pt x="37" y="5"/>
                      <a:pt x="35" y="5"/>
                    </a:cubicBezTo>
                    <a:cubicBezTo>
                      <a:pt x="30" y="6"/>
                      <a:pt x="29" y="7"/>
                      <a:pt x="28" y="7"/>
                    </a:cubicBezTo>
                    <a:cubicBezTo>
                      <a:pt x="30" y="8"/>
                      <a:pt x="38" y="8"/>
                      <a:pt x="38" y="8"/>
                    </a:cubicBezTo>
                    <a:cubicBezTo>
                      <a:pt x="38" y="8"/>
                      <a:pt x="46" y="8"/>
                      <a:pt x="56" y="14"/>
                    </a:cubicBezTo>
                    <a:cubicBezTo>
                      <a:pt x="61" y="17"/>
                      <a:pt x="69" y="24"/>
                      <a:pt x="75" y="37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4" name="Freeform 571">
                <a:extLst>
                  <a:ext uri="{FF2B5EF4-FFF2-40B4-BE49-F238E27FC236}">
                    <a16:creationId xmlns:a16="http://schemas.microsoft.com/office/drawing/2014/main" id="{F537D2F5-886B-42BA-8BA4-9CA7A0E4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77"/>
                <a:ext cx="108" cy="56"/>
              </a:xfrm>
              <a:custGeom>
                <a:avLst/>
                <a:gdLst>
                  <a:gd name="T0" fmla="*/ 77 w 79"/>
                  <a:gd name="T1" fmla="*/ 36 h 41"/>
                  <a:gd name="T2" fmla="*/ 25 w 79"/>
                  <a:gd name="T3" fmla="*/ 12 h 41"/>
                  <a:gd name="T4" fmla="*/ 26 w 79"/>
                  <a:gd name="T5" fmla="*/ 12 h 41"/>
                  <a:gd name="T6" fmla="*/ 38 w 79"/>
                  <a:gd name="T7" fmla="*/ 12 h 41"/>
                  <a:gd name="T8" fmla="*/ 54 w 79"/>
                  <a:gd name="T9" fmla="*/ 17 h 41"/>
                  <a:gd name="T10" fmla="*/ 75 w 79"/>
                  <a:gd name="T11" fmla="*/ 41 h 41"/>
                  <a:gd name="T12" fmla="*/ 39 w 79"/>
                  <a:gd name="T13" fmla="*/ 12 h 41"/>
                  <a:gd name="T14" fmla="*/ 35 w 79"/>
                  <a:gd name="T15" fmla="*/ 12 h 41"/>
                  <a:gd name="T16" fmla="*/ 0 w 79"/>
                  <a:gd name="T17" fmla="*/ 29 h 41"/>
                  <a:gd name="T18" fmla="*/ 1 w 79"/>
                  <a:gd name="T19" fmla="*/ 17 h 41"/>
                  <a:gd name="T20" fmla="*/ 35 w 79"/>
                  <a:gd name="T21" fmla="*/ 4 h 41"/>
                  <a:gd name="T22" fmla="*/ 40 w 79"/>
                  <a:gd name="T23" fmla="*/ 4 h 41"/>
                  <a:gd name="T24" fmla="*/ 79 w 79"/>
                  <a:gd name="T25" fmla="*/ 31 h 41"/>
                  <a:gd name="T26" fmla="*/ 77 w 79"/>
                  <a:gd name="T27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9" h="41">
                    <a:moveTo>
                      <a:pt x="77" y="36"/>
                    </a:moveTo>
                    <a:cubicBezTo>
                      <a:pt x="60" y="0"/>
                      <a:pt x="26" y="11"/>
                      <a:pt x="25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46" y="12"/>
                      <a:pt x="54" y="17"/>
                    </a:cubicBezTo>
                    <a:cubicBezTo>
                      <a:pt x="63" y="22"/>
                      <a:pt x="70" y="29"/>
                      <a:pt x="75" y="41"/>
                    </a:cubicBezTo>
                    <a:cubicBezTo>
                      <a:pt x="66" y="23"/>
                      <a:pt x="54" y="14"/>
                      <a:pt x="39" y="12"/>
                    </a:cubicBezTo>
                    <a:cubicBezTo>
                      <a:pt x="38" y="13"/>
                      <a:pt x="36" y="12"/>
                      <a:pt x="35" y="12"/>
                    </a:cubicBezTo>
                    <a:cubicBezTo>
                      <a:pt x="24" y="12"/>
                      <a:pt x="14" y="16"/>
                      <a:pt x="0" y="29"/>
                    </a:cubicBezTo>
                    <a:cubicBezTo>
                      <a:pt x="1" y="22"/>
                      <a:pt x="1" y="17"/>
                      <a:pt x="1" y="17"/>
                    </a:cubicBezTo>
                    <a:cubicBezTo>
                      <a:pt x="10" y="9"/>
                      <a:pt x="22" y="4"/>
                      <a:pt x="35" y="4"/>
                    </a:cubicBezTo>
                    <a:cubicBezTo>
                      <a:pt x="36" y="4"/>
                      <a:pt x="38" y="4"/>
                      <a:pt x="40" y="4"/>
                    </a:cubicBezTo>
                    <a:cubicBezTo>
                      <a:pt x="57" y="6"/>
                      <a:pt x="72" y="17"/>
                      <a:pt x="79" y="31"/>
                    </a:cubicBezTo>
                    <a:cubicBezTo>
                      <a:pt x="79" y="31"/>
                      <a:pt x="79" y="33"/>
                      <a:pt x="77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5" name="Freeform 572">
                <a:extLst>
                  <a:ext uri="{FF2B5EF4-FFF2-40B4-BE49-F238E27FC236}">
                    <a16:creationId xmlns:a16="http://schemas.microsoft.com/office/drawing/2014/main" id="{DDE550A9-9017-4A29-A1FD-A9B37CA6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50"/>
              </a:xfrm>
              <a:custGeom>
                <a:avLst/>
                <a:gdLst>
                  <a:gd name="T0" fmla="*/ 78 w 79"/>
                  <a:gd name="T1" fmla="*/ 32 h 37"/>
                  <a:gd name="T2" fmla="*/ 39 w 79"/>
                  <a:gd name="T3" fmla="*/ 5 h 37"/>
                  <a:gd name="T4" fmla="*/ 22 w 79"/>
                  <a:gd name="T5" fmla="*/ 9 h 37"/>
                  <a:gd name="T6" fmla="*/ 75 w 79"/>
                  <a:gd name="T7" fmla="*/ 37 h 37"/>
                  <a:gd name="T8" fmla="*/ 39 w 79"/>
                  <a:gd name="T9" fmla="*/ 8 h 37"/>
                  <a:gd name="T10" fmla="*/ 35 w 79"/>
                  <a:gd name="T11" fmla="*/ 8 h 37"/>
                  <a:gd name="T12" fmla="*/ 0 w 79"/>
                  <a:gd name="T13" fmla="*/ 25 h 37"/>
                  <a:gd name="T14" fmla="*/ 1 w 79"/>
                  <a:gd name="T15" fmla="*/ 13 h 37"/>
                  <a:gd name="T16" fmla="*/ 35 w 79"/>
                  <a:gd name="T17" fmla="*/ 0 h 37"/>
                  <a:gd name="T18" fmla="*/ 40 w 79"/>
                  <a:gd name="T19" fmla="*/ 0 h 37"/>
                  <a:gd name="T20" fmla="*/ 79 w 79"/>
                  <a:gd name="T21" fmla="*/ 27 h 37"/>
                  <a:gd name="T22" fmla="*/ 78 w 79"/>
                  <a:gd name="T2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37">
                    <a:moveTo>
                      <a:pt x="78" y="32"/>
                    </a:moveTo>
                    <a:cubicBezTo>
                      <a:pt x="64" y="3"/>
                      <a:pt x="39" y="5"/>
                      <a:pt x="39" y="5"/>
                    </a:cubicBezTo>
                    <a:cubicBezTo>
                      <a:pt x="25" y="7"/>
                      <a:pt x="25" y="7"/>
                      <a:pt x="22" y="9"/>
                    </a:cubicBezTo>
                    <a:cubicBezTo>
                      <a:pt x="36" y="7"/>
                      <a:pt x="59" y="4"/>
                      <a:pt x="75" y="37"/>
                    </a:cubicBezTo>
                    <a:cubicBezTo>
                      <a:pt x="66" y="19"/>
                      <a:pt x="54" y="10"/>
                      <a:pt x="39" y="8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24" y="8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6" name="Freeform 573">
                <a:extLst>
                  <a:ext uri="{FF2B5EF4-FFF2-40B4-BE49-F238E27FC236}">
                    <a16:creationId xmlns:a16="http://schemas.microsoft.com/office/drawing/2014/main" id="{D29591FE-5D0B-420D-92BD-4EC45926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1"/>
                <a:ext cx="108" cy="52"/>
              </a:xfrm>
              <a:custGeom>
                <a:avLst/>
                <a:gdLst>
                  <a:gd name="T0" fmla="*/ 78 w 79"/>
                  <a:gd name="T1" fmla="*/ 32 h 38"/>
                  <a:gd name="T2" fmla="*/ 18 w 79"/>
                  <a:gd name="T3" fmla="*/ 12 h 38"/>
                  <a:gd name="T4" fmla="*/ 21 w 79"/>
                  <a:gd name="T5" fmla="*/ 11 h 38"/>
                  <a:gd name="T6" fmla="*/ 52 w 79"/>
                  <a:gd name="T7" fmla="*/ 13 h 38"/>
                  <a:gd name="T8" fmla="*/ 75 w 79"/>
                  <a:gd name="T9" fmla="*/ 38 h 38"/>
                  <a:gd name="T10" fmla="*/ 39 w 79"/>
                  <a:gd name="T11" fmla="*/ 9 h 38"/>
                  <a:gd name="T12" fmla="*/ 35 w 79"/>
                  <a:gd name="T13" fmla="*/ 9 h 38"/>
                  <a:gd name="T14" fmla="*/ 0 w 79"/>
                  <a:gd name="T15" fmla="*/ 26 h 38"/>
                  <a:gd name="T16" fmla="*/ 1 w 79"/>
                  <a:gd name="T17" fmla="*/ 14 h 38"/>
                  <a:gd name="T18" fmla="*/ 35 w 79"/>
                  <a:gd name="T19" fmla="*/ 1 h 38"/>
                  <a:gd name="T20" fmla="*/ 40 w 79"/>
                  <a:gd name="T21" fmla="*/ 1 h 38"/>
                  <a:gd name="T22" fmla="*/ 79 w 79"/>
                  <a:gd name="T23" fmla="*/ 28 h 38"/>
                  <a:gd name="T24" fmla="*/ 78 w 79"/>
                  <a:gd name="T25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38">
                    <a:moveTo>
                      <a:pt x="78" y="32"/>
                    </a:moveTo>
                    <a:cubicBezTo>
                      <a:pt x="65" y="5"/>
                      <a:pt x="37" y="0"/>
                      <a:pt x="18" y="12"/>
                    </a:cubicBezTo>
                    <a:cubicBezTo>
                      <a:pt x="19" y="12"/>
                      <a:pt x="20" y="12"/>
                      <a:pt x="21" y="11"/>
                    </a:cubicBezTo>
                    <a:cubicBezTo>
                      <a:pt x="26" y="10"/>
                      <a:pt x="38" y="7"/>
                      <a:pt x="52" y="13"/>
                    </a:cubicBezTo>
                    <a:cubicBezTo>
                      <a:pt x="58" y="16"/>
                      <a:pt x="67" y="22"/>
                      <a:pt x="75" y="38"/>
                    </a:cubicBezTo>
                    <a:cubicBezTo>
                      <a:pt x="66" y="20"/>
                      <a:pt x="54" y="11"/>
                      <a:pt x="39" y="9"/>
                    </a:cubicBezTo>
                    <a:cubicBezTo>
                      <a:pt x="38" y="10"/>
                      <a:pt x="36" y="9"/>
                      <a:pt x="35" y="9"/>
                    </a:cubicBezTo>
                    <a:cubicBezTo>
                      <a:pt x="24" y="9"/>
                      <a:pt x="14" y="13"/>
                      <a:pt x="0" y="26"/>
                    </a:cubicBezTo>
                    <a:cubicBezTo>
                      <a:pt x="1" y="19"/>
                      <a:pt x="1" y="14"/>
                      <a:pt x="1" y="14"/>
                    </a:cubicBezTo>
                    <a:cubicBezTo>
                      <a:pt x="10" y="6"/>
                      <a:pt x="22" y="1"/>
                      <a:pt x="35" y="1"/>
                    </a:cubicBezTo>
                    <a:cubicBezTo>
                      <a:pt x="36" y="1"/>
                      <a:pt x="38" y="1"/>
                      <a:pt x="40" y="1"/>
                    </a:cubicBezTo>
                    <a:cubicBezTo>
                      <a:pt x="57" y="3"/>
                      <a:pt x="72" y="14"/>
                      <a:pt x="79" y="28"/>
                    </a:cubicBezTo>
                    <a:cubicBezTo>
                      <a:pt x="79" y="28"/>
                      <a:pt x="79" y="30"/>
                      <a:pt x="78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7" name="Freeform 574">
                <a:extLst>
                  <a:ext uri="{FF2B5EF4-FFF2-40B4-BE49-F238E27FC236}">
                    <a16:creationId xmlns:a16="http://schemas.microsoft.com/office/drawing/2014/main" id="{138ECECE-DAB4-486A-BBC0-083D3CCB3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42"/>
              </a:xfrm>
              <a:custGeom>
                <a:avLst/>
                <a:gdLst>
                  <a:gd name="T0" fmla="*/ 78 w 79"/>
                  <a:gd name="T1" fmla="*/ 31 h 31"/>
                  <a:gd name="T2" fmla="*/ 42 w 79"/>
                  <a:gd name="T3" fmla="*/ 5 h 31"/>
                  <a:gd name="T4" fmla="*/ 0 w 79"/>
                  <a:gd name="T5" fmla="*/ 25 h 31"/>
                  <a:gd name="T6" fmla="*/ 1 w 79"/>
                  <a:gd name="T7" fmla="*/ 13 h 31"/>
                  <a:gd name="T8" fmla="*/ 35 w 79"/>
                  <a:gd name="T9" fmla="*/ 0 h 31"/>
                  <a:gd name="T10" fmla="*/ 40 w 79"/>
                  <a:gd name="T11" fmla="*/ 0 h 31"/>
                  <a:gd name="T12" fmla="*/ 79 w 79"/>
                  <a:gd name="T13" fmla="*/ 27 h 31"/>
                  <a:gd name="T14" fmla="*/ 78 w 79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1">
                    <a:moveTo>
                      <a:pt x="78" y="31"/>
                    </a:moveTo>
                    <a:cubicBezTo>
                      <a:pt x="68" y="9"/>
                      <a:pt x="50" y="6"/>
                      <a:pt x="42" y="5"/>
                    </a:cubicBezTo>
                    <a:cubicBezTo>
                      <a:pt x="24" y="3"/>
                      <a:pt x="14" y="12"/>
                      <a:pt x="0" y="25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8" name="Freeform 575">
                <a:extLst>
                  <a:ext uri="{FF2B5EF4-FFF2-40B4-BE49-F238E27FC236}">
                    <a16:creationId xmlns:a16="http://schemas.microsoft.com/office/drawing/2014/main" id="{658EEC7D-377D-46C1-A1EB-2D03C6FD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83"/>
                <a:ext cx="108" cy="42"/>
              </a:xfrm>
              <a:custGeom>
                <a:avLst/>
                <a:gdLst>
                  <a:gd name="T0" fmla="*/ 78 w 79"/>
                  <a:gd name="T1" fmla="*/ 31 h 31"/>
                  <a:gd name="T2" fmla="*/ 42 w 79"/>
                  <a:gd name="T3" fmla="*/ 5 h 31"/>
                  <a:gd name="T4" fmla="*/ 0 w 79"/>
                  <a:gd name="T5" fmla="*/ 24 h 31"/>
                  <a:gd name="T6" fmla="*/ 1 w 79"/>
                  <a:gd name="T7" fmla="*/ 13 h 31"/>
                  <a:gd name="T8" fmla="*/ 35 w 79"/>
                  <a:gd name="T9" fmla="*/ 0 h 31"/>
                  <a:gd name="T10" fmla="*/ 40 w 79"/>
                  <a:gd name="T11" fmla="*/ 0 h 31"/>
                  <a:gd name="T12" fmla="*/ 79 w 79"/>
                  <a:gd name="T13" fmla="*/ 27 h 31"/>
                  <a:gd name="T14" fmla="*/ 78 w 79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1">
                    <a:moveTo>
                      <a:pt x="78" y="31"/>
                    </a:moveTo>
                    <a:cubicBezTo>
                      <a:pt x="68" y="10"/>
                      <a:pt x="51" y="6"/>
                      <a:pt x="42" y="5"/>
                    </a:cubicBezTo>
                    <a:cubicBezTo>
                      <a:pt x="26" y="3"/>
                      <a:pt x="16" y="10"/>
                      <a:pt x="0" y="24"/>
                    </a:cubicBezTo>
                    <a:cubicBezTo>
                      <a:pt x="1" y="18"/>
                      <a:pt x="1" y="13"/>
                      <a:pt x="1" y="13"/>
                    </a:cubicBezTo>
                    <a:cubicBezTo>
                      <a:pt x="10" y="5"/>
                      <a:pt x="22" y="0"/>
                      <a:pt x="35" y="0"/>
                    </a:cubicBezTo>
                    <a:cubicBezTo>
                      <a:pt x="36" y="0"/>
                      <a:pt x="38" y="0"/>
                      <a:pt x="40" y="0"/>
                    </a:cubicBezTo>
                    <a:cubicBezTo>
                      <a:pt x="57" y="2"/>
                      <a:pt x="72" y="13"/>
                      <a:pt x="79" y="27"/>
                    </a:cubicBezTo>
                    <a:cubicBezTo>
                      <a:pt x="79" y="27"/>
                      <a:pt x="79" y="29"/>
                      <a:pt x="78" y="31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19" name="Freeform 576">
                <a:extLst>
                  <a:ext uri="{FF2B5EF4-FFF2-40B4-BE49-F238E27FC236}">
                    <a16:creationId xmlns:a16="http://schemas.microsoft.com/office/drawing/2014/main" id="{2D9593AC-2EA5-4036-BDC5-A690F1A1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0"/>
                <a:ext cx="108" cy="74"/>
              </a:xfrm>
              <a:custGeom>
                <a:avLst/>
                <a:gdLst>
                  <a:gd name="T0" fmla="*/ 78 w 79"/>
                  <a:gd name="T1" fmla="*/ 54 h 54"/>
                  <a:gd name="T2" fmla="*/ 0 w 79"/>
                  <a:gd name="T3" fmla="*/ 47 h 54"/>
                  <a:gd name="T4" fmla="*/ 1 w 79"/>
                  <a:gd name="T5" fmla="*/ 37 h 54"/>
                  <a:gd name="T6" fmla="*/ 35 w 79"/>
                  <a:gd name="T7" fmla="*/ 24 h 54"/>
                  <a:gd name="T8" fmla="*/ 40 w 79"/>
                  <a:gd name="T9" fmla="*/ 24 h 54"/>
                  <a:gd name="T10" fmla="*/ 79 w 79"/>
                  <a:gd name="T11" fmla="*/ 51 h 54"/>
                  <a:gd name="T12" fmla="*/ 78 w 79"/>
                  <a:gd name="T1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54">
                    <a:moveTo>
                      <a:pt x="78" y="54"/>
                    </a:moveTo>
                    <a:cubicBezTo>
                      <a:pt x="78" y="54"/>
                      <a:pt x="51" y="0"/>
                      <a:pt x="0" y="47"/>
                    </a:cubicBezTo>
                    <a:cubicBezTo>
                      <a:pt x="1" y="42"/>
                      <a:pt x="1" y="37"/>
                      <a:pt x="1" y="37"/>
                    </a:cubicBezTo>
                    <a:cubicBezTo>
                      <a:pt x="10" y="29"/>
                      <a:pt x="22" y="24"/>
                      <a:pt x="35" y="24"/>
                    </a:cubicBezTo>
                    <a:cubicBezTo>
                      <a:pt x="36" y="24"/>
                      <a:pt x="38" y="24"/>
                      <a:pt x="40" y="24"/>
                    </a:cubicBezTo>
                    <a:cubicBezTo>
                      <a:pt x="57" y="26"/>
                      <a:pt x="72" y="37"/>
                      <a:pt x="79" y="51"/>
                    </a:cubicBezTo>
                    <a:cubicBezTo>
                      <a:pt x="79" y="51"/>
                      <a:pt x="79" y="53"/>
                      <a:pt x="78" y="5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0" name="Freeform 577">
                <a:extLst>
                  <a:ext uri="{FF2B5EF4-FFF2-40B4-BE49-F238E27FC236}">
                    <a16:creationId xmlns:a16="http://schemas.microsoft.com/office/drawing/2014/main" id="{384E7971-60EB-41C0-B86A-1EEF65FFD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5"/>
              </a:xfrm>
              <a:custGeom>
                <a:avLst/>
                <a:gdLst>
                  <a:gd name="T0" fmla="*/ 78 w 79"/>
                  <a:gd name="T1" fmla="*/ 47 h 47"/>
                  <a:gd name="T2" fmla="*/ 0 w 79"/>
                  <a:gd name="T3" fmla="*/ 40 h 47"/>
                  <a:gd name="T4" fmla="*/ 1 w 79"/>
                  <a:gd name="T5" fmla="*/ 30 h 47"/>
                  <a:gd name="T6" fmla="*/ 35 w 79"/>
                  <a:gd name="T7" fmla="*/ 17 h 47"/>
                  <a:gd name="T8" fmla="*/ 40 w 79"/>
                  <a:gd name="T9" fmla="*/ 17 h 47"/>
                  <a:gd name="T10" fmla="*/ 79 w 79"/>
                  <a:gd name="T11" fmla="*/ 44 h 47"/>
                  <a:gd name="T12" fmla="*/ 78 w 79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7">
                    <a:moveTo>
                      <a:pt x="78" y="47"/>
                    </a:moveTo>
                    <a:cubicBezTo>
                      <a:pt x="71" y="33"/>
                      <a:pt x="42" y="0"/>
                      <a:pt x="0" y="40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1" name="Freeform 578">
                <a:extLst>
                  <a:ext uri="{FF2B5EF4-FFF2-40B4-BE49-F238E27FC236}">
                    <a16:creationId xmlns:a16="http://schemas.microsoft.com/office/drawing/2014/main" id="{8ED00376-5444-4F70-9245-45A1FD0D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5"/>
              </a:xfrm>
              <a:custGeom>
                <a:avLst/>
                <a:gdLst>
                  <a:gd name="T0" fmla="*/ 78 w 79"/>
                  <a:gd name="T1" fmla="*/ 47 h 47"/>
                  <a:gd name="T2" fmla="*/ 0 w 79"/>
                  <a:gd name="T3" fmla="*/ 40 h 47"/>
                  <a:gd name="T4" fmla="*/ 1 w 79"/>
                  <a:gd name="T5" fmla="*/ 30 h 47"/>
                  <a:gd name="T6" fmla="*/ 35 w 79"/>
                  <a:gd name="T7" fmla="*/ 17 h 47"/>
                  <a:gd name="T8" fmla="*/ 40 w 79"/>
                  <a:gd name="T9" fmla="*/ 17 h 47"/>
                  <a:gd name="T10" fmla="*/ 79 w 79"/>
                  <a:gd name="T11" fmla="*/ 44 h 47"/>
                  <a:gd name="T12" fmla="*/ 78 w 79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7">
                    <a:moveTo>
                      <a:pt x="78" y="47"/>
                    </a:moveTo>
                    <a:cubicBezTo>
                      <a:pt x="71" y="32"/>
                      <a:pt x="42" y="0"/>
                      <a:pt x="0" y="40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7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2" name="Freeform 579">
                <a:extLst>
                  <a:ext uri="{FF2B5EF4-FFF2-40B4-BE49-F238E27FC236}">
                    <a16:creationId xmlns:a16="http://schemas.microsoft.com/office/drawing/2014/main" id="{B5340ACF-0B30-44DC-A6AE-40F42764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59"/>
                <a:ext cx="108" cy="63"/>
              </a:xfrm>
              <a:custGeom>
                <a:avLst/>
                <a:gdLst>
                  <a:gd name="T0" fmla="*/ 78 w 79"/>
                  <a:gd name="T1" fmla="*/ 46 h 46"/>
                  <a:gd name="T2" fmla="*/ 0 w 79"/>
                  <a:gd name="T3" fmla="*/ 39 h 46"/>
                  <a:gd name="T4" fmla="*/ 1 w 79"/>
                  <a:gd name="T5" fmla="*/ 30 h 46"/>
                  <a:gd name="T6" fmla="*/ 35 w 79"/>
                  <a:gd name="T7" fmla="*/ 17 h 46"/>
                  <a:gd name="T8" fmla="*/ 40 w 79"/>
                  <a:gd name="T9" fmla="*/ 17 h 46"/>
                  <a:gd name="T10" fmla="*/ 79 w 79"/>
                  <a:gd name="T11" fmla="*/ 44 h 46"/>
                  <a:gd name="T12" fmla="*/ 78 w 79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6">
                    <a:moveTo>
                      <a:pt x="78" y="46"/>
                    </a:moveTo>
                    <a:cubicBezTo>
                      <a:pt x="71" y="32"/>
                      <a:pt x="42" y="0"/>
                      <a:pt x="0" y="39"/>
                    </a:cubicBezTo>
                    <a:cubicBezTo>
                      <a:pt x="1" y="34"/>
                      <a:pt x="1" y="30"/>
                      <a:pt x="1" y="30"/>
                    </a:cubicBezTo>
                    <a:cubicBezTo>
                      <a:pt x="10" y="22"/>
                      <a:pt x="22" y="17"/>
                      <a:pt x="35" y="17"/>
                    </a:cubicBezTo>
                    <a:cubicBezTo>
                      <a:pt x="36" y="17"/>
                      <a:pt x="38" y="17"/>
                      <a:pt x="40" y="17"/>
                    </a:cubicBezTo>
                    <a:cubicBezTo>
                      <a:pt x="57" y="19"/>
                      <a:pt x="72" y="30"/>
                      <a:pt x="79" y="44"/>
                    </a:cubicBezTo>
                    <a:cubicBezTo>
                      <a:pt x="79" y="44"/>
                      <a:pt x="79" y="45"/>
                      <a:pt x="78" y="4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3" name="Freeform 580">
                <a:extLst>
                  <a:ext uri="{FF2B5EF4-FFF2-40B4-BE49-F238E27FC236}">
                    <a16:creationId xmlns:a16="http://schemas.microsoft.com/office/drawing/2014/main" id="{4C207E98-9D6B-4A37-B69A-A746E15C5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2"/>
                <a:ext cx="108" cy="60"/>
              </a:xfrm>
              <a:custGeom>
                <a:avLst/>
                <a:gdLst>
                  <a:gd name="T0" fmla="*/ 79 w 79"/>
                  <a:gd name="T1" fmla="*/ 44 h 44"/>
                  <a:gd name="T2" fmla="*/ 0 w 79"/>
                  <a:gd name="T3" fmla="*/ 37 h 44"/>
                  <a:gd name="T4" fmla="*/ 1 w 79"/>
                  <a:gd name="T5" fmla="*/ 28 h 44"/>
                  <a:gd name="T6" fmla="*/ 35 w 79"/>
                  <a:gd name="T7" fmla="*/ 15 h 44"/>
                  <a:gd name="T8" fmla="*/ 40 w 79"/>
                  <a:gd name="T9" fmla="*/ 15 h 44"/>
                  <a:gd name="T10" fmla="*/ 79 w 79"/>
                  <a:gd name="T11" fmla="*/ 42 h 44"/>
                  <a:gd name="T12" fmla="*/ 79 w 79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4">
                    <a:moveTo>
                      <a:pt x="79" y="44"/>
                    </a:moveTo>
                    <a:cubicBezTo>
                      <a:pt x="70" y="26"/>
                      <a:pt x="38" y="0"/>
                      <a:pt x="0" y="37"/>
                    </a:cubicBezTo>
                    <a:cubicBezTo>
                      <a:pt x="1" y="32"/>
                      <a:pt x="1" y="28"/>
                      <a:pt x="1" y="28"/>
                    </a:cubicBezTo>
                    <a:cubicBezTo>
                      <a:pt x="10" y="20"/>
                      <a:pt x="22" y="15"/>
                      <a:pt x="35" y="15"/>
                    </a:cubicBezTo>
                    <a:cubicBezTo>
                      <a:pt x="36" y="15"/>
                      <a:pt x="38" y="15"/>
                      <a:pt x="40" y="15"/>
                    </a:cubicBezTo>
                    <a:cubicBezTo>
                      <a:pt x="57" y="17"/>
                      <a:pt x="72" y="28"/>
                      <a:pt x="79" y="42"/>
                    </a:cubicBezTo>
                    <a:cubicBezTo>
                      <a:pt x="79" y="42"/>
                      <a:pt x="79" y="43"/>
                      <a:pt x="79" y="44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4" name="Freeform 581">
                <a:extLst>
                  <a:ext uri="{FF2B5EF4-FFF2-40B4-BE49-F238E27FC236}">
                    <a16:creationId xmlns:a16="http://schemas.microsoft.com/office/drawing/2014/main" id="{7B3F2C79-E60F-4F69-8AEB-EAEC4C42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2"/>
                <a:ext cx="108" cy="60"/>
              </a:xfrm>
              <a:custGeom>
                <a:avLst/>
                <a:gdLst>
                  <a:gd name="T0" fmla="*/ 79 w 79"/>
                  <a:gd name="T1" fmla="*/ 44 h 44"/>
                  <a:gd name="T2" fmla="*/ 79 w 79"/>
                  <a:gd name="T3" fmla="*/ 44 h 44"/>
                  <a:gd name="T4" fmla="*/ 0 w 79"/>
                  <a:gd name="T5" fmla="*/ 37 h 44"/>
                  <a:gd name="T6" fmla="*/ 1 w 79"/>
                  <a:gd name="T7" fmla="*/ 28 h 44"/>
                  <a:gd name="T8" fmla="*/ 35 w 79"/>
                  <a:gd name="T9" fmla="*/ 15 h 44"/>
                  <a:gd name="T10" fmla="*/ 40 w 79"/>
                  <a:gd name="T11" fmla="*/ 15 h 44"/>
                  <a:gd name="T12" fmla="*/ 79 w 79"/>
                  <a:gd name="T13" fmla="*/ 42 h 44"/>
                  <a:gd name="T14" fmla="*/ 79 w 79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44"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0" y="26"/>
                      <a:pt x="38" y="0"/>
                      <a:pt x="0" y="37"/>
                    </a:cubicBezTo>
                    <a:cubicBezTo>
                      <a:pt x="1" y="32"/>
                      <a:pt x="1" y="28"/>
                      <a:pt x="1" y="28"/>
                    </a:cubicBezTo>
                    <a:cubicBezTo>
                      <a:pt x="10" y="20"/>
                      <a:pt x="22" y="15"/>
                      <a:pt x="35" y="15"/>
                    </a:cubicBezTo>
                    <a:cubicBezTo>
                      <a:pt x="36" y="15"/>
                      <a:pt x="38" y="15"/>
                      <a:pt x="40" y="15"/>
                    </a:cubicBezTo>
                    <a:cubicBezTo>
                      <a:pt x="57" y="17"/>
                      <a:pt x="72" y="28"/>
                      <a:pt x="79" y="42"/>
                    </a:cubicBezTo>
                    <a:cubicBezTo>
                      <a:pt x="79" y="42"/>
                      <a:pt x="79" y="43"/>
                      <a:pt x="79" y="4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5" name="Freeform 582">
                <a:extLst>
                  <a:ext uri="{FF2B5EF4-FFF2-40B4-BE49-F238E27FC236}">
                    <a16:creationId xmlns:a16="http://schemas.microsoft.com/office/drawing/2014/main" id="{D53FA34D-559D-4497-8E02-BAC9D7560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461"/>
                <a:ext cx="108" cy="61"/>
              </a:xfrm>
              <a:custGeom>
                <a:avLst/>
                <a:gdLst>
                  <a:gd name="T0" fmla="*/ 79 w 79"/>
                  <a:gd name="T1" fmla="*/ 45 h 45"/>
                  <a:gd name="T2" fmla="*/ 0 w 79"/>
                  <a:gd name="T3" fmla="*/ 37 h 45"/>
                  <a:gd name="T4" fmla="*/ 1 w 79"/>
                  <a:gd name="T5" fmla="*/ 29 h 45"/>
                  <a:gd name="T6" fmla="*/ 35 w 79"/>
                  <a:gd name="T7" fmla="*/ 16 h 45"/>
                  <a:gd name="T8" fmla="*/ 40 w 79"/>
                  <a:gd name="T9" fmla="*/ 16 h 45"/>
                  <a:gd name="T10" fmla="*/ 79 w 79"/>
                  <a:gd name="T11" fmla="*/ 43 h 45"/>
                  <a:gd name="T12" fmla="*/ 79 w 79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5">
                    <a:moveTo>
                      <a:pt x="79" y="45"/>
                    </a:moveTo>
                    <a:cubicBezTo>
                      <a:pt x="69" y="26"/>
                      <a:pt x="38" y="0"/>
                      <a:pt x="0" y="37"/>
                    </a:cubicBezTo>
                    <a:cubicBezTo>
                      <a:pt x="1" y="32"/>
                      <a:pt x="1" y="29"/>
                      <a:pt x="1" y="29"/>
                    </a:cubicBezTo>
                    <a:cubicBezTo>
                      <a:pt x="10" y="21"/>
                      <a:pt x="22" y="16"/>
                      <a:pt x="35" y="16"/>
                    </a:cubicBezTo>
                    <a:cubicBezTo>
                      <a:pt x="36" y="16"/>
                      <a:pt x="38" y="16"/>
                      <a:pt x="40" y="16"/>
                    </a:cubicBezTo>
                    <a:cubicBezTo>
                      <a:pt x="57" y="18"/>
                      <a:pt x="72" y="29"/>
                      <a:pt x="79" y="43"/>
                    </a:cubicBezTo>
                    <a:cubicBezTo>
                      <a:pt x="79" y="43"/>
                      <a:pt x="79" y="44"/>
                      <a:pt x="79" y="45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6" name="Freeform 583">
                <a:extLst>
                  <a:ext uri="{FF2B5EF4-FFF2-40B4-BE49-F238E27FC236}">
                    <a16:creationId xmlns:a16="http://schemas.microsoft.com/office/drawing/2014/main" id="{3B6CA03F-FCAA-4011-80B5-61AF4041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1"/>
                <a:ext cx="107" cy="60"/>
              </a:xfrm>
              <a:custGeom>
                <a:avLst/>
                <a:gdLst>
                  <a:gd name="T0" fmla="*/ 78 w 78"/>
                  <a:gd name="T1" fmla="*/ 44 h 44"/>
                  <a:gd name="T2" fmla="*/ 0 w 78"/>
                  <a:gd name="T3" fmla="*/ 37 h 44"/>
                  <a:gd name="T4" fmla="*/ 0 w 78"/>
                  <a:gd name="T5" fmla="*/ 29 h 44"/>
                  <a:gd name="T6" fmla="*/ 34 w 78"/>
                  <a:gd name="T7" fmla="*/ 16 h 44"/>
                  <a:gd name="T8" fmla="*/ 39 w 78"/>
                  <a:gd name="T9" fmla="*/ 16 h 44"/>
                  <a:gd name="T10" fmla="*/ 78 w 78"/>
                  <a:gd name="T11" fmla="*/ 43 h 44"/>
                  <a:gd name="T12" fmla="*/ 78 w 78"/>
                  <a:gd name="T1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4">
                    <a:moveTo>
                      <a:pt x="78" y="44"/>
                    </a:moveTo>
                    <a:cubicBezTo>
                      <a:pt x="69" y="27"/>
                      <a:pt x="36" y="0"/>
                      <a:pt x="0" y="37"/>
                    </a:cubicBezTo>
                    <a:cubicBezTo>
                      <a:pt x="0" y="32"/>
                      <a:pt x="0" y="29"/>
                      <a:pt x="0" y="29"/>
                    </a:cubicBezTo>
                    <a:cubicBezTo>
                      <a:pt x="9" y="21"/>
                      <a:pt x="21" y="16"/>
                      <a:pt x="34" y="16"/>
                    </a:cubicBezTo>
                    <a:cubicBezTo>
                      <a:pt x="35" y="16"/>
                      <a:pt x="37" y="16"/>
                      <a:pt x="39" y="16"/>
                    </a:cubicBezTo>
                    <a:cubicBezTo>
                      <a:pt x="56" y="18"/>
                      <a:pt x="71" y="29"/>
                      <a:pt x="78" y="43"/>
                    </a:cubicBezTo>
                    <a:cubicBezTo>
                      <a:pt x="78" y="43"/>
                      <a:pt x="78" y="44"/>
                      <a:pt x="78" y="4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7" name="Freeform 584">
                <a:extLst>
                  <a:ext uri="{FF2B5EF4-FFF2-40B4-BE49-F238E27FC236}">
                    <a16:creationId xmlns:a16="http://schemas.microsoft.com/office/drawing/2014/main" id="{538B8A2D-EAF3-42E7-9589-63325829E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3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6" y="18"/>
                      <a:pt x="33" y="0"/>
                      <a:pt x="0" y="33"/>
                    </a:cubicBezTo>
                    <a:cubicBezTo>
                      <a:pt x="0" y="29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8" name="Freeform 585">
                <a:extLst>
                  <a:ext uri="{FF2B5EF4-FFF2-40B4-BE49-F238E27FC236}">
                    <a16:creationId xmlns:a16="http://schemas.microsoft.com/office/drawing/2014/main" id="{7C575F7F-E369-44FB-BF51-17ECA386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2"/>
                <a:ext cx="107" cy="59"/>
              </a:xfrm>
              <a:custGeom>
                <a:avLst/>
                <a:gdLst>
                  <a:gd name="T0" fmla="*/ 78 w 78"/>
                  <a:gd name="T1" fmla="*/ 43 h 43"/>
                  <a:gd name="T2" fmla="*/ 0 w 78"/>
                  <a:gd name="T3" fmla="*/ 35 h 43"/>
                  <a:gd name="T4" fmla="*/ 0 w 78"/>
                  <a:gd name="T5" fmla="*/ 28 h 43"/>
                  <a:gd name="T6" fmla="*/ 34 w 78"/>
                  <a:gd name="T7" fmla="*/ 15 h 43"/>
                  <a:gd name="T8" fmla="*/ 39 w 78"/>
                  <a:gd name="T9" fmla="*/ 15 h 43"/>
                  <a:gd name="T10" fmla="*/ 78 w 78"/>
                  <a:gd name="T11" fmla="*/ 42 h 43"/>
                  <a:gd name="T12" fmla="*/ 78 w 78"/>
                  <a:gd name="T1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3">
                    <a:moveTo>
                      <a:pt x="78" y="43"/>
                    </a:moveTo>
                    <a:cubicBezTo>
                      <a:pt x="68" y="23"/>
                      <a:pt x="34" y="0"/>
                      <a:pt x="0" y="35"/>
                    </a:cubicBezTo>
                    <a:cubicBezTo>
                      <a:pt x="0" y="31"/>
                      <a:pt x="0" y="28"/>
                      <a:pt x="0" y="28"/>
                    </a:cubicBezTo>
                    <a:cubicBezTo>
                      <a:pt x="9" y="20"/>
                      <a:pt x="21" y="15"/>
                      <a:pt x="34" y="15"/>
                    </a:cubicBezTo>
                    <a:cubicBezTo>
                      <a:pt x="35" y="15"/>
                      <a:pt x="37" y="15"/>
                      <a:pt x="39" y="15"/>
                    </a:cubicBezTo>
                    <a:cubicBezTo>
                      <a:pt x="56" y="17"/>
                      <a:pt x="71" y="28"/>
                      <a:pt x="78" y="42"/>
                    </a:cubicBezTo>
                    <a:cubicBezTo>
                      <a:pt x="78" y="42"/>
                      <a:pt x="78" y="43"/>
                      <a:pt x="78" y="43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29" name="Freeform 586">
                <a:extLst>
                  <a:ext uri="{FF2B5EF4-FFF2-40B4-BE49-F238E27FC236}">
                    <a16:creationId xmlns:a16="http://schemas.microsoft.com/office/drawing/2014/main" id="{4E8FD28F-1704-4380-84CC-44EE6637D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2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5" y="17"/>
                      <a:pt x="31" y="0"/>
                      <a:pt x="0" y="32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0" name="Freeform 587">
                <a:extLst>
                  <a:ext uri="{FF2B5EF4-FFF2-40B4-BE49-F238E27FC236}">
                    <a16:creationId xmlns:a16="http://schemas.microsoft.com/office/drawing/2014/main" id="{EC93BF93-3ED2-4837-95C0-3F67AE5E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2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6" y="17"/>
                      <a:pt x="30" y="0"/>
                      <a:pt x="0" y="32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1" name="Freeform 588">
                <a:extLst>
                  <a:ext uri="{FF2B5EF4-FFF2-40B4-BE49-F238E27FC236}">
                    <a16:creationId xmlns:a16="http://schemas.microsoft.com/office/drawing/2014/main" id="{ECADFF73-2EFA-4AD3-B72F-B1C0E7F0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3"/>
              </a:xfrm>
              <a:custGeom>
                <a:avLst/>
                <a:gdLst>
                  <a:gd name="T0" fmla="*/ 78 w 78"/>
                  <a:gd name="T1" fmla="*/ 39 h 39"/>
                  <a:gd name="T2" fmla="*/ 0 w 78"/>
                  <a:gd name="T3" fmla="*/ 29 h 39"/>
                  <a:gd name="T4" fmla="*/ 0 w 78"/>
                  <a:gd name="T5" fmla="*/ 24 h 39"/>
                  <a:gd name="T6" fmla="*/ 34 w 78"/>
                  <a:gd name="T7" fmla="*/ 11 h 39"/>
                  <a:gd name="T8" fmla="*/ 39 w 78"/>
                  <a:gd name="T9" fmla="*/ 11 h 39"/>
                  <a:gd name="T10" fmla="*/ 78 w 78"/>
                  <a:gd name="T11" fmla="*/ 38 h 39"/>
                  <a:gd name="T12" fmla="*/ 78 w 7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9">
                    <a:moveTo>
                      <a:pt x="78" y="39"/>
                    </a:moveTo>
                    <a:cubicBezTo>
                      <a:pt x="63" y="11"/>
                      <a:pt x="28" y="0"/>
                      <a:pt x="0" y="29"/>
                    </a:cubicBezTo>
                    <a:cubicBezTo>
                      <a:pt x="0" y="26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9"/>
                      <a:pt x="78" y="39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2" name="Freeform 589">
                <a:extLst>
                  <a:ext uri="{FF2B5EF4-FFF2-40B4-BE49-F238E27FC236}">
                    <a16:creationId xmlns:a16="http://schemas.microsoft.com/office/drawing/2014/main" id="{2A367CC9-8860-461B-9920-5A5D88E1B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5"/>
                <a:ext cx="107" cy="56"/>
              </a:xfrm>
              <a:custGeom>
                <a:avLst/>
                <a:gdLst>
                  <a:gd name="T0" fmla="*/ 78 w 78"/>
                  <a:gd name="T1" fmla="*/ 41 h 41"/>
                  <a:gd name="T2" fmla="*/ 0 w 78"/>
                  <a:gd name="T3" fmla="*/ 30 h 41"/>
                  <a:gd name="T4" fmla="*/ 0 w 78"/>
                  <a:gd name="T5" fmla="*/ 26 h 41"/>
                  <a:gd name="T6" fmla="*/ 34 w 78"/>
                  <a:gd name="T7" fmla="*/ 13 h 41"/>
                  <a:gd name="T8" fmla="*/ 39 w 78"/>
                  <a:gd name="T9" fmla="*/ 13 h 41"/>
                  <a:gd name="T10" fmla="*/ 78 w 78"/>
                  <a:gd name="T11" fmla="*/ 40 h 41"/>
                  <a:gd name="T12" fmla="*/ 78 w 78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1">
                    <a:moveTo>
                      <a:pt x="78" y="41"/>
                    </a:moveTo>
                    <a:cubicBezTo>
                      <a:pt x="65" y="16"/>
                      <a:pt x="29" y="0"/>
                      <a:pt x="0" y="30"/>
                    </a:cubicBezTo>
                    <a:cubicBezTo>
                      <a:pt x="0" y="28"/>
                      <a:pt x="0" y="26"/>
                      <a:pt x="0" y="26"/>
                    </a:cubicBezTo>
                    <a:cubicBezTo>
                      <a:pt x="9" y="18"/>
                      <a:pt x="21" y="13"/>
                      <a:pt x="34" y="13"/>
                    </a:cubicBezTo>
                    <a:cubicBezTo>
                      <a:pt x="35" y="13"/>
                      <a:pt x="37" y="13"/>
                      <a:pt x="39" y="13"/>
                    </a:cubicBezTo>
                    <a:cubicBezTo>
                      <a:pt x="56" y="15"/>
                      <a:pt x="71" y="26"/>
                      <a:pt x="78" y="40"/>
                    </a:cubicBezTo>
                    <a:cubicBezTo>
                      <a:pt x="78" y="40"/>
                      <a:pt x="78" y="40"/>
                      <a:pt x="78" y="4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3" name="Freeform 590">
                <a:extLst>
                  <a:ext uri="{FF2B5EF4-FFF2-40B4-BE49-F238E27FC236}">
                    <a16:creationId xmlns:a16="http://schemas.microsoft.com/office/drawing/2014/main" id="{451D26D4-48FD-40BA-B313-A6E4D435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3"/>
              </a:xfrm>
              <a:custGeom>
                <a:avLst/>
                <a:gdLst>
                  <a:gd name="T0" fmla="*/ 78 w 78"/>
                  <a:gd name="T1" fmla="*/ 39 h 39"/>
                  <a:gd name="T2" fmla="*/ 0 w 78"/>
                  <a:gd name="T3" fmla="*/ 28 h 39"/>
                  <a:gd name="T4" fmla="*/ 0 w 78"/>
                  <a:gd name="T5" fmla="*/ 24 h 39"/>
                  <a:gd name="T6" fmla="*/ 34 w 78"/>
                  <a:gd name="T7" fmla="*/ 11 h 39"/>
                  <a:gd name="T8" fmla="*/ 39 w 78"/>
                  <a:gd name="T9" fmla="*/ 11 h 39"/>
                  <a:gd name="T10" fmla="*/ 78 w 78"/>
                  <a:gd name="T11" fmla="*/ 38 h 39"/>
                  <a:gd name="T12" fmla="*/ 78 w 7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9">
                    <a:moveTo>
                      <a:pt x="78" y="39"/>
                    </a:moveTo>
                    <a:cubicBezTo>
                      <a:pt x="63" y="11"/>
                      <a:pt x="27" y="0"/>
                      <a:pt x="0" y="28"/>
                    </a:cubicBezTo>
                    <a:cubicBezTo>
                      <a:pt x="0" y="26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8"/>
                      <a:pt x="78" y="39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4" name="Freeform 591">
                <a:extLst>
                  <a:ext uri="{FF2B5EF4-FFF2-40B4-BE49-F238E27FC236}">
                    <a16:creationId xmlns:a16="http://schemas.microsoft.com/office/drawing/2014/main" id="{6F3C2BFE-7277-4CEA-AD8C-7149B97F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68"/>
                <a:ext cx="107" cy="52"/>
              </a:xfrm>
              <a:custGeom>
                <a:avLst/>
                <a:gdLst>
                  <a:gd name="T0" fmla="*/ 78 w 78"/>
                  <a:gd name="T1" fmla="*/ 38 h 38"/>
                  <a:gd name="T2" fmla="*/ 0 w 78"/>
                  <a:gd name="T3" fmla="*/ 28 h 38"/>
                  <a:gd name="T4" fmla="*/ 0 w 78"/>
                  <a:gd name="T5" fmla="*/ 24 h 38"/>
                  <a:gd name="T6" fmla="*/ 34 w 78"/>
                  <a:gd name="T7" fmla="*/ 11 h 38"/>
                  <a:gd name="T8" fmla="*/ 39 w 78"/>
                  <a:gd name="T9" fmla="*/ 11 h 38"/>
                  <a:gd name="T10" fmla="*/ 78 w 78"/>
                  <a:gd name="T11" fmla="*/ 38 h 38"/>
                  <a:gd name="T12" fmla="*/ 78 w 78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8">
                    <a:moveTo>
                      <a:pt x="78" y="38"/>
                    </a:moveTo>
                    <a:cubicBezTo>
                      <a:pt x="63" y="11"/>
                      <a:pt x="26" y="0"/>
                      <a:pt x="0" y="28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9" y="16"/>
                      <a:pt x="21" y="11"/>
                      <a:pt x="34" y="11"/>
                    </a:cubicBezTo>
                    <a:cubicBezTo>
                      <a:pt x="35" y="11"/>
                      <a:pt x="37" y="11"/>
                      <a:pt x="39" y="11"/>
                    </a:cubicBezTo>
                    <a:cubicBezTo>
                      <a:pt x="56" y="13"/>
                      <a:pt x="71" y="24"/>
                      <a:pt x="78" y="38"/>
                    </a:cubicBezTo>
                    <a:cubicBezTo>
                      <a:pt x="78" y="38"/>
                      <a:pt x="78" y="38"/>
                      <a:pt x="78" y="38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5" name="Freeform 592">
                <a:extLst>
                  <a:ext uri="{FF2B5EF4-FFF2-40B4-BE49-F238E27FC236}">
                    <a16:creationId xmlns:a16="http://schemas.microsoft.com/office/drawing/2014/main" id="{392D8637-6AED-42E2-B758-D29450AC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0"/>
                <a:ext cx="107" cy="50"/>
              </a:xfrm>
              <a:custGeom>
                <a:avLst/>
                <a:gdLst>
                  <a:gd name="T0" fmla="*/ 78 w 78"/>
                  <a:gd name="T1" fmla="*/ 36 h 36"/>
                  <a:gd name="T2" fmla="*/ 0 w 78"/>
                  <a:gd name="T3" fmla="*/ 25 h 36"/>
                  <a:gd name="T4" fmla="*/ 0 w 78"/>
                  <a:gd name="T5" fmla="*/ 22 h 36"/>
                  <a:gd name="T6" fmla="*/ 34 w 78"/>
                  <a:gd name="T7" fmla="*/ 9 h 36"/>
                  <a:gd name="T8" fmla="*/ 39 w 78"/>
                  <a:gd name="T9" fmla="*/ 9 h 36"/>
                  <a:gd name="T10" fmla="*/ 78 w 78"/>
                  <a:gd name="T11" fmla="*/ 36 h 36"/>
                  <a:gd name="T12" fmla="*/ 78 w 78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6">
                    <a:moveTo>
                      <a:pt x="78" y="36"/>
                    </a:moveTo>
                    <a:cubicBezTo>
                      <a:pt x="61" y="6"/>
                      <a:pt x="24" y="0"/>
                      <a:pt x="0" y="25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9" y="14"/>
                      <a:pt x="21" y="9"/>
                      <a:pt x="34" y="9"/>
                    </a:cubicBezTo>
                    <a:cubicBezTo>
                      <a:pt x="35" y="9"/>
                      <a:pt x="37" y="9"/>
                      <a:pt x="39" y="9"/>
                    </a:cubicBezTo>
                    <a:cubicBezTo>
                      <a:pt x="56" y="11"/>
                      <a:pt x="71" y="22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6" name="Freeform 593">
                <a:extLst>
                  <a:ext uri="{FF2B5EF4-FFF2-40B4-BE49-F238E27FC236}">
                    <a16:creationId xmlns:a16="http://schemas.microsoft.com/office/drawing/2014/main" id="{188149D8-39FE-47E6-91EA-E5F91D39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7"/>
                <a:ext cx="82" cy="28"/>
              </a:xfrm>
              <a:custGeom>
                <a:avLst/>
                <a:gdLst>
                  <a:gd name="T0" fmla="*/ 59 w 60"/>
                  <a:gd name="T1" fmla="*/ 11 h 20"/>
                  <a:gd name="T2" fmla="*/ 0 w 60"/>
                  <a:gd name="T3" fmla="*/ 20 h 20"/>
                  <a:gd name="T4" fmla="*/ 0 w 60"/>
                  <a:gd name="T5" fmla="*/ 17 h 20"/>
                  <a:gd name="T6" fmla="*/ 34 w 60"/>
                  <a:gd name="T7" fmla="*/ 4 h 20"/>
                  <a:gd name="T8" fmla="*/ 39 w 60"/>
                  <a:gd name="T9" fmla="*/ 4 h 20"/>
                  <a:gd name="T10" fmla="*/ 60 w 60"/>
                  <a:gd name="T11" fmla="*/ 12 h 20"/>
                  <a:gd name="T12" fmla="*/ 59 w 60"/>
                  <a:gd name="T1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20">
                    <a:moveTo>
                      <a:pt x="59" y="11"/>
                    </a:moveTo>
                    <a:cubicBezTo>
                      <a:pt x="39" y="0"/>
                      <a:pt x="16" y="3"/>
                      <a:pt x="0" y="20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9" y="9"/>
                      <a:pt x="21" y="4"/>
                      <a:pt x="34" y="4"/>
                    </a:cubicBezTo>
                    <a:cubicBezTo>
                      <a:pt x="35" y="4"/>
                      <a:pt x="37" y="4"/>
                      <a:pt x="39" y="4"/>
                    </a:cubicBezTo>
                    <a:cubicBezTo>
                      <a:pt x="47" y="5"/>
                      <a:pt x="54" y="8"/>
                      <a:pt x="60" y="12"/>
                    </a:cubicBezTo>
                    <a:cubicBezTo>
                      <a:pt x="60" y="12"/>
                      <a:pt x="59" y="11"/>
                      <a:pt x="59" y="1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7" name="Freeform 594">
                <a:extLst>
                  <a:ext uri="{FF2B5EF4-FFF2-40B4-BE49-F238E27FC236}">
                    <a16:creationId xmlns:a16="http://schemas.microsoft.com/office/drawing/2014/main" id="{4A3B41CB-04DF-47F1-A617-9B3E545D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76"/>
                <a:ext cx="70" cy="27"/>
              </a:xfrm>
              <a:custGeom>
                <a:avLst/>
                <a:gdLst>
                  <a:gd name="T0" fmla="*/ 49 w 51"/>
                  <a:gd name="T1" fmla="*/ 8 h 20"/>
                  <a:gd name="T2" fmla="*/ 0 w 51"/>
                  <a:gd name="T3" fmla="*/ 20 h 20"/>
                  <a:gd name="T4" fmla="*/ 0 w 51"/>
                  <a:gd name="T5" fmla="*/ 18 h 20"/>
                  <a:gd name="T6" fmla="*/ 34 w 51"/>
                  <a:gd name="T7" fmla="*/ 5 h 20"/>
                  <a:gd name="T8" fmla="*/ 39 w 51"/>
                  <a:gd name="T9" fmla="*/ 5 h 20"/>
                  <a:gd name="T10" fmla="*/ 51 w 51"/>
                  <a:gd name="T11" fmla="*/ 8 h 20"/>
                  <a:gd name="T12" fmla="*/ 49 w 51"/>
                  <a:gd name="T1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0">
                    <a:moveTo>
                      <a:pt x="49" y="8"/>
                    </a:moveTo>
                    <a:cubicBezTo>
                      <a:pt x="24" y="0"/>
                      <a:pt x="8" y="12"/>
                      <a:pt x="0" y="20"/>
                    </a:cubicBezTo>
                    <a:cubicBezTo>
                      <a:pt x="0" y="19"/>
                      <a:pt x="0" y="18"/>
                      <a:pt x="0" y="18"/>
                    </a:cubicBezTo>
                    <a:cubicBezTo>
                      <a:pt x="9" y="10"/>
                      <a:pt x="21" y="5"/>
                      <a:pt x="34" y="5"/>
                    </a:cubicBezTo>
                    <a:cubicBezTo>
                      <a:pt x="35" y="5"/>
                      <a:pt x="37" y="5"/>
                      <a:pt x="39" y="5"/>
                    </a:cubicBezTo>
                    <a:cubicBezTo>
                      <a:pt x="43" y="6"/>
                      <a:pt x="47" y="7"/>
                      <a:pt x="51" y="8"/>
                    </a:cubicBezTo>
                    <a:cubicBezTo>
                      <a:pt x="50" y="8"/>
                      <a:pt x="50" y="8"/>
                      <a:pt x="49" y="8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8" name="Freeform 595">
                <a:extLst>
                  <a:ext uri="{FF2B5EF4-FFF2-40B4-BE49-F238E27FC236}">
                    <a16:creationId xmlns:a16="http://schemas.microsoft.com/office/drawing/2014/main" id="{2D40F97A-8354-49FD-A112-4B3E8C936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1"/>
                <a:ext cx="59" cy="22"/>
              </a:xfrm>
              <a:custGeom>
                <a:avLst/>
                <a:gdLst>
                  <a:gd name="T0" fmla="*/ 42 w 43"/>
                  <a:gd name="T1" fmla="*/ 2 h 16"/>
                  <a:gd name="T2" fmla="*/ 0 w 43"/>
                  <a:gd name="T3" fmla="*/ 16 h 16"/>
                  <a:gd name="T4" fmla="*/ 0 w 43"/>
                  <a:gd name="T5" fmla="*/ 14 h 16"/>
                  <a:gd name="T6" fmla="*/ 34 w 43"/>
                  <a:gd name="T7" fmla="*/ 1 h 16"/>
                  <a:gd name="T8" fmla="*/ 39 w 43"/>
                  <a:gd name="T9" fmla="*/ 1 h 16"/>
                  <a:gd name="T10" fmla="*/ 43 w 43"/>
                  <a:gd name="T11" fmla="*/ 2 h 16"/>
                  <a:gd name="T12" fmla="*/ 42 w 43"/>
                  <a:gd name="T1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2" y="2"/>
                    </a:moveTo>
                    <a:cubicBezTo>
                      <a:pt x="25" y="0"/>
                      <a:pt x="11" y="4"/>
                      <a:pt x="0" y="16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9" y="6"/>
                      <a:pt x="21" y="1"/>
                      <a:pt x="34" y="1"/>
                    </a:cubicBezTo>
                    <a:cubicBezTo>
                      <a:pt x="35" y="1"/>
                      <a:pt x="37" y="1"/>
                      <a:pt x="39" y="1"/>
                    </a:cubicBezTo>
                    <a:cubicBezTo>
                      <a:pt x="40" y="2"/>
                      <a:pt x="42" y="2"/>
                      <a:pt x="43" y="2"/>
                    </a:cubicBezTo>
                    <a:cubicBezTo>
                      <a:pt x="43" y="2"/>
                      <a:pt x="42" y="2"/>
                      <a:pt x="42" y="2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39" name="Freeform 596">
                <a:extLst>
                  <a:ext uri="{FF2B5EF4-FFF2-40B4-BE49-F238E27FC236}">
                    <a16:creationId xmlns:a16="http://schemas.microsoft.com/office/drawing/2014/main" id="{C3A08A6A-16D2-45DD-9AEE-064E09858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3"/>
                <a:ext cx="48" cy="19"/>
              </a:xfrm>
              <a:custGeom>
                <a:avLst/>
                <a:gdLst>
                  <a:gd name="T0" fmla="*/ 35 w 35"/>
                  <a:gd name="T1" fmla="*/ 0 h 14"/>
                  <a:gd name="T2" fmla="*/ 0 w 35"/>
                  <a:gd name="T3" fmla="*/ 14 h 14"/>
                  <a:gd name="T4" fmla="*/ 0 w 35"/>
                  <a:gd name="T5" fmla="*/ 13 h 14"/>
                  <a:gd name="T6" fmla="*/ 34 w 35"/>
                  <a:gd name="T7" fmla="*/ 0 h 14"/>
                  <a:gd name="T8" fmla="*/ 35 w 35"/>
                  <a:gd name="T9" fmla="*/ 0 h 14"/>
                  <a:gd name="T10" fmla="*/ 35 w 35"/>
                  <a:gd name="T11" fmla="*/ 0 h 14"/>
                  <a:gd name="T12" fmla="*/ 35 w 35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4">
                    <a:moveTo>
                      <a:pt x="35" y="0"/>
                    </a:moveTo>
                    <a:cubicBezTo>
                      <a:pt x="26" y="0"/>
                      <a:pt x="12" y="2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9" y="5"/>
                      <a:pt x="21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0" name="Freeform 597">
                <a:extLst>
                  <a:ext uri="{FF2B5EF4-FFF2-40B4-BE49-F238E27FC236}">
                    <a16:creationId xmlns:a16="http://schemas.microsoft.com/office/drawing/2014/main" id="{BAE03BF8-6DBF-445E-88FF-980029FBB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4"/>
                <a:ext cx="39" cy="18"/>
              </a:xfrm>
              <a:custGeom>
                <a:avLst/>
                <a:gdLst>
                  <a:gd name="T0" fmla="*/ 26 w 28"/>
                  <a:gd name="T1" fmla="*/ 0 h 13"/>
                  <a:gd name="T2" fmla="*/ 0 w 28"/>
                  <a:gd name="T3" fmla="*/ 13 h 13"/>
                  <a:gd name="T4" fmla="*/ 0 w 28"/>
                  <a:gd name="T5" fmla="*/ 12 h 13"/>
                  <a:gd name="T6" fmla="*/ 28 w 28"/>
                  <a:gd name="T7" fmla="*/ 0 h 13"/>
                  <a:gd name="T8" fmla="*/ 26 w 28"/>
                  <a:gd name="T9" fmla="*/ 0 h 13"/>
                  <a:gd name="T10" fmla="*/ 26 w 28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3">
                    <a:moveTo>
                      <a:pt x="26" y="0"/>
                    </a:moveTo>
                    <a:cubicBezTo>
                      <a:pt x="16" y="2"/>
                      <a:pt x="7" y="6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8" y="5"/>
                      <a:pt x="17" y="1"/>
                      <a:pt x="28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1" name="Freeform 598">
                <a:extLst>
                  <a:ext uri="{FF2B5EF4-FFF2-40B4-BE49-F238E27FC236}">
                    <a16:creationId xmlns:a16="http://schemas.microsoft.com/office/drawing/2014/main" id="{65EF893A-2540-4074-973A-79FBBB12B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491"/>
                <a:ext cx="5" cy="1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1 h 1"/>
                  <a:gd name="T4" fmla="*/ 0 w 4"/>
                  <a:gd name="T5" fmla="*/ 1 h 1"/>
                  <a:gd name="T6" fmla="*/ 0 w 4"/>
                  <a:gd name="T7" fmla="*/ 0 h 1"/>
                  <a:gd name="T8" fmla="*/ 2 w 4"/>
                  <a:gd name="T9" fmla="*/ 0 h 1"/>
                  <a:gd name="T10" fmla="*/ 4 w 4"/>
                  <a:gd name="T11" fmla="*/ 1 h 1"/>
                  <a:gd name="T12" fmla="*/ 4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3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2" name="Freeform 599">
                <a:extLst>
                  <a:ext uri="{FF2B5EF4-FFF2-40B4-BE49-F238E27FC236}">
                    <a16:creationId xmlns:a16="http://schemas.microsoft.com/office/drawing/2014/main" id="{7C9CFD05-1DEE-42C1-9CD9-BD3CECE8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485"/>
                <a:ext cx="26" cy="15"/>
              </a:xfrm>
              <a:custGeom>
                <a:avLst/>
                <a:gdLst>
                  <a:gd name="T0" fmla="*/ 18 w 19"/>
                  <a:gd name="T1" fmla="*/ 1 h 11"/>
                  <a:gd name="T2" fmla="*/ 0 w 19"/>
                  <a:gd name="T3" fmla="*/ 11 h 11"/>
                  <a:gd name="T4" fmla="*/ 0 w 19"/>
                  <a:gd name="T5" fmla="*/ 11 h 11"/>
                  <a:gd name="T6" fmla="*/ 19 w 19"/>
                  <a:gd name="T7" fmla="*/ 0 h 11"/>
                  <a:gd name="T8" fmla="*/ 18 w 19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8" y="1"/>
                    </a:moveTo>
                    <a:cubicBezTo>
                      <a:pt x="15" y="2"/>
                      <a:pt x="8" y="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" y="6"/>
                      <a:pt x="12" y="3"/>
                      <a:pt x="19" y="0"/>
                    </a:cubicBezTo>
                    <a:cubicBezTo>
                      <a:pt x="19" y="1"/>
                      <a:pt x="18" y="1"/>
                      <a:pt x="18" y="1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3" name="Freeform 600">
                <a:extLst>
                  <a:ext uri="{FF2B5EF4-FFF2-40B4-BE49-F238E27FC236}">
                    <a16:creationId xmlns:a16="http://schemas.microsoft.com/office/drawing/2014/main" id="{CAAE11E1-3992-4050-80A3-EF31AAF8C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491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0 h 1"/>
                  <a:gd name="T8" fmla="*/ 2 w 3"/>
                  <a:gd name="T9" fmla="*/ 0 h 1"/>
                  <a:gd name="T10" fmla="*/ 3 w 3"/>
                  <a:gd name="T11" fmla="*/ 1 h 1"/>
                  <a:gd name="T12" fmla="*/ 3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4" name="Freeform 601">
                <a:extLst>
                  <a:ext uri="{FF2B5EF4-FFF2-40B4-BE49-F238E27FC236}">
                    <a16:creationId xmlns:a16="http://schemas.microsoft.com/office/drawing/2014/main" id="{B914A260-EC2F-47D9-A5E4-E8F7A5A3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507"/>
                <a:ext cx="11" cy="14"/>
              </a:xfrm>
              <a:custGeom>
                <a:avLst/>
                <a:gdLst>
                  <a:gd name="T0" fmla="*/ 8 w 8"/>
                  <a:gd name="T1" fmla="*/ 9 h 10"/>
                  <a:gd name="T2" fmla="*/ 0 w 8"/>
                  <a:gd name="T3" fmla="*/ 0 h 10"/>
                  <a:gd name="T4" fmla="*/ 8 w 8"/>
                  <a:gd name="T5" fmla="*/ 10 h 10"/>
                  <a:gd name="T6" fmla="*/ 8 w 8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8" y="9"/>
                    </a:moveTo>
                    <a:cubicBezTo>
                      <a:pt x="4" y="4"/>
                      <a:pt x="3" y="2"/>
                      <a:pt x="0" y="0"/>
                    </a:cubicBezTo>
                    <a:cubicBezTo>
                      <a:pt x="3" y="2"/>
                      <a:pt x="5" y="5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5" name="Freeform 602">
                <a:extLst>
                  <a:ext uri="{FF2B5EF4-FFF2-40B4-BE49-F238E27FC236}">
                    <a16:creationId xmlns:a16="http://schemas.microsoft.com/office/drawing/2014/main" id="{BC3E9C37-4351-4B6B-8D2D-44B6621FE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0 w 67"/>
                  <a:gd name="T1" fmla="*/ 17 h 32"/>
                  <a:gd name="T2" fmla="*/ 2 w 67"/>
                  <a:gd name="T3" fmla="*/ 7 h 32"/>
                  <a:gd name="T4" fmla="*/ 27 w 67"/>
                  <a:gd name="T5" fmla="*/ 0 h 32"/>
                  <a:gd name="T6" fmla="*/ 32 w 67"/>
                  <a:gd name="T7" fmla="*/ 0 h 32"/>
                  <a:gd name="T8" fmla="*/ 67 w 67"/>
                  <a:gd name="T9" fmla="*/ 2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32">
                    <a:moveTo>
                      <a:pt x="0" y="17"/>
                    </a:move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5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6" name="Freeform 603">
                <a:extLst>
                  <a:ext uri="{FF2B5EF4-FFF2-40B4-BE49-F238E27FC236}">
                    <a16:creationId xmlns:a16="http://schemas.microsoft.com/office/drawing/2014/main" id="{9FF49E0A-A5AE-4108-AC45-DE98AF8C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6 w 67"/>
                  <a:gd name="T1" fmla="*/ 28 h 32"/>
                  <a:gd name="T2" fmla="*/ 57 w 67"/>
                  <a:gd name="T3" fmla="*/ 18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6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6" y="28"/>
                    </a:moveTo>
                    <a:cubicBezTo>
                      <a:pt x="61" y="21"/>
                      <a:pt x="60" y="20"/>
                      <a:pt x="57" y="18"/>
                    </a:cubicBezTo>
                    <a:cubicBezTo>
                      <a:pt x="63" y="24"/>
                      <a:pt x="65" y="27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6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7" name="Freeform 604">
                <a:extLst>
                  <a:ext uri="{FF2B5EF4-FFF2-40B4-BE49-F238E27FC236}">
                    <a16:creationId xmlns:a16="http://schemas.microsoft.com/office/drawing/2014/main" id="{0607A983-77E1-4E9A-A38A-ECEB163EF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53 w 67"/>
                  <a:gd name="T3" fmla="*/ 14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0" y="20"/>
                      <a:pt x="57" y="17"/>
                      <a:pt x="53" y="14"/>
                    </a:cubicBezTo>
                    <a:cubicBezTo>
                      <a:pt x="56" y="17"/>
                      <a:pt x="61" y="22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8" name="Freeform 605">
                <a:extLst>
                  <a:ext uri="{FF2B5EF4-FFF2-40B4-BE49-F238E27FC236}">
                    <a16:creationId xmlns:a16="http://schemas.microsoft.com/office/drawing/2014/main" id="{673D31BB-5DA0-4D88-AE93-12B525377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50 w 67"/>
                  <a:gd name="T3" fmla="*/ 12 h 32"/>
                  <a:gd name="T4" fmla="*/ 66 w 67"/>
                  <a:gd name="T5" fmla="*/ 29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2" y="22"/>
                      <a:pt x="57" y="16"/>
                      <a:pt x="50" y="12"/>
                    </a:cubicBezTo>
                    <a:cubicBezTo>
                      <a:pt x="62" y="24"/>
                      <a:pt x="62" y="24"/>
                      <a:pt x="66" y="29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49" name="Freeform 606">
                <a:extLst>
                  <a:ext uri="{FF2B5EF4-FFF2-40B4-BE49-F238E27FC236}">
                    <a16:creationId xmlns:a16="http://schemas.microsoft.com/office/drawing/2014/main" id="{18C85D6B-552E-4F42-BF78-4FDE1B1D7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8 h 32"/>
                  <a:gd name="T2" fmla="*/ 48 w 67"/>
                  <a:gd name="T3" fmla="*/ 11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8"/>
                    </a:moveTo>
                    <a:cubicBezTo>
                      <a:pt x="63" y="23"/>
                      <a:pt x="57" y="15"/>
                      <a:pt x="48" y="11"/>
                    </a:cubicBezTo>
                    <a:cubicBezTo>
                      <a:pt x="54" y="17"/>
                      <a:pt x="61" y="22"/>
                      <a:pt x="66" y="30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61" name="Group 808">
              <a:extLst>
                <a:ext uri="{FF2B5EF4-FFF2-40B4-BE49-F238E27FC236}">
                  <a16:creationId xmlns:a16="http://schemas.microsoft.com/office/drawing/2014/main" id="{E44E8517-BFDE-4C92-8C42-AD566045DB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98" y="1351"/>
              <a:ext cx="659" cy="378"/>
              <a:chOff x="2598" y="1351"/>
              <a:chExt cx="659" cy="378"/>
            </a:xfrm>
          </p:grpSpPr>
          <p:sp>
            <p:nvSpPr>
              <p:cNvPr id="1120" name="Freeform 608">
                <a:extLst>
                  <a:ext uri="{FF2B5EF4-FFF2-40B4-BE49-F238E27FC236}">
                    <a16:creationId xmlns:a16="http://schemas.microsoft.com/office/drawing/2014/main" id="{C46E57C9-7DDD-41FB-A6AD-5BDE5C1D0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6 w 67"/>
                  <a:gd name="T3" fmla="*/ 10 h 32"/>
                  <a:gd name="T4" fmla="*/ 49 w 67"/>
                  <a:gd name="T5" fmla="*/ 12 h 32"/>
                  <a:gd name="T6" fmla="*/ 66 w 67"/>
                  <a:gd name="T7" fmla="*/ 30 h 32"/>
                  <a:gd name="T8" fmla="*/ 66 w 67"/>
                  <a:gd name="T9" fmla="*/ 32 h 32"/>
                  <a:gd name="T10" fmla="*/ 31 w 67"/>
                  <a:gd name="T11" fmla="*/ 8 h 32"/>
                  <a:gd name="T12" fmla="*/ 27 w 67"/>
                  <a:gd name="T13" fmla="*/ 8 h 32"/>
                  <a:gd name="T14" fmla="*/ 0 w 67"/>
                  <a:gd name="T15" fmla="*/ 17 h 32"/>
                  <a:gd name="T16" fmla="*/ 2 w 67"/>
                  <a:gd name="T17" fmla="*/ 7 h 32"/>
                  <a:gd name="T18" fmla="*/ 27 w 67"/>
                  <a:gd name="T19" fmla="*/ 0 h 32"/>
                  <a:gd name="T20" fmla="*/ 32 w 67"/>
                  <a:gd name="T21" fmla="*/ 0 h 32"/>
                  <a:gd name="T22" fmla="*/ 67 w 67"/>
                  <a:gd name="T23" fmla="*/ 20 h 32"/>
                  <a:gd name="T24" fmla="*/ 67 w 67"/>
                  <a:gd name="T2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63" y="23"/>
                      <a:pt x="57" y="14"/>
                      <a:pt x="46" y="10"/>
                    </a:cubicBezTo>
                    <a:cubicBezTo>
                      <a:pt x="47" y="11"/>
                      <a:pt x="48" y="11"/>
                      <a:pt x="49" y="12"/>
                    </a:cubicBezTo>
                    <a:cubicBezTo>
                      <a:pt x="58" y="18"/>
                      <a:pt x="64" y="27"/>
                      <a:pt x="66" y="30"/>
                    </a:cubicBezTo>
                    <a:cubicBezTo>
                      <a:pt x="66" y="30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1" name="Freeform 609">
                <a:extLst>
                  <a:ext uri="{FF2B5EF4-FFF2-40B4-BE49-F238E27FC236}">
                    <a16:creationId xmlns:a16="http://schemas.microsoft.com/office/drawing/2014/main" id="{0C006D4D-D8F2-460C-BCD4-31D12283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4 w 67"/>
                  <a:gd name="T3" fmla="*/ 9 h 32"/>
                  <a:gd name="T4" fmla="*/ 44 w 67"/>
                  <a:gd name="T5" fmla="*/ 10 h 32"/>
                  <a:gd name="T6" fmla="*/ 45 w 67"/>
                  <a:gd name="T7" fmla="*/ 10 h 32"/>
                  <a:gd name="T8" fmla="*/ 66 w 67"/>
                  <a:gd name="T9" fmla="*/ 3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61" y="20"/>
                      <a:pt x="55" y="12"/>
                      <a:pt x="44" y="9"/>
                    </a:cubicBezTo>
                    <a:cubicBezTo>
                      <a:pt x="44" y="9"/>
                      <a:pt x="44" y="10"/>
                      <a:pt x="44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51" y="13"/>
                      <a:pt x="58" y="18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2" name="Freeform 610">
                <a:extLst>
                  <a:ext uri="{FF2B5EF4-FFF2-40B4-BE49-F238E27FC236}">
                    <a16:creationId xmlns:a16="http://schemas.microsoft.com/office/drawing/2014/main" id="{BEAAAAA1-F57A-4B83-8BF5-C8FDD3BC3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3 w 67"/>
                  <a:gd name="T3" fmla="*/ 8 h 32"/>
                  <a:gd name="T4" fmla="*/ 42 w 67"/>
                  <a:gd name="T5" fmla="*/ 9 h 32"/>
                  <a:gd name="T6" fmla="*/ 43 w 67"/>
                  <a:gd name="T7" fmla="*/ 9 h 32"/>
                  <a:gd name="T8" fmla="*/ 66 w 67"/>
                  <a:gd name="T9" fmla="*/ 30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4" y="9"/>
                      <a:pt x="43" y="8"/>
                      <a:pt x="43" y="8"/>
                    </a:cubicBezTo>
                    <a:cubicBezTo>
                      <a:pt x="43" y="8"/>
                      <a:pt x="42" y="9"/>
                      <a:pt x="42" y="9"/>
                    </a:cubicBezTo>
                    <a:cubicBezTo>
                      <a:pt x="42" y="9"/>
                      <a:pt x="43" y="9"/>
                      <a:pt x="43" y="9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3" name="Freeform 611">
                <a:extLst>
                  <a:ext uri="{FF2B5EF4-FFF2-40B4-BE49-F238E27FC236}">
                    <a16:creationId xmlns:a16="http://schemas.microsoft.com/office/drawing/2014/main" id="{847B4207-2D61-4292-89F7-018BA70B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41 w 67"/>
                  <a:gd name="T3" fmla="*/ 8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3" y="8"/>
                      <a:pt x="41" y="8"/>
                      <a:pt x="41" y="8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4" name="Freeform 612">
                <a:extLst>
                  <a:ext uri="{FF2B5EF4-FFF2-40B4-BE49-F238E27FC236}">
                    <a16:creationId xmlns:a16="http://schemas.microsoft.com/office/drawing/2014/main" id="{BE6E51E4-F289-4192-AA08-DD57D5A02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9 w 67"/>
                  <a:gd name="T3" fmla="*/ 8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7"/>
                      <a:pt x="39" y="8"/>
                      <a:pt x="39" y="8"/>
                    </a:cubicBezTo>
                    <a:cubicBezTo>
                      <a:pt x="48" y="12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5" name="Freeform 613">
                <a:extLst>
                  <a:ext uri="{FF2B5EF4-FFF2-40B4-BE49-F238E27FC236}">
                    <a16:creationId xmlns:a16="http://schemas.microsoft.com/office/drawing/2014/main" id="{99230EB9-E3DC-4B6F-8B9D-3590A1419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7 w 67"/>
                  <a:gd name="T3" fmla="*/ 7 h 32"/>
                  <a:gd name="T4" fmla="*/ 66 w 67"/>
                  <a:gd name="T5" fmla="*/ 30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6"/>
                      <a:pt x="37" y="7"/>
                      <a:pt x="37" y="7"/>
                    </a:cubicBezTo>
                    <a:cubicBezTo>
                      <a:pt x="50" y="13"/>
                      <a:pt x="56" y="16"/>
                      <a:pt x="66" y="30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6" name="Freeform 614">
                <a:extLst>
                  <a:ext uri="{FF2B5EF4-FFF2-40B4-BE49-F238E27FC236}">
                    <a16:creationId xmlns:a16="http://schemas.microsoft.com/office/drawing/2014/main" id="{C2A893F0-B095-419C-A79E-FFFE1D18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7 h 32"/>
                  <a:gd name="T2" fmla="*/ 35 w 67"/>
                  <a:gd name="T3" fmla="*/ 7 h 32"/>
                  <a:gd name="T4" fmla="*/ 66 w 67"/>
                  <a:gd name="T5" fmla="*/ 31 h 32"/>
                  <a:gd name="T6" fmla="*/ 66 w 67"/>
                  <a:gd name="T7" fmla="*/ 32 h 32"/>
                  <a:gd name="T8" fmla="*/ 31 w 67"/>
                  <a:gd name="T9" fmla="*/ 8 h 32"/>
                  <a:gd name="T10" fmla="*/ 27 w 67"/>
                  <a:gd name="T11" fmla="*/ 8 h 32"/>
                  <a:gd name="T12" fmla="*/ 0 w 67"/>
                  <a:gd name="T13" fmla="*/ 17 h 32"/>
                  <a:gd name="T14" fmla="*/ 2 w 67"/>
                  <a:gd name="T15" fmla="*/ 7 h 32"/>
                  <a:gd name="T16" fmla="*/ 27 w 67"/>
                  <a:gd name="T17" fmla="*/ 0 h 32"/>
                  <a:gd name="T18" fmla="*/ 32 w 67"/>
                  <a:gd name="T19" fmla="*/ 0 h 32"/>
                  <a:gd name="T20" fmla="*/ 67 w 67"/>
                  <a:gd name="T21" fmla="*/ 20 h 32"/>
                  <a:gd name="T22" fmla="*/ 67 w 67"/>
                  <a:gd name="T2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2">
                    <a:moveTo>
                      <a:pt x="67" y="27"/>
                    </a:moveTo>
                    <a:cubicBezTo>
                      <a:pt x="52" y="6"/>
                      <a:pt x="37" y="7"/>
                      <a:pt x="35" y="7"/>
                    </a:cubicBezTo>
                    <a:cubicBezTo>
                      <a:pt x="54" y="16"/>
                      <a:pt x="56" y="17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7" name="Freeform 615">
                <a:extLst>
                  <a:ext uri="{FF2B5EF4-FFF2-40B4-BE49-F238E27FC236}">
                    <a16:creationId xmlns:a16="http://schemas.microsoft.com/office/drawing/2014/main" id="{DFECFB6E-B93B-4BB2-815F-28624E0DE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4 w 67"/>
                  <a:gd name="T3" fmla="*/ 6 h 32"/>
                  <a:gd name="T4" fmla="*/ 35 w 67"/>
                  <a:gd name="T5" fmla="*/ 7 h 32"/>
                  <a:gd name="T6" fmla="*/ 52 w 67"/>
                  <a:gd name="T7" fmla="*/ 15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1" y="5"/>
                      <a:pt x="35" y="6"/>
                      <a:pt x="34" y="6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44" y="10"/>
                      <a:pt x="49" y="14"/>
                      <a:pt x="52" y="15"/>
                    </a:cubicBezTo>
                    <a:cubicBezTo>
                      <a:pt x="54" y="17"/>
                      <a:pt x="60" y="22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8" name="Freeform 616">
                <a:extLst>
                  <a:ext uri="{FF2B5EF4-FFF2-40B4-BE49-F238E27FC236}">
                    <a16:creationId xmlns:a16="http://schemas.microsoft.com/office/drawing/2014/main" id="{9ADA4357-8CF5-4302-B071-3E73E6CD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3 w 67"/>
                  <a:gd name="T5" fmla="*/ 7 h 32"/>
                  <a:gd name="T6" fmla="*/ 66 w 67"/>
                  <a:gd name="T7" fmla="*/ 31 h 32"/>
                  <a:gd name="T8" fmla="*/ 66 w 67"/>
                  <a:gd name="T9" fmla="*/ 32 h 32"/>
                  <a:gd name="T10" fmla="*/ 31 w 67"/>
                  <a:gd name="T11" fmla="*/ 8 h 32"/>
                  <a:gd name="T12" fmla="*/ 27 w 67"/>
                  <a:gd name="T13" fmla="*/ 8 h 32"/>
                  <a:gd name="T14" fmla="*/ 0 w 67"/>
                  <a:gd name="T15" fmla="*/ 17 h 32"/>
                  <a:gd name="T16" fmla="*/ 2 w 67"/>
                  <a:gd name="T17" fmla="*/ 7 h 32"/>
                  <a:gd name="T18" fmla="*/ 27 w 67"/>
                  <a:gd name="T19" fmla="*/ 0 h 32"/>
                  <a:gd name="T20" fmla="*/ 32 w 67"/>
                  <a:gd name="T21" fmla="*/ 0 h 32"/>
                  <a:gd name="T22" fmla="*/ 67 w 67"/>
                  <a:gd name="T23" fmla="*/ 20 h 32"/>
                  <a:gd name="T24" fmla="*/ 67 w 67"/>
                  <a:gd name="T25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3" y="6"/>
                      <a:pt x="32" y="6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2" y="9"/>
                      <a:pt x="53" y="13"/>
                      <a:pt x="66" y="31"/>
                    </a:cubicBezTo>
                    <a:cubicBezTo>
                      <a:pt x="66" y="31"/>
                      <a:pt x="66" y="31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3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29" name="Freeform 617">
                <a:extLst>
                  <a:ext uri="{FF2B5EF4-FFF2-40B4-BE49-F238E27FC236}">
                    <a16:creationId xmlns:a16="http://schemas.microsoft.com/office/drawing/2014/main" id="{5EA6BE6E-4142-44C0-B908-383B0951E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1 w 67"/>
                  <a:gd name="T5" fmla="*/ 7 h 32"/>
                  <a:gd name="T6" fmla="*/ 35 w 67"/>
                  <a:gd name="T7" fmla="*/ 8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6"/>
                      <a:pt x="32" y="6"/>
                    </a:cubicBezTo>
                    <a:cubicBezTo>
                      <a:pt x="31" y="6"/>
                      <a:pt x="31" y="6"/>
                      <a:pt x="31" y="7"/>
                    </a:cubicBezTo>
                    <a:cubicBezTo>
                      <a:pt x="32" y="8"/>
                      <a:pt x="34" y="7"/>
                      <a:pt x="35" y="8"/>
                    </a:cubicBezTo>
                    <a:cubicBezTo>
                      <a:pt x="47" y="10"/>
                      <a:pt x="56" y="17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0" name="Freeform 618">
                <a:extLst>
                  <a:ext uri="{FF2B5EF4-FFF2-40B4-BE49-F238E27FC236}">
                    <a16:creationId xmlns:a16="http://schemas.microsoft.com/office/drawing/2014/main" id="{B490E5A7-E693-4F48-BEBA-1E4F0336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6 h 32"/>
                  <a:gd name="T4" fmla="*/ 31 w 67"/>
                  <a:gd name="T5" fmla="*/ 7 h 32"/>
                  <a:gd name="T6" fmla="*/ 33 w 67"/>
                  <a:gd name="T7" fmla="*/ 7 h 32"/>
                  <a:gd name="T8" fmla="*/ 66 w 67"/>
                  <a:gd name="T9" fmla="*/ 31 h 32"/>
                  <a:gd name="T10" fmla="*/ 66 w 67"/>
                  <a:gd name="T11" fmla="*/ 32 h 32"/>
                  <a:gd name="T12" fmla="*/ 31 w 67"/>
                  <a:gd name="T13" fmla="*/ 8 h 32"/>
                  <a:gd name="T14" fmla="*/ 27 w 67"/>
                  <a:gd name="T15" fmla="*/ 8 h 32"/>
                  <a:gd name="T16" fmla="*/ 0 w 67"/>
                  <a:gd name="T17" fmla="*/ 17 h 32"/>
                  <a:gd name="T18" fmla="*/ 2 w 67"/>
                  <a:gd name="T19" fmla="*/ 7 h 32"/>
                  <a:gd name="T20" fmla="*/ 27 w 67"/>
                  <a:gd name="T21" fmla="*/ 0 h 32"/>
                  <a:gd name="T22" fmla="*/ 32 w 67"/>
                  <a:gd name="T23" fmla="*/ 0 h 32"/>
                  <a:gd name="T24" fmla="*/ 67 w 67"/>
                  <a:gd name="T25" fmla="*/ 20 h 32"/>
                  <a:gd name="T26" fmla="*/ 67 w 67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5"/>
                      <a:pt x="32" y="6"/>
                    </a:cubicBezTo>
                    <a:cubicBezTo>
                      <a:pt x="32" y="6"/>
                      <a:pt x="31" y="7"/>
                      <a:pt x="31" y="7"/>
                    </a:cubicBezTo>
                    <a:cubicBezTo>
                      <a:pt x="32" y="7"/>
                      <a:pt x="32" y="7"/>
                      <a:pt x="33" y="7"/>
                    </a:cubicBezTo>
                    <a:cubicBezTo>
                      <a:pt x="44" y="9"/>
                      <a:pt x="54" y="14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1" name="Freeform 619">
                <a:extLst>
                  <a:ext uri="{FF2B5EF4-FFF2-40B4-BE49-F238E27FC236}">
                    <a16:creationId xmlns:a16="http://schemas.microsoft.com/office/drawing/2014/main" id="{4A4EE06A-BB4D-4D37-B4CE-B26CE16B7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2 w 67"/>
                  <a:gd name="T3" fmla="*/ 5 h 32"/>
                  <a:gd name="T4" fmla="*/ 31 w 67"/>
                  <a:gd name="T5" fmla="*/ 6 h 32"/>
                  <a:gd name="T6" fmla="*/ 31 w 67"/>
                  <a:gd name="T7" fmla="*/ 6 h 32"/>
                  <a:gd name="T8" fmla="*/ 25 w 67"/>
                  <a:gd name="T9" fmla="*/ 6 h 32"/>
                  <a:gd name="T10" fmla="*/ 31 w 67"/>
                  <a:gd name="T11" fmla="*/ 7 h 32"/>
                  <a:gd name="T12" fmla="*/ 31 w 67"/>
                  <a:gd name="T13" fmla="*/ 7 h 32"/>
                  <a:gd name="T14" fmla="*/ 33 w 67"/>
                  <a:gd name="T15" fmla="*/ 7 h 32"/>
                  <a:gd name="T16" fmla="*/ 50 w 67"/>
                  <a:gd name="T17" fmla="*/ 14 h 32"/>
                  <a:gd name="T18" fmla="*/ 66 w 67"/>
                  <a:gd name="T19" fmla="*/ 31 h 32"/>
                  <a:gd name="T20" fmla="*/ 66 w 67"/>
                  <a:gd name="T21" fmla="*/ 32 h 32"/>
                  <a:gd name="T22" fmla="*/ 31 w 67"/>
                  <a:gd name="T23" fmla="*/ 8 h 32"/>
                  <a:gd name="T24" fmla="*/ 27 w 67"/>
                  <a:gd name="T25" fmla="*/ 8 h 32"/>
                  <a:gd name="T26" fmla="*/ 0 w 67"/>
                  <a:gd name="T27" fmla="*/ 17 h 32"/>
                  <a:gd name="T28" fmla="*/ 2 w 67"/>
                  <a:gd name="T29" fmla="*/ 7 h 32"/>
                  <a:gd name="T30" fmla="*/ 27 w 67"/>
                  <a:gd name="T31" fmla="*/ 0 h 32"/>
                  <a:gd name="T32" fmla="*/ 32 w 67"/>
                  <a:gd name="T33" fmla="*/ 0 h 32"/>
                  <a:gd name="T34" fmla="*/ 67 w 67"/>
                  <a:gd name="T35" fmla="*/ 20 h 32"/>
                  <a:gd name="T36" fmla="*/ 67 w 67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0" y="3"/>
                      <a:pt x="32" y="5"/>
                      <a:pt x="32" y="5"/>
                    </a:cubicBezTo>
                    <a:cubicBezTo>
                      <a:pt x="32" y="5"/>
                      <a:pt x="32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5"/>
                      <a:pt x="26" y="5"/>
                      <a:pt x="25" y="6"/>
                    </a:cubicBezTo>
                    <a:cubicBezTo>
                      <a:pt x="27" y="7"/>
                      <a:pt x="29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2" y="7"/>
                      <a:pt x="33" y="7"/>
                      <a:pt x="33" y="7"/>
                    </a:cubicBezTo>
                    <a:cubicBezTo>
                      <a:pt x="42" y="9"/>
                      <a:pt x="48" y="13"/>
                      <a:pt x="50" y="14"/>
                    </a:cubicBezTo>
                    <a:cubicBezTo>
                      <a:pt x="55" y="18"/>
                      <a:pt x="61" y="24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2" name="Freeform 620">
                <a:extLst>
                  <a:ext uri="{FF2B5EF4-FFF2-40B4-BE49-F238E27FC236}">
                    <a16:creationId xmlns:a16="http://schemas.microsoft.com/office/drawing/2014/main" id="{AF77B434-021F-433C-9184-B00BA05D8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6 h 32"/>
                  <a:gd name="T2" fmla="*/ 31 w 67"/>
                  <a:gd name="T3" fmla="*/ 6 h 32"/>
                  <a:gd name="T4" fmla="*/ 28 w 67"/>
                  <a:gd name="T5" fmla="*/ 5 h 32"/>
                  <a:gd name="T6" fmla="*/ 23 w 67"/>
                  <a:gd name="T7" fmla="*/ 7 h 32"/>
                  <a:gd name="T8" fmla="*/ 35 w 67"/>
                  <a:gd name="T9" fmla="*/ 8 h 32"/>
                  <a:gd name="T10" fmla="*/ 46 w 67"/>
                  <a:gd name="T11" fmla="*/ 12 h 32"/>
                  <a:gd name="T12" fmla="*/ 66 w 67"/>
                  <a:gd name="T13" fmla="*/ 31 h 32"/>
                  <a:gd name="T14" fmla="*/ 66 w 67"/>
                  <a:gd name="T15" fmla="*/ 32 h 32"/>
                  <a:gd name="T16" fmla="*/ 31 w 67"/>
                  <a:gd name="T17" fmla="*/ 8 h 32"/>
                  <a:gd name="T18" fmla="*/ 27 w 67"/>
                  <a:gd name="T19" fmla="*/ 8 h 32"/>
                  <a:gd name="T20" fmla="*/ 0 w 67"/>
                  <a:gd name="T21" fmla="*/ 17 h 32"/>
                  <a:gd name="T22" fmla="*/ 2 w 67"/>
                  <a:gd name="T23" fmla="*/ 7 h 32"/>
                  <a:gd name="T24" fmla="*/ 27 w 67"/>
                  <a:gd name="T25" fmla="*/ 0 h 32"/>
                  <a:gd name="T26" fmla="*/ 32 w 67"/>
                  <a:gd name="T27" fmla="*/ 0 h 32"/>
                  <a:gd name="T28" fmla="*/ 67 w 67"/>
                  <a:gd name="T29" fmla="*/ 20 h 32"/>
                  <a:gd name="T30" fmla="*/ 67 w 67"/>
                  <a:gd name="T31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32">
                    <a:moveTo>
                      <a:pt x="67" y="26"/>
                    </a:moveTo>
                    <a:cubicBezTo>
                      <a:pt x="53" y="5"/>
                      <a:pt x="36" y="5"/>
                      <a:pt x="31" y="6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4" y="6"/>
                      <a:pt x="23" y="6"/>
                      <a:pt x="23" y="7"/>
                    </a:cubicBezTo>
                    <a:cubicBezTo>
                      <a:pt x="27" y="7"/>
                      <a:pt x="31" y="7"/>
                      <a:pt x="35" y="8"/>
                    </a:cubicBezTo>
                    <a:cubicBezTo>
                      <a:pt x="37" y="8"/>
                      <a:pt x="41" y="9"/>
                      <a:pt x="46" y="12"/>
                    </a:cubicBezTo>
                    <a:cubicBezTo>
                      <a:pt x="53" y="16"/>
                      <a:pt x="59" y="22"/>
                      <a:pt x="66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3" name="Freeform 621">
                <a:extLst>
                  <a:ext uri="{FF2B5EF4-FFF2-40B4-BE49-F238E27FC236}">
                    <a16:creationId xmlns:a16="http://schemas.microsoft.com/office/drawing/2014/main" id="{3F3EC412-108B-4F43-8520-4C3C1CE6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44"/>
              </a:xfrm>
              <a:custGeom>
                <a:avLst/>
                <a:gdLst>
                  <a:gd name="T0" fmla="*/ 67 w 67"/>
                  <a:gd name="T1" fmla="*/ 25 h 32"/>
                  <a:gd name="T2" fmla="*/ 67 w 67"/>
                  <a:gd name="T3" fmla="*/ 25 h 32"/>
                  <a:gd name="T4" fmla="*/ 60 w 67"/>
                  <a:gd name="T5" fmla="*/ 18 h 32"/>
                  <a:gd name="T6" fmla="*/ 52 w 67"/>
                  <a:gd name="T7" fmla="*/ 11 h 32"/>
                  <a:gd name="T8" fmla="*/ 32 w 67"/>
                  <a:gd name="T9" fmla="*/ 5 h 32"/>
                  <a:gd name="T10" fmla="*/ 31 w 67"/>
                  <a:gd name="T11" fmla="*/ 5 h 32"/>
                  <a:gd name="T12" fmla="*/ 28 w 67"/>
                  <a:gd name="T13" fmla="*/ 5 h 32"/>
                  <a:gd name="T14" fmla="*/ 20 w 67"/>
                  <a:gd name="T15" fmla="*/ 7 h 32"/>
                  <a:gd name="T16" fmla="*/ 31 w 67"/>
                  <a:gd name="T17" fmla="*/ 7 h 32"/>
                  <a:gd name="T18" fmla="*/ 46 w 67"/>
                  <a:gd name="T19" fmla="*/ 12 h 32"/>
                  <a:gd name="T20" fmla="*/ 66 w 67"/>
                  <a:gd name="T21" fmla="*/ 31 h 32"/>
                  <a:gd name="T22" fmla="*/ 66 w 67"/>
                  <a:gd name="T23" fmla="*/ 32 h 32"/>
                  <a:gd name="T24" fmla="*/ 31 w 67"/>
                  <a:gd name="T25" fmla="*/ 8 h 32"/>
                  <a:gd name="T26" fmla="*/ 27 w 67"/>
                  <a:gd name="T27" fmla="*/ 8 h 32"/>
                  <a:gd name="T28" fmla="*/ 0 w 67"/>
                  <a:gd name="T29" fmla="*/ 17 h 32"/>
                  <a:gd name="T30" fmla="*/ 2 w 67"/>
                  <a:gd name="T31" fmla="*/ 7 h 32"/>
                  <a:gd name="T32" fmla="*/ 27 w 67"/>
                  <a:gd name="T33" fmla="*/ 0 h 32"/>
                  <a:gd name="T34" fmla="*/ 32 w 67"/>
                  <a:gd name="T35" fmla="*/ 0 h 32"/>
                  <a:gd name="T36" fmla="*/ 67 w 67"/>
                  <a:gd name="T37" fmla="*/ 20 h 32"/>
                  <a:gd name="T38" fmla="*/ 67 w 67"/>
                  <a:gd name="T39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32">
                    <a:moveTo>
                      <a:pt x="67" y="25"/>
                    </a:moveTo>
                    <a:cubicBezTo>
                      <a:pt x="67" y="25"/>
                      <a:pt x="67" y="25"/>
                      <a:pt x="67" y="25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9" y="16"/>
                      <a:pt x="56" y="13"/>
                      <a:pt x="52" y="11"/>
                    </a:cubicBezTo>
                    <a:cubicBezTo>
                      <a:pt x="41" y="4"/>
                      <a:pt x="32" y="5"/>
                      <a:pt x="32" y="5"/>
                    </a:cubicBezTo>
                    <a:cubicBezTo>
                      <a:pt x="32" y="5"/>
                      <a:pt x="32" y="5"/>
                      <a:pt x="31" y="5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5"/>
                      <a:pt x="22" y="6"/>
                      <a:pt x="20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7" y="7"/>
                      <a:pt x="46" y="12"/>
                    </a:cubicBezTo>
                    <a:cubicBezTo>
                      <a:pt x="51" y="15"/>
                      <a:pt x="58" y="20"/>
                      <a:pt x="66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54" y="16"/>
                      <a:pt x="44" y="9"/>
                      <a:pt x="31" y="8"/>
                    </a:cubicBezTo>
                    <a:cubicBezTo>
                      <a:pt x="30" y="8"/>
                      <a:pt x="29" y="8"/>
                      <a:pt x="27" y="8"/>
                    </a:cubicBezTo>
                    <a:cubicBezTo>
                      <a:pt x="19" y="8"/>
                      <a:pt x="12" y="10"/>
                      <a:pt x="0" y="17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4" name="Freeform 622">
                <a:extLst>
                  <a:ext uri="{FF2B5EF4-FFF2-40B4-BE49-F238E27FC236}">
                    <a16:creationId xmlns:a16="http://schemas.microsoft.com/office/drawing/2014/main" id="{3507974E-71F3-41A0-83D5-F3CAD91E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6"/>
                <a:ext cx="92" cy="51"/>
              </a:xfrm>
              <a:custGeom>
                <a:avLst/>
                <a:gdLst>
                  <a:gd name="T0" fmla="*/ 67 w 67"/>
                  <a:gd name="T1" fmla="*/ 30 h 37"/>
                  <a:gd name="T2" fmla="*/ 18 w 67"/>
                  <a:gd name="T3" fmla="*/ 12 h 37"/>
                  <a:gd name="T4" fmla="*/ 18 w 67"/>
                  <a:gd name="T5" fmla="*/ 13 h 37"/>
                  <a:gd name="T6" fmla="*/ 20 w 67"/>
                  <a:gd name="T7" fmla="*/ 13 h 37"/>
                  <a:gd name="T8" fmla="*/ 66 w 67"/>
                  <a:gd name="T9" fmla="*/ 36 h 37"/>
                  <a:gd name="T10" fmla="*/ 66 w 67"/>
                  <a:gd name="T11" fmla="*/ 37 h 37"/>
                  <a:gd name="T12" fmla="*/ 31 w 67"/>
                  <a:gd name="T13" fmla="*/ 13 h 37"/>
                  <a:gd name="T14" fmla="*/ 27 w 67"/>
                  <a:gd name="T15" fmla="*/ 13 h 37"/>
                  <a:gd name="T16" fmla="*/ 0 w 67"/>
                  <a:gd name="T17" fmla="*/ 22 h 37"/>
                  <a:gd name="T18" fmla="*/ 2 w 67"/>
                  <a:gd name="T19" fmla="*/ 12 h 37"/>
                  <a:gd name="T20" fmla="*/ 27 w 67"/>
                  <a:gd name="T21" fmla="*/ 5 h 37"/>
                  <a:gd name="T22" fmla="*/ 32 w 67"/>
                  <a:gd name="T23" fmla="*/ 5 h 37"/>
                  <a:gd name="T24" fmla="*/ 67 w 67"/>
                  <a:gd name="T25" fmla="*/ 25 h 37"/>
                  <a:gd name="T26" fmla="*/ 67 w 67"/>
                  <a:gd name="T27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37">
                    <a:moveTo>
                      <a:pt x="67" y="30"/>
                    </a:moveTo>
                    <a:cubicBezTo>
                      <a:pt x="46" y="0"/>
                      <a:pt x="18" y="12"/>
                      <a:pt x="18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39" y="11"/>
                      <a:pt x="52" y="17"/>
                      <a:pt x="66" y="36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54" y="21"/>
                      <a:pt x="44" y="14"/>
                      <a:pt x="31" y="13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19" y="13"/>
                      <a:pt x="12" y="15"/>
                      <a:pt x="0" y="22"/>
                    </a:cubicBezTo>
                    <a:cubicBezTo>
                      <a:pt x="1" y="16"/>
                      <a:pt x="2" y="12"/>
                      <a:pt x="2" y="12"/>
                    </a:cubicBezTo>
                    <a:cubicBezTo>
                      <a:pt x="9" y="7"/>
                      <a:pt x="18" y="5"/>
                      <a:pt x="27" y="5"/>
                    </a:cubicBezTo>
                    <a:cubicBezTo>
                      <a:pt x="29" y="5"/>
                      <a:pt x="30" y="5"/>
                      <a:pt x="32" y="5"/>
                    </a:cubicBezTo>
                    <a:cubicBezTo>
                      <a:pt x="47" y="7"/>
                      <a:pt x="59" y="14"/>
                      <a:pt x="67" y="25"/>
                    </a:cubicBezTo>
                    <a:cubicBezTo>
                      <a:pt x="67" y="25"/>
                      <a:pt x="67" y="27"/>
                      <a:pt x="6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5" name="Freeform 623">
                <a:extLst>
                  <a:ext uri="{FF2B5EF4-FFF2-40B4-BE49-F238E27FC236}">
                    <a16:creationId xmlns:a16="http://schemas.microsoft.com/office/drawing/2014/main" id="{10A43C39-09FC-422D-80DE-B7166051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6"/>
                <a:ext cx="92" cy="51"/>
              </a:xfrm>
              <a:custGeom>
                <a:avLst/>
                <a:gdLst>
                  <a:gd name="T0" fmla="*/ 67 w 67"/>
                  <a:gd name="T1" fmla="*/ 30 h 37"/>
                  <a:gd name="T2" fmla="*/ 14 w 67"/>
                  <a:gd name="T3" fmla="*/ 14 h 37"/>
                  <a:gd name="T4" fmla="*/ 66 w 67"/>
                  <a:gd name="T5" fmla="*/ 37 h 37"/>
                  <a:gd name="T6" fmla="*/ 31 w 67"/>
                  <a:gd name="T7" fmla="*/ 13 h 37"/>
                  <a:gd name="T8" fmla="*/ 27 w 67"/>
                  <a:gd name="T9" fmla="*/ 13 h 37"/>
                  <a:gd name="T10" fmla="*/ 0 w 67"/>
                  <a:gd name="T11" fmla="*/ 22 h 37"/>
                  <a:gd name="T12" fmla="*/ 2 w 67"/>
                  <a:gd name="T13" fmla="*/ 12 h 37"/>
                  <a:gd name="T14" fmla="*/ 27 w 67"/>
                  <a:gd name="T15" fmla="*/ 5 h 37"/>
                  <a:gd name="T16" fmla="*/ 32 w 67"/>
                  <a:gd name="T17" fmla="*/ 5 h 37"/>
                  <a:gd name="T18" fmla="*/ 67 w 67"/>
                  <a:gd name="T19" fmla="*/ 25 h 37"/>
                  <a:gd name="T20" fmla="*/ 67 w 67"/>
                  <a:gd name="T21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37">
                    <a:moveTo>
                      <a:pt x="67" y="30"/>
                    </a:moveTo>
                    <a:cubicBezTo>
                      <a:pt x="46" y="0"/>
                      <a:pt x="17" y="12"/>
                      <a:pt x="14" y="14"/>
                    </a:cubicBezTo>
                    <a:cubicBezTo>
                      <a:pt x="31" y="12"/>
                      <a:pt x="46" y="9"/>
                      <a:pt x="66" y="37"/>
                    </a:cubicBezTo>
                    <a:cubicBezTo>
                      <a:pt x="54" y="21"/>
                      <a:pt x="44" y="14"/>
                      <a:pt x="31" y="13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19" y="13"/>
                      <a:pt x="12" y="15"/>
                      <a:pt x="0" y="22"/>
                    </a:cubicBezTo>
                    <a:cubicBezTo>
                      <a:pt x="1" y="16"/>
                      <a:pt x="2" y="12"/>
                      <a:pt x="2" y="12"/>
                    </a:cubicBezTo>
                    <a:cubicBezTo>
                      <a:pt x="9" y="7"/>
                      <a:pt x="18" y="5"/>
                      <a:pt x="27" y="5"/>
                    </a:cubicBezTo>
                    <a:cubicBezTo>
                      <a:pt x="29" y="5"/>
                      <a:pt x="30" y="5"/>
                      <a:pt x="32" y="5"/>
                    </a:cubicBezTo>
                    <a:cubicBezTo>
                      <a:pt x="47" y="7"/>
                      <a:pt x="59" y="14"/>
                      <a:pt x="67" y="25"/>
                    </a:cubicBezTo>
                    <a:cubicBezTo>
                      <a:pt x="67" y="25"/>
                      <a:pt x="67" y="27"/>
                      <a:pt x="67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6" name="Freeform 624">
                <a:extLst>
                  <a:ext uri="{FF2B5EF4-FFF2-40B4-BE49-F238E27FC236}">
                    <a16:creationId xmlns:a16="http://schemas.microsoft.com/office/drawing/2014/main" id="{1FD62A14-A7D1-462B-8B05-332A47D7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2"/>
                <a:ext cx="92" cy="55"/>
              </a:xfrm>
              <a:custGeom>
                <a:avLst/>
                <a:gdLst>
                  <a:gd name="T0" fmla="*/ 67 w 67"/>
                  <a:gd name="T1" fmla="*/ 33 h 40"/>
                  <a:gd name="T2" fmla="*/ 9 w 67"/>
                  <a:gd name="T3" fmla="*/ 19 h 40"/>
                  <a:gd name="T4" fmla="*/ 12 w 67"/>
                  <a:gd name="T5" fmla="*/ 19 h 40"/>
                  <a:gd name="T6" fmla="*/ 41 w 67"/>
                  <a:gd name="T7" fmla="*/ 18 h 40"/>
                  <a:gd name="T8" fmla="*/ 66 w 67"/>
                  <a:gd name="T9" fmla="*/ 40 h 40"/>
                  <a:gd name="T10" fmla="*/ 31 w 67"/>
                  <a:gd name="T11" fmla="*/ 16 h 40"/>
                  <a:gd name="T12" fmla="*/ 27 w 67"/>
                  <a:gd name="T13" fmla="*/ 16 h 40"/>
                  <a:gd name="T14" fmla="*/ 0 w 67"/>
                  <a:gd name="T15" fmla="*/ 25 h 40"/>
                  <a:gd name="T16" fmla="*/ 2 w 67"/>
                  <a:gd name="T17" fmla="*/ 15 h 40"/>
                  <a:gd name="T18" fmla="*/ 27 w 67"/>
                  <a:gd name="T19" fmla="*/ 8 h 40"/>
                  <a:gd name="T20" fmla="*/ 32 w 67"/>
                  <a:gd name="T21" fmla="*/ 8 h 40"/>
                  <a:gd name="T22" fmla="*/ 67 w 67"/>
                  <a:gd name="T23" fmla="*/ 28 h 40"/>
                  <a:gd name="T24" fmla="*/ 67 w 67"/>
                  <a:gd name="T2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40">
                    <a:moveTo>
                      <a:pt x="67" y="33"/>
                    </a:moveTo>
                    <a:cubicBezTo>
                      <a:pt x="63" y="27"/>
                      <a:pt x="42" y="0"/>
                      <a:pt x="9" y="19"/>
                    </a:cubicBezTo>
                    <a:cubicBezTo>
                      <a:pt x="10" y="19"/>
                      <a:pt x="10" y="19"/>
                      <a:pt x="12" y="19"/>
                    </a:cubicBezTo>
                    <a:cubicBezTo>
                      <a:pt x="22" y="15"/>
                      <a:pt x="31" y="15"/>
                      <a:pt x="41" y="18"/>
                    </a:cubicBezTo>
                    <a:cubicBezTo>
                      <a:pt x="49" y="21"/>
                      <a:pt x="57" y="28"/>
                      <a:pt x="66" y="40"/>
                    </a:cubicBezTo>
                    <a:cubicBezTo>
                      <a:pt x="54" y="24"/>
                      <a:pt x="44" y="17"/>
                      <a:pt x="31" y="16"/>
                    </a:cubicBezTo>
                    <a:cubicBezTo>
                      <a:pt x="30" y="16"/>
                      <a:pt x="29" y="16"/>
                      <a:pt x="27" y="16"/>
                    </a:cubicBezTo>
                    <a:cubicBezTo>
                      <a:pt x="19" y="16"/>
                      <a:pt x="12" y="18"/>
                      <a:pt x="0" y="25"/>
                    </a:cubicBezTo>
                    <a:cubicBezTo>
                      <a:pt x="1" y="19"/>
                      <a:pt x="2" y="15"/>
                      <a:pt x="2" y="15"/>
                    </a:cubicBezTo>
                    <a:cubicBezTo>
                      <a:pt x="9" y="10"/>
                      <a:pt x="18" y="8"/>
                      <a:pt x="27" y="8"/>
                    </a:cubicBezTo>
                    <a:cubicBezTo>
                      <a:pt x="29" y="8"/>
                      <a:pt x="30" y="8"/>
                      <a:pt x="32" y="8"/>
                    </a:cubicBezTo>
                    <a:cubicBezTo>
                      <a:pt x="47" y="10"/>
                      <a:pt x="59" y="17"/>
                      <a:pt x="67" y="28"/>
                    </a:cubicBezTo>
                    <a:cubicBezTo>
                      <a:pt x="67" y="28"/>
                      <a:pt x="67" y="30"/>
                      <a:pt x="67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7" name="Freeform 625">
                <a:extLst>
                  <a:ext uri="{FF2B5EF4-FFF2-40B4-BE49-F238E27FC236}">
                    <a16:creationId xmlns:a16="http://schemas.microsoft.com/office/drawing/2014/main" id="{8AA4A4F8-F5A1-4C97-A51D-4DCB2F16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33"/>
              </a:xfrm>
              <a:custGeom>
                <a:avLst/>
                <a:gdLst>
                  <a:gd name="T0" fmla="*/ 67 w 67"/>
                  <a:gd name="T1" fmla="*/ 24 h 24"/>
                  <a:gd name="T2" fmla="*/ 36 w 67"/>
                  <a:gd name="T3" fmla="*/ 5 h 24"/>
                  <a:gd name="T4" fmla="*/ 0 w 67"/>
                  <a:gd name="T5" fmla="*/ 16 h 24"/>
                  <a:gd name="T6" fmla="*/ 2 w 67"/>
                  <a:gd name="T7" fmla="*/ 7 h 24"/>
                  <a:gd name="T8" fmla="*/ 27 w 67"/>
                  <a:gd name="T9" fmla="*/ 0 h 24"/>
                  <a:gd name="T10" fmla="*/ 32 w 67"/>
                  <a:gd name="T11" fmla="*/ 0 h 24"/>
                  <a:gd name="T12" fmla="*/ 67 w 67"/>
                  <a:gd name="T13" fmla="*/ 20 h 24"/>
                  <a:gd name="T14" fmla="*/ 67 w 67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24">
                    <a:moveTo>
                      <a:pt x="67" y="24"/>
                    </a:moveTo>
                    <a:cubicBezTo>
                      <a:pt x="59" y="13"/>
                      <a:pt x="49" y="6"/>
                      <a:pt x="36" y="5"/>
                    </a:cubicBezTo>
                    <a:cubicBezTo>
                      <a:pt x="22" y="3"/>
                      <a:pt x="14" y="7"/>
                      <a:pt x="0" y="16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8" name="Freeform 626">
                <a:extLst>
                  <a:ext uri="{FF2B5EF4-FFF2-40B4-BE49-F238E27FC236}">
                    <a16:creationId xmlns:a16="http://schemas.microsoft.com/office/drawing/2014/main" id="{E5F50C94-B8D7-44A0-88DB-C8915AD08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73"/>
                <a:ext cx="92" cy="33"/>
              </a:xfrm>
              <a:custGeom>
                <a:avLst/>
                <a:gdLst>
                  <a:gd name="T0" fmla="*/ 67 w 67"/>
                  <a:gd name="T1" fmla="*/ 24 h 24"/>
                  <a:gd name="T2" fmla="*/ 36 w 67"/>
                  <a:gd name="T3" fmla="*/ 4 h 24"/>
                  <a:gd name="T4" fmla="*/ 0 w 67"/>
                  <a:gd name="T5" fmla="*/ 15 h 24"/>
                  <a:gd name="T6" fmla="*/ 2 w 67"/>
                  <a:gd name="T7" fmla="*/ 7 h 24"/>
                  <a:gd name="T8" fmla="*/ 27 w 67"/>
                  <a:gd name="T9" fmla="*/ 0 h 24"/>
                  <a:gd name="T10" fmla="*/ 32 w 67"/>
                  <a:gd name="T11" fmla="*/ 0 h 24"/>
                  <a:gd name="T12" fmla="*/ 67 w 67"/>
                  <a:gd name="T13" fmla="*/ 20 h 24"/>
                  <a:gd name="T14" fmla="*/ 67 w 67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24">
                    <a:moveTo>
                      <a:pt x="67" y="24"/>
                    </a:moveTo>
                    <a:cubicBezTo>
                      <a:pt x="64" y="20"/>
                      <a:pt x="55" y="7"/>
                      <a:pt x="36" y="4"/>
                    </a:cubicBezTo>
                    <a:cubicBezTo>
                      <a:pt x="21" y="3"/>
                      <a:pt x="11" y="9"/>
                      <a:pt x="0" y="15"/>
                    </a:cubicBezTo>
                    <a:cubicBezTo>
                      <a:pt x="1" y="11"/>
                      <a:pt x="2" y="7"/>
                      <a:pt x="2" y="7"/>
                    </a:cubicBezTo>
                    <a:cubicBezTo>
                      <a:pt x="9" y="2"/>
                      <a:pt x="18" y="0"/>
                      <a:pt x="27" y="0"/>
                    </a:cubicBezTo>
                    <a:cubicBezTo>
                      <a:pt x="29" y="0"/>
                      <a:pt x="30" y="0"/>
                      <a:pt x="32" y="0"/>
                    </a:cubicBezTo>
                    <a:cubicBezTo>
                      <a:pt x="47" y="2"/>
                      <a:pt x="59" y="9"/>
                      <a:pt x="67" y="20"/>
                    </a:cubicBezTo>
                    <a:cubicBezTo>
                      <a:pt x="67" y="20"/>
                      <a:pt x="67" y="22"/>
                      <a:pt x="67" y="2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39" name="Freeform 627">
                <a:extLst>
                  <a:ext uri="{FF2B5EF4-FFF2-40B4-BE49-F238E27FC236}">
                    <a16:creationId xmlns:a16="http://schemas.microsoft.com/office/drawing/2014/main" id="{A0E0041D-7AF4-47AD-A936-AE4206C53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3"/>
                <a:ext cx="92" cy="42"/>
              </a:xfrm>
              <a:custGeom>
                <a:avLst/>
                <a:gdLst>
                  <a:gd name="T0" fmla="*/ 67 w 67"/>
                  <a:gd name="T1" fmla="*/ 30 h 30"/>
                  <a:gd name="T2" fmla="*/ 0 w 67"/>
                  <a:gd name="T3" fmla="*/ 22 h 30"/>
                  <a:gd name="T4" fmla="*/ 2 w 67"/>
                  <a:gd name="T5" fmla="*/ 14 h 30"/>
                  <a:gd name="T6" fmla="*/ 27 w 67"/>
                  <a:gd name="T7" fmla="*/ 7 h 30"/>
                  <a:gd name="T8" fmla="*/ 32 w 67"/>
                  <a:gd name="T9" fmla="*/ 7 h 30"/>
                  <a:gd name="T10" fmla="*/ 67 w 67"/>
                  <a:gd name="T11" fmla="*/ 27 h 30"/>
                  <a:gd name="T12" fmla="*/ 67 w 67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0">
                    <a:moveTo>
                      <a:pt x="67" y="30"/>
                    </a:moveTo>
                    <a:cubicBezTo>
                      <a:pt x="56" y="15"/>
                      <a:pt x="35" y="0"/>
                      <a:pt x="0" y="22"/>
                    </a:cubicBezTo>
                    <a:cubicBezTo>
                      <a:pt x="1" y="17"/>
                      <a:pt x="2" y="14"/>
                      <a:pt x="2" y="14"/>
                    </a:cubicBezTo>
                    <a:cubicBezTo>
                      <a:pt x="9" y="9"/>
                      <a:pt x="18" y="7"/>
                      <a:pt x="27" y="7"/>
                    </a:cubicBezTo>
                    <a:cubicBezTo>
                      <a:pt x="29" y="7"/>
                      <a:pt x="30" y="7"/>
                      <a:pt x="32" y="7"/>
                    </a:cubicBezTo>
                    <a:cubicBezTo>
                      <a:pt x="47" y="9"/>
                      <a:pt x="59" y="16"/>
                      <a:pt x="67" y="27"/>
                    </a:cubicBezTo>
                    <a:cubicBezTo>
                      <a:pt x="67" y="27"/>
                      <a:pt x="67" y="28"/>
                      <a:pt x="67" y="3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0" name="Freeform 628">
                <a:extLst>
                  <a:ext uri="{FF2B5EF4-FFF2-40B4-BE49-F238E27FC236}">
                    <a16:creationId xmlns:a16="http://schemas.microsoft.com/office/drawing/2014/main" id="{CAF34A5A-0015-47A1-B38E-2A6CF5BE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61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6 h 32"/>
                  <a:gd name="T6" fmla="*/ 27 w 67"/>
                  <a:gd name="T7" fmla="*/ 9 h 32"/>
                  <a:gd name="T8" fmla="*/ 32 w 67"/>
                  <a:gd name="T9" fmla="*/ 9 h 32"/>
                  <a:gd name="T10" fmla="*/ 67 w 67"/>
                  <a:gd name="T11" fmla="*/ 29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8" y="19"/>
                      <a:pt x="37" y="0"/>
                      <a:pt x="0" y="24"/>
                    </a:cubicBezTo>
                    <a:cubicBezTo>
                      <a:pt x="1" y="19"/>
                      <a:pt x="2" y="16"/>
                      <a:pt x="2" y="16"/>
                    </a:cubicBezTo>
                    <a:cubicBezTo>
                      <a:pt x="9" y="11"/>
                      <a:pt x="18" y="9"/>
                      <a:pt x="27" y="9"/>
                    </a:cubicBezTo>
                    <a:cubicBezTo>
                      <a:pt x="29" y="9"/>
                      <a:pt x="30" y="9"/>
                      <a:pt x="32" y="9"/>
                    </a:cubicBezTo>
                    <a:cubicBezTo>
                      <a:pt x="47" y="11"/>
                      <a:pt x="59" y="18"/>
                      <a:pt x="67" y="29"/>
                    </a:cubicBezTo>
                    <a:cubicBezTo>
                      <a:pt x="67" y="29"/>
                      <a:pt x="67" y="30"/>
                      <a:pt x="67" y="32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1" name="Freeform 629">
                <a:extLst>
                  <a:ext uri="{FF2B5EF4-FFF2-40B4-BE49-F238E27FC236}">
                    <a16:creationId xmlns:a16="http://schemas.microsoft.com/office/drawing/2014/main" id="{DE7D2A88-DFAC-4008-A292-783BF6772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6"/>
              </a:xfrm>
              <a:custGeom>
                <a:avLst/>
                <a:gdLst>
                  <a:gd name="T0" fmla="*/ 67 w 67"/>
                  <a:gd name="T1" fmla="*/ 33 h 33"/>
                  <a:gd name="T2" fmla="*/ 0 w 67"/>
                  <a:gd name="T3" fmla="*/ 24 h 33"/>
                  <a:gd name="T4" fmla="*/ 2 w 67"/>
                  <a:gd name="T5" fmla="*/ 17 h 33"/>
                  <a:gd name="T6" fmla="*/ 27 w 67"/>
                  <a:gd name="T7" fmla="*/ 10 h 33"/>
                  <a:gd name="T8" fmla="*/ 32 w 67"/>
                  <a:gd name="T9" fmla="*/ 10 h 33"/>
                  <a:gd name="T10" fmla="*/ 67 w 67"/>
                  <a:gd name="T11" fmla="*/ 30 h 33"/>
                  <a:gd name="T12" fmla="*/ 67 w 67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3">
                    <a:moveTo>
                      <a:pt x="67" y="33"/>
                    </a:moveTo>
                    <a:cubicBezTo>
                      <a:pt x="59" y="22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2" name="Freeform 630">
                <a:extLst>
                  <a:ext uri="{FF2B5EF4-FFF2-40B4-BE49-F238E27FC236}">
                    <a16:creationId xmlns:a16="http://schemas.microsoft.com/office/drawing/2014/main" id="{B2A5BFD3-7B29-4400-9B19-59EE4700C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7 h 32"/>
                  <a:gd name="T6" fmla="*/ 27 w 67"/>
                  <a:gd name="T7" fmla="*/ 10 h 32"/>
                  <a:gd name="T8" fmla="*/ 32 w 67"/>
                  <a:gd name="T9" fmla="*/ 10 h 32"/>
                  <a:gd name="T10" fmla="*/ 67 w 67"/>
                  <a:gd name="T11" fmla="*/ 30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9" y="22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2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3" name="Freeform 631">
                <a:extLst>
                  <a:ext uri="{FF2B5EF4-FFF2-40B4-BE49-F238E27FC236}">
                    <a16:creationId xmlns:a16="http://schemas.microsoft.com/office/drawing/2014/main" id="{68185745-D9ED-4A36-ACEF-F263348C1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9"/>
                <a:ext cx="92" cy="44"/>
              </a:xfrm>
              <a:custGeom>
                <a:avLst/>
                <a:gdLst>
                  <a:gd name="T0" fmla="*/ 67 w 67"/>
                  <a:gd name="T1" fmla="*/ 32 h 32"/>
                  <a:gd name="T2" fmla="*/ 0 w 67"/>
                  <a:gd name="T3" fmla="*/ 24 h 32"/>
                  <a:gd name="T4" fmla="*/ 2 w 67"/>
                  <a:gd name="T5" fmla="*/ 17 h 32"/>
                  <a:gd name="T6" fmla="*/ 27 w 67"/>
                  <a:gd name="T7" fmla="*/ 10 h 32"/>
                  <a:gd name="T8" fmla="*/ 32 w 67"/>
                  <a:gd name="T9" fmla="*/ 10 h 32"/>
                  <a:gd name="T10" fmla="*/ 67 w 67"/>
                  <a:gd name="T11" fmla="*/ 30 h 32"/>
                  <a:gd name="T12" fmla="*/ 67 w 67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2">
                    <a:moveTo>
                      <a:pt x="67" y="32"/>
                    </a:moveTo>
                    <a:cubicBezTo>
                      <a:pt x="59" y="21"/>
                      <a:pt x="38" y="0"/>
                      <a:pt x="0" y="24"/>
                    </a:cubicBezTo>
                    <a:cubicBezTo>
                      <a:pt x="1" y="20"/>
                      <a:pt x="2" y="17"/>
                      <a:pt x="2" y="17"/>
                    </a:cubicBezTo>
                    <a:cubicBezTo>
                      <a:pt x="9" y="12"/>
                      <a:pt x="18" y="10"/>
                      <a:pt x="27" y="10"/>
                    </a:cubicBezTo>
                    <a:cubicBezTo>
                      <a:pt x="29" y="10"/>
                      <a:pt x="30" y="10"/>
                      <a:pt x="32" y="10"/>
                    </a:cubicBezTo>
                    <a:cubicBezTo>
                      <a:pt x="47" y="12"/>
                      <a:pt x="59" y="19"/>
                      <a:pt x="67" y="30"/>
                    </a:cubicBezTo>
                    <a:cubicBezTo>
                      <a:pt x="67" y="30"/>
                      <a:pt x="67" y="31"/>
                      <a:pt x="67" y="32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4" name="Freeform 632">
                <a:extLst>
                  <a:ext uri="{FF2B5EF4-FFF2-40B4-BE49-F238E27FC236}">
                    <a16:creationId xmlns:a16="http://schemas.microsoft.com/office/drawing/2014/main" id="{281A8D07-EF81-44C6-9247-55DFA94E1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7"/>
                <a:ext cx="92" cy="46"/>
              </a:xfrm>
              <a:custGeom>
                <a:avLst/>
                <a:gdLst>
                  <a:gd name="T0" fmla="*/ 67 w 67"/>
                  <a:gd name="T1" fmla="*/ 34 h 34"/>
                  <a:gd name="T2" fmla="*/ 0 w 67"/>
                  <a:gd name="T3" fmla="*/ 25 h 34"/>
                  <a:gd name="T4" fmla="*/ 2 w 67"/>
                  <a:gd name="T5" fmla="*/ 19 h 34"/>
                  <a:gd name="T6" fmla="*/ 27 w 67"/>
                  <a:gd name="T7" fmla="*/ 12 h 34"/>
                  <a:gd name="T8" fmla="*/ 32 w 67"/>
                  <a:gd name="T9" fmla="*/ 12 h 34"/>
                  <a:gd name="T10" fmla="*/ 67 w 67"/>
                  <a:gd name="T11" fmla="*/ 32 h 34"/>
                  <a:gd name="T12" fmla="*/ 67 w 67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4">
                    <a:moveTo>
                      <a:pt x="67" y="34"/>
                    </a:moveTo>
                    <a:cubicBezTo>
                      <a:pt x="61" y="25"/>
                      <a:pt x="39" y="0"/>
                      <a:pt x="0" y="25"/>
                    </a:cubicBezTo>
                    <a:cubicBezTo>
                      <a:pt x="1" y="21"/>
                      <a:pt x="2" y="19"/>
                      <a:pt x="2" y="19"/>
                    </a:cubicBezTo>
                    <a:cubicBezTo>
                      <a:pt x="9" y="14"/>
                      <a:pt x="18" y="12"/>
                      <a:pt x="27" y="12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47" y="14"/>
                      <a:pt x="59" y="21"/>
                      <a:pt x="67" y="32"/>
                    </a:cubicBezTo>
                    <a:cubicBezTo>
                      <a:pt x="67" y="32"/>
                      <a:pt x="67" y="33"/>
                      <a:pt x="67" y="3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5" name="Freeform 633">
                <a:extLst>
                  <a:ext uri="{FF2B5EF4-FFF2-40B4-BE49-F238E27FC236}">
                    <a16:creationId xmlns:a16="http://schemas.microsoft.com/office/drawing/2014/main" id="{32E8AB7D-B602-4971-A902-634CA370F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57"/>
                <a:ext cx="92" cy="45"/>
              </a:xfrm>
              <a:custGeom>
                <a:avLst/>
                <a:gdLst>
                  <a:gd name="T0" fmla="*/ 67 w 67"/>
                  <a:gd name="T1" fmla="*/ 33 h 33"/>
                  <a:gd name="T2" fmla="*/ 0 w 67"/>
                  <a:gd name="T3" fmla="*/ 25 h 33"/>
                  <a:gd name="T4" fmla="*/ 2 w 67"/>
                  <a:gd name="T5" fmla="*/ 19 h 33"/>
                  <a:gd name="T6" fmla="*/ 27 w 67"/>
                  <a:gd name="T7" fmla="*/ 12 h 33"/>
                  <a:gd name="T8" fmla="*/ 32 w 67"/>
                  <a:gd name="T9" fmla="*/ 12 h 33"/>
                  <a:gd name="T10" fmla="*/ 67 w 67"/>
                  <a:gd name="T11" fmla="*/ 32 h 33"/>
                  <a:gd name="T12" fmla="*/ 67 w 67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3">
                    <a:moveTo>
                      <a:pt x="67" y="33"/>
                    </a:moveTo>
                    <a:cubicBezTo>
                      <a:pt x="61" y="25"/>
                      <a:pt x="38" y="0"/>
                      <a:pt x="0" y="25"/>
                    </a:cubicBezTo>
                    <a:cubicBezTo>
                      <a:pt x="1" y="21"/>
                      <a:pt x="2" y="19"/>
                      <a:pt x="2" y="19"/>
                    </a:cubicBezTo>
                    <a:cubicBezTo>
                      <a:pt x="9" y="14"/>
                      <a:pt x="18" y="12"/>
                      <a:pt x="27" y="12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47" y="14"/>
                      <a:pt x="59" y="21"/>
                      <a:pt x="67" y="32"/>
                    </a:cubicBezTo>
                    <a:cubicBezTo>
                      <a:pt x="67" y="32"/>
                      <a:pt x="67" y="33"/>
                      <a:pt x="67" y="3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6" name="Freeform 634">
                <a:extLst>
                  <a:ext uri="{FF2B5EF4-FFF2-40B4-BE49-F238E27FC236}">
                    <a16:creationId xmlns:a16="http://schemas.microsoft.com/office/drawing/2014/main" id="{27C6DBB9-3025-434A-A22D-F1E2372D2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5"/>
                <a:ext cx="90" cy="47"/>
              </a:xfrm>
              <a:custGeom>
                <a:avLst/>
                <a:gdLst>
                  <a:gd name="T0" fmla="*/ 66 w 66"/>
                  <a:gd name="T1" fmla="*/ 34 h 34"/>
                  <a:gd name="T2" fmla="*/ 0 w 66"/>
                  <a:gd name="T3" fmla="*/ 25 h 34"/>
                  <a:gd name="T4" fmla="*/ 1 w 66"/>
                  <a:gd name="T5" fmla="*/ 20 h 34"/>
                  <a:gd name="T6" fmla="*/ 26 w 66"/>
                  <a:gd name="T7" fmla="*/ 13 h 34"/>
                  <a:gd name="T8" fmla="*/ 31 w 66"/>
                  <a:gd name="T9" fmla="*/ 13 h 34"/>
                  <a:gd name="T10" fmla="*/ 66 w 66"/>
                  <a:gd name="T11" fmla="*/ 33 h 34"/>
                  <a:gd name="T12" fmla="*/ 66 w 6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4">
                    <a:moveTo>
                      <a:pt x="66" y="34"/>
                    </a:moveTo>
                    <a:cubicBezTo>
                      <a:pt x="62" y="28"/>
                      <a:pt x="38" y="0"/>
                      <a:pt x="0" y="25"/>
                    </a:cubicBezTo>
                    <a:cubicBezTo>
                      <a:pt x="0" y="22"/>
                      <a:pt x="1" y="20"/>
                      <a:pt x="1" y="20"/>
                    </a:cubicBezTo>
                    <a:cubicBezTo>
                      <a:pt x="8" y="15"/>
                      <a:pt x="17" y="13"/>
                      <a:pt x="26" y="13"/>
                    </a:cubicBezTo>
                    <a:cubicBezTo>
                      <a:pt x="28" y="13"/>
                      <a:pt x="29" y="13"/>
                      <a:pt x="31" y="13"/>
                    </a:cubicBezTo>
                    <a:cubicBezTo>
                      <a:pt x="46" y="15"/>
                      <a:pt x="58" y="22"/>
                      <a:pt x="66" y="33"/>
                    </a:cubicBezTo>
                    <a:cubicBezTo>
                      <a:pt x="66" y="33"/>
                      <a:pt x="66" y="33"/>
                      <a:pt x="66" y="3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7" name="Freeform 635">
                <a:extLst>
                  <a:ext uri="{FF2B5EF4-FFF2-40B4-BE49-F238E27FC236}">
                    <a16:creationId xmlns:a16="http://schemas.microsoft.com/office/drawing/2014/main" id="{B8CE20E0-068F-464D-AA0D-7815B14D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4"/>
                <a:ext cx="90" cy="48"/>
              </a:xfrm>
              <a:custGeom>
                <a:avLst/>
                <a:gdLst>
                  <a:gd name="T0" fmla="*/ 66 w 66"/>
                  <a:gd name="T1" fmla="*/ 35 h 35"/>
                  <a:gd name="T2" fmla="*/ 0 w 66"/>
                  <a:gd name="T3" fmla="*/ 26 h 35"/>
                  <a:gd name="T4" fmla="*/ 1 w 66"/>
                  <a:gd name="T5" fmla="*/ 21 h 35"/>
                  <a:gd name="T6" fmla="*/ 26 w 66"/>
                  <a:gd name="T7" fmla="*/ 14 h 35"/>
                  <a:gd name="T8" fmla="*/ 31 w 66"/>
                  <a:gd name="T9" fmla="*/ 14 h 35"/>
                  <a:gd name="T10" fmla="*/ 66 w 66"/>
                  <a:gd name="T11" fmla="*/ 34 h 35"/>
                  <a:gd name="T12" fmla="*/ 66 w 66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5">
                    <a:moveTo>
                      <a:pt x="66" y="35"/>
                    </a:moveTo>
                    <a:cubicBezTo>
                      <a:pt x="62" y="29"/>
                      <a:pt x="37" y="0"/>
                      <a:pt x="0" y="26"/>
                    </a:cubicBezTo>
                    <a:cubicBezTo>
                      <a:pt x="0" y="23"/>
                      <a:pt x="1" y="21"/>
                      <a:pt x="1" y="21"/>
                    </a:cubicBezTo>
                    <a:cubicBezTo>
                      <a:pt x="8" y="16"/>
                      <a:pt x="17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ubicBezTo>
                      <a:pt x="46" y="16"/>
                      <a:pt x="58" y="23"/>
                      <a:pt x="66" y="34"/>
                    </a:cubicBezTo>
                    <a:cubicBezTo>
                      <a:pt x="66" y="34"/>
                      <a:pt x="66" y="34"/>
                      <a:pt x="66" y="3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8" name="Freeform 636">
                <a:extLst>
                  <a:ext uri="{FF2B5EF4-FFF2-40B4-BE49-F238E27FC236}">
                    <a16:creationId xmlns:a16="http://schemas.microsoft.com/office/drawing/2014/main" id="{C323DFB3-FA16-4AB5-B3C7-203F20F8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3"/>
                <a:ext cx="90" cy="49"/>
              </a:xfrm>
              <a:custGeom>
                <a:avLst/>
                <a:gdLst>
                  <a:gd name="T0" fmla="*/ 66 w 66"/>
                  <a:gd name="T1" fmla="*/ 36 h 36"/>
                  <a:gd name="T2" fmla="*/ 0 w 66"/>
                  <a:gd name="T3" fmla="*/ 27 h 36"/>
                  <a:gd name="T4" fmla="*/ 1 w 66"/>
                  <a:gd name="T5" fmla="*/ 22 h 36"/>
                  <a:gd name="T6" fmla="*/ 26 w 66"/>
                  <a:gd name="T7" fmla="*/ 15 h 36"/>
                  <a:gd name="T8" fmla="*/ 31 w 66"/>
                  <a:gd name="T9" fmla="*/ 15 h 36"/>
                  <a:gd name="T10" fmla="*/ 66 w 66"/>
                  <a:gd name="T11" fmla="*/ 35 h 36"/>
                  <a:gd name="T12" fmla="*/ 66 w 66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6">
                    <a:moveTo>
                      <a:pt x="66" y="36"/>
                    </a:moveTo>
                    <a:cubicBezTo>
                      <a:pt x="63" y="32"/>
                      <a:pt x="38" y="0"/>
                      <a:pt x="0" y="27"/>
                    </a:cubicBezTo>
                    <a:cubicBezTo>
                      <a:pt x="0" y="24"/>
                      <a:pt x="1" y="22"/>
                      <a:pt x="1" y="22"/>
                    </a:cubicBezTo>
                    <a:cubicBezTo>
                      <a:pt x="8" y="17"/>
                      <a:pt x="17" y="15"/>
                      <a:pt x="26" y="15"/>
                    </a:cubicBezTo>
                    <a:cubicBezTo>
                      <a:pt x="28" y="15"/>
                      <a:pt x="29" y="15"/>
                      <a:pt x="31" y="15"/>
                    </a:cubicBezTo>
                    <a:cubicBezTo>
                      <a:pt x="46" y="17"/>
                      <a:pt x="58" y="24"/>
                      <a:pt x="66" y="35"/>
                    </a:cubicBezTo>
                    <a:cubicBezTo>
                      <a:pt x="66" y="35"/>
                      <a:pt x="66" y="35"/>
                      <a:pt x="66" y="3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49" name="Freeform 637">
                <a:extLst>
                  <a:ext uri="{FF2B5EF4-FFF2-40B4-BE49-F238E27FC236}">
                    <a16:creationId xmlns:a16="http://schemas.microsoft.com/office/drawing/2014/main" id="{52E29513-3208-4075-A6C9-70BE6241A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59"/>
                <a:ext cx="90" cy="43"/>
              </a:xfrm>
              <a:custGeom>
                <a:avLst/>
                <a:gdLst>
                  <a:gd name="T0" fmla="*/ 66 w 66"/>
                  <a:gd name="T1" fmla="*/ 31 h 31"/>
                  <a:gd name="T2" fmla="*/ 0 w 66"/>
                  <a:gd name="T3" fmla="*/ 21 h 31"/>
                  <a:gd name="T4" fmla="*/ 1 w 66"/>
                  <a:gd name="T5" fmla="*/ 17 h 31"/>
                  <a:gd name="T6" fmla="*/ 26 w 66"/>
                  <a:gd name="T7" fmla="*/ 10 h 31"/>
                  <a:gd name="T8" fmla="*/ 31 w 66"/>
                  <a:gd name="T9" fmla="*/ 10 h 31"/>
                  <a:gd name="T10" fmla="*/ 66 w 66"/>
                  <a:gd name="T11" fmla="*/ 30 h 31"/>
                  <a:gd name="T12" fmla="*/ 66 w 66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31">
                    <a:moveTo>
                      <a:pt x="66" y="31"/>
                    </a:moveTo>
                    <a:cubicBezTo>
                      <a:pt x="56" y="17"/>
                      <a:pt x="31" y="0"/>
                      <a:pt x="0" y="21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8" y="12"/>
                      <a:pt x="17" y="10"/>
                      <a:pt x="26" y="10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46" y="12"/>
                      <a:pt x="58" y="19"/>
                      <a:pt x="66" y="30"/>
                    </a:cubicBezTo>
                    <a:cubicBezTo>
                      <a:pt x="66" y="30"/>
                      <a:pt x="66" y="30"/>
                      <a:pt x="66" y="3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0" name="Freeform 638">
                <a:extLst>
                  <a:ext uri="{FF2B5EF4-FFF2-40B4-BE49-F238E27FC236}">
                    <a16:creationId xmlns:a16="http://schemas.microsoft.com/office/drawing/2014/main" id="{8844C76B-6B0F-4594-A072-98BCFFBD9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9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2" y="10"/>
                      <a:pt x="27" y="0"/>
                      <a:pt x="0" y="19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1" name="Freeform 639">
                <a:extLst>
                  <a:ext uri="{FF2B5EF4-FFF2-40B4-BE49-F238E27FC236}">
                    <a16:creationId xmlns:a16="http://schemas.microsoft.com/office/drawing/2014/main" id="{8D5A8B45-8CC1-4A15-9BE5-8F47F4B1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8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2" y="10"/>
                      <a:pt x="26" y="0"/>
                      <a:pt x="0" y="18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2" name="Freeform 640">
                <a:extLst>
                  <a:ext uri="{FF2B5EF4-FFF2-40B4-BE49-F238E27FC236}">
                    <a16:creationId xmlns:a16="http://schemas.microsoft.com/office/drawing/2014/main" id="{712D0048-8191-4ED4-9F18-9C612DB2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2"/>
                <a:ext cx="90" cy="38"/>
              </a:xfrm>
              <a:custGeom>
                <a:avLst/>
                <a:gdLst>
                  <a:gd name="T0" fmla="*/ 66 w 66"/>
                  <a:gd name="T1" fmla="*/ 28 h 28"/>
                  <a:gd name="T2" fmla="*/ 0 w 66"/>
                  <a:gd name="T3" fmla="*/ 18 h 28"/>
                  <a:gd name="T4" fmla="*/ 1 w 66"/>
                  <a:gd name="T5" fmla="*/ 15 h 28"/>
                  <a:gd name="T6" fmla="*/ 26 w 66"/>
                  <a:gd name="T7" fmla="*/ 8 h 28"/>
                  <a:gd name="T8" fmla="*/ 31 w 66"/>
                  <a:gd name="T9" fmla="*/ 8 h 28"/>
                  <a:gd name="T10" fmla="*/ 66 w 66"/>
                  <a:gd name="T11" fmla="*/ 28 h 28"/>
                  <a:gd name="T12" fmla="*/ 66 w 6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8">
                    <a:moveTo>
                      <a:pt x="66" y="28"/>
                    </a:moveTo>
                    <a:cubicBezTo>
                      <a:pt x="53" y="11"/>
                      <a:pt x="26" y="0"/>
                      <a:pt x="0" y="18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8" y="10"/>
                      <a:pt x="17" y="8"/>
                      <a:pt x="26" y="8"/>
                    </a:cubicBezTo>
                    <a:cubicBezTo>
                      <a:pt x="28" y="8"/>
                      <a:pt x="29" y="8"/>
                      <a:pt x="31" y="8"/>
                    </a:cubicBezTo>
                    <a:cubicBezTo>
                      <a:pt x="46" y="10"/>
                      <a:pt x="58" y="17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3" name="Freeform 641">
                <a:extLst>
                  <a:ext uri="{FF2B5EF4-FFF2-40B4-BE49-F238E27FC236}">
                    <a16:creationId xmlns:a16="http://schemas.microsoft.com/office/drawing/2014/main" id="{ACB95113-F1B9-4089-8710-AF8649AF1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4"/>
                      <a:pt x="22" y="0"/>
                      <a:pt x="0" y="15"/>
                    </a:cubicBezTo>
                    <a:cubicBezTo>
                      <a:pt x="0" y="14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4" name="Freeform 642">
                <a:extLst>
                  <a:ext uri="{FF2B5EF4-FFF2-40B4-BE49-F238E27FC236}">
                    <a16:creationId xmlns:a16="http://schemas.microsoft.com/office/drawing/2014/main" id="{2A1A7882-1B93-486F-AB01-751C33B7D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5"/>
                      <a:pt x="22" y="0"/>
                      <a:pt x="0" y="15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5" name="Freeform 643">
                <a:extLst>
                  <a:ext uri="{FF2B5EF4-FFF2-40B4-BE49-F238E27FC236}">
                    <a16:creationId xmlns:a16="http://schemas.microsoft.com/office/drawing/2014/main" id="{BA704A1E-8742-4BA0-B29E-8DA85A8DC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5"/>
                <a:ext cx="90" cy="35"/>
              </a:xfrm>
              <a:custGeom>
                <a:avLst/>
                <a:gdLst>
                  <a:gd name="T0" fmla="*/ 66 w 66"/>
                  <a:gd name="T1" fmla="*/ 26 h 26"/>
                  <a:gd name="T2" fmla="*/ 0 w 66"/>
                  <a:gd name="T3" fmla="*/ 15 h 26"/>
                  <a:gd name="T4" fmla="*/ 1 w 66"/>
                  <a:gd name="T5" fmla="*/ 13 h 26"/>
                  <a:gd name="T6" fmla="*/ 26 w 66"/>
                  <a:gd name="T7" fmla="*/ 6 h 26"/>
                  <a:gd name="T8" fmla="*/ 31 w 66"/>
                  <a:gd name="T9" fmla="*/ 6 h 26"/>
                  <a:gd name="T10" fmla="*/ 66 w 66"/>
                  <a:gd name="T11" fmla="*/ 26 h 26"/>
                  <a:gd name="T12" fmla="*/ 66 w 6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66" y="26"/>
                    </a:moveTo>
                    <a:cubicBezTo>
                      <a:pt x="50" y="5"/>
                      <a:pt x="22" y="0"/>
                      <a:pt x="0" y="1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8" y="8"/>
                      <a:pt x="17" y="6"/>
                      <a:pt x="26" y="6"/>
                    </a:cubicBezTo>
                    <a:cubicBezTo>
                      <a:pt x="28" y="6"/>
                      <a:pt x="29" y="6"/>
                      <a:pt x="31" y="6"/>
                    </a:cubicBezTo>
                    <a:cubicBezTo>
                      <a:pt x="46" y="8"/>
                      <a:pt x="58" y="15"/>
                      <a:pt x="66" y="26"/>
                    </a:cubicBezTo>
                    <a:cubicBezTo>
                      <a:pt x="66" y="26"/>
                      <a:pt x="66" y="26"/>
                      <a:pt x="66" y="2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6" name="Freeform 644">
                <a:extLst>
                  <a:ext uri="{FF2B5EF4-FFF2-40B4-BE49-F238E27FC236}">
                    <a16:creationId xmlns:a16="http://schemas.microsoft.com/office/drawing/2014/main" id="{F4D7045D-3FD3-4A8F-91E2-6952E51F7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9"/>
                <a:ext cx="71" cy="15"/>
              </a:xfrm>
              <a:custGeom>
                <a:avLst/>
                <a:gdLst>
                  <a:gd name="T0" fmla="*/ 52 w 52"/>
                  <a:gd name="T1" fmla="*/ 10 h 11"/>
                  <a:gd name="T2" fmla="*/ 0 w 52"/>
                  <a:gd name="T3" fmla="*/ 11 h 11"/>
                  <a:gd name="T4" fmla="*/ 1 w 52"/>
                  <a:gd name="T5" fmla="*/ 10 h 11"/>
                  <a:gd name="T6" fmla="*/ 26 w 52"/>
                  <a:gd name="T7" fmla="*/ 3 h 11"/>
                  <a:gd name="T8" fmla="*/ 31 w 52"/>
                  <a:gd name="T9" fmla="*/ 3 h 11"/>
                  <a:gd name="T10" fmla="*/ 52 w 52"/>
                  <a:gd name="T11" fmla="*/ 10 h 11"/>
                  <a:gd name="T12" fmla="*/ 52 w 5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1">
                    <a:moveTo>
                      <a:pt x="52" y="10"/>
                    </a:moveTo>
                    <a:cubicBezTo>
                      <a:pt x="35" y="0"/>
                      <a:pt x="16" y="1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5"/>
                      <a:pt x="17" y="3"/>
                      <a:pt x="26" y="3"/>
                    </a:cubicBezTo>
                    <a:cubicBezTo>
                      <a:pt x="28" y="3"/>
                      <a:pt x="29" y="3"/>
                      <a:pt x="31" y="3"/>
                    </a:cubicBezTo>
                    <a:cubicBezTo>
                      <a:pt x="39" y="4"/>
                      <a:pt x="46" y="6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7" name="Freeform 645">
                <a:extLst>
                  <a:ext uri="{FF2B5EF4-FFF2-40B4-BE49-F238E27FC236}">
                    <a16:creationId xmlns:a16="http://schemas.microsoft.com/office/drawing/2014/main" id="{5BC262C2-EDC7-4930-9865-F491EEF1B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69"/>
                <a:ext cx="59" cy="15"/>
              </a:xfrm>
              <a:custGeom>
                <a:avLst/>
                <a:gdLst>
                  <a:gd name="T0" fmla="*/ 42 w 43"/>
                  <a:gd name="T1" fmla="*/ 5 h 11"/>
                  <a:gd name="T2" fmla="*/ 0 w 43"/>
                  <a:gd name="T3" fmla="*/ 11 h 11"/>
                  <a:gd name="T4" fmla="*/ 1 w 43"/>
                  <a:gd name="T5" fmla="*/ 10 h 11"/>
                  <a:gd name="T6" fmla="*/ 26 w 43"/>
                  <a:gd name="T7" fmla="*/ 3 h 11"/>
                  <a:gd name="T8" fmla="*/ 31 w 43"/>
                  <a:gd name="T9" fmla="*/ 3 h 11"/>
                  <a:gd name="T10" fmla="*/ 43 w 43"/>
                  <a:gd name="T11" fmla="*/ 6 h 11"/>
                  <a:gd name="T12" fmla="*/ 42 w 43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1">
                    <a:moveTo>
                      <a:pt x="42" y="5"/>
                    </a:moveTo>
                    <a:cubicBezTo>
                      <a:pt x="23" y="0"/>
                      <a:pt x="9" y="5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5"/>
                      <a:pt x="17" y="3"/>
                      <a:pt x="26" y="3"/>
                    </a:cubicBezTo>
                    <a:cubicBezTo>
                      <a:pt x="28" y="3"/>
                      <a:pt x="29" y="3"/>
                      <a:pt x="31" y="3"/>
                    </a:cubicBezTo>
                    <a:cubicBezTo>
                      <a:pt x="35" y="3"/>
                      <a:pt x="39" y="4"/>
                      <a:pt x="43" y="6"/>
                    </a:cubicBezTo>
                    <a:cubicBezTo>
                      <a:pt x="43" y="6"/>
                      <a:pt x="43" y="6"/>
                      <a:pt x="42" y="5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8" name="Freeform 646">
                <a:extLst>
                  <a:ext uri="{FF2B5EF4-FFF2-40B4-BE49-F238E27FC236}">
                    <a16:creationId xmlns:a16="http://schemas.microsoft.com/office/drawing/2014/main" id="{6B103C18-2DDC-4379-B45F-2161161B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472"/>
                <a:ext cx="48" cy="12"/>
              </a:xfrm>
              <a:custGeom>
                <a:avLst/>
                <a:gdLst>
                  <a:gd name="T0" fmla="*/ 33 w 35"/>
                  <a:gd name="T1" fmla="*/ 1 h 9"/>
                  <a:gd name="T2" fmla="*/ 0 w 35"/>
                  <a:gd name="T3" fmla="*/ 9 h 9"/>
                  <a:gd name="T4" fmla="*/ 1 w 35"/>
                  <a:gd name="T5" fmla="*/ 8 h 9"/>
                  <a:gd name="T6" fmla="*/ 26 w 35"/>
                  <a:gd name="T7" fmla="*/ 1 h 9"/>
                  <a:gd name="T8" fmla="*/ 31 w 35"/>
                  <a:gd name="T9" fmla="*/ 1 h 9"/>
                  <a:gd name="T10" fmla="*/ 35 w 35"/>
                  <a:gd name="T11" fmla="*/ 2 h 9"/>
                  <a:gd name="T12" fmla="*/ 33 w 35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9">
                    <a:moveTo>
                      <a:pt x="33" y="1"/>
                    </a:moveTo>
                    <a:cubicBezTo>
                      <a:pt x="26" y="0"/>
                      <a:pt x="14" y="0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8" y="3"/>
                      <a:pt x="17" y="1"/>
                      <a:pt x="26" y="1"/>
                    </a:cubicBezTo>
                    <a:cubicBezTo>
                      <a:pt x="28" y="1"/>
                      <a:pt x="29" y="1"/>
                      <a:pt x="31" y="1"/>
                    </a:cubicBezTo>
                    <a:cubicBezTo>
                      <a:pt x="33" y="1"/>
                      <a:pt x="34" y="1"/>
                      <a:pt x="35" y="2"/>
                    </a:cubicBezTo>
                    <a:cubicBezTo>
                      <a:pt x="35" y="2"/>
                      <a:pt x="34" y="1"/>
                      <a:pt x="33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59" name="Freeform 647">
                <a:extLst>
                  <a:ext uri="{FF2B5EF4-FFF2-40B4-BE49-F238E27FC236}">
                    <a16:creationId xmlns:a16="http://schemas.microsoft.com/office/drawing/2014/main" id="{899E1DC6-10F7-42D2-9519-368FFBBDD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2"/>
                <a:ext cx="37" cy="11"/>
              </a:xfrm>
              <a:custGeom>
                <a:avLst/>
                <a:gdLst>
                  <a:gd name="T0" fmla="*/ 27 w 27"/>
                  <a:gd name="T1" fmla="*/ 1 h 8"/>
                  <a:gd name="T2" fmla="*/ 0 w 27"/>
                  <a:gd name="T3" fmla="*/ 8 h 8"/>
                  <a:gd name="T4" fmla="*/ 0 w 27"/>
                  <a:gd name="T5" fmla="*/ 8 h 8"/>
                  <a:gd name="T6" fmla="*/ 25 w 27"/>
                  <a:gd name="T7" fmla="*/ 1 h 8"/>
                  <a:gd name="T8" fmla="*/ 27 w 27"/>
                  <a:gd name="T9" fmla="*/ 1 h 8"/>
                  <a:gd name="T10" fmla="*/ 27 w 27"/>
                  <a:gd name="T11" fmla="*/ 1 h 8"/>
                  <a:gd name="T12" fmla="*/ 27 w 27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8">
                    <a:moveTo>
                      <a:pt x="27" y="1"/>
                    </a:moveTo>
                    <a:cubicBezTo>
                      <a:pt x="17" y="0"/>
                      <a:pt x="8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3"/>
                      <a:pt x="16" y="1"/>
                      <a:pt x="25" y="1"/>
                    </a:cubicBezTo>
                    <a:cubicBezTo>
                      <a:pt x="26" y="1"/>
                      <a:pt x="26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0" name="Freeform 648">
                <a:extLst>
                  <a:ext uri="{FF2B5EF4-FFF2-40B4-BE49-F238E27FC236}">
                    <a16:creationId xmlns:a16="http://schemas.microsoft.com/office/drawing/2014/main" id="{AD03A78A-5F4C-4BFD-82FF-D16C9B24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480"/>
                <a:ext cx="6" cy="3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2 h 2"/>
                  <a:gd name="T4" fmla="*/ 0 w 4"/>
                  <a:gd name="T5" fmla="*/ 1 h 2"/>
                  <a:gd name="T6" fmla="*/ 0 w 4"/>
                  <a:gd name="T7" fmla="*/ 1 h 2"/>
                  <a:gd name="T8" fmla="*/ 2 w 4"/>
                  <a:gd name="T9" fmla="*/ 0 h 2"/>
                  <a:gd name="T10" fmla="*/ 4 w 4"/>
                  <a:gd name="T11" fmla="*/ 1 h 2"/>
                  <a:gd name="T12" fmla="*/ 4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4" y="2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1" name="Freeform 649">
                <a:extLst>
                  <a:ext uri="{FF2B5EF4-FFF2-40B4-BE49-F238E27FC236}">
                    <a16:creationId xmlns:a16="http://schemas.microsoft.com/office/drawing/2014/main" id="{944CB87C-FD83-4D31-8D79-460403175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3"/>
                <a:ext cx="26" cy="10"/>
              </a:xfrm>
              <a:custGeom>
                <a:avLst/>
                <a:gdLst>
                  <a:gd name="T0" fmla="*/ 18 w 19"/>
                  <a:gd name="T1" fmla="*/ 0 h 7"/>
                  <a:gd name="T2" fmla="*/ 0 w 19"/>
                  <a:gd name="T3" fmla="*/ 7 h 7"/>
                  <a:gd name="T4" fmla="*/ 0 w 19"/>
                  <a:gd name="T5" fmla="*/ 7 h 7"/>
                  <a:gd name="T6" fmla="*/ 19 w 19"/>
                  <a:gd name="T7" fmla="*/ 0 h 7"/>
                  <a:gd name="T8" fmla="*/ 18 w 1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8" y="0"/>
                    </a:moveTo>
                    <a:cubicBezTo>
                      <a:pt x="15" y="1"/>
                      <a:pt x="8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3"/>
                      <a:pt x="12" y="1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2" name="Freeform 650">
                <a:extLst>
                  <a:ext uri="{FF2B5EF4-FFF2-40B4-BE49-F238E27FC236}">
                    <a16:creationId xmlns:a16="http://schemas.microsoft.com/office/drawing/2014/main" id="{E194414F-BEA7-4C54-835C-BB0DE3B2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481"/>
                <a:ext cx="3" cy="2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3" name="Freeform 651">
                <a:extLst>
                  <a:ext uri="{FF2B5EF4-FFF2-40B4-BE49-F238E27FC236}">
                    <a16:creationId xmlns:a16="http://schemas.microsoft.com/office/drawing/2014/main" id="{AA3451AA-39B8-49EC-84FA-6FE9A17F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76"/>
                <a:ext cx="14" cy="7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5 h 5"/>
                  <a:gd name="T4" fmla="*/ 0 w 10"/>
                  <a:gd name="T5" fmla="*/ 5 h 5"/>
                  <a:gd name="T6" fmla="*/ 10 w 10"/>
                  <a:gd name="T7" fmla="*/ 0 h 5"/>
                  <a:gd name="T8" fmla="*/ 10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1"/>
                      <a:pt x="4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3"/>
                      <a:pt x="6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4" name="Freeform 652">
                <a:extLst>
                  <a:ext uri="{FF2B5EF4-FFF2-40B4-BE49-F238E27FC236}">
                    <a16:creationId xmlns:a16="http://schemas.microsoft.com/office/drawing/2014/main" id="{47A8A560-703D-4C6C-A2A4-A1D34FA8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10 w 74"/>
                  <a:gd name="T1" fmla="*/ 65 h 65"/>
                  <a:gd name="T2" fmla="*/ 1 w 74"/>
                  <a:gd name="T3" fmla="*/ 58 h 65"/>
                  <a:gd name="T4" fmla="*/ 1 w 74"/>
                  <a:gd name="T5" fmla="*/ 45 h 65"/>
                  <a:gd name="T6" fmla="*/ 51 w 74"/>
                  <a:gd name="T7" fmla="*/ 0 h 65"/>
                  <a:gd name="T8" fmla="*/ 56 w 74"/>
                  <a:gd name="T9" fmla="*/ 1 h 65"/>
                  <a:gd name="T10" fmla="*/ 74 w 74"/>
                  <a:gd name="T11" fmla="*/ 6 h 65"/>
                  <a:gd name="T12" fmla="*/ 74 w 74"/>
                  <a:gd name="T13" fmla="*/ 15 h 65"/>
                  <a:gd name="T14" fmla="*/ 55 w 74"/>
                  <a:gd name="T15" fmla="*/ 8 h 65"/>
                  <a:gd name="T16" fmla="*/ 51 w 74"/>
                  <a:gd name="T17" fmla="*/ 8 h 65"/>
                  <a:gd name="T18" fmla="*/ 9 w 74"/>
                  <a:gd name="T19" fmla="*/ 46 h 65"/>
                  <a:gd name="T20" fmla="*/ 10 w 74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65">
                    <a:moveTo>
                      <a:pt x="10" y="65"/>
                    </a:move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10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5" name="Freeform 653">
                <a:extLst>
                  <a:ext uri="{FF2B5EF4-FFF2-40B4-BE49-F238E27FC236}">
                    <a16:creationId xmlns:a16="http://schemas.microsoft.com/office/drawing/2014/main" id="{06981751-26F3-4BD0-AC63-17351E11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73 w 74"/>
                  <a:gd name="T3" fmla="*/ 12 h 65"/>
                  <a:gd name="T4" fmla="*/ 74 w 74"/>
                  <a:gd name="T5" fmla="*/ 13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4" y="13"/>
                      <a:pt x="73" y="12"/>
                      <a:pt x="73" y="12"/>
                    </a:cubicBezTo>
                    <a:cubicBezTo>
                      <a:pt x="73" y="12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6" name="Freeform 654">
                <a:extLst>
                  <a:ext uri="{FF2B5EF4-FFF2-40B4-BE49-F238E27FC236}">
                    <a16:creationId xmlns:a16="http://schemas.microsoft.com/office/drawing/2014/main" id="{7FA84F6B-018F-4EDA-994B-86C5FCD3B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9 w 74"/>
                  <a:gd name="T3" fmla="*/ 10 h 65"/>
                  <a:gd name="T4" fmla="*/ 74 w 74"/>
                  <a:gd name="T5" fmla="*/ 13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2" y="12"/>
                      <a:pt x="71" y="11"/>
                      <a:pt x="69" y="10"/>
                    </a:cubicBezTo>
                    <a:cubicBezTo>
                      <a:pt x="71" y="11"/>
                      <a:pt x="72" y="12"/>
                      <a:pt x="74" y="13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7" name="Freeform 655">
                <a:extLst>
                  <a:ext uri="{FF2B5EF4-FFF2-40B4-BE49-F238E27FC236}">
                    <a16:creationId xmlns:a16="http://schemas.microsoft.com/office/drawing/2014/main" id="{54CD73AE-B93E-4686-AAE0-2499E0B9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7 w 74"/>
                  <a:gd name="T3" fmla="*/ 9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70" y="10"/>
                      <a:pt x="70" y="10"/>
                      <a:pt x="67" y="9"/>
                    </a:cubicBezTo>
                    <a:cubicBezTo>
                      <a:pt x="69" y="11"/>
                      <a:pt x="72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9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8" name="Freeform 656">
                <a:extLst>
                  <a:ext uri="{FF2B5EF4-FFF2-40B4-BE49-F238E27FC236}">
                    <a16:creationId xmlns:a16="http://schemas.microsoft.com/office/drawing/2014/main" id="{89A3965E-BBC7-4404-BA6A-B3AC96EA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4 w 74"/>
                  <a:gd name="T3" fmla="*/ 8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8" y="9"/>
                      <a:pt x="68" y="9"/>
                      <a:pt x="64" y="8"/>
                    </a:cubicBezTo>
                    <a:cubicBezTo>
                      <a:pt x="67" y="11"/>
                      <a:pt x="71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69" name="Freeform 657">
                <a:extLst>
                  <a:ext uri="{FF2B5EF4-FFF2-40B4-BE49-F238E27FC236}">
                    <a16:creationId xmlns:a16="http://schemas.microsoft.com/office/drawing/2014/main" id="{99A17389-69B1-4B49-ACB0-68FFB6B1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3 w 74"/>
                  <a:gd name="T3" fmla="*/ 8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7" y="9"/>
                      <a:pt x="65" y="8"/>
                      <a:pt x="63" y="8"/>
                    </a:cubicBezTo>
                    <a:cubicBezTo>
                      <a:pt x="66" y="11"/>
                      <a:pt x="70" y="12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0" name="Freeform 658">
                <a:extLst>
                  <a:ext uri="{FF2B5EF4-FFF2-40B4-BE49-F238E27FC236}">
                    <a16:creationId xmlns:a16="http://schemas.microsoft.com/office/drawing/2014/main" id="{988E89B2-8A2E-42A7-91F8-9EDF6235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2 h 65"/>
                  <a:gd name="T2" fmla="*/ 61 w 74"/>
                  <a:gd name="T3" fmla="*/ 7 h 65"/>
                  <a:gd name="T4" fmla="*/ 61 w 74"/>
                  <a:gd name="T5" fmla="*/ 8 h 65"/>
                  <a:gd name="T6" fmla="*/ 62 w 74"/>
                  <a:gd name="T7" fmla="*/ 8 h 65"/>
                  <a:gd name="T8" fmla="*/ 74 w 74"/>
                  <a:gd name="T9" fmla="*/ 14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2"/>
                    </a:moveTo>
                    <a:cubicBezTo>
                      <a:pt x="65" y="7"/>
                      <a:pt x="61" y="7"/>
                      <a:pt x="61" y="7"/>
                    </a:cubicBezTo>
                    <a:cubicBezTo>
                      <a:pt x="61" y="7"/>
                      <a:pt x="61" y="8"/>
                      <a:pt x="61" y="8"/>
                    </a:cubicBezTo>
                    <a:cubicBezTo>
                      <a:pt x="61" y="8"/>
                      <a:pt x="62" y="8"/>
                      <a:pt x="62" y="8"/>
                    </a:cubicBezTo>
                    <a:cubicBezTo>
                      <a:pt x="68" y="10"/>
                      <a:pt x="72" y="13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1" name="Freeform 659">
                <a:extLst>
                  <a:ext uri="{FF2B5EF4-FFF2-40B4-BE49-F238E27FC236}">
                    <a16:creationId xmlns:a16="http://schemas.microsoft.com/office/drawing/2014/main" id="{27F4B61B-39E0-433A-869E-D4D18AC6C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9 w 74"/>
                  <a:gd name="T3" fmla="*/ 7 h 65"/>
                  <a:gd name="T4" fmla="*/ 59 w 74"/>
                  <a:gd name="T5" fmla="*/ 7 h 65"/>
                  <a:gd name="T6" fmla="*/ 60 w 74"/>
                  <a:gd name="T7" fmla="*/ 8 h 65"/>
                  <a:gd name="T8" fmla="*/ 74 w 74"/>
                  <a:gd name="T9" fmla="*/ 14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4" y="6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8"/>
                      <a:pt x="60" y="8"/>
                      <a:pt x="60" y="8"/>
                    </a:cubicBezTo>
                    <a:cubicBezTo>
                      <a:pt x="62" y="8"/>
                      <a:pt x="67" y="10"/>
                      <a:pt x="74" y="14"/>
                    </a:cubicBezTo>
                    <a:cubicBezTo>
                      <a:pt x="74" y="14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2" name="Freeform 660">
                <a:extLst>
                  <a:ext uri="{FF2B5EF4-FFF2-40B4-BE49-F238E27FC236}">
                    <a16:creationId xmlns:a16="http://schemas.microsoft.com/office/drawing/2014/main" id="{0FD197A9-2DB2-4EF3-B556-4FA206E38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7 w 74"/>
                  <a:gd name="T3" fmla="*/ 7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7" y="7"/>
                      <a:pt x="57" y="7"/>
                    </a:cubicBezTo>
                    <a:cubicBezTo>
                      <a:pt x="63" y="9"/>
                      <a:pt x="67" y="10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3" name="Freeform 661">
                <a:extLst>
                  <a:ext uri="{FF2B5EF4-FFF2-40B4-BE49-F238E27FC236}">
                    <a16:creationId xmlns:a16="http://schemas.microsoft.com/office/drawing/2014/main" id="{76804BEF-564F-4F79-91BB-D9652F7B3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6 w 74"/>
                  <a:gd name="T3" fmla="*/ 7 h 65"/>
                  <a:gd name="T4" fmla="*/ 74 w 74"/>
                  <a:gd name="T5" fmla="*/ 14 h 65"/>
                  <a:gd name="T6" fmla="*/ 74 w 74"/>
                  <a:gd name="T7" fmla="*/ 15 h 65"/>
                  <a:gd name="T8" fmla="*/ 55 w 74"/>
                  <a:gd name="T9" fmla="*/ 8 h 65"/>
                  <a:gd name="T10" fmla="*/ 51 w 74"/>
                  <a:gd name="T11" fmla="*/ 8 h 65"/>
                  <a:gd name="T12" fmla="*/ 9 w 74"/>
                  <a:gd name="T13" fmla="*/ 46 h 65"/>
                  <a:gd name="T14" fmla="*/ 10 w 74"/>
                  <a:gd name="T15" fmla="*/ 65 h 65"/>
                  <a:gd name="T16" fmla="*/ 1 w 74"/>
                  <a:gd name="T17" fmla="*/ 58 h 65"/>
                  <a:gd name="T18" fmla="*/ 1 w 74"/>
                  <a:gd name="T19" fmla="*/ 45 h 65"/>
                  <a:gd name="T20" fmla="*/ 51 w 74"/>
                  <a:gd name="T21" fmla="*/ 0 h 65"/>
                  <a:gd name="T22" fmla="*/ 56 w 74"/>
                  <a:gd name="T23" fmla="*/ 1 h 65"/>
                  <a:gd name="T24" fmla="*/ 74 w 74"/>
                  <a:gd name="T25" fmla="*/ 6 h 65"/>
                  <a:gd name="T26" fmla="*/ 74 w 74"/>
                  <a:gd name="T27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6" y="7"/>
                      <a:pt x="56" y="7"/>
                    </a:cubicBezTo>
                    <a:cubicBezTo>
                      <a:pt x="62" y="9"/>
                      <a:pt x="68" y="11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4" name="Freeform 662">
                <a:extLst>
                  <a:ext uri="{FF2B5EF4-FFF2-40B4-BE49-F238E27FC236}">
                    <a16:creationId xmlns:a16="http://schemas.microsoft.com/office/drawing/2014/main" id="{84455C2B-11A1-485C-8124-DA3CA9EF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7 h 65"/>
                  <a:gd name="T4" fmla="*/ 57 w 74"/>
                  <a:gd name="T5" fmla="*/ 8 h 65"/>
                  <a:gd name="T6" fmla="*/ 74 w 74"/>
                  <a:gd name="T7" fmla="*/ 14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3" y="5"/>
                      <a:pt x="55" y="6"/>
                      <a:pt x="55" y="7"/>
                    </a:cubicBezTo>
                    <a:cubicBezTo>
                      <a:pt x="55" y="7"/>
                      <a:pt x="55" y="7"/>
                      <a:pt x="57" y="8"/>
                    </a:cubicBezTo>
                    <a:cubicBezTo>
                      <a:pt x="60" y="8"/>
                      <a:pt x="65" y="9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5" name="Freeform 663">
                <a:extLst>
                  <a:ext uri="{FF2B5EF4-FFF2-40B4-BE49-F238E27FC236}">
                    <a16:creationId xmlns:a16="http://schemas.microsoft.com/office/drawing/2014/main" id="{72C2184A-15C7-4929-B625-F74865E8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6 h 65"/>
                  <a:gd name="T4" fmla="*/ 57 w 74"/>
                  <a:gd name="T5" fmla="*/ 8 h 65"/>
                  <a:gd name="T6" fmla="*/ 74 w 74"/>
                  <a:gd name="T7" fmla="*/ 14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5"/>
                      <a:pt x="55" y="6"/>
                      <a:pt x="55" y="6"/>
                    </a:cubicBezTo>
                    <a:cubicBezTo>
                      <a:pt x="54" y="7"/>
                      <a:pt x="55" y="7"/>
                      <a:pt x="57" y="8"/>
                    </a:cubicBezTo>
                    <a:cubicBezTo>
                      <a:pt x="62" y="9"/>
                      <a:pt x="68" y="11"/>
                      <a:pt x="74" y="14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6" name="Freeform 664">
                <a:extLst>
                  <a:ext uri="{FF2B5EF4-FFF2-40B4-BE49-F238E27FC236}">
                    <a16:creationId xmlns:a16="http://schemas.microsoft.com/office/drawing/2014/main" id="{E397A996-9036-4517-BA71-6624B394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49 w 74"/>
                  <a:gd name="T3" fmla="*/ 7 h 65"/>
                  <a:gd name="T4" fmla="*/ 61 w 74"/>
                  <a:gd name="T5" fmla="*/ 9 h 65"/>
                  <a:gd name="T6" fmla="*/ 74 w 74"/>
                  <a:gd name="T7" fmla="*/ 15 h 65"/>
                  <a:gd name="T8" fmla="*/ 74 w 74"/>
                  <a:gd name="T9" fmla="*/ 15 h 65"/>
                  <a:gd name="T10" fmla="*/ 55 w 74"/>
                  <a:gd name="T11" fmla="*/ 8 h 65"/>
                  <a:gd name="T12" fmla="*/ 51 w 74"/>
                  <a:gd name="T13" fmla="*/ 8 h 65"/>
                  <a:gd name="T14" fmla="*/ 9 w 74"/>
                  <a:gd name="T15" fmla="*/ 46 h 65"/>
                  <a:gd name="T16" fmla="*/ 10 w 74"/>
                  <a:gd name="T17" fmla="*/ 65 h 65"/>
                  <a:gd name="T18" fmla="*/ 1 w 74"/>
                  <a:gd name="T19" fmla="*/ 58 h 65"/>
                  <a:gd name="T20" fmla="*/ 1 w 74"/>
                  <a:gd name="T21" fmla="*/ 45 h 65"/>
                  <a:gd name="T22" fmla="*/ 51 w 74"/>
                  <a:gd name="T23" fmla="*/ 0 h 65"/>
                  <a:gd name="T24" fmla="*/ 56 w 74"/>
                  <a:gd name="T25" fmla="*/ 1 h 65"/>
                  <a:gd name="T26" fmla="*/ 74 w 74"/>
                  <a:gd name="T27" fmla="*/ 6 h 65"/>
                  <a:gd name="T28" fmla="*/ 74 w 74"/>
                  <a:gd name="T29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2" y="4"/>
                      <a:pt x="53" y="6"/>
                      <a:pt x="49" y="7"/>
                    </a:cubicBezTo>
                    <a:cubicBezTo>
                      <a:pt x="53" y="8"/>
                      <a:pt x="57" y="8"/>
                      <a:pt x="61" y="9"/>
                    </a:cubicBezTo>
                    <a:cubicBezTo>
                      <a:pt x="64" y="10"/>
                      <a:pt x="68" y="11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7" name="Freeform 665">
                <a:extLst>
                  <a:ext uri="{FF2B5EF4-FFF2-40B4-BE49-F238E27FC236}">
                    <a16:creationId xmlns:a16="http://schemas.microsoft.com/office/drawing/2014/main" id="{2DCEE6D7-3F6B-48F2-A22D-CACB1019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55 w 74"/>
                  <a:gd name="T3" fmla="*/ 6 h 65"/>
                  <a:gd name="T4" fmla="*/ 46 w 74"/>
                  <a:gd name="T5" fmla="*/ 7 h 65"/>
                  <a:gd name="T6" fmla="*/ 54 w 74"/>
                  <a:gd name="T7" fmla="*/ 8 h 65"/>
                  <a:gd name="T8" fmla="*/ 74 w 74"/>
                  <a:gd name="T9" fmla="*/ 15 h 65"/>
                  <a:gd name="T10" fmla="*/ 74 w 74"/>
                  <a:gd name="T11" fmla="*/ 15 h 65"/>
                  <a:gd name="T12" fmla="*/ 55 w 74"/>
                  <a:gd name="T13" fmla="*/ 8 h 65"/>
                  <a:gd name="T14" fmla="*/ 51 w 74"/>
                  <a:gd name="T15" fmla="*/ 8 h 65"/>
                  <a:gd name="T16" fmla="*/ 9 w 74"/>
                  <a:gd name="T17" fmla="*/ 46 h 65"/>
                  <a:gd name="T18" fmla="*/ 10 w 74"/>
                  <a:gd name="T19" fmla="*/ 65 h 65"/>
                  <a:gd name="T20" fmla="*/ 1 w 74"/>
                  <a:gd name="T21" fmla="*/ 58 h 65"/>
                  <a:gd name="T22" fmla="*/ 1 w 74"/>
                  <a:gd name="T23" fmla="*/ 45 h 65"/>
                  <a:gd name="T24" fmla="*/ 51 w 74"/>
                  <a:gd name="T25" fmla="*/ 0 h 65"/>
                  <a:gd name="T26" fmla="*/ 56 w 74"/>
                  <a:gd name="T27" fmla="*/ 1 h 65"/>
                  <a:gd name="T28" fmla="*/ 74 w 74"/>
                  <a:gd name="T29" fmla="*/ 6 h 65"/>
                  <a:gd name="T30" fmla="*/ 74 w 74"/>
                  <a:gd name="T31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64" y="5"/>
                      <a:pt x="58" y="6"/>
                      <a:pt x="55" y="6"/>
                    </a:cubicBezTo>
                    <a:cubicBezTo>
                      <a:pt x="47" y="7"/>
                      <a:pt x="47" y="7"/>
                      <a:pt x="46" y="7"/>
                    </a:cubicBezTo>
                    <a:cubicBezTo>
                      <a:pt x="47" y="8"/>
                      <a:pt x="54" y="8"/>
                      <a:pt x="54" y="8"/>
                    </a:cubicBezTo>
                    <a:cubicBezTo>
                      <a:pt x="54" y="8"/>
                      <a:pt x="61" y="8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8" name="Freeform 666">
                <a:extLst>
                  <a:ext uri="{FF2B5EF4-FFF2-40B4-BE49-F238E27FC236}">
                    <a16:creationId xmlns:a16="http://schemas.microsoft.com/office/drawing/2014/main" id="{297B7E6A-3628-441A-BB4A-DF87F220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1 h 65"/>
                  <a:gd name="T2" fmla="*/ 44 w 74"/>
                  <a:gd name="T3" fmla="*/ 7 h 65"/>
                  <a:gd name="T4" fmla="*/ 44 w 74"/>
                  <a:gd name="T5" fmla="*/ 8 h 65"/>
                  <a:gd name="T6" fmla="*/ 50 w 74"/>
                  <a:gd name="T7" fmla="*/ 8 h 65"/>
                  <a:gd name="T8" fmla="*/ 56 w 74"/>
                  <a:gd name="T9" fmla="*/ 8 h 65"/>
                  <a:gd name="T10" fmla="*/ 74 w 74"/>
                  <a:gd name="T11" fmla="*/ 15 h 65"/>
                  <a:gd name="T12" fmla="*/ 74 w 74"/>
                  <a:gd name="T13" fmla="*/ 15 h 65"/>
                  <a:gd name="T14" fmla="*/ 55 w 74"/>
                  <a:gd name="T15" fmla="*/ 8 h 65"/>
                  <a:gd name="T16" fmla="*/ 51 w 74"/>
                  <a:gd name="T17" fmla="*/ 8 h 65"/>
                  <a:gd name="T18" fmla="*/ 9 w 74"/>
                  <a:gd name="T19" fmla="*/ 46 h 65"/>
                  <a:gd name="T20" fmla="*/ 10 w 74"/>
                  <a:gd name="T21" fmla="*/ 65 h 65"/>
                  <a:gd name="T22" fmla="*/ 1 w 74"/>
                  <a:gd name="T23" fmla="*/ 58 h 65"/>
                  <a:gd name="T24" fmla="*/ 1 w 74"/>
                  <a:gd name="T25" fmla="*/ 45 h 65"/>
                  <a:gd name="T26" fmla="*/ 51 w 74"/>
                  <a:gd name="T27" fmla="*/ 0 h 65"/>
                  <a:gd name="T28" fmla="*/ 56 w 74"/>
                  <a:gd name="T29" fmla="*/ 1 h 65"/>
                  <a:gd name="T30" fmla="*/ 74 w 74"/>
                  <a:gd name="T31" fmla="*/ 6 h 65"/>
                  <a:gd name="T32" fmla="*/ 74 w 74"/>
                  <a:gd name="T33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5">
                    <a:moveTo>
                      <a:pt x="74" y="11"/>
                    </a:moveTo>
                    <a:cubicBezTo>
                      <a:pt x="57" y="2"/>
                      <a:pt x="44" y="7"/>
                      <a:pt x="44" y="7"/>
                    </a:cubicBezTo>
                    <a:cubicBezTo>
                      <a:pt x="44" y="7"/>
                      <a:pt x="44" y="8"/>
                      <a:pt x="44" y="8"/>
                    </a:cubicBezTo>
                    <a:cubicBezTo>
                      <a:pt x="45" y="9"/>
                      <a:pt x="48" y="8"/>
                      <a:pt x="50" y="8"/>
                    </a:cubicBezTo>
                    <a:cubicBezTo>
                      <a:pt x="51" y="8"/>
                      <a:pt x="56" y="8"/>
                      <a:pt x="56" y="8"/>
                    </a:cubicBezTo>
                    <a:cubicBezTo>
                      <a:pt x="61" y="9"/>
                      <a:pt x="66" y="10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79" name="Freeform 667">
                <a:extLst>
                  <a:ext uri="{FF2B5EF4-FFF2-40B4-BE49-F238E27FC236}">
                    <a16:creationId xmlns:a16="http://schemas.microsoft.com/office/drawing/2014/main" id="{E07813F9-A6DD-41AD-A77B-4044CBB9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0 h 65"/>
                  <a:gd name="T2" fmla="*/ 40 w 74"/>
                  <a:gd name="T3" fmla="*/ 8 h 65"/>
                  <a:gd name="T4" fmla="*/ 74 w 74"/>
                  <a:gd name="T5" fmla="*/ 15 h 65"/>
                  <a:gd name="T6" fmla="*/ 55 w 74"/>
                  <a:gd name="T7" fmla="*/ 8 h 65"/>
                  <a:gd name="T8" fmla="*/ 51 w 74"/>
                  <a:gd name="T9" fmla="*/ 8 h 65"/>
                  <a:gd name="T10" fmla="*/ 9 w 74"/>
                  <a:gd name="T11" fmla="*/ 46 h 65"/>
                  <a:gd name="T12" fmla="*/ 10 w 74"/>
                  <a:gd name="T13" fmla="*/ 65 h 65"/>
                  <a:gd name="T14" fmla="*/ 1 w 74"/>
                  <a:gd name="T15" fmla="*/ 58 h 65"/>
                  <a:gd name="T16" fmla="*/ 1 w 74"/>
                  <a:gd name="T17" fmla="*/ 45 h 65"/>
                  <a:gd name="T18" fmla="*/ 51 w 74"/>
                  <a:gd name="T19" fmla="*/ 0 h 65"/>
                  <a:gd name="T20" fmla="*/ 56 w 74"/>
                  <a:gd name="T21" fmla="*/ 1 h 65"/>
                  <a:gd name="T22" fmla="*/ 74 w 74"/>
                  <a:gd name="T23" fmla="*/ 6 h 65"/>
                  <a:gd name="T24" fmla="*/ 74 w 74"/>
                  <a:gd name="T2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5">
                    <a:moveTo>
                      <a:pt x="74" y="10"/>
                    </a:moveTo>
                    <a:cubicBezTo>
                      <a:pt x="55" y="0"/>
                      <a:pt x="41" y="8"/>
                      <a:pt x="40" y="8"/>
                    </a:cubicBezTo>
                    <a:cubicBezTo>
                      <a:pt x="57" y="7"/>
                      <a:pt x="62" y="9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0" name="Freeform 668">
                <a:extLst>
                  <a:ext uri="{FF2B5EF4-FFF2-40B4-BE49-F238E27FC236}">
                    <a16:creationId xmlns:a16="http://schemas.microsoft.com/office/drawing/2014/main" id="{63D31B73-1D05-4632-9D66-B199B8152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9"/>
              </a:xfrm>
              <a:custGeom>
                <a:avLst/>
                <a:gdLst>
                  <a:gd name="T0" fmla="*/ 74 w 74"/>
                  <a:gd name="T1" fmla="*/ 10 h 65"/>
                  <a:gd name="T2" fmla="*/ 37 w 74"/>
                  <a:gd name="T3" fmla="*/ 9 h 65"/>
                  <a:gd name="T4" fmla="*/ 74 w 74"/>
                  <a:gd name="T5" fmla="*/ 15 h 65"/>
                  <a:gd name="T6" fmla="*/ 55 w 74"/>
                  <a:gd name="T7" fmla="*/ 8 h 65"/>
                  <a:gd name="T8" fmla="*/ 51 w 74"/>
                  <a:gd name="T9" fmla="*/ 8 h 65"/>
                  <a:gd name="T10" fmla="*/ 9 w 74"/>
                  <a:gd name="T11" fmla="*/ 46 h 65"/>
                  <a:gd name="T12" fmla="*/ 10 w 74"/>
                  <a:gd name="T13" fmla="*/ 65 h 65"/>
                  <a:gd name="T14" fmla="*/ 1 w 74"/>
                  <a:gd name="T15" fmla="*/ 58 h 65"/>
                  <a:gd name="T16" fmla="*/ 1 w 74"/>
                  <a:gd name="T17" fmla="*/ 45 h 65"/>
                  <a:gd name="T18" fmla="*/ 51 w 74"/>
                  <a:gd name="T19" fmla="*/ 0 h 65"/>
                  <a:gd name="T20" fmla="*/ 56 w 74"/>
                  <a:gd name="T21" fmla="*/ 1 h 65"/>
                  <a:gd name="T22" fmla="*/ 74 w 74"/>
                  <a:gd name="T23" fmla="*/ 6 h 65"/>
                  <a:gd name="T24" fmla="*/ 74 w 74"/>
                  <a:gd name="T2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5">
                    <a:moveTo>
                      <a:pt x="74" y="10"/>
                    </a:moveTo>
                    <a:cubicBezTo>
                      <a:pt x="54" y="0"/>
                      <a:pt x="37" y="9"/>
                      <a:pt x="37" y="9"/>
                    </a:cubicBezTo>
                    <a:cubicBezTo>
                      <a:pt x="59" y="8"/>
                      <a:pt x="60" y="8"/>
                      <a:pt x="74" y="15"/>
                    </a:cubicBezTo>
                    <a:cubicBezTo>
                      <a:pt x="66" y="11"/>
                      <a:pt x="60" y="9"/>
                      <a:pt x="55" y="8"/>
                    </a:cubicBezTo>
                    <a:cubicBezTo>
                      <a:pt x="54" y="9"/>
                      <a:pt x="52" y="8"/>
                      <a:pt x="51" y="8"/>
                    </a:cubicBezTo>
                    <a:cubicBezTo>
                      <a:pt x="29" y="8"/>
                      <a:pt x="11" y="24"/>
                      <a:pt x="9" y="46"/>
                    </a:cubicBezTo>
                    <a:cubicBezTo>
                      <a:pt x="8" y="50"/>
                      <a:pt x="9" y="53"/>
                      <a:pt x="10" y="65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8"/>
                      <a:pt x="7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1" name="Freeform 669">
                <a:extLst>
                  <a:ext uri="{FF2B5EF4-FFF2-40B4-BE49-F238E27FC236}">
                    <a16:creationId xmlns:a16="http://schemas.microsoft.com/office/drawing/2014/main" id="{9B2FF352-3185-48DA-8F7C-1FC829E98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4"/>
                <a:ext cx="101" cy="92"/>
              </a:xfrm>
              <a:custGeom>
                <a:avLst/>
                <a:gdLst>
                  <a:gd name="T0" fmla="*/ 74 w 74"/>
                  <a:gd name="T1" fmla="*/ 12 h 67"/>
                  <a:gd name="T2" fmla="*/ 33 w 74"/>
                  <a:gd name="T3" fmla="*/ 13 h 67"/>
                  <a:gd name="T4" fmla="*/ 74 w 74"/>
                  <a:gd name="T5" fmla="*/ 17 h 67"/>
                  <a:gd name="T6" fmla="*/ 55 w 74"/>
                  <a:gd name="T7" fmla="*/ 10 h 67"/>
                  <a:gd name="T8" fmla="*/ 51 w 74"/>
                  <a:gd name="T9" fmla="*/ 10 h 67"/>
                  <a:gd name="T10" fmla="*/ 9 w 74"/>
                  <a:gd name="T11" fmla="*/ 48 h 67"/>
                  <a:gd name="T12" fmla="*/ 10 w 74"/>
                  <a:gd name="T13" fmla="*/ 67 h 67"/>
                  <a:gd name="T14" fmla="*/ 1 w 74"/>
                  <a:gd name="T15" fmla="*/ 60 h 67"/>
                  <a:gd name="T16" fmla="*/ 1 w 74"/>
                  <a:gd name="T17" fmla="*/ 47 h 67"/>
                  <a:gd name="T18" fmla="*/ 51 w 74"/>
                  <a:gd name="T19" fmla="*/ 2 h 67"/>
                  <a:gd name="T20" fmla="*/ 56 w 74"/>
                  <a:gd name="T21" fmla="*/ 3 h 67"/>
                  <a:gd name="T22" fmla="*/ 74 w 74"/>
                  <a:gd name="T23" fmla="*/ 8 h 67"/>
                  <a:gd name="T24" fmla="*/ 74 w 74"/>
                  <a:gd name="T25" fmla="*/ 1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67">
                    <a:moveTo>
                      <a:pt x="74" y="12"/>
                    </a:moveTo>
                    <a:cubicBezTo>
                      <a:pt x="53" y="0"/>
                      <a:pt x="34" y="12"/>
                      <a:pt x="33" y="13"/>
                    </a:cubicBezTo>
                    <a:cubicBezTo>
                      <a:pt x="52" y="7"/>
                      <a:pt x="63" y="11"/>
                      <a:pt x="74" y="17"/>
                    </a:cubicBezTo>
                    <a:cubicBezTo>
                      <a:pt x="66" y="13"/>
                      <a:pt x="60" y="11"/>
                      <a:pt x="55" y="10"/>
                    </a:cubicBezTo>
                    <a:cubicBezTo>
                      <a:pt x="54" y="11"/>
                      <a:pt x="52" y="10"/>
                      <a:pt x="51" y="10"/>
                    </a:cubicBezTo>
                    <a:cubicBezTo>
                      <a:pt x="29" y="10"/>
                      <a:pt x="11" y="26"/>
                      <a:pt x="9" y="48"/>
                    </a:cubicBezTo>
                    <a:cubicBezTo>
                      <a:pt x="8" y="52"/>
                      <a:pt x="9" y="55"/>
                      <a:pt x="10" y="67"/>
                    </a:cubicBezTo>
                    <a:cubicBezTo>
                      <a:pt x="5" y="63"/>
                      <a:pt x="1" y="60"/>
                      <a:pt x="1" y="60"/>
                    </a:cubicBezTo>
                    <a:cubicBezTo>
                      <a:pt x="1" y="56"/>
                      <a:pt x="0" y="52"/>
                      <a:pt x="1" y="47"/>
                    </a:cubicBezTo>
                    <a:cubicBezTo>
                      <a:pt x="3" y="22"/>
                      <a:pt x="25" y="2"/>
                      <a:pt x="51" y="2"/>
                    </a:cubicBezTo>
                    <a:cubicBezTo>
                      <a:pt x="52" y="2"/>
                      <a:pt x="54" y="2"/>
                      <a:pt x="56" y="3"/>
                    </a:cubicBezTo>
                    <a:cubicBezTo>
                      <a:pt x="62" y="3"/>
                      <a:pt x="68" y="5"/>
                      <a:pt x="74" y="8"/>
                    </a:cubicBezTo>
                    <a:cubicBezTo>
                      <a:pt x="74" y="8"/>
                      <a:pt x="74" y="10"/>
                      <a:pt x="7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2" name="Freeform 670">
                <a:extLst>
                  <a:ext uri="{FF2B5EF4-FFF2-40B4-BE49-F238E27FC236}">
                    <a16:creationId xmlns:a16="http://schemas.microsoft.com/office/drawing/2014/main" id="{B3BCE199-11DF-4237-849B-2713B7038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3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7 w 74"/>
                  <a:gd name="T3" fmla="*/ 18 h 68"/>
                  <a:gd name="T4" fmla="*/ 10 w 74"/>
                  <a:gd name="T5" fmla="*/ 68 h 68"/>
                  <a:gd name="T6" fmla="*/ 1 w 74"/>
                  <a:gd name="T7" fmla="*/ 61 h 68"/>
                  <a:gd name="T8" fmla="*/ 1 w 74"/>
                  <a:gd name="T9" fmla="*/ 48 h 68"/>
                  <a:gd name="T10" fmla="*/ 51 w 74"/>
                  <a:gd name="T11" fmla="*/ 3 h 68"/>
                  <a:gd name="T12" fmla="*/ 56 w 74"/>
                  <a:gd name="T13" fmla="*/ 4 h 68"/>
                  <a:gd name="T14" fmla="*/ 74 w 74"/>
                  <a:gd name="T15" fmla="*/ 9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1"/>
                      <a:pt x="48" y="0"/>
                      <a:pt x="27" y="18"/>
                    </a:cubicBezTo>
                    <a:cubicBezTo>
                      <a:pt x="7" y="35"/>
                      <a:pt x="7" y="49"/>
                      <a:pt x="10" y="68"/>
                    </a:cubicBezTo>
                    <a:cubicBezTo>
                      <a:pt x="5" y="64"/>
                      <a:pt x="1" y="61"/>
                      <a:pt x="1" y="61"/>
                    </a:cubicBezTo>
                    <a:cubicBezTo>
                      <a:pt x="1" y="57"/>
                      <a:pt x="0" y="53"/>
                      <a:pt x="1" y="48"/>
                    </a:cubicBezTo>
                    <a:cubicBezTo>
                      <a:pt x="3" y="23"/>
                      <a:pt x="25" y="3"/>
                      <a:pt x="51" y="3"/>
                    </a:cubicBezTo>
                    <a:cubicBezTo>
                      <a:pt x="52" y="3"/>
                      <a:pt x="54" y="3"/>
                      <a:pt x="56" y="4"/>
                    </a:cubicBezTo>
                    <a:cubicBezTo>
                      <a:pt x="62" y="4"/>
                      <a:pt x="68" y="6"/>
                      <a:pt x="74" y="9"/>
                    </a:cubicBezTo>
                    <a:cubicBezTo>
                      <a:pt x="74" y="9"/>
                      <a:pt x="74" y="11"/>
                      <a:pt x="7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3" name="Freeform 671">
                <a:extLst>
                  <a:ext uri="{FF2B5EF4-FFF2-40B4-BE49-F238E27FC236}">
                    <a16:creationId xmlns:a16="http://schemas.microsoft.com/office/drawing/2014/main" id="{C44DF38C-EAF2-4F63-B8E9-89ED19007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10 h 64"/>
                  <a:gd name="T2" fmla="*/ 27 w 74"/>
                  <a:gd name="T3" fmla="*/ 14 h 64"/>
                  <a:gd name="T4" fmla="*/ 10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10"/>
                    </a:moveTo>
                    <a:cubicBezTo>
                      <a:pt x="65" y="5"/>
                      <a:pt x="44" y="0"/>
                      <a:pt x="27" y="14"/>
                    </a:cubicBezTo>
                    <a:cubicBezTo>
                      <a:pt x="5" y="33"/>
                      <a:pt x="8" y="50"/>
                      <a:pt x="10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1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4" name="Freeform 672">
                <a:extLst>
                  <a:ext uri="{FF2B5EF4-FFF2-40B4-BE49-F238E27FC236}">
                    <a16:creationId xmlns:a16="http://schemas.microsoft.com/office/drawing/2014/main" id="{A7C6055D-0893-48AE-BBEB-A5B13ECC1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1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5 w 74"/>
                  <a:gd name="T3" fmla="*/ 19 h 68"/>
                  <a:gd name="T4" fmla="*/ 10 w 74"/>
                  <a:gd name="T5" fmla="*/ 68 h 68"/>
                  <a:gd name="T6" fmla="*/ 1 w 74"/>
                  <a:gd name="T7" fmla="*/ 62 h 68"/>
                  <a:gd name="T8" fmla="*/ 1 w 74"/>
                  <a:gd name="T9" fmla="*/ 49 h 68"/>
                  <a:gd name="T10" fmla="*/ 51 w 74"/>
                  <a:gd name="T11" fmla="*/ 4 h 68"/>
                  <a:gd name="T12" fmla="*/ 56 w 74"/>
                  <a:gd name="T13" fmla="*/ 5 h 68"/>
                  <a:gd name="T14" fmla="*/ 74 w 74"/>
                  <a:gd name="T15" fmla="*/ 10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2"/>
                      <a:pt x="47" y="0"/>
                      <a:pt x="25" y="19"/>
                    </a:cubicBezTo>
                    <a:cubicBezTo>
                      <a:pt x="5" y="37"/>
                      <a:pt x="8" y="56"/>
                      <a:pt x="10" y="68"/>
                    </a:cubicBezTo>
                    <a:cubicBezTo>
                      <a:pt x="5" y="65"/>
                      <a:pt x="1" y="62"/>
                      <a:pt x="1" y="62"/>
                    </a:cubicBezTo>
                    <a:cubicBezTo>
                      <a:pt x="1" y="58"/>
                      <a:pt x="0" y="54"/>
                      <a:pt x="1" y="49"/>
                    </a:cubicBezTo>
                    <a:cubicBezTo>
                      <a:pt x="3" y="24"/>
                      <a:pt x="25" y="4"/>
                      <a:pt x="51" y="4"/>
                    </a:cubicBezTo>
                    <a:cubicBezTo>
                      <a:pt x="52" y="4"/>
                      <a:pt x="54" y="4"/>
                      <a:pt x="56" y="5"/>
                    </a:cubicBezTo>
                    <a:cubicBezTo>
                      <a:pt x="62" y="5"/>
                      <a:pt x="68" y="7"/>
                      <a:pt x="74" y="10"/>
                    </a:cubicBezTo>
                    <a:cubicBezTo>
                      <a:pt x="74" y="10"/>
                      <a:pt x="74" y="11"/>
                      <a:pt x="74" y="1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5" name="Freeform 673">
                <a:extLst>
                  <a:ext uri="{FF2B5EF4-FFF2-40B4-BE49-F238E27FC236}">
                    <a16:creationId xmlns:a16="http://schemas.microsoft.com/office/drawing/2014/main" id="{0AECCBF9-8D89-42FD-96F1-04C0EF69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1"/>
                <a:ext cx="101" cy="93"/>
              </a:xfrm>
              <a:custGeom>
                <a:avLst/>
                <a:gdLst>
                  <a:gd name="T0" fmla="*/ 74 w 74"/>
                  <a:gd name="T1" fmla="*/ 13 h 68"/>
                  <a:gd name="T2" fmla="*/ 25 w 74"/>
                  <a:gd name="T3" fmla="*/ 19 h 68"/>
                  <a:gd name="T4" fmla="*/ 10 w 74"/>
                  <a:gd name="T5" fmla="*/ 68 h 68"/>
                  <a:gd name="T6" fmla="*/ 1 w 74"/>
                  <a:gd name="T7" fmla="*/ 62 h 68"/>
                  <a:gd name="T8" fmla="*/ 1 w 74"/>
                  <a:gd name="T9" fmla="*/ 49 h 68"/>
                  <a:gd name="T10" fmla="*/ 51 w 74"/>
                  <a:gd name="T11" fmla="*/ 4 h 68"/>
                  <a:gd name="T12" fmla="*/ 56 w 74"/>
                  <a:gd name="T13" fmla="*/ 5 h 68"/>
                  <a:gd name="T14" fmla="*/ 74 w 74"/>
                  <a:gd name="T15" fmla="*/ 10 h 68"/>
                  <a:gd name="T16" fmla="*/ 74 w 74"/>
                  <a:gd name="T17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8">
                    <a:moveTo>
                      <a:pt x="74" y="13"/>
                    </a:moveTo>
                    <a:cubicBezTo>
                      <a:pt x="71" y="11"/>
                      <a:pt x="47" y="0"/>
                      <a:pt x="25" y="19"/>
                    </a:cubicBezTo>
                    <a:cubicBezTo>
                      <a:pt x="5" y="37"/>
                      <a:pt x="8" y="56"/>
                      <a:pt x="10" y="68"/>
                    </a:cubicBezTo>
                    <a:cubicBezTo>
                      <a:pt x="5" y="65"/>
                      <a:pt x="1" y="62"/>
                      <a:pt x="1" y="62"/>
                    </a:cubicBezTo>
                    <a:cubicBezTo>
                      <a:pt x="1" y="58"/>
                      <a:pt x="0" y="54"/>
                      <a:pt x="1" y="49"/>
                    </a:cubicBezTo>
                    <a:cubicBezTo>
                      <a:pt x="3" y="24"/>
                      <a:pt x="25" y="4"/>
                      <a:pt x="51" y="4"/>
                    </a:cubicBezTo>
                    <a:cubicBezTo>
                      <a:pt x="52" y="4"/>
                      <a:pt x="54" y="4"/>
                      <a:pt x="56" y="5"/>
                    </a:cubicBezTo>
                    <a:cubicBezTo>
                      <a:pt x="62" y="5"/>
                      <a:pt x="68" y="7"/>
                      <a:pt x="74" y="10"/>
                    </a:cubicBezTo>
                    <a:cubicBezTo>
                      <a:pt x="74" y="10"/>
                      <a:pt x="74" y="11"/>
                      <a:pt x="74" y="1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6" name="Freeform 674">
                <a:extLst>
                  <a:ext uri="{FF2B5EF4-FFF2-40B4-BE49-F238E27FC236}">
                    <a16:creationId xmlns:a16="http://schemas.microsoft.com/office/drawing/2014/main" id="{EC94191C-DAFB-44F3-991E-B12EAF03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5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5 w 74"/>
                  <a:gd name="T3" fmla="*/ 16 h 65"/>
                  <a:gd name="T4" fmla="*/ 10 w 74"/>
                  <a:gd name="T5" fmla="*/ 65 h 65"/>
                  <a:gd name="T6" fmla="*/ 1 w 74"/>
                  <a:gd name="T7" fmla="*/ 59 h 65"/>
                  <a:gd name="T8" fmla="*/ 1 w 74"/>
                  <a:gd name="T9" fmla="*/ 46 h 65"/>
                  <a:gd name="T10" fmla="*/ 51 w 74"/>
                  <a:gd name="T11" fmla="*/ 1 h 65"/>
                  <a:gd name="T12" fmla="*/ 56 w 74"/>
                  <a:gd name="T13" fmla="*/ 2 h 65"/>
                  <a:gd name="T14" fmla="*/ 74 w 74"/>
                  <a:gd name="T15" fmla="*/ 7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64" y="5"/>
                      <a:pt x="43" y="0"/>
                      <a:pt x="25" y="16"/>
                    </a:cubicBezTo>
                    <a:cubicBezTo>
                      <a:pt x="4" y="33"/>
                      <a:pt x="8" y="53"/>
                      <a:pt x="10" y="65"/>
                    </a:cubicBezTo>
                    <a:cubicBezTo>
                      <a:pt x="5" y="62"/>
                      <a:pt x="1" y="59"/>
                      <a:pt x="1" y="59"/>
                    </a:cubicBezTo>
                    <a:cubicBezTo>
                      <a:pt x="1" y="55"/>
                      <a:pt x="0" y="51"/>
                      <a:pt x="1" y="46"/>
                    </a:cubicBezTo>
                    <a:cubicBezTo>
                      <a:pt x="3" y="21"/>
                      <a:pt x="25" y="1"/>
                      <a:pt x="51" y="1"/>
                    </a:cubicBezTo>
                    <a:cubicBezTo>
                      <a:pt x="52" y="1"/>
                      <a:pt x="54" y="1"/>
                      <a:pt x="56" y="2"/>
                    </a:cubicBezTo>
                    <a:cubicBezTo>
                      <a:pt x="62" y="2"/>
                      <a:pt x="68" y="4"/>
                      <a:pt x="74" y="7"/>
                    </a:cubicBezTo>
                    <a:cubicBezTo>
                      <a:pt x="74" y="7"/>
                      <a:pt x="74" y="8"/>
                      <a:pt x="74" y="9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7" name="Freeform 675">
                <a:extLst>
                  <a:ext uri="{FF2B5EF4-FFF2-40B4-BE49-F238E27FC236}">
                    <a16:creationId xmlns:a16="http://schemas.microsoft.com/office/drawing/2014/main" id="{4CCE28B3-70C3-4DCB-8194-C7273704B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8 h 64"/>
                  <a:gd name="T2" fmla="*/ 25 w 74"/>
                  <a:gd name="T3" fmla="*/ 14 h 64"/>
                  <a:gd name="T4" fmla="*/ 10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8"/>
                    </a:moveTo>
                    <a:cubicBezTo>
                      <a:pt x="61" y="2"/>
                      <a:pt x="40" y="1"/>
                      <a:pt x="25" y="14"/>
                    </a:cubicBezTo>
                    <a:cubicBezTo>
                      <a:pt x="4" y="32"/>
                      <a:pt x="8" y="52"/>
                      <a:pt x="10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8" name="Freeform 676">
                <a:extLst>
                  <a:ext uri="{FF2B5EF4-FFF2-40B4-BE49-F238E27FC236}">
                    <a16:creationId xmlns:a16="http://schemas.microsoft.com/office/drawing/2014/main" id="{85B52E5F-56A6-45AD-9579-C41E58323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7"/>
                <a:ext cx="101" cy="87"/>
              </a:xfrm>
              <a:custGeom>
                <a:avLst/>
                <a:gdLst>
                  <a:gd name="T0" fmla="*/ 74 w 74"/>
                  <a:gd name="T1" fmla="*/ 8 h 64"/>
                  <a:gd name="T2" fmla="*/ 25 w 74"/>
                  <a:gd name="T3" fmla="*/ 14 h 64"/>
                  <a:gd name="T4" fmla="*/ 9 w 74"/>
                  <a:gd name="T5" fmla="*/ 64 h 64"/>
                  <a:gd name="T6" fmla="*/ 1 w 74"/>
                  <a:gd name="T7" fmla="*/ 58 h 64"/>
                  <a:gd name="T8" fmla="*/ 1 w 74"/>
                  <a:gd name="T9" fmla="*/ 45 h 64"/>
                  <a:gd name="T10" fmla="*/ 51 w 74"/>
                  <a:gd name="T11" fmla="*/ 0 h 64"/>
                  <a:gd name="T12" fmla="*/ 56 w 74"/>
                  <a:gd name="T13" fmla="*/ 1 h 64"/>
                  <a:gd name="T14" fmla="*/ 74 w 74"/>
                  <a:gd name="T15" fmla="*/ 6 h 64"/>
                  <a:gd name="T16" fmla="*/ 74 w 74"/>
                  <a:gd name="T17" fmla="*/ 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4">
                    <a:moveTo>
                      <a:pt x="74" y="8"/>
                    </a:moveTo>
                    <a:cubicBezTo>
                      <a:pt x="62" y="2"/>
                      <a:pt x="41" y="0"/>
                      <a:pt x="25" y="14"/>
                    </a:cubicBezTo>
                    <a:cubicBezTo>
                      <a:pt x="4" y="32"/>
                      <a:pt x="7" y="53"/>
                      <a:pt x="9" y="64"/>
                    </a:cubicBezTo>
                    <a:cubicBezTo>
                      <a:pt x="5" y="61"/>
                      <a:pt x="1" y="58"/>
                      <a:pt x="1" y="58"/>
                    </a:cubicBezTo>
                    <a:cubicBezTo>
                      <a:pt x="1" y="54"/>
                      <a:pt x="0" y="50"/>
                      <a:pt x="1" y="45"/>
                    </a:cubicBezTo>
                    <a:cubicBezTo>
                      <a:pt x="3" y="20"/>
                      <a:pt x="25" y="0"/>
                      <a:pt x="51" y="0"/>
                    </a:cubicBezTo>
                    <a:cubicBezTo>
                      <a:pt x="52" y="0"/>
                      <a:pt x="54" y="0"/>
                      <a:pt x="56" y="1"/>
                    </a:cubicBezTo>
                    <a:cubicBezTo>
                      <a:pt x="62" y="1"/>
                      <a:pt x="68" y="3"/>
                      <a:pt x="74" y="6"/>
                    </a:cubicBezTo>
                    <a:cubicBezTo>
                      <a:pt x="74" y="6"/>
                      <a:pt x="74" y="7"/>
                      <a:pt x="74" y="8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89" name="Freeform 677">
                <a:extLst>
                  <a:ext uri="{FF2B5EF4-FFF2-40B4-BE49-F238E27FC236}">
                    <a16:creationId xmlns:a16="http://schemas.microsoft.com/office/drawing/2014/main" id="{E4200311-DD93-475B-9544-AFA5438F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5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5 w 74"/>
                  <a:gd name="T3" fmla="*/ 15 h 65"/>
                  <a:gd name="T4" fmla="*/ 9 w 74"/>
                  <a:gd name="T5" fmla="*/ 65 h 65"/>
                  <a:gd name="T6" fmla="*/ 1 w 74"/>
                  <a:gd name="T7" fmla="*/ 59 h 65"/>
                  <a:gd name="T8" fmla="*/ 1 w 74"/>
                  <a:gd name="T9" fmla="*/ 46 h 65"/>
                  <a:gd name="T10" fmla="*/ 51 w 74"/>
                  <a:gd name="T11" fmla="*/ 1 h 65"/>
                  <a:gd name="T12" fmla="*/ 56 w 74"/>
                  <a:gd name="T13" fmla="*/ 2 h 65"/>
                  <a:gd name="T14" fmla="*/ 74 w 74"/>
                  <a:gd name="T15" fmla="*/ 7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62" y="2"/>
                      <a:pt x="41" y="0"/>
                      <a:pt x="25" y="15"/>
                    </a:cubicBezTo>
                    <a:cubicBezTo>
                      <a:pt x="4" y="33"/>
                      <a:pt x="7" y="54"/>
                      <a:pt x="9" y="65"/>
                    </a:cubicBezTo>
                    <a:cubicBezTo>
                      <a:pt x="5" y="61"/>
                      <a:pt x="1" y="59"/>
                      <a:pt x="1" y="59"/>
                    </a:cubicBezTo>
                    <a:cubicBezTo>
                      <a:pt x="1" y="55"/>
                      <a:pt x="0" y="51"/>
                      <a:pt x="1" y="46"/>
                    </a:cubicBezTo>
                    <a:cubicBezTo>
                      <a:pt x="3" y="21"/>
                      <a:pt x="25" y="1"/>
                      <a:pt x="51" y="1"/>
                    </a:cubicBezTo>
                    <a:cubicBezTo>
                      <a:pt x="52" y="1"/>
                      <a:pt x="54" y="1"/>
                      <a:pt x="56" y="2"/>
                    </a:cubicBezTo>
                    <a:cubicBezTo>
                      <a:pt x="62" y="2"/>
                      <a:pt x="68" y="4"/>
                      <a:pt x="74" y="7"/>
                    </a:cubicBezTo>
                    <a:cubicBezTo>
                      <a:pt x="74" y="7"/>
                      <a:pt x="74" y="8"/>
                      <a:pt x="74" y="9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0" name="Freeform 678">
                <a:extLst>
                  <a:ext uri="{FF2B5EF4-FFF2-40B4-BE49-F238E27FC236}">
                    <a16:creationId xmlns:a16="http://schemas.microsoft.com/office/drawing/2014/main" id="{5D273175-8361-4F4E-B8F6-72D8BB2CF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3"/>
                <a:ext cx="101" cy="91"/>
              </a:xfrm>
              <a:custGeom>
                <a:avLst/>
                <a:gdLst>
                  <a:gd name="T0" fmla="*/ 74 w 74"/>
                  <a:gd name="T1" fmla="*/ 10 h 67"/>
                  <a:gd name="T2" fmla="*/ 24 w 74"/>
                  <a:gd name="T3" fmla="*/ 17 h 67"/>
                  <a:gd name="T4" fmla="*/ 9 w 74"/>
                  <a:gd name="T5" fmla="*/ 67 h 67"/>
                  <a:gd name="T6" fmla="*/ 1 w 74"/>
                  <a:gd name="T7" fmla="*/ 61 h 67"/>
                  <a:gd name="T8" fmla="*/ 1 w 74"/>
                  <a:gd name="T9" fmla="*/ 48 h 67"/>
                  <a:gd name="T10" fmla="*/ 51 w 74"/>
                  <a:gd name="T11" fmla="*/ 3 h 67"/>
                  <a:gd name="T12" fmla="*/ 56 w 74"/>
                  <a:gd name="T13" fmla="*/ 4 h 67"/>
                  <a:gd name="T14" fmla="*/ 74 w 74"/>
                  <a:gd name="T15" fmla="*/ 9 h 67"/>
                  <a:gd name="T16" fmla="*/ 74 w 74"/>
                  <a:gd name="T17" fmla="*/ 1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7">
                    <a:moveTo>
                      <a:pt x="74" y="10"/>
                    </a:moveTo>
                    <a:cubicBezTo>
                      <a:pt x="54" y="0"/>
                      <a:pt x="35" y="8"/>
                      <a:pt x="24" y="17"/>
                    </a:cubicBezTo>
                    <a:cubicBezTo>
                      <a:pt x="4" y="35"/>
                      <a:pt x="7" y="55"/>
                      <a:pt x="9" y="67"/>
                    </a:cubicBezTo>
                    <a:cubicBezTo>
                      <a:pt x="5" y="63"/>
                      <a:pt x="1" y="61"/>
                      <a:pt x="1" y="61"/>
                    </a:cubicBezTo>
                    <a:cubicBezTo>
                      <a:pt x="1" y="57"/>
                      <a:pt x="0" y="53"/>
                      <a:pt x="1" y="48"/>
                    </a:cubicBezTo>
                    <a:cubicBezTo>
                      <a:pt x="3" y="23"/>
                      <a:pt x="25" y="3"/>
                      <a:pt x="51" y="3"/>
                    </a:cubicBezTo>
                    <a:cubicBezTo>
                      <a:pt x="52" y="3"/>
                      <a:pt x="54" y="3"/>
                      <a:pt x="56" y="4"/>
                    </a:cubicBezTo>
                    <a:cubicBezTo>
                      <a:pt x="62" y="4"/>
                      <a:pt x="68" y="6"/>
                      <a:pt x="74" y="9"/>
                    </a:cubicBezTo>
                    <a:cubicBezTo>
                      <a:pt x="74" y="9"/>
                      <a:pt x="74" y="10"/>
                      <a:pt x="74" y="1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1" name="Freeform 679">
                <a:extLst>
                  <a:ext uri="{FF2B5EF4-FFF2-40B4-BE49-F238E27FC236}">
                    <a16:creationId xmlns:a16="http://schemas.microsoft.com/office/drawing/2014/main" id="{04A4571D-F735-46F8-ACD0-0707B2AB8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8"/>
                <a:ext cx="101" cy="95"/>
              </a:xfrm>
              <a:custGeom>
                <a:avLst/>
                <a:gdLst>
                  <a:gd name="T0" fmla="*/ 74 w 74"/>
                  <a:gd name="T1" fmla="*/ 13 h 69"/>
                  <a:gd name="T2" fmla="*/ 9 w 74"/>
                  <a:gd name="T3" fmla="*/ 69 h 69"/>
                  <a:gd name="T4" fmla="*/ 1 w 74"/>
                  <a:gd name="T5" fmla="*/ 64 h 69"/>
                  <a:gd name="T6" fmla="*/ 1 w 74"/>
                  <a:gd name="T7" fmla="*/ 51 h 69"/>
                  <a:gd name="T8" fmla="*/ 51 w 74"/>
                  <a:gd name="T9" fmla="*/ 6 h 69"/>
                  <a:gd name="T10" fmla="*/ 56 w 74"/>
                  <a:gd name="T11" fmla="*/ 7 h 69"/>
                  <a:gd name="T12" fmla="*/ 74 w 74"/>
                  <a:gd name="T13" fmla="*/ 12 h 69"/>
                  <a:gd name="T14" fmla="*/ 74 w 74"/>
                  <a:gd name="T15" fmla="*/ 1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69">
                    <a:moveTo>
                      <a:pt x="74" y="13"/>
                    </a:moveTo>
                    <a:cubicBezTo>
                      <a:pt x="47" y="0"/>
                      <a:pt x="0" y="17"/>
                      <a:pt x="9" y="69"/>
                    </a:cubicBezTo>
                    <a:cubicBezTo>
                      <a:pt x="4" y="66"/>
                      <a:pt x="1" y="64"/>
                      <a:pt x="1" y="64"/>
                    </a:cubicBezTo>
                    <a:cubicBezTo>
                      <a:pt x="1" y="60"/>
                      <a:pt x="0" y="56"/>
                      <a:pt x="1" y="51"/>
                    </a:cubicBezTo>
                    <a:cubicBezTo>
                      <a:pt x="3" y="26"/>
                      <a:pt x="25" y="6"/>
                      <a:pt x="51" y="6"/>
                    </a:cubicBezTo>
                    <a:cubicBezTo>
                      <a:pt x="52" y="6"/>
                      <a:pt x="54" y="6"/>
                      <a:pt x="56" y="7"/>
                    </a:cubicBezTo>
                    <a:cubicBezTo>
                      <a:pt x="62" y="7"/>
                      <a:pt x="68" y="9"/>
                      <a:pt x="74" y="12"/>
                    </a:cubicBezTo>
                    <a:cubicBezTo>
                      <a:pt x="74" y="12"/>
                      <a:pt x="74" y="12"/>
                      <a:pt x="74" y="13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2" name="Freeform 680">
                <a:extLst>
                  <a:ext uri="{FF2B5EF4-FFF2-40B4-BE49-F238E27FC236}">
                    <a16:creationId xmlns:a16="http://schemas.microsoft.com/office/drawing/2014/main" id="{39A7EA7E-5B28-4500-97E3-2B90130F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7"/>
                <a:ext cx="101" cy="96"/>
              </a:xfrm>
              <a:custGeom>
                <a:avLst/>
                <a:gdLst>
                  <a:gd name="T0" fmla="*/ 74 w 74"/>
                  <a:gd name="T1" fmla="*/ 14 h 70"/>
                  <a:gd name="T2" fmla="*/ 9 w 74"/>
                  <a:gd name="T3" fmla="*/ 70 h 70"/>
                  <a:gd name="T4" fmla="*/ 1 w 74"/>
                  <a:gd name="T5" fmla="*/ 65 h 70"/>
                  <a:gd name="T6" fmla="*/ 1 w 74"/>
                  <a:gd name="T7" fmla="*/ 52 h 70"/>
                  <a:gd name="T8" fmla="*/ 51 w 74"/>
                  <a:gd name="T9" fmla="*/ 7 h 70"/>
                  <a:gd name="T10" fmla="*/ 56 w 74"/>
                  <a:gd name="T11" fmla="*/ 8 h 70"/>
                  <a:gd name="T12" fmla="*/ 74 w 74"/>
                  <a:gd name="T13" fmla="*/ 13 h 70"/>
                  <a:gd name="T14" fmla="*/ 74 w 74"/>
                  <a:gd name="T15" fmla="*/ 1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74" y="14"/>
                    </a:moveTo>
                    <a:cubicBezTo>
                      <a:pt x="47" y="0"/>
                      <a:pt x="0" y="18"/>
                      <a:pt x="9" y="70"/>
                    </a:cubicBezTo>
                    <a:cubicBezTo>
                      <a:pt x="4" y="67"/>
                      <a:pt x="1" y="65"/>
                      <a:pt x="1" y="65"/>
                    </a:cubicBezTo>
                    <a:cubicBezTo>
                      <a:pt x="1" y="61"/>
                      <a:pt x="0" y="57"/>
                      <a:pt x="1" y="52"/>
                    </a:cubicBezTo>
                    <a:cubicBezTo>
                      <a:pt x="3" y="27"/>
                      <a:pt x="25" y="7"/>
                      <a:pt x="51" y="7"/>
                    </a:cubicBezTo>
                    <a:cubicBezTo>
                      <a:pt x="52" y="7"/>
                      <a:pt x="54" y="7"/>
                      <a:pt x="56" y="8"/>
                    </a:cubicBezTo>
                    <a:cubicBezTo>
                      <a:pt x="62" y="8"/>
                      <a:pt x="68" y="10"/>
                      <a:pt x="74" y="13"/>
                    </a:cubicBezTo>
                    <a:cubicBezTo>
                      <a:pt x="74" y="13"/>
                      <a:pt x="74" y="13"/>
                      <a:pt x="74" y="14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3" name="Freeform 681">
                <a:extLst>
                  <a:ext uri="{FF2B5EF4-FFF2-40B4-BE49-F238E27FC236}">
                    <a16:creationId xmlns:a16="http://schemas.microsoft.com/office/drawing/2014/main" id="{6168941C-5CC0-491C-B7BB-7231BCC8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54"/>
                <a:ext cx="101" cy="89"/>
              </a:xfrm>
              <a:custGeom>
                <a:avLst/>
                <a:gdLst>
                  <a:gd name="T0" fmla="*/ 74 w 74"/>
                  <a:gd name="T1" fmla="*/ 9 h 65"/>
                  <a:gd name="T2" fmla="*/ 24 w 74"/>
                  <a:gd name="T3" fmla="*/ 15 h 65"/>
                  <a:gd name="T4" fmla="*/ 8 w 74"/>
                  <a:gd name="T5" fmla="*/ 65 h 65"/>
                  <a:gd name="T6" fmla="*/ 1 w 74"/>
                  <a:gd name="T7" fmla="*/ 60 h 65"/>
                  <a:gd name="T8" fmla="*/ 1 w 74"/>
                  <a:gd name="T9" fmla="*/ 47 h 65"/>
                  <a:gd name="T10" fmla="*/ 51 w 74"/>
                  <a:gd name="T11" fmla="*/ 2 h 65"/>
                  <a:gd name="T12" fmla="*/ 56 w 74"/>
                  <a:gd name="T13" fmla="*/ 3 h 65"/>
                  <a:gd name="T14" fmla="*/ 74 w 74"/>
                  <a:gd name="T15" fmla="*/ 8 h 65"/>
                  <a:gd name="T16" fmla="*/ 74 w 74"/>
                  <a:gd name="T17" fmla="*/ 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65">
                    <a:moveTo>
                      <a:pt x="74" y="9"/>
                    </a:moveTo>
                    <a:cubicBezTo>
                      <a:pt x="57" y="0"/>
                      <a:pt x="38" y="3"/>
                      <a:pt x="24" y="15"/>
                    </a:cubicBezTo>
                    <a:cubicBezTo>
                      <a:pt x="3" y="33"/>
                      <a:pt x="7" y="56"/>
                      <a:pt x="8" y="65"/>
                    </a:cubicBezTo>
                    <a:cubicBezTo>
                      <a:pt x="4" y="62"/>
                      <a:pt x="1" y="60"/>
                      <a:pt x="1" y="60"/>
                    </a:cubicBezTo>
                    <a:cubicBezTo>
                      <a:pt x="1" y="56"/>
                      <a:pt x="0" y="52"/>
                      <a:pt x="1" y="47"/>
                    </a:cubicBezTo>
                    <a:cubicBezTo>
                      <a:pt x="3" y="22"/>
                      <a:pt x="25" y="2"/>
                      <a:pt x="51" y="2"/>
                    </a:cubicBezTo>
                    <a:cubicBezTo>
                      <a:pt x="52" y="2"/>
                      <a:pt x="54" y="2"/>
                      <a:pt x="56" y="3"/>
                    </a:cubicBezTo>
                    <a:cubicBezTo>
                      <a:pt x="62" y="3"/>
                      <a:pt x="68" y="5"/>
                      <a:pt x="74" y="8"/>
                    </a:cubicBezTo>
                    <a:cubicBezTo>
                      <a:pt x="74" y="8"/>
                      <a:pt x="74" y="8"/>
                      <a:pt x="74" y="9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4" name="Freeform 682">
                <a:extLst>
                  <a:ext uri="{FF2B5EF4-FFF2-40B4-BE49-F238E27FC236}">
                    <a16:creationId xmlns:a16="http://schemas.microsoft.com/office/drawing/2014/main" id="{074FF4A4-AA28-47F4-9355-A08347B95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44"/>
                <a:ext cx="101" cy="99"/>
              </a:xfrm>
              <a:custGeom>
                <a:avLst/>
                <a:gdLst>
                  <a:gd name="T0" fmla="*/ 74 w 74"/>
                  <a:gd name="T1" fmla="*/ 16 h 72"/>
                  <a:gd name="T2" fmla="*/ 74 w 74"/>
                  <a:gd name="T3" fmla="*/ 16 h 72"/>
                  <a:gd name="T4" fmla="*/ 8 w 74"/>
                  <a:gd name="T5" fmla="*/ 72 h 72"/>
                  <a:gd name="T6" fmla="*/ 1 w 74"/>
                  <a:gd name="T7" fmla="*/ 67 h 72"/>
                  <a:gd name="T8" fmla="*/ 1 w 74"/>
                  <a:gd name="T9" fmla="*/ 54 h 72"/>
                  <a:gd name="T10" fmla="*/ 51 w 74"/>
                  <a:gd name="T11" fmla="*/ 9 h 72"/>
                  <a:gd name="T12" fmla="*/ 56 w 74"/>
                  <a:gd name="T13" fmla="*/ 10 h 72"/>
                  <a:gd name="T14" fmla="*/ 74 w 74"/>
                  <a:gd name="T15" fmla="*/ 15 h 72"/>
                  <a:gd name="T16" fmla="*/ 74 w 74"/>
                  <a:gd name="T17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72"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43" y="0"/>
                      <a:pt x="0" y="21"/>
                      <a:pt x="8" y="72"/>
                    </a:cubicBezTo>
                    <a:cubicBezTo>
                      <a:pt x="4" y="69"/>
                      <a:pt x="1" y="67"/>
                      <a:pt x="1" y="67"/>
                    </a:cubicBezTo>
                    <a:cubicBezTo>
                      <a:pt x="1" y="63"/>
                      <a:pt x="0" y="59"/>
                      <a:pt x="1" y="54"/>
                    </a:cubicBezTo>
                    <a:cubicBezTo>
                      <a:pt x="3" y="29"/>
                      <a:pt x="25" y="9"/>
                      <a:pt x="51" y="9"/>
                    </a:cubicBezTo>
                    <a:cubicBezTo>
                      <a:pt x="52" y="9"/>
                      <a:pt x="54" y="9"/>
                      <a:pt x="56" y="10"/>
                    </a:cubicBezTo>
                    <a:cubicBezTo>
                      <a:pt x="62" y="10"/>
                      <a:pt x="68" y="12"/>
                      <a:pt x="74" y="15"/>
                    </a:cubicBezTo>
                    <a:cubicBezTo>
                      <a:pt x="74" y="15"/>
                      <a:pt x="74" y="15"/>
                      <a:pt x="74" y="1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5" name="Freeform 683">
                <a:extLst>
                  <a:ext uri="{FF2B5EF4-FFF2-40B4-BE49-F238E27FC236}">
                    <a16:creationId xmlns:a16="http://schemas.microsoft.com/office/drawing/2014/main" id="{8B56AAB9-0F16-4E5C-AC1D-A6CCF6EC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4"/>
                <a:ext cx="103" cy="99"/>
              </a:xfrm>
              <a:custGeom>
                <a:avLst/>
                <a:gdLst>
                  <a:gd name="T0" fmla="*/ 75 w 75"/>
                  <a:gd name="T1" fmla="*/ 15 h 72"/>
                  <a:gd name="T2" fmla="*/ 9 w 75"/>
                  <a:gd name="T3" fmla="*/ 72 h 72"/>
                  <a:gd name="T4" fmla="*/ 2 w 75"/>
                  <a:gd name="T5" fmla="*/ 67 h 72"/>
                  <a:gd name="T6" fmla="*/ 2 w 75"/>
                  <a:gd name="T7" fmla="*/ 54 h 72"/>
                  <a:gd name="T8" fmla="*/ 52 w 75"/>
                  <a:gd name="T9" fmla="*/ 9 h 72"/>
                  <a:gd name="T10" fmla="*/ 57 w 75"/>
                  <a:gd name="T11" fmla="*/ 10 h 72"/>
                  <a:gd name="T12" fmla="*/ 75 w 75"/>
                  <a:gd name="T13" fmla="*/ 15 h 72"/>
                  <a:gd name="T14" fmla="*/ 75 w 75"/>
                  <a:gd name="T15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5"/>
                    </a:moveTo>
                    <a:cubicBezTo>
                      <a:pt x="44" y="0"/>
                      <a:pt x="0" y="21"/>
                      <a:pt x="9" y="72"/>
                    </a:cubicBezTo>
                    <a:cubicBezTo>
                      <a:pt x="5" y="69"/>
                      <a:pt x="2" y="67"/>
                      <a:pt x="2" y="67"/>
                    </a:cubicBezTo>
                    <a:cubicBezTo>
                      <a:pt x="2" y="63"/>
                      <a:pt x="1" y="59"/>
                      <a:pt x="2" y="54"/>
                    </a:cubicBezTo>
                    <a:cubicBezTo>
                      <a:pt x="4" y="29"/>
                      <a:pt x="26" y="9"/>
                      <a:pt x="52" y="9"/>
                    </a:cubicBezTo>
                    <a:cubicBezTo>
                      <a:pt x="53" y="9"/>
                      <a:pt x="55" y="9"/>
                      <a:pt x="57" y="10"/>
                    </a:cubicBezTo>
                    <a:cubicBezTo>
                      <a:pt x="63" y="10"/>
                      <a:pt x="69" y="12"/>
                      <a:pt x="75" y="15"/>
                    </a:cubicBezTo>
                    <a:cubicBezTo>
                      <a:pt x="75" y="15"/>
                      <a:pt x="75" y="15"/>
                      <a:pt x="75" y="1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6" name="Freeform 684">
                <a:extLst>
                  <a:ext uri="{FF2B5EF4-FFF2-40B4-BE49-F238E27FC236}">
                    <a16:creationId xmlns:a16="http://schemas.microsoft.com/office/drawing/2014/main" id="{400847FF-5A55-4330-B340-EA7974EF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4"/>
                <a:ext cx="103" cy="99"/>
              </a:xfrm>
              <a:custGeom>
                <a:avLst/>
                <a:gdLst>
                  <a:gd name="T0" fmla="*/ 75 w 75"/>
                  <a:gd name="T1" fmla="*/ 15 h 72"/>
                  <a:gd name="T2" fmla="*/ 8 w 75"/>
                  <a:gd name="T3" fmla="*/ 72 h 72"/>
                  <a:gd name="T4" fmla="*/ 2 w 75"/>
                  <a:gd name="T5" fmla="*/ 67 h 72"/>
                  <a:gd name="T6" fmla="*/ 2 w 75"/>
                  <a:gd name="T7" fmla="*/ 54 h 72"/>
                  <a:gd name="T8" fmla="*/ 52 w 75"/>
                  <a:gd name="T9" fmla="*/ 9 h 72"/>
                  <a:gd name="T10" fmla="*/ 57 w 75"/>
                  <a:gd name="T11" fmla="*/ 10 h 72"/>
                  <a:gd name="T12" fmla="*/ 75 w 75"/>
                  <a:gd name="T13" fmla="*/ 15 h 72"/>
                  <a:gd name="T14" fmla="*/ 75 w 75"/>
                  <a:gd name="T15" fmla="*/ 1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5"/>
                    </a:moveTo>
                    <a:cubicBezTo>
                      <a:pt x="44" y="0"/>
                      <a:pt x="0" y="21"/>
                      <a:pt x="8" y="72"/>
                    </a:cubicBezTo>
                    <a:cubicBezTo>
                      <a:pt x="5" y="69"/>
                      <a:pt x="2" y="67"/>
                      <a:pt x="2" y="67"/>
                    </a:cubicBezTo>
                    <a:cubicBezTo>
                      <a:pt x="2" y="63"/>
                      <a:pt x="1" y="59"/>
                      <a:pt x="2" y="54"/>
                    </a:cubicBezTo>
                    <a:cubicBezTo>
                      <a:pt x="4" y="29"/>
                      <a:pt x="26" y="9"/>
                      <a:pt x="52" y="9"/>
                    </a:cubicBezTo>
                    <a:cubicBezTo>
                      <a:pt x="53" y="9"/>
                      <a:pt x="55" y="9"/>
                      <a:pt x="57" y="10"/>
                    </a:cubicBezTo>
                    <a:cubicBezTo>
                      <a:pt x="63" y="10"/>
                      <a:pt x="69" y="12"/>
                      <a:pt x="75" y="15"/>
                    </a:cubicBezTo>
                    <a:cubicBezTo>
                      <a:pt x="75" y="15"/>
                      <a:pt x="75" y="15"/>
                      <a:pt x="75" y="1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7" name="Freeform 685">
                <a:extLst>
                  <a:ext uri="{FF2B5EF4-FFF2-40B4-BE49-F238E27FC236}">
                    <a16:creationId xmlns:a16="http://schemas.microsoft.com/office/drawing/2014/main" id="{A5EF860E-5FA9-442E-B0A7-532DD9FA8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3"/>
                <a:ext cx="103" cy="98"/>
              </a:xfrm>
              <a:custGeom>
                <a:avLst/>
                <a:gdLst>
                  <a:gd name="T0" fmla="*/ 75 w 75"/>
                  <a:gd name="T1" fmla="*/ 16 h 72"/>
                  <a:gd name="T2" fmla="*/ 8 w 75"/>
                  <a:gd name="T3" fmla="*/ 72 h 72"/>
                  <a:gd name="T4" fmla="*/ 2 w 75"/>
                  <a:gd name="T5" fmla="*/ 68 h 72"/>
                  <a:gd name="T6" fmla="*/ 2 w 75"/>
                  <a:gd name="T7" fmla="*/ 55 h 72"/>
                  <a:gd name="T8" fmla="*/ 52 w 75"/>
                  <a:gd name="T9" fmla="*/ 10 h 72"/>
                  <a:gd name="T10" fmla="*/ 57 w 75"/>
                  <a:gd name="T11" fmla="*/ 11 h 72"/>
                  <a:gd name="T12" fmla="*/ 75 w 75"/>
                  <a:gd name="T13" fmla="*/ 16 h 72"/>
                  <a:gd name="T14" fmla="*/ 75 w 75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72">
                    <a:moveTo>
                      <a:pt x="75" y="16"/>
                    </a:moveTo>
                    <a:cubicBezTo>
                      <a:pt x="44" y="0"/>
                      <a:pt x="0" y="22"/>
                      <a:pt x="8" y="72"/>
                    </a:cubicBezTo>
                    <a:cubicBezTo>
                      <a:pt x="5" y="70"/>
                      <a:pt x="2" y="68"/>
                      <a:pt x="2" y="68"/>
                    </a:cubicBezTo>
                    <a:cubicBezTo>
                      <a:pt x="2" y="64"/>
                      <a:pt x="1" y="60"/>
                      <a:pt x="2" y="55"/>
                    </a:cubicBezTo>
                    <a:cubicBezTo>
                      <a:pt x="4" y="30"/>
                      <a:pt x="26" y="10"/>
                      <a:pt x="52" y="10"/>
                    </a:cubicBezTo>
                    <a:cubicBezTo>
                      <a:pt x="53" y="10"/>
                      <a:pt x="55" y="10"/>
                      <a:pt x="57" y="11"/>
                    </a:cubicBezTo>
                    <a:cubicBezTo>
                      <a:pt x="63" y="11"/>
                      <a:pt x="69" y="13"/>
                      <a:pt x="75" y="16"/>
                    </a:cubicBezTo>
                    <a:cubicBezTo>
                      <a:pt x="75" y="16"/>
                      <a:pt x="75" y="16"/>
                      <a:pt x="75" y="16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8" name="Freeform 686">
                <a:extLst>
                  <a:ext uri="{FF2B5EF4-FFF2-40B4-BE49-F238E27FC236}">
                    <a16:creationId xmlns:a16="http://schemas.microsoft.com/office/drawing/2014/main" id="{A0DB9C34-490C-42CC-B30C-56AC4449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9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2"/>
                      <a:pt x="9" y="72"/>
                    </a:cubicBezTo>
                    <a:cubicBezTo>
                      <a:pt x="5" y="70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99" name="Freeform 687">
                <a:extLst>
                  <a:ext uri="{FF2B5EF4-FFF2-40B4-BE49-F238E27FC236}">
                    <a16:creationId xmlns:a16="http://schemas.microsoft.com/office/drawing/2014/main" id="{31C347B7-B408-4914-8161-058F9B5A2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8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2"/>
                      <a:pt x="8" y="72"/>
                    </a:cubicBezTo>
                    <a:cubicBezTo>
                      <a:pt x="5" y="70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0" name="Freeform 688">
                <a:extLst>
                  <a:ext uri="{FF2B5EF4-FFF2-40B4-BE49-F238E27FC236}">
                    <a16:creationId xmlns:a16="http://schemas.microsoft.com/office/drawing/2014/main" id="{FA98EE75-D24F-4902-B996-297681DD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43"/>
                <a:ext cx="104" cy="98"/>
              </a:xfrm>
              <a:custGeom>
                <a:avLst/>
                <a:gdLst>
                  <a:gd name="T0" fmla="*/ 76 w 76"/>
                  <a:gd name="T1" fmla="*/ 16 h 72"/>
                  <a:gd name="T2" fmla="*/ 8 w 76"/>
                  <a:gd name="T3" fmla="*/ 72 h 72"/>
                  <a:gd name="T4" fmla="*/ 3 w 76"/>
                  <a:gd name="T5" fmla="*/ 68 h 72"/>
                  <a:gd name="T6" fmla="*/ 3 w 76"/>
                  <a:gd name="T7" fmla="*/ 55 h 72"/>
                  <a:gd name="T8" fmla="*/ 53 w 76"/>
                  <a:gd name="T9" fmla="*/ 10 h 72"/>
                  <a:gd name="T10" fmla="*/ 58 w 76"/>
                  <a:gd name="T11" fmla="*/ 11 h 72"/>
                  <a:gd name="T12" fmla="*/ 76 w 76"/>
                  <a:gd name="T13" fmla="*/ 16 h 72"/>
                  <a:gd name="T14" fmla="*/ 76 w 76"/>
                  <a:gd name="T15" fmla="*/ 1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72">
                    <a:moveTo>
                      <a:pt x="76" y="16"/>
                    </a:moveTo>
                    <a:cubicBezTo>
                      <a:pt x="45" y="0"/>
                      <a:pt x="0" y="21"/>
                      <a:pt x="8" y="72"/>
                    </a:cubicBezTo>
                    <a:cubicBezTo>
                      <a:pt x="5" y="69"/>
                      <a:pt x="3" y="68"/>
                      <a:pt x="3" y="68"/>
                    </a:cubicBezTo>
                    <a:cubicBezTo>
                      <a:pt x="3" y="64"/>
                      <a:pt x="2" y="60"/>
                      <a:pt x="3" y="55"/>
                    </a:cubicBezTo>
                    <a:cubicBezTo>
                      <a:pt x="5" y="30"/>
                      <a:pt x="27" y="10"/>
                      <a:pt x="53" y="10"/>
                    </a:cubicBezTo>
                    <a:cubicBezTo>
                      <a:pt x="54" y="10"/>
                      <a:pt x="56" y="10"/>
                      <a:pt x="58" y="11"/>
                    </a:cubicBezTo>
                    <a:cubicBezTo>
                      <a:pt x="64" y="11"/>
                      <a:pt x="70" y="13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1" name="Freeform 689">
                <a:extLst>
                  <a:ext uri="{FF2B5EF4-FFF2-40B4-BE49-F238E27FC236}">
                    <a16:creationId xmlns:a16="http://schemas.microsoft.com/office/drawing/2014/main" id="{FD14019C-7FA2-4EC6-8FEB-ACB1CB6C5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443"/>
                <a:ext cx="105" cy="97"/>
              </a:xfrm>
              <a:custGeom>
                <a:avLst/>
                <a:gdLst>
                  <a:gd name="T0" fmla="*/ 77 w 77"/>
                  <a:gd name="T1" fmla="*/ 16 h 71"/>
                  <a:gd name="T2" fmla="*/ 9 w 77"/>
                  <a:gd name="T3" fmla="*/ 71 h 71"/>
                  <a:gd name="T4" fmla="*/ 4 w 77"/>
                  <a:gd name="T5" fmla="*/ 68 h 71"/>
                  <a:gd name="T6" fmla="*/ 4 w 77"/>
                  <a:gd name="T7" fmla="*/ 55 h 71"/>
                  <a:gd name="T8" fmla="*/ 54 w 77"/>
                  <a:gd name="T9" fmla="*/ 10 h 71"/>
                  <a:gd name="T10" fmla="*/ 59 w 77"/>
                  <a:gd name="T11" fmla="*/ 11 h 71"/>
                  <a:gd name="T12" fmla="*/ 77 w 77"/>
                  <a:gd name="T13" fmla="*/ 16 h 71"/>
                  <a:gd name="T14" fmla="*/ 77 w 77"/>
                  <a:gd name="T15" fmla="*/ 1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71">
                    <a:moveTo>
                      <a:pt x="77" y="16"/>
                    </a:moveTo>
                    <a:cubicBezTo>
                      <a:pt x="46" y="0"/>
                      <a:pt x="0" y="21"/>
                      <a:pt x="9" y="71"/>
                    </a:cubicBezTo>
                    <a:cubicBezTo>
                      <a:pt x="6" y="69"/>
                      <a:pt x="4" y="68"/>
                      <a:pt x="4" y="68"/>
                    </a:cubicBezTo>
                    <a:cubicBezTo>
                      <a:pt x="4" y="64"/>
                      <a:pt x="3" y="60"/>
                      <a:pt x="4" y="55"/>
                    </a:cubicBezTo>
                    <a:cubicBezTo>
                      <a:pt x="6" y="30"/>
                      <a:pt x="28" y="10"/>
                      <a:pt x="54" y="10"/>
                    </a:cubicBezTo>
                    <a:cubicBezTo>
                      <a:pt x="55" y="10"/>
                      <a:pt x="57" y="10"/>
                      <a:pt x="59" y="11"/>
                    </a:cubicBezTo>
                    <a:cubicBezTo>
                      <a:pt x="65" y="11"/>
                      <a:pt x="71" y="13"/>
                      <a:pt x="77" y="16"/>
                    </a:cubicBezTo>
                    <a:cubicBezTo>
                      <a:pt x="77" y="16"/>
                      <a:pt x="77" y="16"/>
                      <a:pt x="77" y="16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2" name="Freeform 690">
                <a:extLst>
                  <a:ext uri="{FF2B5EF4-FFF2-40B4-BE49-F238E27FC236}">
                    <a16:creationId xmlns:a16="http://schemas.microsoft.com/office/drawing/2014/main" id="{165EB4AF-99D0-4029-A42B-E2A47639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447"/>
                <a:ext cx="97" cy="93"/>
              </a:xfrm>
              <a:custGeom>
                <a:avLst/>
                <a:gdLst>
                  <a:gd name="T0" fmla="*/ 70 w 71"/>
                  <a:gd name="T1" fmla="*/ 10 h 68"/>
                  <a:gd name="T2" fmla="*/ 8 w 71"/>
                  <a:gd name="T3" fmla="*/ 68 h 68"/>
                  <a:gd name="T4" fmla="*/ 4 w 71"/>
                  <a:gd name="T5" fmla="*/ 65 h 68"/>
                  <a:gd name="T6" fmla="*/ 4 w 71"/>
                  <a:gd name="T7" fmla="*/ 52 h 68"/>
                  <a:gd name="T8" fmla="*/ 54 w 71"/>
                  <a:gd name="T9" fmla="*/ 7 h 68"/>
                  <a:gd name="T10" fmla="*/ 59 w 71"/>
                  <a:gd name="T11" fmla="*/ 8 h 68"/>
                  <a:gd name="T12" fmla="*/ 71 w 71"/>
                  <a:gd name="T13" fmla="*/ 10 h 68"/>
                  <a:gd name="T14" fmla="*/ 70 w 71"/>
                  <a:gd name="T15" fmla="*/ 10 h 68"/>
                  <a:gd name="T16" fmla="*/ 70 w 71"/>
                  <a:gd name="T17" fmla="*/ 1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68">
                    <a:moveTo>
                      <a:pt x="70" y="10"/>
                    </a:moveTo>
                    <a:cubicBezTo>
                      <a:pt x="40" y="0"/>
                      <a:pt x="0" y="22"/>
                      <a:pt x="8" y="68"/>
                    </a:cubicBezTo>
                    <a:cubicBezTo>
                      <a:pt x="6" y="66"/>
                      <a:pt x="4" y="65"/>
                      <a:pt x="4" y="65"/>
                    </a:cubicBezTo>
                    <a:cubicBezTo>
                      <a:pt x="4" y="61"/>
                      <a:pt x="3" y="57"/>
                      <a:pt x="4" y="52"/>
                    </a:cubicBezTo>
                    <a:cubicBezTo>
                      <a:pt x="6" y="27"/>
                      <a:pt x="28" y="7"/>
                      <a:pt x="54" y="7"/>
                    </a:cubicBezTo>
                    <a:cubicBezTo>
                      <a:pt x="55" y="7"/>
                      <a:pt x="57" y="7"/>
                      <a:pt x="59" y="8"/>
                    </a:cubicBezTo>
                    <a:cubicBezTo>
                      <a:pt x="63" y="8"/>
                      <a:pt x="67" y="9"/>
                      <a:pt x="71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3" name="Freeform 691">
                <a:extLst>
                  <a:ext uri="{FF2B5EF4-FFF2-40B4-BE49-F238E27FC236}">
                    <a16:creationId xmlns:a16="http://schemas.microsoft.com/office/drawing/2014/main" id="{5F4AC59D-47E0-4BE9-82B2-6B5389B85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51"/>
                <a:ext cx="85" cy="89"/>
              </a:xfrm>
              <a:custGeom>
                <a:avLst/>
                <a:gdLst>
                  <a:gd name="T0" fmla="*/ 62 w 62"/>
                  <a:gd name="T1" fmla="*/ 5 h 65"/>
                  <a:gd name="T2" fmla="*/ 7 w 62"/>
                  <a:gd name="T3" fmla="*/ 65 h 65"/>
                  <a:gd name="T4" fmla="*/ 3 w 62"/>
                  <a:gd name="T5" fmla="*/ 62 h 65"/>
                  <a:gd name="T6" fmla="*/ 3 w 62"/>
                  <a:gd name="T7" fmla="*/ 49 h 65"/>
                  <a:gd name="T8" fmla="*/ 53 w 62"/>
                  <a:gd name="T9" fmla="*/ 4 h 65"/>
                  <a:gd name="T10" fmla="*/ 58 w 62"/>
                  <a:gd name="T11" fmla="*/ 5 h 65"/>
                  <a:gd name="T12" fmla="*/ 62 w 62"/>
                  <a:gd name="T13" fmla="*/ 5 h 65"/>
                  <a:gd name="T14" fmla="*/ 62 w 62"/>
                  <a:gd name="T15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65">
                    <a:moveTo>
                      <a:pt x="62" y="5"/>
                    </a:moveTo>
                    <a:cubicBezTo>
                      <a:pt x="31" y="0"/>
                      <a:pt x="0" y="24"/>
                      <a:pt x="7" y="65"/>
                    </a:cubicBezTo>
                    <a:cubicBezTo>
                      <a:pt x="5" y="63"/>
                      <a:pt x="3" y="62"/>
                      <a:pt x="3" y="62"/>
                    </a:cubicBezTo>
                    <a:cubicBezTo>
                      <a:pt x="3" y="58"/>
                      <a:pt x="2" y="54"/>
                      <a:pt x="3" y="49"/>
                    </a:cubicBezTo>
                    <a:cubicBezTo>
                      <a:pt x="5" y="24"/>
                      <a:pt x="27" y="4"/>
                      <a:pt x="53" y="4"/>
                    </a:cubicBezTo>
                    <a:cubicBezTo>
                      <a:pt x="54" y="4"/>
                      <a:pt x="56" y="4"/>
                      <a:pt x="58" y="5"/>
                    </a:cubicBezTo>
                    <a:cubicBezTo>
                      <a:pt x="59" y="5"/>
                      <a:pt x="61" y="5"/>
                      <a:pt x="62" y="5"/>
                    </a:cubicBezTo>
                    <a:cubicBezTo>
                      <a:pt x="62" y="5"/>
                      <a:pt x="62" y="5"/>
                      <a:pt x="62" y="5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4" name="Freeform 692">
                <a:extLst>
                  <a:ext uri="{FF2B5EF4-FFF2-40B4-BE49-F238E27FC236}">
                    <a16:creationId xmlns:a16="http://schemas.microsoft.com/office/drawing/2014/main" id="{1EC1C161-4063-4AF2-93A5-F716C20CC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55"/>
                <a:ext cx="74" cy="84"/>
              </a:xfrm>
              <a:custGeom>
                <a:avLst/>
                <a:gdLst>
                  <a:gd name="T0" fmla="*/ 54 w 54"/>
                  <a:gd name="T1" fmla="*/ 1 h 61"/>
                  <a:gd name="T2" fmla="*/ 6 w 54"/>
                  <a:gd name="T3" fmla="*/ 61 h 61"/>
                  <a:gd name="T4" fmla="*/ 3 w 54"/>
                  <a:gd name="T5" fmla="*/ 59 h 61"/>
                  <a:gd name="T6" fmla="*/ 3 w 54"/>
                  <a:gd name="T7" fmla="*/ 46 h 61"/>
                  <a:gd name="T8" fmla="*/ 53 w 54"/>
                  <a:gd name="T9" fmla="*/ 1 h 61"/>
                  <a:gd name="T10" fmla="*/ 54 w 54"/>
                  <a:gd name="T11" fmla="*/ 1 h 61"/>
                  <a:gd name="T12" fmla="*/ 54 w 54"/>
                  <a:gd name="T13" fmla="*/ 1 h 61"/>
                  <a:gd name="T14" fmla="*/ 54 w 54"/>
                  <a:gd name="T15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1">
                    <a:moveTo>
                      <a:pt x="54" y="1"/>
                    </a:moveTo>
                    <a:cubicBezTo>
                      <a:pt x="26" y="0"/>
                      <a:pt x="0" y="25"/>
                      <a:pt x="6" y="61"/>
                    </a:cubicBezTo>
                    <a:cubicBezTo>
                      <a:pt x="4" y="60"/>
                      <a:pt x="3" y="59"/>
                      <a:pt x="3" y="59"/>
                    </a:cubicBezTo>
                    <a:cubicBezTo>
                      <a:pt x="3" y="55"/>
                      <a:pt x="2" y="51"/>
                      <a:pt x="3" y="46"/>
                    </a:cubicBezTo>
                    <a:cubicBezTo>
                      <a:pt x="5" y="21"/>
                      <a:pt x="27" y="1"/>
                      <a:pt x="53" y="1"/>
                    </a:cubicBezTo>
                    <a:cubicBezTo>
                      <a:pt x="53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5" name="Freeform 693">
                <a:extLst>
                  <a:ext uri="{FF2B5EF4-FFF2-40B4-BE49-F238E27FC236}">
                    <a16:creationId xmlns:a16="http://schemas.microsoft.com/office/drawing/2014/main" id="{3045AE82-A0EB-4EB5-8D13-F54823B2B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8"/>
                <a:ext cx="63" cy="81"/>
              </a:xfrm>
              <a:custGeom>
                <a:avLst/>
                <a:gdLst>
                  <a:gd name="T0" fmla="*/ 43 w 46"/>
                  <a:gd name="T1" fmla="*/ 0 h 59"/>
                  <a:gd name="T2" fmla="*/ 5 w 46"/>
                  <a:gd name="T3" fmla="*/ 59 h 59"/>
                  <a:gd name="T4" fmla="*/ 2 w 46"/>
                  <a:gd name="T5" fmla="*/ 57 h 59"/>
                  <a:gd name="T6" fmla="*/ 2 w 46"/>
                  <a:gd name="T7" fmla="*/ 44 h 59"/>
                  <a:gd name="T8" fmla="*/ 46 w 46"/>
                  <a:gd name="T9" fmla="*/ 0 h 59"/>
                  <a:gd name="T10" fmla="*/ 43 w 46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59">
                    <a:moveTo>
                      <a:pt x="43" y="0"/>
                    </a:moveTo>
                    <a:cubicBezTo>
                      <a:pt x="15" y="6"/>
                      <a:pt x="0" y="30"/>
                      <a:pt x="5" y="59"/>
                    </a:cubicBezTo>
                    <a:cubicBezTo>
                      <a:pt x="3" y="58"/>
                      <a:pt x="2" y="57"/>
                      <a:pt x="2" y="57"/>
                    </a:cubicBezTo>
                    <a:cubicBezTo>
                      <a:pt x="2" y="53"/>
                      <a:pt x="1" y="49"/>
                      <a:pt x="2" y="44"/>
                    </a:cubicBezTo>
                    <a:cubicBezTo>
                      <a:pt x="4" y="21"/>
                      <a:pt x="23" y="2"/>
                      <a:pt x="46" y="0"/>
                    </a:cubicBezTo>
                    <a:cubicBezTo>
                      <a:pt x="45" y="0"/>
                      <a:pt x="43" y="0"/>
                      <a:pt x="43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6" name="Freeform 694">
                <a:extLst>
                  <a:ext uri="{FF2B5EF4-FFF2-40B4-BE49-F238E27FC236}">
                    <a16:creationId xmlns:a16="http://schemas.microsoft.com/office/drawing/2014/main" id="{D1BBA7F1-CE73-46A8-92B5-ACCCA027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61"/>
                <a:ext cx="51" cy="78"/>
              </a:xfrm>
              <a:custGeom>
                <a:avLst/>
                <a:gdLst>
                  <a:gd name="T0" fmla="*/ 34 w 37"/>
                  <a:gd name="T1" fmla="*/ 0 h 57"/>
                  <a:gd name="T2" fmla="*/ 4 w 37"/>
                  <a:gd name="T3" fmla="*/ 57 h 57"/>
                  <a:gd name="T4" fmla="*/ 2 w 37"/>
                  <a:gd name="T5" fmla="*/ 55 h 57"/>
                  <a:gd name="T6" fmla="*/ 2 w 37"/>
                  <a:gd name="T7" fmla="*/ 42 h 57"/>
                  <a:gd name="T8" fmla="*/ 37 w 37"/>
                  <a:gd name="T9" fmla="*/ 0 h 57"/>
                  <a:gd name="T10" fmla="*/ 34 w 37"/>
                  <a:gd name="T1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57">
                    <a:moveTo>
                      <a:pt x="34" y="0"/>
                    </a:moveTo>
                    <a:cubicBezTo>
                      <a:pt x="11" y="10"/>
                      <a:pt x="0" y="32"/>
                      <a:pt x="4" y="57"/>
                    </a:cubicBezTo>
                    <a:cubicBezTo>
                      <a:pt x="3" y="56"/>
                      <a:pt x="2" y="55"/>
                      <a:pt x="2" y="55"/>
                    </a:cubicBezTo>
                    <a:cubicBezTo>
                      <a:pt x="2" y="51"/>
                      <a:pt x="1" y="47"/>
                      <a:pt x="2" y="42"/>
                    </a:cubicBezTo>
                    <a:cubicBezTo>
                      <a:pt x="4" y="22"/>
                      <a:pt x="18" y="5"/>
                      <a:pt x="37" y="0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7" name="Freeform 695">
                <a:extLst>
                  <a:ext uri="{FF2B5EF4-FFF2-40B4-BE49-F238E27FC236}">
                    <a16:creationId xmlns:a16="http://schemas.microsoft.com/office/drawing/2014/main" id="{784889C2-E5F0-4AA9-8AB5-0927F9ACC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65"/>
                <a:ext cx="5" cy="1"/>
              </a:xfrm>
              <a:custGeom>
                <a:avLst/>
                <a:gdLst>
                  <a:gd name="T0" fmla="*/ 3 w 4"/>
                  <a:gd name="T1" fmla="*/ 1 h 1"/>
                  <a:gd name="T2" fmla="*/ 2 w 4"/>
                  <a:gd name="T3" fmla="*/ 1 h 1"/>
                  <a:gd name="T4" fmla="*/ 0 w 4"/>
                  <a:gd name="T5" fmla="*/ 1 h 1"/>
                  <a:gd name="T6" fmla="*/ 0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4 w 4"/>
                  <a:gd name="T13" fmla="*/ 1 h 1"/>
                  <a:gd name="T14" fmla="*/ 3 w 4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8" name="Freeform 696">
                <a:extLst>
                  <a:ext uri="{FF2B5EF4-FFF2-40B4-BE49-F238E27FC236}">
                    <a16:creationId xmlns:a16="http://schemas.microsoft.com/office/drawing/2014/main" id="{68B155C4-A675-49EF-8C75-26E5C601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65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09" name="Freeform 697">
                <a:extLst>
                  <a:ext uri="{FF2B5EF4-FFF2-40B4-BE49-F238E27FC236}">
                    <a16:creationId xmlns:a16="http://schemas.microsoft.com/office/drawing/2014/main" id="{49846309-DD9C-428A-8C96-9B165828E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466"/>
                <a:ext cx="514" cy="263"/>
              </a:xfrm>
              <a:custGeom>
                <a:avLst/>
                <a:gdLst>
                  <a:gd name="T0" fmla="*/ 134 w 375"/>
                  <a:gd name="T1" fmla="*/ 0 h 192"/>
                  <a:gd name="T2" fmla="*/ 138 w 375"/>
                  <a:gd name="T3" fmla="*/ 0 h 192"/>
                  <a:gd name="T4" fmla="*/ 172 w 375"/>
                  <a:gd name="T5" fmla="*/ 22 h 192"/>
                  <a:gd name="T6" fmla="*/ 199 w 375"/>
                  <a:gd name="T7" fmla="*/ 13 h 192"/>
                  <a:gd name="T8" fmla="*/ 203 w 375"/>
                  <a:gd name="T9" fmla="*/ 13 h 192"/>
                  <a:gd name="T10" fmla="*/ 238 w 375"/>
                  <a:gd name="T11" fmla="*/ 37 h 192"/>
                  <a:gd name="T12" fmla="*/ 273 w 375"/>
                  <a:gd name="T13" fmla="*/ 20 h 192"/>
                  <a:gd name="T14" fmla="*/ 277 w 375"/>
                  <a:gd name="T15" fmla="*/ 20 h 192"/>
                  <a:gd name="T16" fmla="*/ 313 w 375"/>
                  <a:gd name="T17" fmla="*/ 49 h 192"/>
                  <a:gd name="T18" fmla="*/ 331 w 375"/>
                  <a:gd name="T19" fmla="*/ 45 h 192"/>
                  <a:gd name="T20" fmla="*/ 335 w 375"/>
                  <a:gd name="T21" fmla="*/ 46 h 192"/>
                  <a:gd name="T22" fmla="*/ 373 w 375"/>
                  <a:gd name="T23" fmla="*/ 92 h 192"/>
                  <a:gd name="T24" fmla="*/ 357 w 375"/>
                  <a:gd name="T25" fmla="*/ 121 h 192"/>
                  <a:gd name="T26" fmla="*/ 367 w 375"/>
                  <a:gd name="T27" fmla="*/ 154 h 192"/>
                  <a:gd name="T28" fmla="*/ 325 w 375"/>
                  <a:gd name="T29" fmla="*/ 192 h 192"/>
                  <a:gd name="T30" fmla="*/ 321 w 375"/>
                  <a:gd name="T31" fmla="*/ 191 h 192"/>
                  <a:gd name="T32" fmla="*/ 285 w 375"/>
                  <a:gd name="T33" fmla="*/ 165 h 192"/>
                  <a:gd name="T34" fmla="*/ 249 w 375"/>
                  <a:gd name="T35" fmla="*/ 184 h 192"/>
                  <a:gd name="T36" fmla="*/ 244 w 375"/>
                  <a:gd name="T37" fmla="*/ 184 h 192"/>
                  <a:gd name="T38" fmla="*/ 209 w 375"/>
                  <a:gd name="T39" fmla="*/ 160 h 192"/>
                  <a:gd name="T40" fmla="*/ 175 w 375"/>
                  <a:gd name="T41" fmla="*/ 176 h 192"/>
                  <a:gd name="T42" fmla="*/ 171 w 375"/>
                  <a:gd name="T43" fmla="*/ 175 h 192"/>
                  <a:gd name="T44" fmla="*/ 140 w 375"/>
                  <a:gd name="T45" fmla="*/ 157 h 192"/>
                  <a:gd name="T46" fmla="*/ 109 w 375"/>
                  <a:gd name="T47" fmla="*/ 169 h 192"/>
                  <a:gd name="T48" fmla="*/ 105 w 375"/>
                  <a:gd name="T49" fmla="*/ 169 h 192"/>
                  <a:gd name="T50" fmla="*/ 67 w 375"/>
                  <a:gd name="T51" fmla="*/ 136 h 192"/>
                  <a:gd name="T52" fmla="*/ 44 w 375"/>
                  <a:gd name="T53" fmla="*/ 143 h 192"/>
                  <a:gd name="T54" fmla="*/ 40 w 375"/>
                  <a:gd name="T55" fmla="*/ 142 h 192"/>
                  <a:gd name="T56" fmla="*/ 2 w 375"/>
                  <a:gd name="T57" fmla="*/ 96 h 192"/>
                  <a:gd name="T58" fmla="*/ 45 w 375"/>
                  <a:gd name="T59" fmla="*/ 58 h 192"/>
                  <a:gd name="T60" fmla="*/ 44 w 375"/>
                  <a:gd name="T61" fmla="*/ 39 h 192"/>
                  <a:gd name="T62" fmla="*/ 86 w 375"/>
                  <a:gd name="T63" fmla="*/ 1 h 192"/>
                  <a:gd name="T64" fmla="*/ 90 w 375"/>
                  <a:gd name="T65" fmla="*/ 1 h 192"/>
                  <a:gd name="T66" fmla="*/ 109 w 375"/>
                  <a:gd name="T67" fmla="*/ 8 h 192"/>
                  <a:gd name="T68" fmla="*/ 134 w 375"/>
                  <a:gd name="T69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192">
                    <a:moveTo>
                      <a:pt x="134" y="0"/>
                    </a:moveTo>
                    <a:cubicBezTo>
                      <a:pt x="135" y="0"/>
                      <a:pt x="137" y="1"/>
                      <a:pt x="138" y="0"/>
                    </a:cubicBezTo>
                    <a:cubicBezTo>
                      <a:pt x="150" y="2"/>
                      <a:pt x="161" y="8"/>
                      <a:pt x="172" y="22"/>
                    </a:cubicBezTo>
                    <a:cubicBezTo>
                      <a:pt x="184" y="15"/>
                      <a:pt x="191" y="13"/>
                      <a:pt x="199" y="13"/>
                    </a:cubicBezTo>
                    <a:cubicBezTo>
                      <a:pt x="201" y="13"/>
                      <a:pt x="202" y="13"/>
                      <a:pt x="203" y="13"/>
                    </a:cubicBezTo>
                    <a:cubicBezTo>
                      <a:pt x="216" y="14"/>
                      <a:pt x="226" y="21"/>
                      <a:pt x="238" y="37"/>
                    </a:cubicBezTo>
                    <a:cubicBezTo>
                      <a:pt x="252" y="24"/>
                      <a:pt x="262" y="20"/>
                      <a:pt x="273" y="20"/>
                    </a:cubicBezTo>
                    <a:cubicBezTo>
                      <a:pt x="274" y="20"/>
                      <a:pt x="276" y="21"/>
                      <a:pt x="277" y="20"/>
                    </a:cubicBezTo>
                    <a:cubicBezTo>
                      <a:pt x="292" y="22"/>
                      <a:pt x="304" y="31"/>
                      <a:pt x="313" y="49"/>
                    </a:cubicBezTo>
                    <a:cubicBezTo>
                      <a:pt x="323" y="46"/>
                      <a:pt x="328" y="46"/>
                      <a:pt x="331" y="45"/>
                    </a:cubicBezTo>
                    <a:cubicBezTo>
                      <a:pt x="333" y="45"/>
                      <a:pt x="334" y="46"/>
                      <a:pt x="335" y="46"/>
                    </a:cubicBezTo>
                    <a:cubicBezTo>
                      <a:pt x="359" y="48"/>
                      <a:pt x="375" y="69"/>
                      <a:pt x="373" y="92"/>
                    </a:cubicBezTo>
                    <a:cubicBezTo>
                      <a:pt x="372" y="102"/>
                      <a:pt x="368" y="110"/>
                      <a:pt x="357" y="121"/>
                    </a:cubicBezTo>
                    <a:cubicBezTo>
                      <a:pt x="365" y="135"/>
                      <a:pt x="368" y="144"/>
                      <a:pt x="367" y="154"/>
                    </a:cubicBezTo>
                    <a:cubicBezTo>
                      <a:pt x="365" y="175"/>
                      <a:pt x="346" y="192"/>
                      <a:pt x="325" y="192"/>
                    </a:cubicBezTo>
                    <a:cubicBezTo>
                      <a:pt x="324" y="192"/>
                      <a:pt x="322" y="191"/>
                      <a:pt x="321" y="191"/>
                    </a:cubicBezTo>
                    <a:cubicBezTo>
                      <a:pt x="308" y="190"/>
                      <a:pt x="297" y="183"/>
                      <a:pt x="285" y="165"/>
                    </a:cubicBezTo>
                    <a:cubicBezTo>
                      <a:pt x="270" y="179"/>
                      <a:pt x="260" y="184"/>
                      <a:pt x="249" y="184"/>
                    </a:cubicBezTo>
                    <a:cubicBezTo>
                      <a:pt x="247" y="184"/>
                      <a:pt x="246" y="184"/>
                      <a:pt x="244" y="184"/>
                    </a:cubicBezTo>
                    <a:cubicBezTo>
                      <a:pt x="232" y="182"/>
                      <a:pt x="221" y="176"/>
                      <a:pt x="209" y="160"/>
                    </a:cubicBezTo>
                    <a:cubicBezTo>
                      <a:pt x="195" y="172"/>
                      <a:pt x="186" y="176"/>
                      <a:pt x="175" y="176"/>
                    </a:cubicBezTo>
                    <a:cubicBezTo>
                      <a:pt x="174" y="176"/>
                      <a:pt x="172" y="175"/>
                      <a:pt x="171" y="175"/>
                    </a:cubicBezTo>
                    <a:cubicBezTo>
                      <a:pt x="160" y="174"/>
                      <a:pt x="151" y="169"/>
                      <a:pt x="140" y="157"/>
                    </a:cubicBezTo>
                    <a:cubicBezTo>
                      <a:pt x="127" y="166"/>
                      <a:pt x="118" y="169"/>
                      <a:pt x="109" y="169"/>
                    </a:cubicBezTo>
                    <a:cubicBezTo>
                      <a:pt x="108" y="169"/>
                      <a:pt x="106" y="169"/>
                      <a:pt x="105" y="169"/>
                    </a:cubicBezTo>
                    <a:cubicBezTo>
                      <a:pt x="89" y="167"/>
                      <a:pt x="77" y="157"/>
                      <a:pt x="67" y="136"/>
                    </a:cubicBezTo>
                    <a:cubicBezTo>
                      <a:pt x="55" y="141"/>
                      <a:pt x="49" y="142"/>
                      <a:pt x="44" y="143"/>
                    </a:cubicBezTo>
                    <a:cubicBezTo>
                      <a:pt x="43" y="143"/>
                      <a:pt x="41" y="142"/>
                      <a:pt x="40" y="142"/>
                    </a:cubicBezTo>
                    <a:cubicBezTo>
                      <a:pt x="17" y="140"/>
                      <a:pt x="0" y="119"/>
                      <a:pt x="2" y="96"/>
                    </a:cubicBezTo>
                    <a:cubicBezTo>
                      <a:pt x="4" y="77"/>
                      <a:pt x="19" y="62"/>
                      <a:pt x="45" y="58"/>
                    </a:cubicBezTo>
                    <a:cubicBezTo>
                      <a:pt x="44" y="46"/>
                      <a:pt x="43" y="43"/>
                      <a:pt x="44" y="39"/>
                    </a:cubicBezTo>
                    <a:cubicBezTo>
                      <a:pt x="46" y="17"/>
                      <a:pt x="64" y="1"/>
                      <a:pt x="86" y="1"/>
                    </a:cubicBezTo>
                    <a:cubicBezTo>
                      <a:pt x="87" y="1"/>
                      <a:pt x="89" y="2"/>
                      <a:pt x="90" y="1"/>
                    </a:cubicBezTo>
                    <a:cubicBezTo>
                      <a:pt x="95" y="2"/>
                      <a:pt x="101" y="4"/>
                      <a:pt x="109" y="8"/>
                    </a:cubicBezTo>
                    <a:cubicBezTo>
                      <a:pt x="119" y="2"/>
                      <a:pt x="126" y="0"/>
                      <a:pt x="134" y="0"/>
                    </a:cubicBez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0" name="Freeform 698">
                <a:extLst>
                  <a:ext uri="{FF2B5EF4-FFF2-40B4-BE49-F238E27FC236}">
                    <a16:creationId xmlns:a16="http://schemas.microsoft.com/office/drawing/2014/main" id="{5E977232-8178-4A4B-A996-F078112AF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0 w 25"/>
                  <a:gd name="T1" fmla="*/ 16 h 16"/>
                  <a:gd name="T2" fmla="*/ 0 w 25"/>
                  <a:gd name="T3" fmla="*/ 7 h 16"/>
                  <a:gd name="T4" fmla="*/ 25 w 25"/>
                  <a:gd name="T5" fmla="*/ 0 h 16"/>
                  <a:gd name="T6" fmla="*/ 25 w 25"/>
                  <a:gd name="T7" fmla="*/ 8 h 16"/>
                  <a:gd name="T8" fmla="*/ 0 w 2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0" y="16"/>
                    </a:move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4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1" name="Freeform 699">
                <a:extLst>
                  <a:ext uri="{FF2B5EF4-FFF2-40B4-BE49-F238E27FC236}">
                    <a16:creationId xmlns:a16="http://schemas.microsoft.com/office/drawing/2014/main" id="{42A10AAC-B06A-4582-B51D-77B35A92A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4 w 25"/>
                  <a:gd name="T3" fmla="*/ 7 h 16"/>
                  <a:gd name="T4" fmla="*/ 25 w 25"/>
                  <a:gd name="T5" fmla="*/ 7 h 16"/>
                  <a:gd name="T6" fmla="*/ 25 w 25"/>
                  <a:gd name="T7" fmla="*/ 8 h 16"/>
                  <a:gd name="T8" fmla="*/ 0 w 25"/>
                  <a:gd name="T9" fmla="*/ 16 h 16"/>
                  <a:gd name="T10" fmla="*/ 0 w 25"/>
                  <a:gd name="T11" fmla="*/ 7 h 16"/>
                  <a:gd name="T12" fmla="*/ 25 w 25"/>
                  <a:gd name="T13" fmla="*/ 0 h 16"/>
                  <a:gd name="T14" fmla="*/ 25 w 25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4" y="7"/>
                      <a:pt x="25" y="7"/>
                      <a:pt x="25" y="7"/>
                    </a:cubicBezTo>
                    <a:cubicBezTo>
                      <a:pt x="25" y="7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2" name="Freeform 700">
                <a:extLst>
                  <a:ext uri="{FF2B5EF4-FFF2-40B4-BE49-F238E27FC236}">
                    <a16:creationId xmlns:a16="http://schemas.microsoft.com/office/drawing/2014/main" id="{09AABEC6-BCCD-494A-87A1-E1623746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2 w 25"/>
                  <a:gd name="T3" fmla="*/ 7 h 16"/>
                  <a:gd name="T4" fmla="*/ 22 w 25"/>
                  <a:gd name="T5" fmla="*/ 7 h 16"/>
                  <a:gd name="T6" fmla="*/ 25 w 25"/>
                  <a:gd name="T7" fmla="*/ 7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4" y="7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3" name="Freeform 701">
                <a:extLst>
                  <a:ext uri="{FF2B5EF4-FFF2-40B4-BE49-F238E27FC236}">
                    <a16:creationId xmlns:a16="http://schemas.microsoft.com/office/drawing/2014/main" id="{0E2E44D6-DB90-4745-ACE4-D8E69293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5 w 25"/>
                  <a:gd name="T3" fmla="*/ 6 h 16"/>
                  <a:gd name="T4" fmla="*/ 20 w 25"/>
                  <a:gd name="T5" fmla="*/ 7 h 16"/>
                  <a:gd name="T6" fmla="*/ 25 w 25"/>
                  <a:gd name="T7" fmla="*/ 8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4" y="6"/>
                      <a:pt x="21" y="6"/>
                      <a:pt x="20" y="7"/>
                    </a:cubicBezTo>
                    <a:cubicBezTo>
                      <a:pt x="20" y="7"/>
                      <a:pt x="20" y="7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4" name="Freeform 702">
                <a:extLst>
                  <a:ext uri="{FF2B5EF4-FFF2-40B4-BE49-F238E27FC236}">
                    <a16:creationId xmlns:a16="http://schemas.microsoft.com/office/drawing/2014/main" id="{08BB0DEF-1AAB-4078-A2CB-418211AD5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6 h 16"/>
                  <a:gd name="T2" fmla="*/ 24 w 25"/>
                  <a:gd name="T3" fmla="*/ 6 h 16"/>
                  <a:gd name="T4" fmla="*/ 18 w 25"/>
                  <a:gd name="T5" fmla="*/ 8 h 16"/>
                  <a:gd name="T6" fmla="*/ 21 w 25"/>
                  <a:gd name="T7" fmla="*/ 8 h 16"/>
                  <a:gd name="T8" fmla="*/ 25 w 25"/>
                  <a:gd name="T9" fmla="*/ 8 h 16"/>
                  <a:gd name="T10" fmla="*/ 25 w 25"/>
                  <a:gd name="T11" fmla="*/ 8 h 16"/>
                  <a:gd name="T12" fmla="*/ 0 w 25"/>
                  <a:gd name="T13" fmla="*/ 16 h 16"/>
                  <a:gd name="T14" fmla="*/ 0 w 25"/>
                  <a:gd name="T15" fmla="*/ 7 h 16"/>
                  <a:gd name="T16" fmla="*/ 25 w 25"/>
                  <a:gd name="T17" fmla="*/ 0 h 16"/>
                  <a:gd name="T18" fmla="*/ 25 w 25"/>
                  <a:gd name="T1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5" y="6"/>
                      <a:pt x="24" y="6"/>
                      <a:pt x="24" y="6"/>
                    </a:cubicBezTo>
                    <a:cubicBezTo>
                      <a:pt x="21" y="6"/>
                      <a:pt x="18" y="7"/>
                      <a:pt x="18" y="8"/>
                    </a:cubicBezTo>
                    <a:cubicBezTo>
                      <a:pt x="18" y="8"/>
                      <a:pt x="18" y="8"/>
                      <a:pt x="21" y="8"/>
                    </a:cubicBezTo>
                    <a:cubicBezTo>
                      <a:pt x="21" y="8"/>
                      <a:pt x="23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3"/>
                      <a:pt x="2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5" name="Freeform 703">
                <a:extLst>
                  <a:ext uri="{FF2B5EF4-FFF2-40B4-BE49-F238E27FC236}">
                    <a16:creationId xmlns:a16="http://schemas.microsoft.com/office/drawing/2014/main" id="{4637B918-EC13-41A9-B9B0-7728A7A9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4 w 25"/>
                  <a:gd name="T3" fmla="*/ 6 h 16"/>
                  <a:gd name="T4" fmla="*/ 15 w 25"/>
                  <a:gd name="T5" fmla="*/ 8 h 16"/>
                  <a:gd name="T6" fmla="*/ 25 w 25"/>
                  <a:gd name="T7" fmla="*/ 8 h 16"/>
                  <a:gd name="T8" fmla="*/ 25 w 25"/>
                  <a:gd name="T9" fmla="*/ 8 h 16"/>
                  <a:gd name="T10" fmla="*/ 0 w 25"/>
                  <a:gd name="T11" fmla="*/ 16 h 16"/>
                  <a:gd name="T12" fmla="*/ 0 w 25"/>
                  <a:gd name="T13" fmla="*/ 7 h 16"/>
                  <a:gd name="T14" fmla="*/ 25 w 25"/>
                  <a:gd name="T15" fmla="*/ 0 h 16"/>
                  <a:gd name="T16" fmla="*/ 25 w 2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6"/>
                      <a:pt x="24" y="6"/>
                      <a:pt x="24" y="6"/>
                    </a:cubicBezTo>
                    <a:cubicBezTo>
                      <a:pt x="21" y="6"/>
                      <a:pt x="16" y="7"/>
                      <a:pt x="15" y="8"/>
                    </a:cubicBezTo>
                    <a:cubicBezTo>
                      <a:pt x="18" y="9"/>
                      <a:pt x="22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6" name="Freeform 704">
                <a:extLst>
                  <a:ext uri="{FF2B5EF4-FFF2-40B4-BE49-F238E27FC236}">
                    <a16:creationId xmlns:a16="http://schemas.microsoft.com/office/drawing/2014/main" id="{13B37F9C-0EFC-4026-AB26-D02ED422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4 w 25"/>
                  <a:gd name="T3" fmla="*/ 5 h 16"/>
                  <a:gd name="T4" fmla="*/ 12 w 25"/>
                  <a:gd name="T5" fmla="*/ 10 h 16"/>
                  <a:gd name="T6" fmla="*/ 12 w 25"/>
                  <a:gd name="T7" fmla="*/ 10 h 16"/>
                  <a:gd name="T8" fmla="*/ 15 w 25"/>
                  <a:gd name="T9" fmla="*/ 9 h 16"/>
                  <a:gd name="T10" fmla="*/ 25 w 25"/>
                  <a:gd name="T11" fmla="*/ 8 h 16"/>
                  <a:gd name="T12" fmla="*/ 25 w 25"/>
                  <a:gd name="T13" fmla="*/ 8 h 16"/>
                  <a:gd name="T14" fmla="*/ 0 w 25"/>
                  <a:gd name="T15" fmla="*/ 16 h 16"/>
                  <a:gd name="T16" fmla="*/ 0 w 25"/>
                  <a:gd name="T17" fmla="*/ 7 h 16"/>
                  <a:gd name="T18" fmla="*/ 25 w 25"/>
                  <a:gd name="T19" fmla="*/ 0 h 16"/>
                  <a:gd name="T20" fmla="*/ 25 w 25"/>
                  <a:gd name="T2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7" y="6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9"/>
                      <a:pt x="15" y="9"/>
                    </a:cubicBezTo>
                    <a:cubicBezTo>
                      <a:pt x="18" y="8"/>
                      <a:pt x="22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7" name="Freeform 705">
                <a:extLst>
                  <a:ext uri="{FF2B5EF4-FFF2-40B4-BE49-F238E27FC236}">
                    <a16:creationId xmlns:a16="http://schemas.microsoft.com/office/drawing/2014/main" id="{3F56D45C-0C75-4B11-BB70-9F70FC4E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2"/>
              </a:xfrm>
              <a:custGeom>
                <a:avLst/>
                <a:gdLst>
                  <a:gd name="T0" fmla="*/ 25 w 25"/>
                  <a:gd name="T1" fmla="*/ 5 h 16"/>
                  <a:gd name="T2" fmla="*/ 25 w 25"/>
                  <a:gd name="T3" fmla="*/ 5 h 16"/>
                  <a:gd name="T4" fmla="*/ 6 w 25"/>
                  <a:gd name="T5" fmla="*/ 12 h 16"/>
                  <a:gd name="T6" fmla="*/ 6 w 25"/>
                  <a:gd name="T7" fmla="*/ 12 h 16"/>
                  <a:gd name="T8" fmla="*/ 7 w 25"/>
                  <a:gd name="T9" fmla="*/ 12 h 16"/>
                  <a:gd name="T10" fmla="*/ 25 w 25"/>
                  <a:gd name="T11" fmla="*/ 8 h 16"/>
                  <a:gd name="T12" fmla="*/ 25 w 25"/>
                  <a:gd name="T13" fmla="*/ 8 h 16"/>
                  <a:gd name="T14" fmla="*/ 0 w 25"/>
                  <a:gd name="T15" fmla="*/ 16 h 16"/>
                  <a:gd name="T16" fmla="*/ 0 w 25"/>
                  <a:gd name="T17" fmla="*/ 7 h 16"/>
                  <a:gd name="T18" fmla="*/ 25 w 25"/>
                  <a:gd name="T19" fmla="*/ 0 h 16"/>
                  <a:gd name="T20" fmla="*/ 25 w 25"/>
                  <a:gd name="T2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6">
                    <a:moveTo>
                      <a:pt x="25" y="5"/>
                    </a:moveTo>
                    <a:cubicBezTo>
                      <a:pt x="25" y="5"/>
                      <a:pt x="25" y="5"/>
                      <a:pt x="25" y="5"/>
                    </a:cubicBezTo>
                    <a:cubicBezTo>
                      <a:pt x="14" y="6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4" y="10"/>
                      <a:pt x="18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8"/>
                      <a:pt x="10" y="10"/>
                      <a:pt x="0" y="16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8" name="Freeform 706">
                <a:extLst>
                  <a:ext uri="{FF2B5EF4-FFF2-40B4-BE49-F238E27FC236}">
                    <a16:creationId xmlns:a16="http://schemas.microsoft.com/office/drawing/2014/main" id="{24F21D84-79AB-4FA8-B2F5-628564491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1"/>
              </a:xfrm>
              <a:custGeom>
                <a:avLst/>
                <a:gdLst>
                  <a:gd name="T0" fmla="*/ 25 w 25"/>
                  <a:gd name="T1" fmla="*/ 5 h 15"/>
                  <a:gd name="T2" fmla="*/ 24 w 25"/>
                  <a:gd name="T3" fmla="*/ 5 h 15"/>
                  <a:gd name="T4" fmla="*/ 13 w 25"/>
                  <a:gd name="T5" fmla="*/ 8 h 15"/>
                  <a:gd name="T6" fmla="*/ 0 w 25"/>
                  <a:gd name="T7" fmla="*/ 15 h 15"/>
                  <a:gd name="T8" fmla="*/ 0 w 25"/>
                  <a:gd name="T9" fmla="*/ 7 h 15"/>
                  <a:gd name="T10" fmla="*/ 25 w 25"/>
                  <a:gd name="T11" fmla="*/ 0 h 15"/>
                  <a:gd name="T12" fmla="*/ 25 w 25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21" y="5"/>
                      <a:pt x="17" y="6"/>
                      <a:pt x="13" y="8"/>
                    </a:cubicBezTo>
                    <a:cubicBezTo>
                      <a:pt x="9" y="10"/>
                      <a:pt x="5" y="12"/>
                      <a:pt x="0" y="15"/>
                    </a:cubicBezTo>
                    <a:cubicBezTo>
                      <a:pt x="0" y="11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19" name="Freeform 707">
                <a:extLst>
                  <a:ext uri="{FF2B5EF4-FFF2-40B4-BE49-F238E27FC236}">
                    <a16:creationId xmlns:a16="http://schemas.microsoft.com/office/drawing/2014/main" id="{332E0C38-C958-4DEF-8E59-0D5EC726C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21"/>
              </a:xfrm>
              <a:custGeom>
                <a:avLst/>
                <a:gdLst>
                  <a:gd name="T0" fmla="*/ 25 w 25"/>
                  <a:gd name="T1" fmla="*/ 5 h 15"/>
                  <a:gd name="T2" fmla="*/ 24 w 25"/>
                  <a:gd name="T3" fmla="*/ 5 h 15"/>
                  <a:gd name="T4" fmla="*/ 0 w 25"/>
                  <a:gd name="T5" fmla="*/ 15 h 15"/>
                  <a:gd name="T6" fmla="*/ 0 w 25"/>
                  <a:gd name="T7" fmla="*/ 7 h 15"/>
                  <a:gd name="T8" fmla="*/ 25 w 25"/>
                  <a:gd name="T9" fmla="*/ 0 h 15"/>
                  <a:gd name="T10" fmla="*/ 25 w 25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5" y="6"/>
                      <a:pt x="6" y="11"/>
                      <a:pt x="0" y="15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0" name="Freeform 708">
                <a:extLst>
                  <a:ext uri="{FF2B5EF4-FFF2-40B4-BE49-F238E27FC236}">
                    <a16:creationId xmlns:a16="http://schemas.microsoft.com/office/drawing/2014/main" id="{1ADD745B-B08C-4A52-BC38-0EF804707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5 h 14"/>
                  <a:gd name="T2" fmla="*/ 24 w 25"/>
                  <a:gd name="T3" fmla="*/ 5 h 14"/>
                  <a:gd name="T4" fmla="*/ 0 w 25"/>
                  <a:gd name="T5" fmla="*/ 14 h 14"/>
                  <a:gd name="T6" fmla="*/ 0 w 25"/>
                  <a:gd name="T7" fmla="*/ 7 h 14"/>
                  <a:gd name="T8" fmla="*/ 25 w 25"/>
                  <a:gd name="T9" fmla="*/ 0 h 14"/>
                  <a:gd name="T10" fmla="*/ 25 w 25"/>
                  <a:gd name="T1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5" y="5"/>
                    </a:moveTo>
                    <a:cubicBezTo>
                      <a:pt x="25" y="5"/>
                      <a:pt x="24" y="5"/>
                      <a:pt x="24" y="5"/>
                    </a:cubicBezTo>
                    <a:cubicBezTo>
                      <a:pt x="14" y="5"/>
                      <a:pt x="5" y="11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1" name="Freeform 709">
                <a:extLst>
                  <a:ext uri="{FF2B5EF4-FFF2-40B4-BE49-F238E27FC236}">
                    <a16:creationId xmlns:a16="http://schemas.microsoft.com/office/drawing/2014/main" id="{60FDA224-F00F-4EF3-A63E-6FEA5F63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4 h 14"/>
                  <a:gd name="T2" fmla="*/ 0 w 25"/>
                  <a:gd name="T3" fmla="*/ 14 h 14"/>
                  <a:gd name="T4" fmla="*/ 0 w 25"/>
                  <a:gd name="T5" fmla="*/ 7 h 14"/>
                  <a:gd name="T6" fmla="*/ 25 w 25"/>
                  <a:gd name="T7" fmla="*/ 0 h 14"/>
                  <a:gd name="T8" fmla="*/ 25 w 25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25" y="4"/>
                    </a:moveTo>
                    <a:cubicBezTo>
                      <a:pt x="16" y="5"/>
                      <a:pt x="8" y="9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2" name="Freeform 710">
                <a:extLst>
                  <a:ext uri="{FF2B5EF4-FFF2-40B4-BE49-F238E27FC236}">
                    <a16:creationId xmlns:a16="http://schemas.microsoft.com/office/drawing/2014/main" id="{CB3F17BC-312B-460A-90ED-89F6C323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9"/>
              </a:xfrm>
              <a:custGeom>
                <a:avLst/>
                <a:gdLst>
                  <a:gd name="T0" fmla="*/ 25 w 25"/>
                  <a:gd name="T1" fmla="*/ 4 h 14"/>
                  <a:gd name="T2" fmla="*/ 24 w 25"/>
                  <a:gd name="T3" fmla="*/ 4 h 14"/>
                  <a:gd name="T4" fmla="*/ 0 w 25"/>
                  <a:gd name="T5" fmla="*/ 14 h 14"/>
                  <a:gd name="T6" fmla="*/ 0 w 25"/>
                  <a:gd name="T7" fmla="*/ 7 h 14"/>
                  <a:gd name="T8" fmla="*/ 25 w 25"/>
                  <a:gd name="T9" fmla="*/ 0 h 14"/>
                  <a:gd name="T10" fmla="*/ 25 w 25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5" y="4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14" y="5"/>
                      <a:pt x="4" y="11"/>
                      <a:pt x="0" y="14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3" name="Freeform 711">
                <a:extLst>
                  <a:ext uri="{FF2B5EF4-FFF2-40B4-BE49-F238E27FC236}">
                    <a16:creationId xmlns:a16="http://schemas.microsoft.com/office/drawing/2014/main" id="{140E9431-2B2A-4545-9EA0-8E93C3F2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4 h 13"/>
                  <a:gd name="T2" fmla="*/ 24 w 25"/>
                  <a:gd name="T3" fmla="*/ 4 h 13"/>
                  <a:gd name="T4" fmla="*/ 0 w 25"/>
                  <a:gd name="T5" fmla="*/ 13 h 13"/>
                  <a:gd name="T6" fmla="*/ 0 w 25"/>
                  <a:gd name="T7" fmla="*/ 7 h 13"/>
                  <a:gd name="T8" fmla="*/ 25 w 25"/>
                  <a:gd name="T9" fmla="*/ 0 h 13"/>
                  <a:gd name="T10" fmla="*/ 25 w 25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">
                    <a:moveTo>
                      <a:pt x="25" y="4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13" y="5"/>
                      <a:pt x="4" y="11"/>
                      <a:pt x="0" y="13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2"/>
                      <a:pt x="25" y="4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4" name="Freeform 712">
                <a:extLst>
                  <a:ext uri="{FF2B5EF4-FFF2-40B4-BE49-F238E27FC236}">
                    <a16:creationId xmlns:a16="http://schemas.microsoft.com/office/drawing/2014/main" id="{CB0560B3-812E-475A-AA04-D684752D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3 h 13"/>
                  <a:gd name="T2" fmla="*/ 25 w 25"/>
                  <a:gd name="T3" fmla="*/ 3 h 13"/>
                  <a:gd name="T4" fmla="*/ 0 w 25"/>
                  <a:gd name="T5" fmla="*/ 13 h 13"/>
                  <a:gd name="T6" fmla="*/ 0 w 25"/>
                  <a:gd name="T7" fmla="*/ 7 h 13"/>
                  <a:gd name="T8" fmla="*/ 25 w 25"/>
                  <a:gd name="T9" fmla="*/ 0 h 13"/>
                  <a:gd name="T10" fmla="*/ 25 w 25"/>
                  <a:gd name="T1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15" y="4"/>
                      <a:pt x="6" y="9"/>
                      <a:pt x="0" y="13"/>
                    </a:cubicBezTo>
                    <a:cubicBezTo>
                      <a:pt x="0" y="10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5" name="Freeform 713">
                <a:extLst>
                  <a:ext uri="{FF2B5EF4-FFF2-40B4-BE49-F238E27FC236}">
                    <a16:creationId xmlns:a16="http://schemas.microsoft.com/office/drawing/2014/main" id="{FBBF92FD-82B5-4316-9E91-C73685AD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8"/>
              </a:xfrm>
              <a:custGeom>
                <a:avLst/>
                <a:gdLst>
                  <a:gd name="T0" fmla="*/ 25 w 25"/>
                  <a:gd name="T1" fmla="*/ 3 h 13"/>
                  <a:gd name="T2" fmla="*/ 0 w 25"/>
                  <a:gd name="T3" fmla="*/ 13 h 13"/>
                  <a:gd name="T4" fmla="*/ 0 w 25"/>
                  <a:gd name="T5" fmla="*/ 7 h 13"/>
                  <a:gd name="T6" fmla="*/ 25 w 25"/>
                  <a:gd name="T7" fmla="*/ 0 h 13"/>
                  <a:gd name="T8" fmla="*/ 25 w 25"/>
                  <a:gd name="T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5" y="3"/>
                    </a:moveTo>
                    <a:cubicBezTo>
                      <a:pt x="17" y="4"/>
                      <a:pt x="9" y="7"/>
                      <a:pt x="0" y="13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6" name="Freeform 714">
                <a:extLst>
                  <a:ext uri="{FF2B5EF4-FFF2-40B4-BE49-F238E27FC236}">
                    <a16:creationId xmlns:a16="http://schemas.microsoft.com/office/drawing/2014/main" id="{7B789BAE-93C0-43F9-B18D-A40002EF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3 h 12"/>
                  <a:gd name="T2" fmla="*/ 0 w 25"/>
                  <a:gd name="T3" fmla="*/ 12 h 12"/>
                  <a:gd name="T4" fmla="*/ 0 w 25"/>
                  <a:gd name="T5" fmla="*/ 7 h 12"/>
                  <a:gd name="T6" fmla="*/ 25 w 25"/>
                  <a:gd name="T7" fmla="*/ 0 h 12"/>
                  <a:gd name="T8" fmla="*/ 25 w 25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5" y="3"/>
                    </a:moveTo>
                    <a:cubicBezTo>
                      <a:pt x="17" y="3"/>
                      <a:pt x="9" y="6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7" name="Freeform 715">
                <a:extLst>
                  <a:ext uri="{FF2B5EF4-FFF2-40B4-BE49-F238E27FC236}">
                    <a16:creationId xmlns:a16="http://schemas.microsoft.com/office/drawing/2014/main" id="{2C5BB2FE-9043-4112-96DC-7521C6C02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2 h 12"/>
                  <a:gd name="T2" fmla="*/ 24 w 25"/>
                  <a:gd name="T3" fmla="*/ 2 h 12"/>
                  <a:gd name="T4" fmla="*/ 0 w 25"/>
                  <a:gd name="T5" fmla="*/ 12 h 12"/>
                  <a:gd name="T6" fmla="*/ 0 w 25"/>
                  <a:gd name="T7" fmla="*/ 7 h 12"/>
                  <a:gd name="T8" fmla="*/ 25 w 25"/>
                  <a:gd name="T9" fmla="*/ 0 h 12"/>
                  <a:gd name="T10" fmla="*/ 25 w 25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25" y="3"/>
                      <a:pt x="24" y="2"/>
                      <a:pt x="24" y="2"/>
                    </a:cubicBezTo>
                    <a:cubicBezTo>
                      <a:pt x="13" y="3"/>
                      <a:pt x="4" y="10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8" name="Freeform 716">
                <a:extLst>
                  <a:ext uri="{FF2B5EF4-FFF2-40B4-BE49-F238E27FC236}">
                    <a16:creationId xmlns:a16="http://schemas.microsoft.com/office/drawing/2014/main" id="{EF419975-C791-491F-9A92-062F63A5C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7"/>
              </a:xfrm>
              <a:custGeom>
                <a:avLst/>
                <a:gdLst>
                  <a:gd name="T0" fmla="*/ 25 w 25"/>
                  <a:gd name="T1" fmla="*/ 2 h 12"/>
                  <a:gd name="T2" fmla="*/ 24 w 25"/>
                  <a:gd name="T3" fmla="*/ 2 h 12"/>
                  <a:gd name="T4" fmla="*/ 0 w 25"/>
                  <a:gd name="T5" fmla="*/ 12 h 12"/>
                  <a:gd name="T6" fmla="*/ 0 w 25"/>
                  <a:gd name="T7" fmla="*/ 7 h 12"/>
                  <a:gd name="T8" fmla="*/ 25 w 25"/>
                  <a:gd name="T9" fmla="*/ 0 h 12"/>
                  <a:gd name="T10" fmla="*/ 25 w 25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25" y="2"/>
                      <a:pt x="25" y="2"/>
                      <a:pt x="24" y="2"/>
                    </a:cubicBezTo>
                    <a:cubicBezTo>
                      <a:pt x="14" y="3"/>
                      <a:pt x="6" y="8"/>
                      <a:pt x="0" y="12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29" name="Freeform 717">
                <a:extLst>
                  <a:ext uri="{FF2B5EF4-FFF2-40B4-BE49-F238E27FC236}">
                    <a16:creationId xmlns:a16="http://schemas.microsoft.com/office/drawing/2014/main" id="{AC1FBEA9-CA2B-46E0-8BB6-1CA4939B7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5"/>
              </a:xfrm>
              <a:custGeom>
                <a:avLst/>
                <a:gdLst>
                  <a:gd name="T0" fmla="*/ 25 w 25"/>
                  <a:gd name="T1" fmla="*/ 2 h 11"/>
                  <a:gd name="T2" fmla="*/ 24 w 25"/>
                  <a:gd name="T3" fmla="*/ 2 h 11"/>
                  <a:gd name="T4" fmla="*/ 0 w 25"/>
                  <a:gd name="T5" fmla="*/ 11 h 11"/>
                  <a:gd name="T6" fmla="*/ 0 w 25"/>
                  <a:gd name="T7" fmla="*/ 7 h 11"/>
                  <a:gd name="T8" fmla="*/ 25 w 25"/>
                  <a:gd name="T9" fmla="*/ 0 h 11"/>
                  <a:gd name="T10" fmla="*/ 25 w 25"/>
                  <a:gd name="T1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5" y="2"/>
                    </a:moveTo>
                    <a:cubicBezTo>
                      <a:pt x="25" y="2"/>
                      <a:pt x="24" y="2"/>
                      <a:pt x="24" y="2"/>
                    </a:cubicBezTo>
                    <a:cubicBezTo>
                      <a:pt x="13" y="3"/>
                      <a:pt x="3" y="9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0" name="Freeform 718">
                <a:extLst>
                  <a:ext uri="{FF2B5EF4-FFF2-40B4-BE49-F238E27FC236}">
                    <a16:creationId xmlns:a16="http://schemas.microsoft.com/office/drawing/2014/main" id="{44F0B589-E54C-4498-B083-3B46E8C0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5"/>
              </a:xfrm>
              <a:custGeom>
                <a:avLst/>
                <a:gdLst>
                  <a:gd name="T0" fmla="*/ 25 w 25"/>
                  <a:gd name="T1" fmla="*/ 2 h 11"/>
                  <a:gd name="T2" fmla="*/ 24 w 25"/>
                  <a:gd name="T3" fmla="*/ 2 h 11"/>
                  <a:gd name="T4" fmla="*/ 0 w 25"/>
                  <a:gd name="T5" fmla="*/ 11 h 11"/>
                  <a:gd name="T6" fmla="*/ 0 w 25"/>
                  <a:gd name="T7" fmla="*/ 7 h 11"/>
                  <a:gd name="T8" fmla="*/ 25 w 25"/>
                  <a:gd name="T9" fmla="*/ 0 h 11"/>
                  <a:gd name="T10" fmla="*/ 25 w 25"/>
                  <a:gd name="T1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5" y="2"/>
                    </a:moveTo>
                    <a:cubicBezTo>
                      <a:pt x="25" y="2"/>
                      <a:pt x="24" y="2"/>
                      <a:pt x="24" y="2"/>
                    </a:cubicBezTo>
                    <a:cubicBezTo>
                      <a:pt x="12" y="2"/>
                      <a:pt x="3" y="8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2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1" name="Freeform 719">
                <a:extLst>
                  <a:ext uri="{FF2B5EF4-FFF2-40B4-BE49-F238E27FC236}">
                    <a16:creationId xmlns:a16="http://schemas.microsoft.com/office/drawing/2014/main" id="{96A1C5E6-D8B2-4FBD-AA99-A50FEED2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5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2" name="Freeform 720">
                <a:extLst>
                  <a:ext uri="{FF2B5EF4-FFF2-40B4-BE49-F238E27FC236}">
                    <a16:creationId xmlns:a16="http://schemas.microsoft.com/office/drawing/2014/main" id="{9C445778-9C82-42C6-8D9D-68263740B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4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3" name="Freeform 721">
                <a:extLst>
                  <a:ext uri="{FF2B5EF4-FFF2-40B4-BE49-F238E27FC236}">
                    <a16:creationId xmlns:a16="http://schemas.microsoft.com/office/drawing/2014/main" id="{97C27216-5B9F-4259-851D-FEC9A716C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4"/>
              </a:xfrm>
              <a:custGeom>
                <a:avLst/>
                <a:gdLst>
                  <a:gd name="T0" fmla="*/ 25 w 25"/>
                  <a:gd name="T1" fmla="*/ 1 h 10"/>
                  <a:gd name="T2" fmla="*/ 25 w 25"/>
                  <a:gd name="T3" fmla="*/ 1 h 10"/>
                  <a:gd name="T4" fmla="*/ 0 w 25"/>
                  <a:gd name="T5" fmla="*/ 10 h 10"/>
                  <a:gd name="T6" fmla="*/ 0 w 25"/>
                  <a:gd name="T7" fmla="*/ 7 h 10"/>
                  <a:gd name="T8" fmla="*/ 25 w 25"/>
                  <a:gd name="T9" fmla="*/ 0 h 10"/>
                  <a:gd name="T10" fmla="*/ 25 w 25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12" y="2"/>
                      <a:pt x="3" y="8"/>
                      <a:pt x="0" y="10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1"/>
                      <a:pt x="25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4" name="Freeform 722">
                <a:extLst>
                  <a:ext uri="{FF2B5EF4-FFF2-40B4-BE49-F238E27FC236}">
                    <a16:creationId xmlns:a16="http://schemas.microsoft.com/office/drawing/2014/main" id="{17F3425B-6E81-4B8F-8571-E5EFC032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6" y="1"/>
                      <a:pt x="8" y="4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5" name="Freeform 723">
                <a:extLst>
                  <a:ext uri="{FF2B5EF4-FFF2-40B4-BE49-F238E27FC236}">
                    <a16:creationId xmlns:a16="http://schemas.microsoft.com/office/drawing/2014/main" id="{5BBA56F5-070D-4631-8A35-49DACFD21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8" y="1"/>
                      <a:pt x="10" y="3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6" name="Freeform 724">
                <a:extLst>
                  <a:ext uri="{FF2B5EF4-FFF2-40B4-BE49-F238E27FC236}">
                    <a16:creationId xmlns:a16="http://schemas.microsoft.com/office/drawing/2014/main" id="{0C3CF4BC-19B1-4388-BE71-B3C9F6C12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3"/>
              </a:xfrm>
              <a:custGeom>
                <a:avLst/>
                <a:gdLst>
                  <a:gd name="T0" fmla="*/ 25 w 25"/>
                  <a:gd name="T1" fmla="*/ 1 h 9"/>
                  <a:gd name="T2" fmla="*/ 24 w 25"/>
                  <a:gd name="T3" fmla="*/ 1 h 9"/>
                  <a:gd name="T4" fmla="*/ 0 w 25"/>
                  <a:gd name="T5" fmla="*/ 9 h 9"/>
                  <a:gd name="T6" fmla="*/ 0 w 25"/>
                  <a:gd name="T7" fmla="*/ 7 h 9"/>
                  <a:gd name="T8" fmla="*/ 25 w 25"/>
                  <a:gd name="T9" fmla="*/ 0 h 9"/>
                  <a:gd name="T10" fmla="*/ 25 w 25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9">
                    <a:moveTo>
                      <a:pt x="25" y="1"/>
                    </a:moveTo>
                    <a:cubicBezTo>
                      <a:pt x="25" y="1"/>
                      <a:pt x="24" y="1"/>
                      <a:pt x="24" y="1"/>
                    </a:cubicBezTo>
                    <a:cubicBezTo>
                      <a:pt x="18" y="1"/>
                      <a:pt x="10" y="2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1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7" name="Freeform 725">
                <a:extLst>
                  <a:ext uri="{FF2B5EF4-FFF2-40B4-BE49-F238E27FC236}">
                    <a16:creationId xmlns:a16="http://schemas.microsoft.com/office/drawing/2014/main" id="{0352C02E-6041-413C-85B3-0F9330858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1"/>
                      <a:pt x="24" y="0"/>
                      <a:pt x="24" y="0"/>
                    </a:cubicBezTo>
                    <a:cubicBezTo>
                      <a:pt x="16" y="1"/>
                      <a:pt x="8" y="3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8" name="Freeform 726">
                <a:extLst>
                  <a:ext uri="{FF2B5EF4-FFF2-40B4-BE49-F238E27FC236}">
                    <a16:creationId xmlns:a16="http://schemas.microsoft.com/office/drawing/2014/main" id="{101A02DE-B854-418B-9D7E-9F79AB8D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1"/>
                      <a:pt x="24" y="0"/>
                      <a:pt x="24" y="0"/>
                    </a:cubicBezTo>
                    <a:cubicBezTo>
                      <a:pt x="18" y="1"/>
                      <a:pt x="9" y="2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39" name="Freeform 727">
                <a:extLst>
                  <a:ext uri="{FF2B5EF4-FFF2-40B4-BE49-F238E27FC236}">
                    <a16:creationId xmlns:a16="http://schemas.microsoft.com/office/drawing/2014/main" id="{B950FE34-4132-442D-88A0-254E96797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18" y="0"/>
                      <a:pt x="10" y="2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0" name="Freeform 728">
                <a:extLst>
                  <a:ext uri="{FF2B5EF4-FFF2-40B4-BE49-F238E27FC236}">
                    <a16:creationId xmlns:a16="http://schemas.microsoft.com/office/drawing/2014/main" id="{A95A7652-D83B-473C-B00E-68928749C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5"/>
                <a:ext cx="34" cy="11"/>
              </a:xfrm>
              <a:custGeom>
                <a:avLst/>
                <a:gdLst>
                  <a:gd name="T0" fmla="*/ 25 w 25"/>
                  <a:gd name="T1" fmla="*/ 0 h 8"/>
                  <a:gd name="T2" fmla="*/ 24 w 25"/>
                  <a:gd name="T3" fmla="*/ 0 h 8"/>
                  <a:gd name="T4" fmla="*/ 0 w 25"/>
                  <a:gd name="T5" fmla="*/ 8 h 8"/>
                  <a:gd name="T6" fmla="*/ 0 w 25"/>
                  <a:gd name="T7" fmla="*/ 7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19" y="0"/>
                      <a:pt x="10" y="1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1" name="Freeform 729">
                <a:extLst>
                  <a:ext uri="{FF2B5EF4-FFF2-40B4-BE49-F238E27FC236}">
                    <a16:creationId xmlns:a16="http://schemas.microsoft.com/office/drawing/2014/main" id="{CD04FDF5-5E96-41C6-8349-BB760DFD9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7"/>
                <a:ext cx="26" cy="8"/>
              </a:xfrm>
              <a:custGeom>
                <a:avLst/>
                <a:gdLst>
                  <a:gd name="T0" fmla="*/ 18 w 19"/>
                  <a:gd name="T1" fmla="*/ 0 h 6"/>
                  <a:gd name="T2" fmla="*/ 0 w 19"/>
                  <a:gd name="T3" fmla="*/ 6 h 6"/>
                  <a:gd name="T4" fmla="*/ 0 w 19"/>
                  <a:gd name="T5" fmla="*/ 6 h 6"/>
                  <a:gd name="T6" fmla="*/ 19 w 19"/>
                  <a:gd name="T7" fmla="*/ 0 h 6"/>
                  <a:gd name="T8" fmla="*/ 18 w 1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8" y="0"/>
                    </a:moveTo>
                    <a:cubicBezTo>
                      <a:pt x="12" y="1"/>
                      <a:pt x="6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" y="3"/>
                      <a:pt x="12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2" name="Freeform 730">
                <a:extLst>
                  <a:ext uri="{FF2B5EF4-FFF2-40B4-BE49-F238E27FC236}">
                    <a16:creationId xmlns:a16="http://schemas.microsoft.com/office/drawing/2014/main" id="{197FCEA7-A79A-4298-B6DB-A08B0B444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59"/>
                <a:ext cx="14" cy="6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10 w 10"/>
                  <a:gd name="T7" fmla="*/ 0 h 4"/>
                  <a:gd name="T8" fmla="*/ 1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7" y="1"/>
                      <a:pt x="4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2"/>
                      <a:pt x="7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3" name="Freeform 731">
                <a:extLst>
                  <a:ext uri="{FF2B5EF4-FFF2-40B4-BE49-F238E27FC236}">
                    <a16:creationId xmlns:a16="http://schemas.microsoft.com/office/drawing/2014/main" id="{315CC2E7-2AB9-4A71-AD18-3180609A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0 w 40"/>
                  <a:gd name="T1" fmla="*/ 8 h 30"/>
                  <a:gd name="T2" fmla="*/ 0 w 40"/>
                  <a:gd name="T3" fmla="*/ 0 h 30"/>
                  <a:gd name="T4" fmla="*/ 5 w 40"/>
                  <a:gd name="T5" fmla="*/ 1 h 30"/>
                  <a:gd name="T6" fmla="*/ 40 w 40"/>
                  <a:gd name="T7" fmla="*/ 20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0">
                    <a:moveTo>
                      <a:pt x="0" y="8"/>
                    </a:move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4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4" name="Freeform 732">
                <a:extLst>
                  <a:ext uri="{FF2B5EF4-FFF2-40B4-BE49-F238E27FC236}">
                    <a16:creationId xmlns:a16="http://schemas.microsoft.com/office/drawing/2014/main" id="{C9297F57-9A29-4483-8098-132D7DE32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7 h 30"/>
                  <a:gd name="T2" fmla="*/ 29 w 40"/>
                  <a:gd name="T3" fmla="*/ 18 h 30"/>
                  <a:gd name="T4" fmla="*/ 38 w 40"/>
                  <a:gd name="T5" fmla="*/ 28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7"/>
                    </a:moveTo>
                    <a:cubicBezTo>
                      <a:pt x="34" y="21"/>
                      <a:pt x="33" y="20"/>
                      <a:pt x="29" y="18"/>
                    </a:cubicBezTo>
                    <a:cubicBezTo>
                      <a:pt x="34" y="22"/>
                      <a:pt x="36" y="25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5" name="Freeform 733">
                <a:extLst>
                  <a:ext uri="{FF2B5EF4-FFF2-40B4-BE49-F238E27FC236}">
                    <a16:creationId xmlns:a16="http://schemas.microsoft.com/office/drawing/2014/main" id="{E19D7A90-E923-4246-8D76-995A5B6D2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7 h 30"/>
                  <a:gd name="T2" fmla="*/ 25 w 40"/>
                  <a:gd name="T3" fmla="*/ 14 h 30"/>
                  <a:gd name="T4" fmla="*/ 38 w 40"/>
                  <a:gd name="T5" fmla="*/ 28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7"/>
                    </a:moveTo>
                    <a:cubicBezTo>
                      <a:pt x="35" y="23"/>
                      <a:pt x="31" y="17"/>
                      <a:pt x="25" y="14"/>
                    </a:cubicBezTo>
                    <a:cubicBezTo>
                      <a:pt x="33" y="21"/>
                      <a:pt x="34" y="23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6" name="Freeform 734">
                <a:extLst>
                  <a:ext uri="{FF2B5EF4-FFF2-40B4-BE49-F238E27FC236}">
                    <a16:creationId xmlns:a16="http://schemas.microsoft.com/office/drawing/2014/main" id="{1E8BD04B-44A1-4315-AD0C-CC552C88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23 w 40"/>
                  <a:gd name="T3" fmla="*/ 13 h 30"/>
                  <a:gd name="T4" fmla="*/ 31 w 40"/>
                  <a:gd name="T5" fmla="*/ 20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3"/>
                      <a:pt x="30" y="16"/>
                      <a:pt x="23" y="13"/>
                    </a:cubicBezTo>
                    <a:cubicBezTo>
                      <a:pt x="26" y="15"/>
                      <a:pt x="29" y="17"/>
                      <a:pt x="31" y="20"/>
                    </a:cubicBezTo>
                    <a:cubicBezTo>
                      <a:pt x="35" y="24"/>
                      <a:pt x="36" y="26"/>
                      <a:pt x="38" y="28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3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7" name="Freeform 735">
                <a:extLst>
                  <a:ext uri="{FF2B5EF4-FFF2-40B4-BE49-F238E27FC236}">
                    <a16:creationId xmlns:a16="http://schemas.microsoft.com/office/drawing/2014/main" id="{FF9DCC1E-C061-4C92-AF8A-55515964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21 w 40"/>
                  <a:gd name="T3" fmla="*/ 11 h 30"/>
                  <a:gd name="T4" fmla="*/ 23 w 40"/>
                  <a:gd name="T5" fmla="*/ 13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3"/>
                      <a:pt x="29" y="15"/>
                      <a:pt x="21" y="11"/>
                    </a:cubicBezTo>
                    <a:cubicBezTo>
                      <a:pt x="21" y="12"/>
                      <a:pt x="22" y="13"/>
                      <a:pt x="23" y="13"/>
                    </a:cubicBezTo>
                    <a:cubicBezTo>
                      <a:pt x="29" y="17"/>
                      <a:pt x="33" y="22"/>
                      <a:pt x="38" y="28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8" name="Freeform 736">
                <a:extLst>
                  <a:ext uri="{FF2B5EF4-FFF2-40B4-BE49-F238E27FC236}">
                    <a16:creationId xmlns:a16="http://schemas.microsoft.com/office/drawing/2014/main" id="{2988E528-9937-4E0F-95C0-103C7B55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9 w 40"/>
                  <a:gd name="T3" fmla="*/ 10 h 30"/>
                  <a:gd name="T4" fmla="*/ 20 w 40"/>
                  <a:gd name="T5" fmla="*/ 11 h 30"/>
                  <a:gd name="T6" fmla="*/ 38 w 40"/>
                  <a:gd name="T7" fmla="*/ 28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8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36" y="22"/>
                      <a:pt x="29" y="14"/>
                      <a:pt x="19" y="10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29" y="17"/>
                      <a:pt x="34" y="23"/>
                      <a:pt x="38" y="28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49" name="Freeform 737">
                <a:extLst>
                  <a:ext uri="{FF2B5EF4-FFF2-40B4-BE49-F238E27FC236}">
                    <a16:creationId xmlns:a16="http://schemas.microsoft.com/office/drawing/2014/main" id="{28611F4C-54CE-4315-AAD8-589A891AA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7 w 40"/>
                  <a:gd name="T3" fmla="*/ 10 h 30"/>
                  <a:gd name="T4" fmla="*/ 17 w 40"/>
                  <a:gd name="T5" fmla="*/ 10 h 30"/>
                  <a:gd name="T6" fmla="*/ 18 w 40"/>
                  <a:gd name="T7" fmla="*/ 11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8 w 40"/>
                  <a:gd name="T2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7" y="11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1"/>
                    </a:cubicBezTo>
                    <a:cubicBezTo>
                      <a:pt x="25" y="15"/>
                      <a:pt x="31" y="19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0" name="Freeform 738">
                <a:extLst>
                  <a:ext uri="{FF2B5EF4-FFF2-40B4-BE49-F238E27FC236}">
                    <a16:creationId xmlns:a16="http://schemas.microsoft.com/office/drawing/2014/main" id="{22DE35CB-8C51-4D75-A63B-D173D72EA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5 w 40"/>
                  <a:gd name="T3" fmla="*/ 9 h 30"/>
                  <a:gd name="T4" fmla="*/ 38 w 40"/>
                  <a:gd name="T5" fmla="*/ 29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6" y="9"/>
                      <a:pt x="15" y="9"/>
                      <a:pt x="15" y="9"/>
                    </a:cubicBezTo>
                    <a:cubicBezTo>
                      <a:pt x="24" y="14"/>
                      <a:pt x="29" y="17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1" name="Freeform 739">
                <a:extLst>
                  <a:ext uri="{FF2B5EF4-FFF2-40B4-BE49-F238E27FC236}">
                    <a16:creationId xmlns:a16="http://schemas.microsoft.com/office/drawing/2014/main" id="{3D4D1D1E-2AA0-46F0-BBF5-C5F5B48E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8 w 40"/>
                  <a:gd name="T1" fmla="*/ 26 h 30"/>
                  <a:gd name="T2" fmla="*/ 13 w 40"/>
                  <a:gd name="T3" fmla="*/ 8 h 30"/>
                  <a:gd name="T4" fmla="*/ 38 w 40"/>
                  <a:gd name="T5" fmla="*/ 29 h 30"/>
                  <a:gd name="T6" fmla="*/ 38 w 40"/>
                  <a:gd name="T7" fmla="*/ 30 h 30"/>
                  <a:gd name="T8" fmla="*/ 4 w 40"/>
                  <a:gd name="T9" fmla="*/ 8 h 30"/>
                  <a:gd name="T10" fmla="*/ 0 w 40"/>
                  <a:gd name="T11" fmla="*/ 8 h 30"/>
                  <a:gd name="T12" fmla="*/ 0 w 40"/>
                  <a:gd name="T13" fmla="*/ 0 h 30"/>
                  <a:gd name="T14" fmla="*/ 5 w 40"/>
                  <a:gd name="T15" fmla="*/ 1 h 30"/>
                  <a:gd name="T16" fmla="*/ 40 w 40"/>
                  <a:gd name="T17" fmla="*/ 20 h 30"/>
                  <a:gd name="T18" fmla="*/ 38 w 40"/>
                  <a:gd name="T1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38" y="26"/>
                    </a:moveTo>
                    <a:cubicBezTo>
                      <a:pt x="25" y="8"/>
                      <a:pt x="13" y="8"/>
                      <a:pt x="13" y="8"/>
                    </a:cubicBezTo>
                    <a:cubicBezTo>
                      <a:pt x="25" y="15"/>
                      <a:pt x="29" y="17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8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2" name="Freeform 740">
                <a:extLst>
                  <a:ext uri="{FF2B5EF4-FFF2-40B4-BE49-F238E27FC236}">
                    <a16:creationId xmlns:a16="http://schemas.microsoft.com/office/drawing/2014/main" id="{2ECB454D-04A3-4538-AE7E-CDC1C36A9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6 h 30"/>
                  <a:gd name="T2" fmla="*/ 12 w 40"/>
                  <a:gd name="T3" fmla="*/ 8 h 30"/>
                  <a:gd name="T4" fmla="*/ 25 w 40"/>
                  <a:gd name="T5" fmla="*/ 16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6"/>
                    </a:moveTo>
                    <a:cubicBezTo>
                      <a:pt x="25" y="7"/>
                      <a:pt x="12" y="8"/>
                      <a:pt x="12" y="8"/>
                    </a:cubicBezTo>
                    <a:cubicBezTo>
                      <a:pt x="24" y="15"/>
                      <a:pt x="24" y="15"/>
                      <a:pt x="25" y="16"/>
                    </a:cubicBezTo>
                    <a:cubicBezTo>
                      <a:pt x="31" y="20"/>
                      <a:pt x="34" y="24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3" name="Freeform 741">
                <a:extLst>
                  <a:ext uri="{FF2B5EF4-FFF2-40B4-BE49-F238E27FC236}">
                    <a16:creationId xmlns:a16="http://schemas.microsoft.com/office/drawing/2014/main" id="{C9DFB4D6-C3FB-4B9A-BEB5-FD09ADBF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6 h 30"/>
                  <a:gd name="T2" fmla="*/ 10 w 40"/>
                  <a:gd name="T3" fmla="*/ 7 h 30"/>
                  <a:gd name="T4" fmla="*/ 25 w 40"/>
                  <a:gd name="T5" fmla="*/ 16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6"/>
                    </a:moveTo>
                    <a:cubicBezTo>
                      <a:pt x="24" y="6"/>
                      <a:pt x="10" y="7"/>
                      <a:pt x="10" y="7"/>
                    </a:cubicBezTo>
                    <a:cubicBezTo>
                      <a:pt x="15" y="10"/>
                      <a:pt x="21" y="12"/>
                      <a:pt x="25" y="16"/>
                    </a:cubicBezTo>
                    <a:cubicBezTo>
                      <a:pt x="31" y="20"/>
                      <a:pt x="36" y="26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4" name="Freeform 742">
                <a:extLst>
                  <a:ext uri="{FF2B5EF4-FFF2-40B4-BE49-F238E27FC236}">
                    <a16:creationId xmlns:a16="http://schemas.microsoft.com/office/drawing/2014/main" id="{828CAAED-7C40-415F-BF0E-1C0138C4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8 w 40"/>
                  <a:gd name="T3" fmla="*/ 7 h 30"/>
                  <a:gd name="T4" fmla="*/ 9 w 40"/>
                  <a:gd name="T5" fmla="*/ 8 h 30"/>
                  <a:gd name="T6" fmla="*/ 24 w 40"/>
                  <a:gd name="T7" fmla="*/ 15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4" y="6"/>
                      <a:pt x="10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13" y="9"/>
                      <a:pt x="18" y="11"/>
                      <a:pt x="24" y="15"/>
                    </a:cubicBezTo>
                    <a:cubicBezTo>
                      <a:pt x="30" y="20"/>
                      <a:pt x="34" y="25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5" name="Freeform 743">
                <a:extLst>
                  <a:ext uri="{FF2B5EF4-FFF2-40B4-BE49-F238E27FC236}">
                    <a16:creationId xmlns:a16="http://schemas.microsoft.com/office/drawing/2014/main" id="{165258AC-F752-4DBC-B4DC-21F01D3D9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6 w 40"/>
                  <a:gd name="T3" fmla="*/ 7 h 30"/>
                  <a:gd name="T4" fmla="*/ 8 w 40"/>
                  <a:gd name="T5" fmla="*/ 8 h 30"/>
                  <a:gd name="T6" fmla="*/ 38 w 40"/>
                  <a:gd name="T7" fmla="*/ 29 h 30"/>
                  <a:gd name="T8" fmla="*/ 38 w 40"/>
                  <a:gd name="T9" fmla="*/ 30 h 30"/>
                  <a:gd name="T10" fmla="*/ 4 w 40"/>
                  <a:gd name="T11" fmla="*/ 8 h 30"/>
                  <a:gd name="T12" fmla="*/ 0 w 40"/>
                  <a:gd name="T13" fmla="*/ 8 h 30"/>
                  <a:gd name="T14" fmla="*/ 0 w 40"/>
                  <a:gd name="T15" fmla="*/ 0 h 30"/>
                  <a:gd name="T16" fmla="*/ 5 w 40"/>
                  <a:gd name="T17" fmla="*/ 1 h 30"/>
                  <a:gd name="T18" fmla="*/ 40 w 40"/>
                  <a:gd name="T19" fmla="*/ 20 h 30"/>
                  <a:gd name="T20" fmla="*/ 39 w 40"/>
                  <a:gd name="T21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5" y="7"/>
                      <a:pt x="10" y="6"/>
                      <a:pt x="6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18" y="11"/>
                      <a:pt x="27" y="15"/>
                      <a:pt x="38" y="29"/>
                    </a:cubicBezTo>
                    <a:cubicBezTo>
                      <a:pt x="38" y="29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6" name="Freeform 744">
                <a:extLst>
                  <a:ext uri="{FF2B5EF4-FFF2-40B4-BE49-F238E27FC236}">
                    <a16:creationId xmlns:a16="http://schemas.microsoft.com/office/drawing/2014/main" id="{9AC0DB39-239B-4266-AA5A-5B07826D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7 h 30"/>
                  <a:gd name="T4" fmla="*/ 5 w 40"/>
                  <a:gd name="T5" fmla="*/ 7 h 30"/>
                  <a:gd name="T6" fmla="*/ 8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20" y="11"/>
                      <a:pt x="28" y="17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7" name="Freeform 745">
                <a:extLst>
                  <a:ext uri="{FF2B5EF4-FFF2-40B4-BE49-F238E27FC236}">
                    <a16:creationId xmlns:a16="http://schemas.microsoft.com/office/drawing/2014/main" id="{1087FD76-9583-4DB1-A125-F5EFE165B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6 h 30"/>
                  <a:gd name="T4" fmla="*/ 4 w 40"/>
                  <a:gd name="T5" fmla="*/ 7 h 30"/>
                  <a:gd name="T6" fmla="*/ 6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0 h 30"/>
                  <a:gd name="T18" fmla="*/ 5 w 40"/>
                  <a:gd name="T19" fmla="*/ 1 h 30"/>
                  <a:gd name="T20" fmla="*/ 40 w 40"/>
                  <a:gd name="T21" fmla="*/ 20 h 30"/>
                  <a:gd name="T22" fmla="*/ 39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19" y="10"/>
                      <a:pt x="27" y="16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4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8" name="Freeform 746">
                <a:extLst>
                  <a:ext uri="{FF2B5EF4-FFF2-40B4-BE49-F238E27FC236}">
                    <a16:creationId xmlns:a16="http://schemas.microsoft.com/office/drawing/2014/main" id="{8BA1E471-A5AF-45D1-B6A4-10F85B74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41"/>
              </a:xfrm>
              <a:custGeom>
                <a:avLst/>
                <a:gdLst>
                  <a:gd name="T0" fmla="*/ 39 w 40"/>
                  <a:gd name="T1" fmla="*/ 25 h 30"/>
                  <a:gd name="T2" fmla="*/ 5 w 40"/>
                  <a:gd name="T3" fmla="*/ 6 h 30"/>
                  <a:gd name="T4" fmla="*/ 4 w 40"/>
                  <a:gd name="T5" fmla="*/ 7 h 30"/>
                  <a:gd name="T6" fmla="*/ 8 w 40"/>
                  <a:gd name="T7" fmla="*/ 8 h 30"/>
                  <a:gd name="T8" fmla="*/ 38 w 40"/>
                  <a:gd name="T9" fmla="*/ 29 h 30"/>
                  <a:gd name="T10" fmla="*/ 38 w 40"/>
                  <a:gd name="T11" fmla="*/ 30 h 30"/>
                  <a:gd name="T12" fmla="*/ 4 w 40"/>
                  <a:gd name="T13" fmla="*/ 8 h 30"/>
                  <a:gd name="T14" fmla="*/ 0 w 40"/>
                  <a:gd name="T15" fmla="*/ 8 h 30"/>
                  <a:gd name="T16" fmla="*/ 0 w 40"/>
                  <a:gd name="T17" fmla="*/ 7 h 30"/>
                  <a:gd name="T18" fmla="*/ 0 w 40"/>
                  <a:gd name="T19" fmla="*/ 7 h 30"/>
                  <a:gd name="T20" fmla="*/ 4 w 40"/>
                  <a:gd name="T21" fmla="*/ 7 h 30"/>
                  <a:gd name="T22" fmla="*/ 0 w 40"/>
                  <a:gd name="T23" fmla="*/ 6 h 30"/>
                  <a:gd name="T24" fmla="*/ 0 w 40"/>
                  <a:gd name="T25" fmla="*/ 6 h 30"/>
                  <a:gd name="T26" fmla="*/ 0 w 40"/>
                  <a:gd name="T27" fmla="*/ 0 h 30"/>
                  <a:gd name="T28" fmla="*/ 5 w 40"/>
                  <a:gd name="T29" fmla="*/ 1 h 30"/>
                  <a:gd name="T30" fmla="*/ 40 w 40"/>
                  <a:gd name="T31" fmla="*/ 20 h 30"/>
                  <a:gd name="T32" fmla="*/ 39 w 40"/>
                  <a:gd name="T3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23" y="11"/>
                      <a:pt x="33" y="24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7" y="16"/>
                      <a:pt x="16" y="10"/>
                      <a:pt x="4" y="8"/>
                    </a:cubicBezTo>
                    <a:cubicBezTo>
                      <a:pt x="3" y="9"/>
                      <a:pt x="1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4" y="8"/>
                      <a:pt x="4" y="7"/>
                    </a:cubicBezTo>
                    <a:cubicBezTo>
                      <a:pt x="4" y="6"/>
                      <a:pt x="2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59" name="Freeform 747">
                <a:extLst>
                  <a:ext uri="{FF2B5EF4-FFF2-40B4-BE49-F238E27FC236}">
                    <a16:creationId xmlns:a16="http://schemas.microsoft.com/office/drawing/2014/main" id="{7862337B-64F5-45B8-AE33-3212FEA6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4"/>
              </a:xfrm>
              <a:custGeom>
                <a:avLst/>
                <a:gdLst>
                  <a:gd name="T0" fmla="*/ 39 w 40"/>
                  <a:gd name="T1" fmla="*/ 25 h 25"/>
                  <a:gd name="T2" fmla="*/ 5 w 40"/>
                  <a:gd name="T3" fmla="*/ 6 h 25"/>
                  <a:gd name="T4" fmla="*/ 4 w 40"/>
                  <a:gd name="T5" fmla="*/ 6 h 25"/>
                  <a:gd name="T6" fmla="*/ 0 w 40"/>
                  <a:gd name="T7" fmla="*/ 6 h 25"/>
                  <a:gd name="T8" fmla="*/ 0 w 40"/>
                  <a:gd name="T9" fmla="*/ 0 h 25"/>
                  <a:gd name="T10" fmla="*/ 5 w 40"/>
                  <a:gd name="T11" fmla="*/ 1 h 25"/>
                  <a:gd name="T12" fmla="*/ 40 w 40"/>
                  <a:gd name="T13" fmla="*/ 20 h 25"/>
                  <a:gd name="T14" fmla="*/ 39 w 4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5">
                    <a:moveTo>
                      <a:pt x="39" y="25"/>
                    </a:moveTo>
                    <a:cubicBezTo>
                      <a:pt x="23" y="4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0" name="Freeform 748">
                <a:extLst>
                  <a:ext uri="{FF2B5EF4-FFF2-40B4-BE49-F238E27FC236}">
                    <a16:creationId xmlns:a16="http://schemas.microsoft.com/office/drawing/2014/main" id="{5127F460-9A09-442A-A0E3-EDA80984F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4"/>
              </a:xfrm>
              <a:custGeom>
                <a:avLst/>
                <a:gdLst>
                  <a:gd name="T0" fmla="*/ 39 w 40"/>
                  <a:gd name="T1" fmla="*/ 25 h 25"/>
                  <a:gd name="T2" fmla="*/ 5 w 40"/>
                  <a:gd name="T3" fmla="*/ 6 h 25"/>
                  <a:gd name="T4" fmla="*/ 4 w 40"/>
                  <a:gd name="T5" fmla="*/ 6 h 25"/>
                  <a:gd name="T6" fmla="*/ 0 w 40"/>
                  <a:gd name="T7" fmla="*/ 6 h 25"/>
                  <a:gd name="T8" fmla="*/ 0 w 40"/>
                  <a:gd name="T9" fmla="*/ 0 h 25"/>
                  <a:gd name="T10" fmla="*/ 5 w 40"/>
                  <a:gd name="T11" fmla="*/ 1 h 25"/>
                  <a:gd name="T12" fmla="*/ 40 w 40"/>
                  <a:gd name="T13" fmla="*/ 20 h 25"/>
                  <a:gd name="T14" fmla="*/ 39 w 40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5">
                    <a:moveTo>
                      <a:pt x="39" y="25"/>
                    </a:moveTo>
                    <a:cubicBezTo>
                      <a:pt x="24" y="4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1" y="5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1" name="Freeform 749">
                <a:extLst>
                  <a:ext uri="{FF2B5EF4-FFF2-40B4-BE49-F238E27FC236}">
                    <a16:creationId xmlns:a16="http://schemas.microsoft.com/office/drawing/2014/main" id="{F89CD035-0F3E-4059-ADF4-E8E324F1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6 h 24"/>
                  <a:gd name="T4" fmla="*/ 4 w 40"/>
                  <a:gd name="T5" fmla="*/ 6 h 24"/>
                  <a:gd name="T6" fmla="*/ 4 w 40"/>
                  <a:gd name="T7" fmla="*/ 6 h 24"/>
                  <a:gd name="T8" fmla="*/ 0 w 40"/>
                  <a:gd name="T9" fmla="*/ 6 h 24"/>
                  <a:gd name="T10" fmla="*/ 0 w 40"/>
                  <a:gd name="T11" fmla="*/ 0 h 24"/>
                  <a:gd name="T12" fmla="*/ 5 w 40"/>
                  <a:gd name="T13" fmla="*/ 1 h 24"/>
                  <a:gd name="T14" fmla="*/ 40 w 40"/>
                  <a:gd name="T15" fmla="*/ 20 h 24"/>
                  <a:gd name="T16" fmla="*/ 39 w 4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2" y="5"/>
                      <a:pt x="0" y="6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2" name="Freeform 750">
                <a:extLst>
                  <a:ext uri="{FF2B5EF4-FFF2-40B4-BE49-F238E27FC236}">
                    <a16:creationId xmlns:a16="http://schemas.microsoft.com/office/drawing/2014/main" id="{A38D29D0-C248-4575-B211-ABBD982D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0 w 40"/>
                  <a:gd name="T5" fmla="*/ 5 h 24"/>
                  <a:gd name="T6" fmla="*/ 0 w 40"/>
                  <a:gd name="T7" fmla="*/ 0 h 24"/>
                  <a:gd name="T8" fmla="*/ 5 w 40"/>
                  <a:gd name="T9" fmla="*/ 1 h 24"/>
                  <a:gd name="T10" fmla="*/ 40 w 40"/>
                  <a:gd name="T11" fmla="*/ 20 h 24"/>
                  <a:gd name="T12" fmla="*/ 39 w 4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2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3" name="Freeform 751">
                <a:extLst>
                  <a:ext uri="{FF2B5EF4-FFF2-40B4-BE49-F238E27FC236}">
                    <a16:creationId xmlns:a16="http://schemas.microsoft.com/office/drawing/2014/main" id="{2E65AB9F-2F0B-4037-8CD7-6FAB8A89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4 w 40"/>
                  <a:gd name="T5" fmla="*/ 5 h 24"/>
                  <a:gd name="T6" fmla="*/ 0 w 40"/>
                  <a:gd name="T7" fmla="*/ 5 h 24"/>
                  <a:gd name="T8" fmla="*/ 0 w 40"/>
                  <a:gd name="T9" fmla="*/ 0 h 24"/>
                  <a:gd name="T10" fmla="*/ 5 w 40"/>
                  <a:gd name="T11" fmla="*/ 1 h 24"/>
                  <a:gd name="T12" fmla="*/ 40 w 40"/>
                  <a:gd name="T13" fmla="*/ 20 h 24"/>
                  <a:gd name="T14" fmla="*/ 39 w 40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4" name="Freeform 752">
                <a:extLst>
                  <a:ext uri="{FF2B5EF4-FFF2-40B4-BE49-F238E27FC236}">
                    <a16:creationId xmlns:a16="http://schemas.microsoft.com/office/drawing/2014/main" id="{B603BFAD-43C0-4B85-A4D0-CF16FD5F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0 w 40"/>
                  <a:gd name="T5" fmla="*/ 5 h 24"/>
                  <a:gd name="T6" fmla="*/ 0 w 40"/>
                  <a:gd name="T7" fmla="*/ 0 h 24"/>
                  <a:gd name="T8" fmla="*/ 5 w 40"/>
                  <a:gd name="T9" fmla="*/ 1 h 24"/>
                  <a:gd name="T10" fmla="*/ 40 w 40"/>
                  <a:gd name="T11" fmla="*/ 20 h 24"/>
                  <a:gd name="T12" fmla="*/ 39 w 4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5" name="Freeform 753">
                <a:extLst>
                  <a:ext uri="{FF2B5EF4-FFF2-40B4-BE49-F238E27FC236}">
                    <a16:creationId xmlns:a16="http://schemas.microsoft.com/office/drawing/2014/main" id="{50334D75-7477-4BCE-B3F1-FB7FFCA2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3"/>
              </a:xfrm>
              <a:custGeom>
                <a:avLst/>
                <a:gdLst>
                  <a:gd name="T0" fmla="*/ 39 w 40"/>
                  <a:gd name="T1" fmla="*/ 24 h 24"/>
                  <a:gd name="T2" fmla="*/ 5 w 40"/>
                  <a:gd name="T3" fmla="*/ 5 h 24"/>
                  <a:gd name="T4" fmla="*/ 4 w 40"/>
                  <a:gd name="T5" fmla="*/ 5 h 24"/>
                  <a:gd name="T6" fmla="*/ 0 w 40"/>
                  <a:gd name="T7" fmla="*/ 5 h 24"/>
                  <a:gd name="T8" fmla="*/ 0 w 40"/>
                  <a:gd name="T9" fmla="*/ 0 h 24"/>
                  <a:gd name="T10" fmla="*/ 5 w 40"/>
                  <a:gd name="T11" fmla="*/ 1 h 24"/>
                  <a:gd name="T12" fmla="*/ 40 w 40"/>
                  <a:gd name="T13" fmla="*/ 20 h 24"/>
                  <a:gd name="T14" fmla="*/ 39 w 40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4">
                    <a:moveTo>
                      <a:pt x="39" y="24"/>
                    </a:moveTo>
                    <a:cubicBezTo>
                      <a:pt x="2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6" name="Freeform 754">
                <a:extLst>
                  <a:ext uri="{FF2B5EF4-FFF2-40B4-BE49-F238E27FC236}">
                    <a16:creationId xmlns:a16="http://schemas.microsoft.com/office/drawing/2014/main" id="{7E0E27F0-3C9F-4919-871C-43B97B227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2"/>
              </a:xfrm>
              <a:custGeom>
                <a:avLst/>
                <a:gdLst>
                  <a:gd name="T0" fmla="*/ 39 w 40"/>
                  <a:gd name="T1" fmla="*/ 23 h 23"/>
                  <a:gd name="T2" fmla="*/ 4 w 40"/>
                  <a:gd name="T3" fmla="*/ 5 h 23"/>
                  <a:gd name="T4" fmla="*/ 0 w 40"/>
                  <a:gd name="T5" fmla="*/ 5 h 23"/>
                  <a:gd name="T6" fmla="*/ 0 w 40"/>
                  <a:gd name="T7" fmla="*/ 0 h 23"/>
                  <a:gd name="T8" fmla="*/ 5 w 40"/>
                  <a:gd name="T9" fmla="*/ 1 h 23"/>
                  <a:gd name="T10" fmla="*/ 40 w 40"/>
                  <a:gd name="T11" fmla="*/ 20 h 23"/>
                  <a:gd name="T12" fmla="*/ 39 w 4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39" y="23"/>
                    </a:moveTo>
                    <a:cubicBezTo>
                      <a:pt x="25" y="3"/>
                      <a:pt x="5" y="5"/>
                      <a:pt x="4" y="5"/>
                    </a:cubicBezTo>
                    <a:cubicBezTo>
                      <a:pt x="3" y="5"/>
                      <a:pt x="2" y="4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3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7" name="Freeform 755">
                <a:extLst>
                  <a:ext uri="{FF2B5EF4-FFF2-40B4-BE49-F238E27FC236}">
                    <a16:creationId xmlns:a16="http://schemas.microsoft.com/office/drawing/2014/main" id="{B04C0B1F-E0CD-40F3-8133-EBF1B9933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2"/>
              </a:xfrm>
              <a:custGeom>
                <a:avLst/>
                <a:gdLst>
                  <a:gd name="T0" fmla="*/ 39 w 40"/>
                  <a:gd name="T1" fmla="*/ 23 h 23"/>
                  <a:gd name="T2" fmla="*/ 0 w 40"/>
                  <a:gd name="T3" fmla="*/ 5 h 23"/>
                  <a:gd name="T4" fmla="*/ 0 w 40"/>
                  <a:gd name="T5" fmla="*/ 0 h 23"/>
                  <a:gd name="T6" fmla="*/ 5 w 40"/>
                  <a:gd name="T7" fmla="*/ 1 h 23"/>
                  <a:gd name="T8" fmla="*/ 40 w 40"/>
                  <a:gd name="T9" fmla="*/ 20 h 23"/>
                  <a:gd name="T10" fmla="*/ 39 w 40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3">
                    <a:moveTo>
                      <a:pt x="39" y="23"/>
                    </a:moveTo>
                    <a:cubicBezTo>
                      <a:pt x="23" y="1"/>
                      <a:pt x="0" y="4"/>
                      <a:pt x="0" y="5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8" name="Freeform 756">
                <a:extLst>
                  <a:ext uri="{FF2B5EF4-FFF2-40B4-BE49-F238E27FC236}">
                    <a16:creationId xmlns:a16="http://schemas.microsoft.com/office/drawing/2014/main" id="{17AD3E1A-CF8F-473B-904D-EA87BEFD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5 w 40"/>
                  <a:gd name="T3" fmla="*/ 4 h 22"/>
                  <a:gd name="T4" fmla="*/ 0 w 40"/>
                  <a:gd name="T5" fmla="*/ 4 h 22"/>
                  <a:gd name="T6" fmla="*/ 0 w 40"/>
                  <a:gd name="T7" fmla="*/ 0 h 22"/>
                  <a:gd name="T8" fmla="*/ 5 w 40"/>
                  <a:gd name="T9" fmla="*/ 1 h 22"/>
                  <a:gd name="T10" fmla="*/ 40 w 40"/>
                  <a:gd name="T11" fmla="*/ 20 h 22"/>
                  <a:gd name="T12" fmla="*/ 39 w 4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4" y="3"/>
                      <a:pt x="5" y="4"/>
                      <a:pt x="5" y="4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39" y="21"/>
                      <a:pt x="39" y="22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69" name="Freeform 757">
                <a:extLst>
                  <a:ext uri="{FF2B5EF4-FFF2-40B4-BE49-F238E27FC236}">
                    <a16:creationId xmlns:a16="http://schemas.microsoft.com/office/drawing/2014/main" id="{17C0ACE6-7908-4F71-9E65-34406981F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0 w 40"/>
                  <a:gd name="T3" fmla="*/ 4 h 22"/>
                  <a:gd name="T4" fmla="*/ 0 w 40"/>
                  <a:gd name="T5" fmla="*/ 0 h 22"/>
                  <a:gd name="T6" fmla="*/ 5 w 40"/>
                  <a:gd name="T7" fmla="*/ 1 h 22"/>
                  <a:gd name="T8" fmla="*/ 40 w 40"/>
                  <a:gd name="T9" fmla="*/ 20 h 22"/>
                  <a:gd name="T10" fmla="*/ 39 w 40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3" y="0"/>
                      <a:pt x="0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1"/>
                      <a:pt x="39" y="22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0" name="Freeform 758">
                <a:extLst>
                  <a:ext uri="{FF2B5EF4-FFF2-40B4-BE49-F238E27FC236}">
                    <a16:creationId xmlns:a16="http://schemas.microsoft.com/office/drawing/2014/main" id="{AAF69A6A-AA27-4722-A850-9CD35B01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30"/>
              </a:xfrm>
              <a:custGeom>
                <a:avLst/>
                <a:gdLst>
                  <a:gd name="T0" fmla="*/ 39 w 40"/>
                  <a:gd name="T1" fmla="*/ 22 h 22"/>
                  <a:gd name="T2" fmla="*/ 0 w 40"/>
                  <a:gd name="T3" fmla="*/ 4 h 22"/>
                  <a:gd name="T4" fmla="*/ 0 w 40"/>
                  <a:gd name="T5" fmla="*/ 0 h 22"/>
                  <a:gd name="T6" fmla="*/ 5 w 40"/>
                  <a:gd name="T7" fmla="*/ 1 h 22"/>
                  <a:gd name="T8" fmla="*/ 40 w 40"/>
                  <a:gd name="T9" fmla="*/ 20 h 22"/>
                  <a:gd name="T10" fmla="*/ 39 w 40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2">
                    <a:moveTo>
                      <a:pt x="39" y="22"/>
                    </a:moveTo>
                    <a:cubicBezTo>
                      <a:pt x="23" y="0"/>
                      <a:pt x="0" y="4"/>
                      <a:pt x="0" y="4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2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1" name="Freeform 759">
                <a:extLst>
                  <a:ext uri="{FF2B5EF4-FFF2-40B4-BE49-F238E27FC236}">
                    <a16:creationId xmlns:a16="http://schemas.microsoft.com/office/drawing/2014/main" id="{7D2CD66E-A04A-4F34-A2D9-D75C134B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3" y="0"/>
                      <a:pt x="0" y="3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2" name="Freeform 760">
                <a:extLst>
                  <a:ext uri="{FF2B5EF4-FFF2-40B4-BE49-F238E27FC236}">
                    <a16:creationId xmlns:a16="http://schemas.microsoft.com/office/drawing/2014/main" id="{5A44B07B-C429-403B-BCD9-D6FE19A6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4" y="0"/>
                      <a:pt x="0" y="3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3" name="Freeform 761">
                <a:extLst>
                  <a:ext uri="{FF2B5EF4-FFF2-40B4-BE49-F238E27FC236}">
                    <a16:creationId xmlns:a16="http://schemas.microsoft.com/office/drawing/2014/main" id="{65922DEC-8A80-4B62-878B-4722E412F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3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6" y="3"/>
                      <a:pt x="6" y="2"/>
                      <a:pt x="0" y="3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4" name="Freeform 762">
                <a:extLst>
                  <a:ext uri="{FF2B5EF4-FFF2-40B4-BE49-F238E27FC236}">
                    <a16:creationId xmlns:a16="http://schemas.microsoft.com/office/drawing/2014/main" id="{5149CC03-2001-4E22-B5B3-3D5B651C0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9"/>
              </a:xfrm>
              <a:custGeom>
                <a:avLst/>
                <a:gdLst>
                  <a:gd name="T0" fmla="*/ 39 w 40"/>
                  <a:gd name="T1" fmla="*/ 21 h 21"/>
                  <a:gd name="T2" fmla="*/ 0 w 40"/>
                  <a:gd name="T3" fmla="*/ 2 h 21"/>
                  <a:gd name="T4" fmla="*/ 0 w 40"/>
                  <a:gd name="T5" fmla="*/ 0 h 21"/>
                  <a:gd name="T6" fmla="*/ 5 w 40"/>
                  <a:gd name="T7" fmla="*/ 1 h 21"/>
                  <a:gd name="T8" fmla="*/ 40 w 40"/>
                  <a:gd name="T9" fmla="*/ 20 h 21"/>
                  <a:gd name="T10" fmla="*/ 39 w 4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39" y="21"/>
                    </a:moveTo>
                    <a:cubicBezTo>
                      <a:pt x="24" y="0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39" y="21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5" name="Freeform 763">
                <a:extLst>
                  <a:ext uri="{FF2B5EF4-FFF2-40B4-BE49-F238E27FC236}">
                    <a16:creationId xmlns:a16="http://schemas.microsoft.com/office/drawing/2014/main" id="{0CA65CC1-9196-4666-8163-1065A3DD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4" y="0"/>
                      <a:pt x="2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6" name="Freeform 764">
                <a:extLst>
                  <a:ext uri="{FF2B5EF4-FFF2-40B4-BE49-F238E27FC236}">
                    <a16:creationId xmlns:a16="http://schemas.microsoft.com/office/drawing/2014/main" id="{FA7F2977-C8B7-4D9C-A64A-63EF9EA3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4" y="1"/>
                      <a:pt x="4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7" name="Freeform 765">
                <a:extLst>
                  <a:ext uri="{FF2B5EF4-FFF2-40B4-BE49-F238E27FC236}">
                    <a16:creationId xmlns:a16="http://schemas.microsoft.com/office/drawing/2014/main" id="{91E718F9-D9EE-4A23-86EB-EEE149C01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2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1"/>
                      <a:pt x="6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8" name="Freeform 766">
                <a:extLst>
                  <a:ext uri="{FF2B5EF4-FFF2-40B4-BE49-F238E27FC236}">
                    <a16:creationId xmlns:a16="http://schemas.microsoft.com/office/drawing/2014/main" id="{44DBD81E-EB22-4690-9C2E-361EEB14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1"/>
                      <a:pt x="6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79" name="Freeform 767">
                <a:extLst>
                  <a:ext uri="{FF2B5EF4-FFF2-40B4-BE49-F238E27FC236}">
                    <a16:creationId xmlns:a16="http://schemas.microsoft.com/office/drawing/2014/main" id="{8BB8AA4D-FC6D-4D2E-B465-A64B49F3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0" name="Freeform 768">
                <a:extLst>
                  <a:ext uri="{FF2B5EF4-FFF2-40B4-BE49-F238E27FC236}">
                    <a16:creationId xmlns:a16="http://schemas.microsoft.com/office/drawing/2014/main" id="{2FFCCC7C-550B-4B36-847F-D7916E75F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1" name="Freeform 769">
                <a:extLst>
                  <a:ext uri="{FF2B5EF4-FFF2-40B4-BE49-F238E27FC236}">
                    <a16:creationId xmlns:a16="http://schemas.microsoft.com/office/drawing/2014/main" id="{008F13BC-38DC-4959-95FD-01DBEC91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2" name="Freeform 770">
                <a:extLst>
                  <a:ext uri="{FF2B5EF4-FFF2-40B4-BE49-F238E27FC236}">
                    <a16:creationId xmlns:a16="http://schemas.microsoft.com/office/drawing/2014/main" id="{A27794C5-135B-48B9-B9B2-814918F9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5" y="2"/>
                      <a:pt x="7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3" name="Freeform 771">
                <a:extLst>
                  <a:ext uri="{FF2B5EF4-FFF2-40B4-BE49-F238E27FC236}">
                    <a16:creationId xmlns:a16="http://schemas.microsoft.com/office/drawing/2014/main" id="{222C43A0-B8F0-421C-A8CE-E3102F3C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55" cy="28"/>
              </a:xfrm>
              <a:custGeom>
                <a:avLst/>
                <a:gdLst>
                  <a:gd name="T0" fmla="*/ 40 w 40"/>
                  <a:gd name="T1" fmla="*/ 20 h 20"/>
                  <a:gd name="T2" fmla="*/ 0 w 40"/>
                  <a:gd name="T3" fmla="*/ 1 h 20"/>
                  <a:gd name="T4" fmla="*/ 0 w 40"/>
                  <a:gd name="T5" fmla="*/ 0 h 20"/>
                  <a:gd name="T6" fmla="*/ 5 w 40"/>
                  <a:gd name="T7" fmla="*/ 1 h 20"/>
                  <a:gd name="T8" fmla="*/ 40 w 40"/>
                  <a:gd name="T9" fmla="*/ 20 h 20"/>
                  <a:gd name="T10" fmla="*/ 40 w 4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0">
                    <a:moveTo>
                      <a:pt x="40" y="20"/>
                    </a:moveTo>
                    <a:cubicBezTo>
                      <a:pt x="26" y="2"/>
                      <a:pt x="9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9" y="2"/>
                      <a:pt x="32" y="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4" name="Freeform 772">
                <a:extLst>
                  <a:ext uri="{FF2B5EF4-FFF2-40B4-BE49-F238E27FC236}">
                    <a16:creationId xmlns:a16="http://schemas.microsoft.com/office/drawing/2014/main" id="{CFD9F6D9-92AC-415E-A710-C25E71D29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36" cy="11"/>
              </a:xfrm>
              <a:custGeom>
                <a:avLst/>
                <a:gdLst>
                  <a:gd name="T0" fmla="*/ 25 w 26"/>
                  <a:gd name="T1" fmla="*/ 7 h 8"/>
                  <a:gd name="T2" fmla="*/ 0 w 26"/>
                  <a:gd name="T3" fmla="*/ 0 h 8"/>
                  <a:gd name="T4" fmla="*/ 0 w 26"/>
                  <a:gd name="T5" fmla="*/ 0 h 8"/>
                  <a:gd name="T6" fmla="*/ 5 w 26"/>
                  <a:gd name="T7" fmla="*/ 1 h 8"/>
                  <a:gd name="T8" fmla="*/ 26 w 26"/>
                  <a:gd name="T9" fmla="*/ 8 h 8"/>
                  <a:gd name="T10" fmla="*/ 25 w 26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8">
                    <a:moveTo>
                      <a:pt x="25" y="7"/>
                    </a:moveTo>
                    <a:cubicBezTo>
                      <a:pt x="22" y="5"/>
                      <a:pt x="1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13" y="1"/>
                      <a:pt x="20" y="4"/>
                      <a:pt x="26" y="8"/>
                    </a:cubicBezTo>
                    <a:cubicBezTo>
                      <a:pt x="26" y="8"/>
                      <a:pt x="26" y="7"/>
                      <a:pt x="25" y="7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5" name="Freeform 773">
                <a:extLst>
                  <a:ext uri="{FF2B5EF4-FFF2-40B4-BE49-F238E27FC236}">
                    <a16:creationId xmlns:a16="http://schemas.microsoft.com/office/drawing/2014/main" id="{CF0B7232-0B64-46B1-9625-C758596DE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5"/>
                <a:ext cx="52" cy="31"/>
              </a:xfrm>
              <a:custGeom>
                <a:avLst/>
                <a:gdLst>
                  <a:gd name="T0" fmla="*/ 38 w 38"/>
                  <a:gd name="T1" fmla="*/ 23 h 23"/>
                  <a:gd name="T2" fmla="*/ 4 w 38"/>
                  <a:gd name="T3" fmla="*/ 1 h 23"/>
                  <a:gd name="T4" fmla="*/ 0 w 38"/>
                  <a:gd name="T5" fmla="*/ 1 h 23"/>
                  <a:gd name="T6" fmla="*/ 0 w 38"/>
                  <a:gd name="T7" fmla="*/ 0 h 23"/>
                  <a:gd name="T8" fmla="*/ 0 w 38"/>
                  <a:gd name="T9" fmla="*/ 0 h 23"/>
                  <a:gd name="T10" fmla="*/ 4 w 38"/>
                  <a:gd name="T11" fmla="*/ 0 h 23"/>
                  <a:gd name="T12" fmla="*/ 4 w 38"/>
                  <a:gd name="T13" fmla="*/ 1 h 23"/>
                  <a:gd name="T14" fmla="*/ 5 w 38"/>
                  <a:gd name="T15" fmla="*/ 1 h 23"/>
                  <a:gd name="T16" fmla="*/ 21 w 38"/>
                  <a:gd name="T17" fmla="*/ 6 h 23"/>
                  <a:gd name="T18" fmla="*/ 38 w 38"/>
                  <a:gd name="T19" fmla="*/ 23 h 23"/>
                  <a:gd name="T20" fmla="*/ 38 w 38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3">
                    <a:moveTo>
                      <a:pt x="38" y="23"/>
                    </a:moveTo>
                    <a:cubicBezTo>
                      <a:pt x="27" y="9"/>
                      <a:pt x="16" y="3"/>
                      <a:pt x="4" y="1"/>
                    </a:cubicBezTo>
                    <a:cubicBezTo>
                      <a:pt x="3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1"/>
                      <a:pt x="14" y="2"/>
                      <a:pt x="21" y="6"/>
                    </a:cubicBezTo>
                    <a:cubicBezTo>
                      <a:pt x="29" y="11"/>
                      <a:pt x="35" y="19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6" name="Freeform 774">
                <a:extLst>
                  <a:ext uri="{FF2B5EF4-FFF2-40B4-BE49-F238E27FC236}">
                    <a16:creationId xmlns:a16="http://schemas.microsoft.com/office/drawing/2014/main" id="{C7C18F14-167C-4729-9FEC-933BDBE6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28" y="9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7" name="Freeform 775">
                <a:extLst>
                  <a:ext uri="{FF2B5EF4-FFF2-40B4-BE49-F238E27FC236}">
                    <a16:creationId xmlns:a16="http://schemas.microsoft.com/office/drawing/2014/main" id="{D34EBEE6-BEDE-435F-ADF5-705AD331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24" cy="4"/>
              </a:xfrm>
              <a:custGeom>
                <a:avLst/>
                <a:gdLst>
                  <a:gd name="T0" fmla="*/ 16 w 17"/>
                  <a:gd name="T1" fmla="*/ 3 h 3"/>
                  <a:gd name="T2" fmla="*/ 0 w 17"/>
                  <a:gd name="T3" fmla="*/ 0 h 3"/>
                  <a:gd name="T4" fmla="*/ 0 w 17"/>
                  <a:gd name="T5" fmla="*/ 0 h 3"/>
                  <a:gd name="T6" fmla="*/ 5 w 17"/>
                  <a:gd name="T7" fmla="*/ 1 h 3"/>
                  <a:gd name="T8" fmla="*/ 17 w 17"/>
                  <a:gd name="T9" fmla="*/ 3 h 3"/>
                  <a:gd name="T10" fmla="*/ 16 w 1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">
                    <a:moveTo>
                      <a:pt x="16" y="3"/>
                    </a:moveTo>
                    <a:cubicBezTo>
                      <a:pt x="13" y="2"/>
                      <a:pt x="8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9" y="1"/>
                      <a:pt x="13" y="2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8" name="Freeform 776">
                <a:extLst>
                  <a:ext uri="{FF2B5EF4-FFF2-40B4-BE49-F238E27FC236}">
                    <a16:creationId xmlns:a16="http://schemas.microsoft.com/office/drawing/2014/main" id="{C3682857-E1FB-4EB3-9A14-68AD7B35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1"/>
                      <a:pt x="23" y="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89" name="Freeform 777">
                <a:extLst>
                  <a:ext uri="{FF2B5EF4-FFF2-40B4-BE49-F238E27FC236}">
                    <a16:creationId xmlns:a16="http://schemas.microsoft.com/office/drawing/2014/main" id="{ED3A2365-918B-4A51-9766-1B815B70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1"/>
                      <a:pt x="24" y="4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0" name="Freeform 778">
                <a:extLst>
                  <a:ext uri="{FF2B5EF4-FFF2-40B4-BE49-F238E27FC236}">
                    <a16:creationId xmlns:a16="http://schemas.microsoft.com/office/drawing/2014/main" id="{7E8EB25A-7E4C-43D4-9B41-FE3B7D7B8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13" cy="2"/>
              </a:xfrm>
              <a:custGeom>
                <a:avLst/>
                <a:gdLst>
                  <a:gd name="T0" fmla="*/ 9 w 9"/>
                  <a:gd name="T1" fmla="*/ 1 h 1"/>
                  <a:gd name="T2" fmla="*/ 0 w 9"/>
                  <a:gd name="T3" fmla="*/ 0 h 1"/>
                  <a:gd name="T4" fmla="*/ 5 w 9"/>
                  <a:gd name="T5" fmla="*/ 1 h 1"/>
                  <a:gd name="T6" fmla="*/ 9 w 9"/>
                  <a:gd name="T7" fmla="*/ 1 h 1"/>
                  <a:gd name="T8" fmla="*/ 9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6" y="1"/>
                      <a:pt x="4" y="0"/>
                      <a:pt x="0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1" name="Freeform 779">
                <a:extLst>
                  <a:ext uri="{FF2B5EF4-FFF2-40B4-BE49-F238E27FC236}">
                    <a16:creationId xmlns:a16="http://schemas.microsoft.com/office/drawing/2014/main" id="{5FCB047E-4AE3-4F1C-82C9-C90B29CD0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463"/>
                <a:ext cx="4" cy="2"/>
              </a:xfrm>
              <a:custGeom>
                <a:avLst/>
                <a:gdLst>
                  <a:gd name="T0" fmla="*/ 2 w 3"/>
                  <a:gd name="T1" fmla="*/ 1 h 1"/>
                  <a:gd name="T2" fmla="*/ 0 w 3"/>
                  <a:gd name="T3" fmla="*/ 1 h 1"/>
                  <a:gd name="T4" fmla="*/ 0 w 3"/>
                  <a:gd name="T5" fmla="*/ 0 h 1"/>
                  <a:gd name="T6" fmla="*/ 1 w 3"/>
                  <a:gd name="T7" fmla="*/ 0 h 1"/>
                  <a:gd name="T8" fmla="*/ 2 w 3"/>
                  <a:gd name="T9" fmla="*/ 1 h 1"/>
                  <a:gd name="T10" fmla="*/ 2 w 3"/>
                  <a:gd name="T11" fmla="*/ 1 h 1"/>
                  <a:gd name="T12" fmla="*/ 2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2" name="Freeform 780">
                <a:extLst>
                  <a:ext uri="{FF2B5EF4-FFF2-40B4-BE49-F238E27FC236}">
                    <a16:creationId xmlns:a16="http://schemas.microsoft.com/office/drawing/2014/main" id="{A09D05DF-9C0E-48B0-B727-1E622556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0 w 38"/>
                  <a:gd name="T9" fmla="*/ 0 h 22"/>
                  <a:gd name="T10" fmla="*/ 38 w 38"/>
                  <a:gd name="T11" fmla="*/ 22 h 22"/>
                  <a:gd name="T12" fmla="*/ 38 w 3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6" y="7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3" name="Freeform 781">
                <a:extLst>
                  <a:ext uri="{FF2B5EF4-FFF2-40B4-BE49-F238E27FC236}">
                    <a16:creationId xmlns:a16="http://schemas.microsoft.com/office/drawing/2014/main" id="{FB92C421-7740-4638-AB71-8F28C9F0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66"/>
                <a:ext cx="52" cy="30"/>
              </a:xfrm>
              <a:custGeom>
                <a:avLst/>
                <a:gdLst>
                  <a:gd name="T0" fmla="*/ 38 w 38"/>
                  <a:gd name="T1" fmla="*/ 22 h 22"/>
                  <a:gd name="T2" fmla="*/ 4 w 38"/>
                  <a:gd name="T3" fmla="*/ 0 h 22"/>
                  <a:gd name="T4" fmla="*/ 0 w 38"/>
                  <a:gd name="T5" fmla="*/ 0 h 22"/>
                  <a:gd name="T6" fmla="*/ 0 w 38"/>
                  <a:gd name="T7" fmla="*/ 0 h 22"/>
                  <a:gd name="T8" fmla="*/ 38 w 38"/>
                  <a:gd name="T9" fmla="*/ 22 h 22"/>
                  <a:gd name="T10" fmla="*/ 38 w 38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2">
                    <a:moveTo>
                      <a:pt x="38" y="22"/>
                    </a:moveTo>
                    <a:cubicBezTo>
                      <a:pt x="27" y="8"/>
                      <a:pt x="16" y="2"/>
                      <a:pt x="4" y="0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"/>
                      <a:pt x="25" y="7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4" name="Freeform 782">
                <a:extLst>
                  <a:ext uri="{FF2B5EF4-FFF2-40B4-BE49-F238E27FC236}">
                    <a16:creationId xmlns:a16="http://schemas.microsoft.com/office/drawing/2014/main" id="{8C5F1BB6-C0BF-49EA-9B55-667999F5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5"/>
                <a:ext cx="3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5" name="Freeform 783">
                <a:extLst>
                  <a:ext uri="{FF2B5EF4-FFF2-40B4-BE49-F238E27FC236}">
                    <a16:creationId xmlns:a16="http://schemas.microsoft.com/office/drawing/2014/main" id="{A31A0FEA-FF12-419D-97FF-6D6F4CD08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21 w 23"/>
                  <a:gd name="T1" fmla="*/ 0 h 14"/>
                  <a:gd name="T2" fmla="*/ 23 w 23"/>
                  <a:gd name="T3" fmla="*/ 6 h 14"/>
                  <a:gd name="T4" fmla="*/ 15 w 23"/>
                  <a:gd name="T5" fmla="*/ 14 h 14"/>
                  <a:gd name="T6" fmla="*/ 12 w 23"/>
                  <a:gd name="T7" fmla="*/ 14 h 14"/>
                  <a:gd name="T8" fmla="*/ 0 w 23"/>
                  <a:gd name="T9" fmla="*/ 7 h 14"/>
                  <a:gd name="T10" fmla="*/ 0 w 23"/>
                  <a:gd name="T11" fmla="*/ 0 h 14"/>
                  <a:gd name="T12" fmla="*/ 12 w 23"/>
                  <a:gd name="T13" fmla="*/ 10 h 14"/>
                  <a:gd name="T14" fmla="*/ 14 w 23"/>
                  <a:gd name="T15" fmla="*/ 10 h 14"/>
                  <a:gd name="T16" fmla="*/ 21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21" y="0"/>
                    </a:moveTo>
                    <a:cubicBezTo>
                      <a:pt x="22" y="3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6" name="Freeform 784">
                <a:extLst>
                  <a:ext uri="{FF2B5EF4-FFF2-40B4-BE49-F238E27FC236}">
                    <a16:creationId xmlns:a16="http://schemas.microsoft.com/office/drawing/2014/main" id="{7334BEDE-8DE0-4D7E-AC70-78E666D2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1 w 23"/>
                  <a:gd name="T9" fmla="*/ 0 h 14"/>
                  <a:gd name="T10" fmla="*/ 20 w 23"/>
                  <a:gd name="T11" fmla="*/ 1 h 14"/>
                  <a:gd name="T12" fmla="*/ 21 w 23"/>
                  <a:gd name="T13" fmla="*/ 0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1" y="1"/>
                      <a:pt x="21" y="1"/>
                      <a:pt x="21" y="0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7" name="Freeform 785">
                <a:extLst>
                  <a:ext uri="{FF2B5EF4-FFF2-40B4-BE49-F238E27FC236}">
                    <a16:creationId xmlns:a16="http://schemas.microsoft.com/office/drawing/2014/main" id="{09A64114-A606-47D0-BA4F-47CFA8D6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1 w 23"/>
                  <a:gd name="T9" fmla="*/ 0 h 14"/>
                  <a:gd name="T10" fmla="*/ 20 w 23"/>
                  <a:gd name="T11" fmla="*/ 1 h 14"/>
                  <a:gd name="T12" fmla="*/ 19 w 23"/>
                  <a:gd name="T13" fmla="*/ 5 h 14"/>
                  <a:gd name="T14" fmla="*/ 21 w 23"/>
                  <a:gd name="T15" fmla="*/ 0 h 14"/>
                  <a:gd name="T16" fmla="*/ 23 w 23"/>
                  <a:gd name="T17" fmla="*/ 6 h 14"/>
                  <a:gd name="T18" fmla="*/ 15 w 23"/>
                  <a:gd name="T19" fmla="*/ 14 h 14"/>
                  <a:gd name="T20" fmla="*/ 12 w 23"/>
                  <a:gd name="T21" fmla="*/ 14 h 14"/>
                  <a:gd name="T22" fmla="*/ 0 w 23"/>
                  <a:gd name="T23" fmla="*/ 7 h 14"/>
                  <a:gd name="T24" fmla="*/ 0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0" y="3"/>
                      <a:pt x="20" y="3"/>
                      <a:pt x="19" y="5"/>
                    </a:cubicBezTo>
                    <a:cubicBezTo>
                      <a:pt x="20" y="3"/>
                      <a:pt x="20" y="3"/>
                      <a:pt x="21" y="0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8" name="Freeform 786">
                <a:extLst>
                  <a:ext uri="{FF2B5EF4-FFF2-40B4-BE49-F238E27FC236}">
                    <a16:creationId xmlns:a16="http://schemas.microsoft.com/office/drawing/2014/main" id="{19AEB4E2-E37F-44AB-9C1A-84F79827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0 h 14"/>
                  <a:gd name="T4" fmla="*/ 14 w 23"/>
                  <a:gd name="T5" fmla="*/ 10 h 14"/>
                  <a:gd name="T6" fmla="*/ 21 w 23"/>
                  <a:gd name="T7" fmla="*/ 0 h 14"/>
                  <a:gd name="T8" fmla="*/ 20 w 23"/>
                  <a:gd name="T9" fmla="*/ 1 h 14"/>
                  <a:gd name="T10" fmla="*/ 18 w 23"/>
                  <a:gd name="T11" fmla="*/ 7 h 14"/>
                  <a:gd name="T12" fmla="*/ 21 w 23"/>
                  <a:gd name="T13" fmla="*/ 1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8"/>
                      <a:pt x="10" y="11"/>
                      <a:pt x="12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6" y="10"/>
                      <a:pt x="18" y="8"/>
                      <a:pt x="21" y="0"/>
                    </a:cubicBezTo>
                    <a:cubicBezTo>
                      <a:pt x="21" y="0"/>
                      <a:pt x="20" y="0"/>
                      <a:pt x="20" y="1"/>
                    </a:cubicBezTo>
                    <a:cubicBezTo>
                      <a:pt x="20" y="2"/>
                      <a:pt x="20" y="2"/>
                      <a:pt x="18" y="7"/>
                    </a:cubicBezTo>
                    <a:cubicBezTo>
                      <a:pt x="19" y="6"/>
                      <a:pt x="19" y="5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299" name="Freeform 787">
                <a:extLst>
                  <a:ext uri="{FF2B5EF4-FFF2-40B4-BE49-F238E27FC236}">
                    <a16:creationId xmlns:a16="http://schemas.microsoft.com/office/drawing/2014/main" id="{73DFB531-ACF3-4854-A070-0D8E69DE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8 w 23"/>
                  <a:gd name="T3" fmla="*/ 9 h 14"/>
                  <a:gd name="T4" fmla="*/ 12 w 23"/>
                  <a:gd name="T5" fmla="*/ 10 h 14"/>
                  <a:gd name="T6" fmla="*/ 14 w 23"/>
                  <a:gd name="T7" fmla="*/ 10 h 14"/>
                  <a:gd name="T8" fmla="*/ 18 w 23"/>
                  <a:gd name="T9" fmla="*/ 7 h 14"/>
                  <a:gd name="T10" fmla="*/ 21 w 23"/>
                  <a:gd name="T11" fmla="*/ 1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" y="2"/>
                      <a:pt x="5" y="6"/>
                      <a:pt x="8" y="9"/>
                    </a:cubicBezTo>
                    <a:cubicBezTo>
                      <a:pt x="9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5" y="10"/>
                      <a:pt x="18" y="7"/>
                      <a:pt x="18" y="7"/>
                    </a:cubicBezTo>
                    <a:cubicBezTo>
                      <a:pt x="18" y="7"/>
                      <a:pt x="19" y="5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0" name="Freeform 788">
                <a:extLst>
                  <a:ext uri="{FF2B5EF4-FFF2-40B4-BE49-F238E27FC236}">
                    <a16:creationId xmlns:a16="http://schemas.microsoft.com/office/drawing/2014/main" id="{1AA0F6C8-F5DF-4782-805E-A5829DD2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5"/>
              </a:xfrm>
              <a:custGeom>
                <a:avLst/>
                <a:gdLst>
                  <a:gd name="T0" fmla="*/ 0 w 23"/>
                  <a:gd name="T1" fmla="*/ 0 h 18"/>
                  <a:gd name="T2" fmla="*/ 0 w 23"/>
                  <a:gd name="T3" fmla="*/ 0 h 18"/>
                  <a:gd name="T4" fmla="*/ 21 w 23"/>
                  <a:gd name="T5" fmla="*/ 1 h 18"/>
                  <a:gd name="T6" fmla="*/ 23 w 23"/>
                  <a:gd name="T7" fmla="*/ 6 h 18"/>
                  <a:gd name="T8" fmla="*/ 15 w 23"/>
                  <a:gd name="T9" fmla="*/ 14 h 18"/>
                  <a:gd name="T10" fmla="*/ 12 w 23"/>
                  <a:gd name="T11" fmla="*/ 14 h 18"/>
                  <a:gd name="T12" fmla="*/ 0 w 23"/>
                  <a:gd name="T13" fmla="*/ 7 h 18"/>
                  <a:gd name="T14" fmla="*/ 0 w 23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5" y="18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1" name="Freeform 789">
                <a:extLst>
                  <a:ext uri="{FF2B5EF4-FFF2-40B4-BE49-F238E27FC236}">
                    <a16:creationId xmlns:a16="http://schemas.microsoft.com/office/drawing/2014/main" id="{9CD31BF5-E928-4EF2-8DE8-74EBA495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21 w 23"/>
                  <a:gd name="T3" fmla="*/ 1 h 20"/>
                  <a:gd name="T4" fmla="*/ 23 w 23"/>
                  <a:gd name="T5" fmla="*/ 6 h 20"/>
                  <a:gd name="T6" fmla="*/ 15 w 23"/>
                  <a:gd name="T7" fmla="*/ 14 h 20"/>
                  <a:gd name="T8" fmla="*/ 12 w 23"/>
                  <a:gd name="T9" fmla="*/ 14 h 20"/>
                  <a:gd name="T10" fmla="*/ 0 w 23"/>
                  <a:gd name="T11" fmla="*/ 7 h 20"/>
                  <a:gd name="T12" fmla="*/ 0 w 2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5" y="7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2" name="Freeform 790">
                <a:extLst>
                  <a:ext uri="{FF2B5EF4-FFF2-40B4-BE49-F238E27FC236}">
                    <a16:creationId xmlns:a16="http://schemas.microsoft.com/office/drawing/2014/main" id="{66B0877F-A90D-43BE-A61E-4F3BBA06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3"/>
                      <a:pt x="0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3" name="Freeform 791">
                <a:extLst>
                  <a:ext uri="{FF2B5EF4-FFF2-40B4-BE49-F238E27FC236}">
                    <a16:creationId xmlns:a16="http://schemas.microsoft.com/office/drawing/2014/main" id="{8B5E5A06-B129-44AF-B5A3-9CA122978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21 w 23"/>
                  <a:gd name="T3" fmla="*/ 1 h 20"/>
                  <a:gd name="T4" fmla="*/ 23 w 23"/>
                  <a:gd name="T5" fmla="*/ 6 h 20"/>
                  <a:gd name="T6" fmla="*/ 15 w 23"/>
                  <a:gd name="T7" fmla="*/ 14 h 20"/>
                  <a:gd name="T8" fmla="*/ 12 w 23"/>
                  <a:gd name="T9" fmla="*/ 14 h 20"/>
                  <a:gd name="T10" fmla="*/ 0 w 23"/>
                  <a:gd name="T11" fmla="*/ 7 h 20"/>
                  <a:gd name="T12" fmla="*/ 0 w 2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4" name="Freeform 792">
                <a:extLst>
                  <a:ext uri="{FF2B5EF4-FFF2-40B4-BE49-F238E27FC236}">
                    <a16:creationId xmlns:a16="http://schemas.microsoft.com/office/drawing/2014/main" id="{36F62F17-BA0A-4098-80DA-8B2A60A1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5" name="Freeform 793">
                <a:extLst>
                  <a:ext uri="{FF2B5EF4-FFF2-40B4-BE49-F238E27FC236}">
                    <a16:creationId xmlns:a16="http://schemas.microsoft.com/office/drawing/2014/main" id="{0A13C25D-ECB3-494B-89AB-D0F3DC6B4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28"/>
              </a:xfrm>
              <a:custGeom>
                <a:avLst/>
                <a:gdLst>
                  <a:gd name="T0" fmla="*/ 0 w 23"/>
                  <a:gd name="T1" fmla="*/ 0 h 20"/>
                  <a:gd name="T2" fmla="*/ 0 w 23"/>
                  <a:gd name="T3" fmla="*/ 0 h 20"/>
                  <a:gd name="T4" fmla="*/ 21 w 23"/>
                  <a:gd name="T5" fmla="*/ 1 h 20"/>
                  <a:gd name="T6" fmla="*/ 23 w 23"/>
                  <a:gd name="T7" fmla="*/ 6 h 20"/>
                  <a:gd name="T8" fmla="*/ 15 w 23"/>
                  <a:gd name="T9" fmla="*/ 14 h 20"/>
                  <a:gd name="T10" fmla="*/ 12 w 23"/>
                  <a:gd name="T11" fmla="*/ 14 h 20"/>
                  <a:gd name="T12" fmla="*/ 0 w 23"/>
                  <a:gd name="T13" fmla="*/ 7 h 20"/>
                  <a:gd name="T14" fmla="*/ 0 w 23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14" y="20"/>
                      <a:pt x="21" y="1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6" name="Freeform 794">
                <a:extLst>
                  <a:ext uri="{FF2B5EF4-FFF2-40B4-BE49-F238E27FC236}">
                    <a16:creationId xmlns:a16="http://schemas.microsoft.com/office/drawing/2014/main" id="{F36A4254-A623-478E-BDCA-31E2AD07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2 w 23"/>
                  <a:gd name="T3" fmla="*/ 11 h 14"/>
                  <a:gd name="T4" fmla="*/ 17 w 23"/>
                  <a:gd name="T5" fmla="*/ 9 h 14"/>
                  <a:gd name="T6" fmla="*/ 21 w 23"/>
                  <a:gd name="T7" fmla="*/ 2 h 14"/>
                  <a:gd name="T8" fmla="*/ 23 w 23"/>
                  <a:gd name="T9" fmla="*/ 6 h 14"/>
                  <a:gd name="T10" fmla="*/ 15 w 23"/>
                  <a:gd name="T11" fmla="*/ 14 h 14"/>
                  <a:gd name="T12" fmla="*/ 12 w 23"/>
                  <a:gd name="T13" fmla="*/ 14 h 14"/>
                  <a:gd name="T14" fmla="*/ 0 w 23"/>
                  <a:gd name="T15" fmla="*/ 7 h 14"/>
                  <a:gd name="T16" fmla="*/ 0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3" y="4"/>
                      <a:pt x="8" y="10"/>
                      <a:pt x="12" y="11"/>
                    </a:cubicBezTo>
                    <a:cubicBezTo>
                      <a:pt x="15" y="11"/>
                      <a:pt x="17" y="9"/>
                      <a:pt x="17" y="9"/>
                    </a:cubicBezTo>
                    <a:cubicBezTo>
                      <a:pt x="18" y="8"/>
                      <a:pt x="20" y="6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7" name="Freeform 795">
                <a:extLst>
                  <a:ext uri="{FF2B5EF4-FFF2-40B4-BE49-F238E27FC236}">
                    <a16:creationId xmlns:a16="http://schemas.microsoft.com/office/drawing/2014/main" id="{F9DB7A18-7B43-4D91-A4AA-BF561DD40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6 w 23"/>
                  <a:gd name="T5" fmla="*/ 10 h 14"/>
                  <a:gd name="T6" fmla="*/ 18 w 23"/>
                  <a:gd name="T7" fmla="*/ 8 h 14"/>
                  <a:gd name="T8" fmla="*/ 21 w 23"/>
                  <a:gd name="T9" fmla="*/ 2 h 14"/>
                  <a:gd name="T10" fmla="*/ 23 w 23"/>
                  <a:gd name="T11" fmla="*/ 6 h 14"/>
                  <a:gd name="T12" fmla="*/ 15 w 23"/>
                  <a:gd name="T13" fmla="*/ 14 h 14"/>
                  <a:gd name="T14" fmla="*/ 12 w 23"/>
                  <a:gd name="T15" fmla="*/ 14 h 14"/>
                  <a:gd name="T16" fmla="*/ 0 w 23"/>
                  <a:gd name="T17" fmla="*/ 7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9"/>
                      <a:pt x="10" y="12"/>
                      <a:pt x="14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7" y="10"/>
                      <a:pt x="18" y="8"/>
                      <a:pt x="18" y="8"/>
                    </a:cubicBezTo>
                    <a:cubicBezTo>
                      <a:pt x="19" y="7"/>
                      <a:pt x="20" y="6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8" name="Freeform 796">
                <a:extLst>
                  <a:ext uri="{FF2B5EF4-FFF2-40B4-BE49-F238E27FC236}">
                    <a16:creationId xmlns:a16="http://schemas.microsoft.com/office/drawing/2014/main" id="{5190C67D-DB76-4717-87B0-4BE3556D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0 w 23"/>
                  <a:gd name="T3" fmla="*/ 0 h 14"/>
                  <a:gd name="T4" fmla="*/ 14 w 23"/>
                  <a:gd name="T5" fmla="*/ 10 h 14"/>
                  <a:gd name="T6" fmla="*/ 15 w 23"/>
                  <a:gd name="T7" fmla="*/ 11 h 14"/>
                  <a:gd name="T8" fmla="*/ 16 w 23"/>
                  <a:gd name="T9" fmla="*/ 10 h 14"/>
                  <a:gd name="T10" fmla="*/ 18 w 23"/>
                  <a:gd name="T11" fmla="*/ 8 h 14"/>
                  <a:gd name="T12" fmla="*/ 21 w 23"/>
                  <a:gd name="T13" fmla="*/ 2 h 14"/>
                  <a:gd name="T14" fmla="*/ 23 w 23"/>
                  <a:gd name="T15" fmla="*/ 6 h 14"/>
                  <a:gd name="T16" fmla="*/ 15 w 23"/>
                  <a:gd name="T17" fmla="*/ 14 h 14"/>
                  <a:gd name="T18" fmla="*/ 12 w 23"/>
                  <a:gd name="T19" fmla="*/ 14 h 14"/>
                  <a:gd name="T20" fmla="*/ 0 w 23"/>
                  <a:gd name="T21" fmla="*/ 7 h 14"/>
                  <a:gd name="T22" fmla="*/ 0 w 23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11"/>
                      <a:pt x="12" y="12"/>
                      <a:pt x="14" y="10"/>
                    </a:cubicBezTo>
                    <a:cubicBezTo>
                      <a:pt x="14" y="10"/>
                      <a:pt x="14" y="11"/>
                      <a:pt x="15" y="11"/>
                    </a:cubicBezTo>
                    <a:cubicBezTo>
                      <a:pt x="15" y="11"/>
                      <a:pt x="15" y="11"/>
                      <a:pt x="16" y="10"/>
                    </a:cubicBezTo>
                    <a:cubicBezTo>
                      <a:pt x="17" y="9"/>
                      <a:pt x="18" y="9"/>
                      <a:pt x="18" y="8"/>
                    </a:cubicBezTo>
                    <a:cubicBezTo>
                      <a:pt x="20" y="6"/>
                      <a:pt x="21" y="3"/>
                      <a:pt x="21" y="2"/>
                    </a:cubicBezTo>
                    <a:cubicBezTo>
                      <a:pt x="22" y="4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09" name="Freeform 797">
                <a:extLst>
                  <a:ext uri="{FF2B5EF4-FFF2-40B4-BE49-F238E27FC236}">
                    <a16:creationId xmlns:a16="http://schemas.microsoft.com/office/drawing/2014/main" id="{00CCE2B6-045D-4C6C-8349-CEEF6B600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7 w 23"/>
                  <a:gd name="T3" fmla="*/ 9 h 14"/>
                  <a:gd name="T4" fmla="*/ 14 w 23"/>
                  <a:gd name="T5" fmla="*/ 10 h 14"/>
                  <a:gd name="T6" fmla="*/ 16 w 23"/>
                  <a:gd name="T7" fmla="*/ 10 h 14"/>
                  <a:gd name="T8" fmla="*/ 18 w 23"/>
                  <a:gd name="T9" fmla="*/ 9 h 14"/>
                  <a:gd name="T10" fmla="*/ 22 w 23"/>
                  <a:gd name="T11" fmla="*/ 2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4" y="6"/>
                      <a:pt x="6" y="8"/>
                      <a:pt x="7" y="9"/>
                    </a:cubicBezTo>
                    <a:cubicBezTo>
                      <a:pt x="11" y="11"/>
                      <a:pt x="12" y="11"/>
                      <a:pt x="14" y="10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19" y="7"/>
                      <a:pt x="20" y="5"/>
                      <a:pt x="22" y="2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0" name="Freeform 798">
                <a:extLst>
                  <a:ext uri="{FF2B5EF4-FFF2-40B4-BE49-F238E27FC236}">
                    <a16:creationId xmlns:a16="http://schemas.microsoft.com/office/drawing/2014/main" id="{6BBDAB0E-06E4-4E03-85B4-9A8BA579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1 h 14"/>
                  <a:gd name="T4" fmla="*/ 14 w 23"/>
                  <a:gd name="T5" fmla="*/ 11 h 14"/>
                  <a:gd name="T6" fmla="*/ 16 w 23"/>
                  <a:gd name="T7" fmla="*/ 10 h 14"/>
                  <a:gd name="T8" fmla="*/ 18 w 23"/>
                  <a:gd name="T9" fmla="*/ 9 h 14"/>
                  <a:gd name="T10" fmla="*/ 22 w 23"/>
                  <a:gd name="T11" fmla="*/ 3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6" y="9"/>
                      <a:pt x="10" y="12"/>
                      <a:pt x="14" y="11"/>
                    </a:cubicBez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6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20" y="7"/>
                      <a:pt x="21" y="5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1" name="Freeform 799">
                <a:extLst>
                  <a:ext uri="{FF2B5EF4-FFF2-40B4-BE49-F238E27FC236}">
                    <a16:creationId xmlns:a16="http://schemas.microsoft.com/office/drawing/2014/main" id="{24585949-0E6F-4FCE-BADB-CA315817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8 w 23"/>
                  <a:gd name="T3" fmla="*/ 9 h 14"/>
                  <a:gd name="T4" fmla="*/ 14 w 23"/>
                  <a:gd name="T5" fmla="*/ 11 h 14"/>
                  <a:gd name="T6" fmla="*/ 14 w 23"/>
                  <a:gd name="T7" fmla="*/ 11 h 14"/>
                  <a:gd name="T8" fmla="*/ 18 w 23"/>
                  <a:gd name="T9" fmla="*/ 9 h 14"/>
                  <a:gd name="T10" fmla="*/ 22 w 23"/>
                  <a:gd name="T11" fmla="*/ 3 h 14"/>
                  <a:gd name="T12" fmla="*/ 23 w 23"/>
                  <a:gd name="T13" fmla="*/ 6 h 14"/>
                  <a:gd name="T14" fmla="*/ 15 w 23"/>
                  <a:gd name="T15" fmla="*/ 14 h 14"/>
                  <a:gd name="T16" fmla="*/ 12 w 23"/>
                  <a:gd name="T17" fmla="*/ 14 h 14"/>
                  <a:gd name="T18" fmla="*/ 0 w 23"/>
                  <a:gd name="T19" fmla="*/ 7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4" y="6"/>
                      <a:pt x="6" y="8"/>
                      <a:pt x="8" y="9"/>
                    </a:cubicBezTo>
                    <a:cubicBezTo>
                      <a:pt x="11" y="12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8" y="9"/>
                      <a:pt x="18" y="9"/>
                    </a:cubicBezTo>
                    <a:cubicBezTo>
                      <a:pt x="20" y="7"/>
                      <a:pt x="21" y="6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2" name="Freeform 800">
                <a:extLst>
                  <a:ext uri="{FF2B5EF4-FFF2-40B4-BE49-F238E27FC236}">
                    <a16:creationId xmlns:a16="http://schemas.microsoft.com/office/drawing/2014/main" id="{770A5547-6F82-4FBD-9F5B-6A50BFE9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1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1 h 14"/>
                  <a:gd name="T4" fmla="*/ 14 w 23"/>
                  <a:gd name="T5" fmla="*/ 11 h 14"/>
                  <a:gd name="T6" fmla="*/ 18 w 23"/>
                  <a:gd name="T7" fmla="*/ 9 h 14"/>
                  <a:gd name="T8" fmla="*/ 22 w 23"/>
                  <a:gd name="T9" fmla="*/ 3 h 14"/>
                  <a:gd name="T10" fmla="*/ 23 w 23"/>
                  <a:gd name="T11" fmla="*/ 6 h 14"/>
                  <a:gd name="T12" fmla="*/ 15 w 23"/>
                  <a:gd name="T13" fmla="*/ 14 h 14"/>
                  <a:gd name="T14" fmla="*/ 12 w 23"/>
                  <a:gd name="T15" fmla="*/ 14 h 14"/>
                  <a:gd name="T16" fmla="*/ 0 w 23"/>
                  <a:gd name="T17" fmla="*/ 7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8" y="13"/>
                      <a:pt x="13" y="12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1"/>
                      <a:pt x="18" y="9"/>
                      <a:pt x="18" y="9"/>
                    </a:cubicBezTo>
                    <a:cubicBezTo>
                      <a:pt x="20" y="7"/>
                      <a:pt x="21" y="5"/>
                      <a:pt x="22" y="3"/>
                    </a:cubicBezTo>
                    <a:cubicBezTo>
                      <a:pt x="22" y="5"/>
                      <a:pt x="23" y="6"/>
                      <a:pt x="23" y="6"/>
                    </a:cubicBezTo>
                    <a:cubicBezTo>
                      <a:pt x="21" y="10"/>
                      <a:pt x="19" y="13"/>
                      <a:pt x="15" y="14"/>
                    </a:cubicBezTo>
                    <a:cubicBezTo>
                      <a:pt x="14" y="14"/>
                      <a:pt x="13" y="14"/>
                      <a:pt x="12" y="14"/>
                    </a:cubicBezTo>
                    <a:cubicBezTo>
                      <a:pt x="8" y="14"/>
                      <a:pt x="3" y="11"/>
                      <a:pt x="0" y="7"/>
                    </a:cubicBezTo>
                    <a:cubicBezTo>
                      <a:pt x="0" y="7"/>
                      <a:pt x="0" y="4"/>
                      <a:pt x="0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3" name="Freeform 801">
                <a:extLst>
                  <a:ext uri="{FF2B5EF4-FFF2-40B4-BE49-F238E27FC236}">
                    <a16:creationId xmlns:a16="http://schemas.microsoft.com/office/drawing/2014/main" id="{A01187F5-EAA9-46B2-BD4D-12C78F00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7"/>
              </a:xfrm>
              <a:custGeom>
                <a:avLst/>
                <a:gdLst>
                  <a:gd name="T0" fmla="*/ 0 w 23"/>
                  <a:gd name="T1" fmla="*/ 0 h 13"/>
                  <a:gd name="T2" fmla="*/ 0 w 23"/>
                  <a:gd name="T3" fmla="*/ 0 h 13"/>
                  <a:gd name="T4" fmla="*/ 8 w 23"/>
                  <a:gd name="T5" fmla="*/ 9 h 13"/>
                  <a:gd name="T6" fmla="*/ 13 w 23"/>
                  <a:gd name="T7" fmla="*/ 10 h 13"/>
                  <a:gd name="T8" fmla="*/ 14 w 23"/>
                  <a:gd name="T9" fmla="*/ 10 h 13"/>
                  <a:gd name="T10" fmla="*/ 14 w 23"/>
                  <a:gd name="T11" fmla="*/ 10 h 13"/>
                  <a:gd name="T12" fmla="*/ 18 w 23"/>
                  <a:gd name="T13" fmla="*/ 8 h 13"/>
                  <a:gd name="T14" fmla="*/ 22 w 23"/>
                  <a:gd name="T15" fmla="*/ 2 h 13"/>
                  <a:gd name="T16" fmla="*/ 23 w 23"/>
                  <a:gd name="T17" fmla="*/ 5 h 13"/>
                  <a:gd name="T18" fmla="*/ 15 w 23"/>
                  <a:gd name="T19" fmla="*/ 13 h 13"/>
                  <a:gd name="T20" fmla="*/ 12 w 23"/>
                  <a:gd name="T21" fmla="*/ 13 h 13"/>
                  <a:gd name="T22" fmla="*/ 0 w 23"/>
                  <a:gd name="T23" fmla="*/ 6 h 13"/>
                  <a:gd name="T24" fmla="*/ 0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6" y="7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20" y="6"/>
                      <a:pt x="21" y="3"/>
                      <a:pt x="22" y="2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4" name="Freeform 802">
                <a:extLst>
                  <a:ext uri="{FF2B5EF4-FFF2-40B4-BE49-F238E27FC236}">
                    <a16:creationId xmlns:a16="http://schemas.microsoft.com/office/drawing/2014/main" id="{8F9C0CC2-DB60-4679-BA80-C76D50EC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18 w 23"/>
                  <a:gd name="T9" fmla="*/ 8 h 14"/>
                  <a:gd name="T10" fmla="*/ 22 w 23"/>
                  <a:gd name="T11" fmla="*/ 3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1"/>
                      <a:pt x="18" y="9"/>
                      <a:pt x="18" y="8"/>
                    </a:cubicBezTo>
                    <a:cubicBezTo>
                      <a:pt x="21" y="6"/>
                      <a:pt x="22" y="4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5" name="Freeform 803">
                <a:extLst>
                  <a:ext uri="{FF2B5EF4-FFF2-40B4-BE49-F238E27FC236}">
                    <a16:creationId xmlns:a16="http://schemas.microsoft.com/office/drawing/2014/main" id="{1D5927BD-B44D-4D96-82DD-503E1FB1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22 w 23"/>
                  <a:gd name="T9" fmla="*/ 3 h 14"/>
                  <a:gd name="T10" fmla="*/ 23 w 23"/>
                  <a:gd name="T11" fmla="*/ 5 h 14"/>
                  <a:gd name="T12" fmla="*/ 15 w 23"/>
                  <a:gd name="T13" fmla="*/ 13 h 14"/>
                  <a:gd name="T14" fmla="*/ 12 w 23"/>
                  <a:gd name="T15" fmla="*/ 13 h 14"/>
                  <a:gd name="T16" fmla="*/ 0 w 23"/>
                  <a:gd name="T17" fmla="*/ 6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9" y="10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6" name="Freeform 804">
                <a:extLst>
                  <a:ext uri="{FF2B5EF4-FFF2-40B4-BE49-F238E27FC236}">
                    <a16:creationId xmlns:a16="http://schemas.microsoft.com/office/drawing/2014/main" id="{AFA09C93-8758-492F-A7F7-1EAC028A5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0 w 23"/>
                  <a:gd name="T3" fmla="*/ 0 h 14"/>
                  <a:gd name="T4" fmla="*/ 14 w 23"/>
                  <a:gd name="T5" fmla="*/ 10 h 14"/>
                  <a:gd name="T6" fmla="*/ 14 w 23"/>
                  <a:gd name="T7" fmla="*/ 10 h 14"/>
                  <a:gd name="T8" fmla="*/ 22 w 23"/>
                  <a:gd name="T9" fmla="*/ 3 h 14"/>
                  <a:gd name="T10" fmla="*/ 23 w 23"/>
                  <a:gd name="T11" fmla="*/ 5 h 14"/>
                  <a:gd name="T12" fmla="*/ 15 w 23"/>
                  <a:gd name="T13" fmla="*/ 13 h 14"/>
                  <a:gd name="T14" fmla="*/ 12 w 23"/>
                  <a:gd name="T15" fmla="*/ 13 h 14"/>
                  <a:gd name="T16" fmla="*/ 0 w 23"/>
                  <a:gd name="T17" fmla="*/ 6 h 14"/>
                  <a:gd name="T18" fmla="*/ 0 w 23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20" y="9"/>
                      <a:pt x="22" y="3"/>
                    </a:cubicBezTo>
                    <a:cubicBezTo>
                      <a:pt x="22" y="4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7" name="Freeform 805">
                <a:extLst>
                  <a:ext uri="{FF2B5EF4-FFF2-40B4-BE49-F238E27FC236}">
                    <a16:creationId xmlns:a16="http://schemas.microsoft.com/office/drawing/2014/main" id="{DAA65D6D-6BFC-417D-9A87-B7F7DDA80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4 w 23"/>
                  <a:gd name="T7" fmla="*/ 10 h 14"/>
                  <a:gd name="T8" fmla="*/ 19 w 23"/>
                  <a:gd name="T9" fmla="*/ 9 h 14"/>
                  <a:gd name="T10" fmla="*/ 22 w 23"/>
                  <a:gd name="T11" fmla="*/ 4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9" y="14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1"/>
                      <a:pt x="18" y="10"/>
                      <a:pt x="19" y="9"/>
                    </a:cubicBezTo>
                    <a:cubicBezTo>
                      <a:pt x="21" y="7"/>
                      <a:pt x="22" y="5"/>
                      <a:pt x="22" y="4"/>
                    </a:cubicBezTo>
                    <a:cubicBezTo>
                      <a:pt x="22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8" name="Freeform 806">
                <a:extLst>
                  <a:ext uri="{FF2B5EF4-FFF2-40B4-BE49-F238E27FC236}">
                    <a16:creationId xmlns:a16="http://schemas.microsoft.com/office/drawing/2014/main" id="{619890CC-FDAE-4096-8A95-26A345AD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9"/>
              </a:xfrm>
              <a:custGeom>
                <a:avLst/>
                <a:gdLst>
                  <a:gd name="T0" fmla="*/ 0 w 23"/>
                  <a:gd name="T1" fmla="*/ 0 h 14"/>
                  <a:gd name="T2" fmla="*/ 14 w 23"/>
                  <a:gd name="T3" fmla="*/ 10 h 14"/>
                  <a:gd name="T4" fmla="*/ 14 w 23"/>
                  <a:gd name="T5" fmla="*/ 10 h 14"/>
                  <a:gd name="T6" fmla="*/ 15 w 23"/>
                  <a:gd name="T7" fmla="*/ 10 h 14"/>
                  <a:gd name="T8" fmla="*/ 19 w 23"/>
                  <a:gd name="T9" fmla="*/ 9 h 14"/>
                  <a:gd name="T10" fmla="*/ 22 w 23"/>
                  <a:gd name="T11" fmla="*/ 4 h 14"/>
                  <a:gd name="T12" fmla="*/ 23 w 23"/>
                  <a:gd name="T13" fmla="*/ 5 h 14"/>
                  <a:gd name="T14" fmla="*/ 15 w 23"/>
                  <a:gd name="T15" fmla="*/ 13 h 14"/>
                  <a:gd name="T16" fmla="*/ 12 w 23"/>
                  <a:gd name="T17" fmla="*/ 13 h 14"/>
                  <a:gd name="T18" fmla="*/ 0 w 23"/>
                  <a:gd name="T19" fmla="*/ 6 h 14"/>
                  <a:gd name="T20" fmla="*/ 0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0" y="0"/>
                    </a:moveTo>
                    <a:cubicBezTo>
                      <a:pt x="9" y="14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1"/>
                      <a:pt x="17" y="10"/>
                      <a:pt x="19" y="9"/>
                    </a:cubicBezTo>
                    <a:cubicBezTo>
                      <a:pt x="20" y="8"/>
                      <a:pt x="21" y="7"/>
                      <a:pt x="22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319" name="Freeform 807">
                <a:extLst>
                  <a:ext uri="{FF2B5EF4-FFF2-40B4-BE49-F238E27FC236}">
                    <a16:creationId xmlns:a16="http://schemas.microsoft.com/office/drawing/2014/main" id="{47138D79-3B54-4F35-A682-9DE48658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3"/>
                <a:ext cx="32" cy="17"/>
              </a:xfrm>
              <a:custGeom>
                <a:avLst/>
                <a:gdLst>
                  <a:gd name="T0" fmla="*/ 0 w 23"/>
                  <a:gd name="T1" fmla="*/ 0 h 13"/>
                  <a:gd name="T2" fmla="*/ 8 w 23"/>
                  <a:gd name="T3" fmla="*/ 9 h 13"/>
                  <a:gd name="T4" fmla="*/ 12 w 23"/>
                  <a:gd name="T5" fmla="*/ 11 h 13"/>
                  <a:gd name="T6" fmla="*/ 13 w 23"/>
                  <a:gd name="T7" fmla="*/ 11 h 13"/>
                  <a:gd name="T8" fmla="*/ 14 w 23"/>
                  <a:gd name="T9" fmla="*/ 10 h 13"/>
                  <a:gd name="T10" fmla="*/ 14 w 23"/>
                  <a:gd name="T11" fmla="*/ 11 h 13"/>
                  <a:gd name="T12" fmla="*/ 19 w 23"/>
                  <a:gd name="T13" fmla="*/ 9 h 13"/>
                  <a:gd name="T14" fmla="*/ 22 w 23"/>
                  <a:gd name="T15" fmla="*/ 4 h 13"/>
                  <a:gd name="T16" fmla="*/ 23 w 23"/>
                  <a:gd name="T17" fmla="*/ 5 h 13"/>
                  <a:gd name="T18" fmla="*/ 15 w 23"/>
                  <a:gd name="T19" fmla="*/ 13 h 13"/>
                  <a:gd name="T20" fmla="*/ 12 w 23"/>
                  <a:gd name="T21" fmla="*/ 13 h 13"/>
                  <a:gd name="T22" fmla="*/ 0 w 23"/>
                  <a:gd name="T23" fmla="*/ 6 h 13"/>
                  <a:gd name="T24" fmla="*/ 0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0" y="0"/>
                    </a:moveTo>
                    <a:cubicBezTo>
                      <a:pt x="3" y="5"/>
                      <a:pt x="5" y="7"/>
                      <a:pt x="8" y="9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6" y="11"/>
                      <a:pt x="19" y="9"/>
                      <a:pt x="19" y="9"/>
                    </a:cubicBezTo>
                    <a:cubicBezTo>
                      <a:pt x="20" y="8"/>
                      <a:pt x="22" y="6"/>
                      <a:pt x="22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9"/>
                      <a:pt x="19" y="12"/>
                      <a:pt x="15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8" y="13"/>
                      <a:pt x="3" y="10"/>
                      <a:pt x="0" y="6"/>
                    </a:cubicBezTo>
                    <a:cubicBezTo>
                      <a:pt x="0" y="6"/>
                      <a:pt x="0" y="3"/>
                      <a:pt x="0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62" name="Group 1009">
              <a:extLst>
                <a:ext uri="{FF2B5EF4-FFF2-40B4-BE49-F238E27FC236}">
                  <a16:creationId xmlns:a16="http://schemas.microsoft.com/office/drawing/2014/main" id="{7BC8B580-8595-4A51-8DFC-B8B2C1599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1" y="1264"/>
              <a:ext cx="162" cy="106"/>
              <a:chOff x="3181" y="1264"/>
              <a:chExt cx="162" cy="106"/>
            </a:xfrm>
          </p:grpSpPr>
          <p:sp>
            <p:nvSpPr>
              <p:cNvPr id="920" name="Freeform 809">
                <a:extLst>
                  <a:ext uri="{FF2B5EF4-FFF2-40B4-BE49-F238E27FC236}">
                    <a16:creationId xmlns:a16="http://schemas.microsoft.com/office/drawing/2014/main" id="{1687B3DE-BADC-43AB-BE5F-1D8970ED7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0 w 23"/>
                  <a:gd name="T3" fmla="*/ 0 h 12"/>
                  <a:gd name="T4" fmla="*/ 7 w 23"/>
                  <a:gd name="T5" fmla="*/ 8 h 12"/>
                  <a:gd name="T6" fmla="*/ 11 w 23"/>
                  <a:gd name="T7" fmla="*/ 10 h 12"/>
                  <a:gd name="T8" fmla="*/ 14 w 23"/>
                  <a:gd name="T9" fmla="*/ 10 h 12"/>
                  <a:gd name="T10" fmla="*/ 14 w 23"/>
                  <a:gd name="T11" fmla="*/ 10 h 12"/>
                  <a:gd name="T12" fmla="*/ 19 w 23"/>
                  <a:gd name="T13" fmla="*/ 8 h 12"/>
                  <a:gd name="T14" fmla="*/ 23 w 23"/>
                  <a:gd name="T15" fmla="*/ 4 h 12"/>
                  <a:gd name="T16" fmla="*/ 23 w 23"/>
                  <a:gd name="T17" fmla="*/ 4 h 12"/>
                  <a:gd name="T18" fmla="*/ 15 w 23"/>
                  <a:gd name="T19" fmla="*/ 12 h 12"/>
                  <a:gd name="T20" fmla="*/ 12 w 23"/>
                  <a:gd name="T21" fmla="*/ 12 h 12"/>
                  <a:gd name="T22" fmla="*/ 0 w 23"/>
                  <a:gd name="T23" fmla="*/ 5 h 12"/>
                  <a:gd name="T24" fmla="*/ 0 w 23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8" y="8"/>
                      <a:pt x="9" y="9"/>
                      <a:pt x="11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0"/>
                      <a:pt x="18" y="9"/>
                      <a:pt x="19" y="8"/>
                    </a:cubicBezTo>
                    <a:cubicBezTo>
                      <a:pt x="20" y="8"/>
                      <a:pt x="21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1" name="Freeform 810">
                <a:extLst>
                  <a:ext uri="{FF2B5EF4-FFF2-40B4-BE49-F238E27FC236}">
                    <a16:creationId xmlns:a16="http://schemas.microsoft.com/office/drawing/2014/main" id="{0BC4858A-B52D-4FD9-B869-19A6E8C72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7 w 23"/>
                  <a:gd name="T3" fmla="*/ 8 h 12"/>
                  <a:gd name="T4" fmla="*/ 14 w 23"/>
                  <a:gd name="T5" fmla="*/ 10 h 12"/>
                  <a:gd name="T6" fmla="*/ 14 w 23"/>
                  <a:gd name="T7" fmla="*/ 10 h 12"/>
                  <a:gd name="T8" fmla="*/ 19 w 23"/>
                  <a:gd name="T9" fmla="*/ 9 h 12"/>
                  <a:gd name="T10" fmla="*/ 23 w 23"/>
                  <a:gd name="T11" fmla="*/ 4 h 12"/>
                  <a:gd name="T12" fmla="*/ 23 w 23"/>
                  <a:gd name="T13" fmla="*/ 4 h 12"/>
                  <a:gd name="T14" fmla="*/ 15 w 23"/>
                  <a:gd name="T15" fmla="*/ 12 h 12"/>
                  <a:gd name="T16" fmla="*/ 12 w 23"/>
                  <a:gd name="T17" fmla="*/ 12 h 12"/>
                  <a:gd name="T18" fmla="*/ 0 w 23"/>
                  <a:gd name="T19" fmla="*/ 5 h 12"/>
                  <a:gd name="T20" fmla="*/ 0 w 2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2" y="4"/>
                      <a:pt x="5" y="6"/>
                      <a:pt x="7" y="8"/>
                    </a:cubicBezTo>
                    <a:cubicBezTo>
                      <a:pt x="12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9" y="9"/>
                      <a:pt x="19" y="9"/>
                    </a:cubicBezTo>
                    <a:cubicBezTo>
                      <a:pt x="21" y="8"/>
                      <a:pt x="22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2" name="Freeform 811">
                <a:extLst>
                  <a:ext uri="{FF2B5EF4-FFF2-40B4-BE49-F238E27FC236}">
                    <a16:creationId xmlns:a16="http://schemas.microsoft.com/office/drawing/2014/main" id="{F88EBA72-2431-463E-B707-7513FAB0C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4"/>
                <a:ext cx="32" cy="16"/>
              </a:xfrm>
              <a:custGeom>
                <a:avLst/>
                <a:gdLst>
                  <a:gd name="T0" fmla="*/ 0 w 23"/>
                  <a:gd name="T1" fmla="*/ 0 h 12"/>
                  <a:gd name="T2" fmla="*/ 14 w 23"/>
                  <a:gd name="T3" fmla="*/ 10 h 12"/>
                  <a:gd name="T4" fmla="*/ 15 w 23"/>
                  <a:gd name="T5" fmla="*/ 10 h 12"/>
                  <a:gd name="T6" fmla="*/ 19 w 23"/>
                  <a:gd name="T7" fmla="*/ 9 h 12"/>
                  <a:gd name="T8" fmla="*/ 23 w 23"/>
                  <a:gd name="T9" fmla="*/ 4 h 12"/>
                  <a:gd name="T10" fmla="*/ 15 w 23"/>
                  <a:gd name="T11" fmla="*/ 12 h 12"/>
                  <a:gd name="T12" fmla="*/ 12 w 23"/>
                  <a:gd name="T13" fmla="*/ 12 h 12"/>
                  <a:gd name="T14" fmla="*/ 0 w 23"/>
                  <a:gd name="T15" fmla="*/ 5 h 12"/>
                  <a:gd name="T16" fmla="*/ 0 w 2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0" y="0"/>
                    </a:moveTo>
                    <a:cubicBezTo>
                      <a:pt x="8" y="11"/>
                      <a:pt x="13" y="11"/>
                      <a:pt x="14" y="10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11"/>
                      <a:pt x="18" y="10"/>
                      <a:pt x="19" y="9"/>
                    </a:cubicBezTo>
                    <a:cubicBezTo>
                      <a:pt x="20" y="9"/>
                      <a:pt x="21" y="7"/>
                      <a:pt x="23" y="4"/>
                    </a:cubicBezTo>
                    <a:cubicBezTo>
                      <a:pt x="21" y="8"/>
                      <a:pt x="19" y="11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8" y="12"/>
                      <a:pt x="3" y="9"/>
                      <a:pt x="0" y="5"/>
                    </a:cubicBez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3" name="Freeform 812">
                <a:extLst>
                  <a:ext uri="{FF2B5EF4-FFF2-40B4-BE49-F238E27FC236}">
                    <a16:creationId xmlns:a16="http://schemas.microsoft.com/office/drawing/2014/main" id="{27095AF2-172F-4D59-AB68-80F8FBCCC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355"/>
                <a:ext cx="30" cy="15"/>
              </a:xfrm>
              <a:custGeom>
                <a:avLst/>
                <a:gdLst>
                  <a:gd name="T0" fmla="*/ 0 w 22"/>
                  <a:gd name="T1" fmla="*/ 0 h 11"/>
                  <a:gd name="T2" fmla="*/ 14 w 22"/>
                  <a:gd name="T3" fmla="*/ 10 h 11"/>
                  <a:gd name="T4" fmla="*/ 15 w 22"/>
                  <a:gd name="T5" fmla="*/ 10 h 11"/>
                  <a:gd name="T6" fmla="*/ 19 w 22"/>
                  <a:gd name="T7" fmla="*/ 9 h 11"/>
                  <a:gd name="T8" fmla="*/ 22 w 22"/>
                  <a:gd name="T9" fmla="*/ 5 h 11"/>
                  <a:gd name="T10" fmla="*/ 15 w 22"/>
                  <a:gd name="T11" fmla="*/ 11 h 11"/>
                  <a:gd name="T12" fmla="*/ 12 w 22"/>
                  <a:gd name="T13" fmla="*/ 11 h 11"/>
                  <a:gd name="T14" fmla="*/ 0 w 22"/>
                  <a:gd name="T15" fmla="*/ 4 h 11"/>
                  <a:gd name="T16" fmla="*/ 0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7" y="10"/>
                      <a:pt x="13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7" y="10"/>
                      <a:pt x="19" y="9"/>
                    </a:cubicBezTo>
                    <a:cubicBezTo>
                      <a:pt x="20" y="8"/>
                      <a:pt x="21" y="6"/>
                      <a:pt x="22" y="5"/>
                    </a:cubicBezTo>
                    <a:cubicBezTo>
                      <a:pt x="20" y="8"/>
                      <a:pt x="18" y="10"/>
                      <a:pt x="15" y="11"/>
                    </a:cubicBezTo>
                    <a:cubicBezTo>
                      <a:pt x="14" y="11"/>
                      <a:pt x="13" y="11"/>
                      <a:pt x="12" y="11"/>
                    </a:cubicBezTo>
                    <a:cubicBezTo>
                      <a:pt x="8" y="11"/>
                      <a:pt x="3" y="8"/>
                      <a:pt x="0" y="4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4" name="Freeform 813">
                <a:extLst>
                  <a:ext uri="{FF2B5EF4-FFF2-40B4-BE49-F238E27FC236}">
                    <a16:creationId xmlns:a16="http://schemas.microsoft.com/office/drawing/2014/main" id="{2FDF4A2A-4B9F-4871-80E5-06445B03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18 w 21"/>
                  <a:gd name="T1" fmla="*/ 0 h 18"/>
                  <a:gd name="T2" fmla="*/ 21 w 21"/>
                  <a:gd name="T3" fmla="*/ 8 h 18"/>
                  <a:gd name="T4" fmla="*/ 12 w 21"/>
                  <a:gd name="T5" fmla="*/ 18 h 18"/>
                  <a:gd name="T6" fmla="*/ 10 w 21"/>
                  <a:gd name="T7" fmla="*/ 18 h 18"/>
                  <a:gd name="T8" fmla="*/ 2 w 21"/>
                  <a:gd name="T9" fmla="*/ 15 h 18"/>
                  <a:gd name="T10" fmla="*/ 0 w 21"/>
                  <a:gd name="T11" fmla="*/ 9 h 18"/>
                  <a:gd name="T12" fmla="*/ 10 w 21"/>
                  <a:gd name="T13" fmla="*/ 14 h 18"/>
                  <a:gd name="T14" fmla="*/ 11 w 21"/>
                  <a:gd name="T15" fmla="*/ 14 h 18"/>
                  <a:gd name="T16" fmla="*/ 18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18" y="0"/>
                    </a:move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5" name="Freeform 814">
                <a:extLst>
                  <a:ext uri="{FF2B5EF4-FFF2-40B4-BE49-F238E27FC236}">
                    <a16:creationId xmlns:a16="http://schemas.microsoft.com/office/drawing/2014/main" id="{01D4EB37-E31B-403D-9598-1BF3DCAE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9 w 21"/>
                  <a:gd name="T9" fmla="*/ 1 h 18"/>
                  <a:gd name="T10" fmla="*/ 18 w 21"/>
                  <a:gd name="T11" fmla="*/ 2 h 18"/>
                  <a:gd name="T12" fmla="*/ 18 w 21"/>
                  <a:gd name="T13" fmla="*/ 3 h 18"/>
                  <a:gd name="T14" fmla="*/ 19 w 21"/>
                  <a:gd name="T15" fmla="*/ 2 h 18"/>
                  <a:gd name="T16" fmla="*/ 21 w 21"/>
                  <a:gd name="T17" fmla="*/ 8 h 18"/>
                  <a:gd name="T18" fmla="*/ 12 w 21"/>
                  <a:gd name="T19" fmla="*/ 18 h 18"/>
                  <a:gd name="T20" fmla="*/ 10 w 21"/>
                  <a:gd name="T21" fmla="*/ 18 h 18"/>
                  <a:gd name="T22" fmla="*/ 2 w 21"/>
                  <a:gd name="T23" fmla="*/ 15 h 18"/>
                  <a:gd name="T24" fmla="*/ 0 w 21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9" y="2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6" name="Freeform 815">
                <a:extLst>
                  <a:ext uri="{FF2B5EF4-FFF2-40B4-BE49-F238E27FC236}">
                    <a16:creationId xmlns:a16="http://schemas.microsoft.com/office/drawing/2014/main" id="{22015B51-4E29-48E3-91C6-B2E939EC5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9 w 21"/>
                  <a:gd name="T9" fmla="*/ 1 h 18"/>
                  <a:gd name="T10" fmla="*/ 18 w 21"/>
                  <a:gd name="T11" fmla="*/ 2 h 18"/>
                  <a:gd name="T12" fmla="*/ 17 w 21"/>
                  <a:gd name="T13" fmla="*/ 6 h 18"/>
                  <a:gd name="T14" fmla="*/ 17 w 21"/>
                  <a:gd name="T15" fmla="*/ 7 h 18"/>
                  <a:gd name="T16" fmla="*/ 17 w 21"/>
                  <a:gd name="T17" fmla="*/ 7 h 18"/>
                  <a:gd name="T18" fmla="*/ 19 w 21"/>
                  <a:gd name="T19" fmla="*/ 2 h 18"/>
                  <a:gd name="T20" fmla="*/ 21 w 21"/>
                  <a:gd name="T21" fmla="*/ 8 h 18"/>
                  <a:gd name="T22" fmla="*/ 12 w 21"/>
                  <a:gd name="T23" fmla="*/ 18 h 18"/>
                  <a:gd name="T24" fmla="*/ 10 w 21"/>
                  <a:gd name="T25" fmla="*/ 18 h 18"/>
                  <a:gd name="T26" fmla="*/ 2 w 21"/>
                  <a:gd name="T27" fmla="*/ 15 h 18"/>
                  <a:gd name="T28" fmla="*/ 0 w 21"/>
                  <a:gd name="T2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7" y="5"/>
                      <a:pt x="17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6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7" name="Freeform 816">
                <a:extLst>
                  <a:ext uri="{FF2B5EF4-FFF2-40B4-BE49-F238E27FC236}">
                    <a16:creationId xmlns:a16="http://schemas.microsoft.com/office/drawing/2014/main" id="{9BE940B4-80F7-4945-A95B-6AC4BCD0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8 w 21"/>
                  <a:gd name="T9" fmla="*/ 1 h 18"/>
                  <a:gd name="T10" fmla="*/ 18 w 21"/>
                  <a:gd name="T11" fmla="*/ 2 h 18"/>
                  <a:gd name="T12" fmla="*/ 16 w 21"/>
                  <a:gd name="T13" fmla="*/ 10 h 18"/>
                  <a:gd name="T14" fmla="*/ 19 w 21"/>
                  <a:gd name="T15" fmla="*/ 2 h 18"/>
                  <a:gd name="T16" fmla="*/ 21 w 21"/>
                  <a:gd name="T17" fmla="*/ 8 h 18"/>
                  <a:gd name="T18" fmla="*/ 12 w 21"/>
                  <a:gd name="T19" fmla="*/ 18 h 18"/>
                  <a:gd name="T20" fmla="*/ 10 w 21"/>
                  <a:gd name="T21" fmla="*/ 18 h 18"/>
                  <a:gd name="T22" fmla="*/ 2 w 21"/>
                  <a:gd name="T23" fmla="*/ 15 h 18"/>
                  <a:gd name="T24" fmla="*/ 0 w 21"/>
                  <a:gd name="T2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5"/>
                      <a:pt x="17" y="7"/>
                      <a:pt x="16" y="10"/>
                    </a:cubicBezTo>
                    <a:cubicBezTo>
                      <a:pt x="16" y="9"/>
                      <a:pt x="17" y="8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8" name="Freeform 817">
                <a:extLst>
                  <a:ext uri="{FF2B5EF4-FFF2-40B4-BE49-F238E27FC236}">
                    <a16:creationId xmlns:a16="http://schemas.microsoft.com/office/drawing/2014/main" id="{EB6FE9CF-8CD8-4E0C-8C38-0B70D8D6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39"/>
                <a:ext cx="29" cy="25"/>
              </a:xfrm>
              <a:custGeom>
                <a:avLst/>
                <a:gdLst>
                  <a:gd name="T0" fmla="*/ 0 w 21"/>
                  <a:gd name="T1" fmla="*/ 9 h 18"/>
                  <a:gd name="T2" fmla="*/ 10 w 21"/>
                  <a:gd name="T3" fmla="*/ 14 h 18"/>
                  <a:gd name="T4" fmla="*/ 11 w 21"/>
                  <a:gd name="T5" fmla="*/ 14 h 18"/>
                  <a:gd name="T6" fmla="*/ 18 w 21"/>
                  <a:gd name="T7" fmla="*/ 0 h 18"/>
                  <a:gd name="T8" fmla="*/ 18 w 21"/>
                  <a:gd name="T9" fmla="*/ 2 h 18"/>
                  <a:gd name="T10" fmla="*/ 15 w 21"/>
                  <a:gd name="T11" fmla="*/ 11 h 18"/>
                  <a:gd name="T12" fmla="*/ 19 w 21"/>
                  <a:gd name="T13" fmla="*/ 2 h 18"/>
                  <a:gd name="T14" fmla="*/ 21 w 21"/>
                  <a:gd name="T15" fmla="*/ 8 h 18"/>
                  <a:gd name="T16" fmla="*/ 12 w 21"/>
                  <a:gd name="T17" fmla="*/ 18 h 18"/>
                  <a:gd name="T18" fmla="*/ 10 w 21"/>
                  <a:gd name="T19" fmla="*/ 18 h 18"/>
                  <a:gd name="T20" fmla="*/ 2 w 21"/>
                  <a:gd name="T21" fmla="*/ 15 h 18"/>
                  <a:gd name="T22" fmla="*/ 0 w 21"/>
                  <a:gd name="T2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8">
                    <a:moveTo>
                      <a:pt x="0" y="9"/>
                    </a:moveTo>
                    <a:cubicBezTo>
                      <a:pt x="6" y="13"/>
                      <a:pt x="8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8" y="0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7"/>
                      <a:pt x="17" y="7"/>
                      <a:pt x="15" y="11"/>
                    </a:cubicBezTo>
                    <a:cubicBezTo>
                      <a:pt x="16" y="10"/>
                      <a:pt x="17" y="8"/>
                      <a:pt x="19" y="2"/>
                    </a:cubicBezTo>
                    <a:cubicBezTo>
                      <a:pt x="20" y="5"/>
                      <a:pt x="21" y="8"/>
                      <a:pt x="21" y="8"/>
                    </a:cubicBezTo>
                    <a:cubicBezTo>
                      <a:pt x="19" y="13"/>
                      <a:pt x="16" y="17"/>
                      <a:pt x="12" y="18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7" y="18"/>
                      <a:pt x="4" y="17"/>
                      <a:pt x="2" y="15"/>
                    </a:cubicBezTo>
                    <a:cubicBezTo>
                      <a:pt x="2" y="15"/>
                      <a:pt x="1" y="12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29" name="Freeform 818">
                <a:extLst>
                  <a:ext uri="{FF2B5EF4-FFF2-40B4-BE49-F238E27FC236}">
                    <a16:creationId xmlns:a16="http://schemas.microsoft.com/office/drawing/2014/main" id="{AF348391-5762-43D0-BC85-6B5729BD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8" y="13"/>
                      <a:pt x="14" y="18"/>
                      <a:pt x="19" y="0"/>
                    </a:cubicBezTo>
                    <a:cubicBezTo>
                      <a:pt x="20" y="3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0" name="Freeform 819">
                <a:extLst>
                  <a:ext uri="{FF2B5EF4-FFF2-40B4-BE49-F238E27FC236}">
                    <a16:creationId xmlns:a16="http://schemas.microsoft.com/office/drawing/2014/main" id="{24F780D2-B492-46F6-A96A-B337E780F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1" name="Freeform 820">
                <a:extLst>
                  <a:ext uri="{FF2B5EF4-FFF2-40B4-BE49-F238E27FC236}">
                    <a16:creationId xmlns:a16="http://schemas.microsoft.com/office/drawing/2014/main" id="{B7E256D6-1C7E-4A82-88CA-BA27298F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2" name="Freeform 821">
                <a:extLst>
                  <a:ext uri="{FF2B5EF4-FFF2-40B4-BE49-F238E27FC236}">
                    <a16:creationId xmlns:a16="http://schemas.microsoft.com/office/drawing/2014/main" id="{9689CD20-C985-4989-8ED6-A26AFDD61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2"/>
                <a:ext cx="29" cy="24"/>
              </a:xfrm>
              <a:custGeom>
                <a:avLst/>
                <a:gdLst>
                  <a:gd name="T0" fmla="*/ 0 w 21"/>
                  <a:gd name="T1" fmla="*/ 7 h 18"/>
                  <a:gd name="T2" fmla="*/ 19 w 21"/>
                  <a:gd name="T3" fmla="*/ 0 h 18"/>
                  <a:gd name="T4" fmla="*/ 21 w 21"/>
                  <a:gd name="T5" fmla="*/ 6 h 18"/>
                  <a:gd name="T6" fmla="*/ 12 w 21"/>
                  <a:gd name="T7" fmla="*/ 16 h 18"/>
                  <a:gd name="T8" fmla="*/ 10 w 21"/>
                  <a:gd name="T9" fmla="*/ 16 h 18"/>
                  <a:gd name="T10" fmla="*/ 2 w 21"/>
                  <a:gd name="T11" fmla="*/ 13 h 18"/>
                  <a:gd name="T12" fmla="*/ 0 w 21"/>
                  <a:gd name="T1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0" y="7"/>
                    </a:moveTo>
                    <a:cubicBezTo>
                      <a:pt x="7" y="13"/>
                      <a:pt x="14" y="18"/>
                      <a:pt x="19" y="0"/>
                    </a:cubicBezTo>
                    <a:cubicBezTo>
                      <a:pt x="20" y="4"/>
                      <a:pt x="21" y="6"/>
                      <a:pt x="21" y="6"/>
                    </a:cubicBezTo>
                    <a:cubicBezTo>
                      <a:pt x="19" y="11"/>
                      <a:pt x="16" y="15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7" y="16"/>
                      <a:pt x="4" y="15"/>
                      <a:pt x="2" y="13"/>
                    </a:cubicBezTo>
                    <a:cubicBezTo>
                      <a:pt x="2" y="13"/>
                      <a:pt x="1" y="10"/>
                      <a:pt x="0" y="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3" name="Freeform 822">
                <a:extLst>
                  <a:ext uri="{FF2B5EF4-FFF2-40B4-BE49-F238E27FC236}">
                    <a16:creationId xmlns:a16="http://schemas.microsoft.com/office/drawing/2014/main" id="{0EDD06F8-34C8-4D09-BA29-2FD0CBE64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3"/>
              </a:xfrm>
              <a:custGeom>
                <a:avLst/>
                <a:gdLst>
                  <a:gd name="T0" fmla="*/ 0 w 21"/>
                  <a:gd name="T1" fmla="*/ 6 h 17"/>
                  <a:gd name="T2" fmla="*/ 19 w 21"/>
                  <a:gd name="T3" fmla="*/ 0 h 17"/>
                  <a:gd name="T4" fmla="*/ 21 w 21"/>
                  <a:gd name="T5" fmla="*/ 5 h 17"/>
                  <a:gd name="T6" fmla="*/ 12 w 21"/>
                  <a:gd name="T7" fmla="*/ 15 h 17"/>
                  <a:gd name="T8" fmla="*/ 10 w 21"/>
                  <a:gd name="T9" fmla="*/ 15 h 17"/>
                  <a:gd name="T10" fmla="*/ 2 w 21"/>
                  <a:gd name="T11" fmla="*/ 12 h 17"/>
                  <a:gd name="T12" fmla="*/ 0 w 21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7">
                    <a:moveTo>
                      <a:pt x="0" y="6"/>
                    </a:moveTo>
                    <a:cubicBezTo>
                      <a:pt x="7" y="11"/>
                      <a:pt x="14" y="17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4" name="Freeform 823">
                <a:extLst>
                  <a:ext uri="{FF2B5EF4-FFF2-40B4-BE49-F238E27FC236}">
                    <a16:creationId xmlns:a16="http://schemas.microsoft.com/office/drawing/2014/main" id="{8F913DD1-5C66-4748-9BD4-F374F6D4E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5 w 21"/>
                  <a:gd name="T5" fmla="*/ 8 h 15"/>
                  <a:gd name="T6" fmla="*/ 19 w 21"/>
                  <a:gd name="T7" fmla="*/ 0 h 15"/>
                  <a:gd name="T8" fmla="*/ 21 w 21"/>
                  <a:gd name="T9" fmla="*/ 5 h 15"/>
                  <a:gd name="T10" fmla="*/ 12 w 21"/>
                  <a:gd name="T11" fmla="*/ 15 h 15"/>
                  <a:gd name="T12" fmla="*/ 10 w 21"/>
                  <a:gd name="T13" fmla="*/ 15 h 15"/>
                  <a:gd name="T14" fmla="*/ 2 w 21"/>
                  <a:gd name="T15" fmla="*/ 12 h 15"/>
                  <a:gd name="T16" fmla="*/ 0 w 21"/>
                  <a:gd name="T17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7" y="11"/>
                      <a:pt x="9" y="12"/>
                      <a:pt x="11" y="11"/>
                    </a:cubicBezTo>
                    <a:cubicBezTo>
                      <a:pt x="14" y="10"/>
                      <a:pt x="14" y="10"/>
                      <a:pt x="15" y="8"/>
                    </a:cubicBezTo>
                    <a:cubicBezTo>
                      <a:pt x="16" y="8"/>
                      <a:pt x="18" y="5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5" name="Freeform 824">
                <a:extLst>
                  <a:ext uri="{FF2B5EF4-FFF2-40B4-BE49-F238E27FC236}">
                    <a16:creationId xmlns:a16="http://schemas.microsoft.com/office/drawing/2014/main" id="{054828C0-DAD9-43BB-88DC-6DF287E2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3"/>
              </a:xfrm>
              <a:custGeom>
                <a:avLst/>
                <a:gdLst>
                  <a:gd name="T0" fmla="*/ 0 w 21"/>
                  <a:gd name="T1" fmla="*/ 6 h 17"/>
                  <a:gd name="T2" fmla="*/ 0 w 21"/>
                  <a:gd name="T3" fmla="*/ 6 h 17"/>
                  <a:gd name="T4" fmla="*/ 19 w 21"/>
                  <a:gd name="T5" fmla="*/ 0 h 17"/>
                  <a:gd name="T6" fmla="*/ 21 w 21"/>
                  <a:gd name="T7" fmla="*/ 5 h 17"/>
                  <a:gd name="T8" fmla="*/ 12 w 21"/>
                  <a:gd name="T9" fmla="*/ 15 h 17"/>
                  <a:gd name="T10" fmla="*/ 10 w 21"/>
                  <a:gd name="T11" fmla="*/ 15 h 17"/>
                  <a:gd name="T12" fmla="*/ 2 w 21"/>
                  <a:gd name="T13" fmla="*/ 12 h 17"/>
                  <a:gd name="T14" fmla="*/ 0 w 21"/>
                  <a:gd name="T1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6" y="11"/>
                      <a:pt x="14" y="17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6" name="Freeform 825">
                <a:extLst>
                  <a:ext uri="{FF2B5EF4-FFF2-40B4-BE49-F238E27FC236}">
                    <a16:creationId xmlns:a16="http://schemas.microsoft.com/office/drawing/2014/main" id="{671ECEB9-7CA5-4131-8E7B-C9809BE2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9 w 21"/>
                  <a:gd name="T5" fmla="*/ 0 h 15"/>
                  <a:gd name="T6" fmla="*/ 21 w 21"/>
                  <a:gd name="T7" fmla="*/ 5 h 15"/>
                  <a:gd name="T8" fmla="*/ 12 w 21"/>
                  <a:gd name="T9" fmla="*/ 15 h 15"/>
                  <a:gd name="T10" fmla="*/ 10 w 21"/>
                  <a:gd name="T11" fmla="*/ 15 h 15"/>
                  <a:gd name="T12" fmla="*/ 2 w 21"/>
                  <a:gd name="T13" fmla="*/ 12 h 15"/>
                  <a:gd name="T14" fmla="*/ 0 w 21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7" y="11"/>
                      <a:pt x="9" y="12"/>
                      <a:pt x="11" y="11"/>
                    </a:cubicBezTo>
                    <a:cubicBezTo>
                      <a:pt x="14" y="11"/>
                      <a:pt x="17" y="10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7" name="Freeform 826">
                <a:extLst>
                  <a:ext uri="{FF2B5EF4-FFF2-40B4-BE49-F238E27FC236}">
                    <a16:creationId xmlns:a16="http://schemas.microsoft.com/office/drawing/2014/main" id="{4161F4BE-2230-4215-9270-716283A7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3"/>
                <a:ext cx="29" cy="21"/>
              </a:xfrm>
              <a:custGeom>
                <a:avLst/>
                <a:gdLst>
                  <a:gd name="T0" fmla="*/ 0 w 21"/>
                  <a:gd name="T1" fmla="*/ 6 h 15"/>
                  <a:gd name="T2" fmla="*/ 11 w 21"/>
                  <a:gd name="T3" fmla="*/ 11 h 15"/>
                  <a:gd name="T4" fmla="*/ 12 w 21"/>
                  <a:gd name="T5" fmla="*/ 11 h 15"/>
                  <a:gd name="T6" fmla="*/ 14 w 21"/>
                  <a:gd name="T7" fmla="*/ 10 h 15"/>
                  <a:gd name="T8" fmla="*/ 16 w 21"/>
                  <a:gd name="T9" fmla="*/ 8 h 15"/>
                  <a:gd name="T10" fmla="*/ 19 w 21"/>
                  <a:gd name="T11" fmla="*/ 0 h 15"/>
                  <a:gd name="T12" fmla="*/ 21 w 21"/>
                  <a:gd name="T13" fmla="*/ 5 h 15"/>
                  <a:gd name="T14" fmla="*/ 12 w 21"/>
                  <a:gd name="T15" fmla="*/ 15 h 15"/>
                  <a:gd name="T16" fmla="*/ 10 w 21"/>
                  <a:gd name="T17" fmla="*/ 15 h 15"/>
                  <a:gd name="T18" fmla="*/ 2 w 21"/>
                  <a:gd name="T19" fmla="*/ 12 h 15"/>
                  <a:gd name="T20" fmla="*/ 0 w 21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5">
                    <a:moveTo>
                      <a:pt x="0" y="6"/>
                    </a:moveTo>
                    <a:cubicBezTo>
                      <a:pt x="8" y="13"/>
                      <a:pt x="10" y="12"/>
                      <a:pt x="11" y="11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4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7" y="7"/>
                      <a:pt x="18" y="5"/>
                      <a:pt x="19" y="0"/>
                    </a:cubicBezTo>
                    <a:cubicBezTo>
                      <a:pt x="20" y="3"/>
                      <a:pt x="21" y="5"/>
                      <a:pt x="21" y="5"/>
                    </a:cubicBezTo>
                    <a:cubicBezTo>
                      <a:pt x="19" y="10"/>
                      <a:pt x="16" y="14"/>
                      <a:pt x="12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7" y="15"/>
                      <a:pt x="4" y="14"/>
                      <a:pt x="2" y="12"/>
                    </a:cubicBezTo>
                    <a:cubicBezTo>
                      <a:pt x="2" y="12"/>
                      <a:pt x="1" y="9"/>
                      <a:pt x="0" y="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8" name="Freeform 827">
                <a:extLst>
                  <a:ext uri="{FF2B5EF4-FFF2-40B4-BE49-F238E27FC236}">
                    <a16:creationId xmlns:a16="http://schemas.microsoft.com/office/drawing/2014/main" id="{A47BEB8C-053E-4AED-A1E8-C5575061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7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8"/>
                    </a:cubicBezTo>
                    <a:cubicBezTo>
                      <a:pt x="17" y="6"/>
                      <a:pt x="18" y="3"/>
                      <a:pt x="19" y="0"/>
                    </a:cubicBezTo>
                    <a:cubicBezTo>
                      <a:pt x="20" y="2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39" name="Freeform 828">
                <a:extLst>
                  <a:ext uri="{FF2B5EF4-FFF2-40B4-BE49-F238E27FC236}">
                    <a16:creationId xmlns:a16="http://schemas.microsoft.com/office/drawing/2014/main" id="{926B61FD-5D84-4E5D-9C3B-628A9CB6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4" y="9"/>
                      <a:pt x="9" y="12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1"/>
                      <a:pt x="15" y="9"/>
                      <a:pt x="16" y="8"/>
                    </a:cubicBezTo>
                    <a:cubicBezTo>
                      <a:pt x="17" y="6"/>
                      <a:pt x="18" y="4"/>
                      <a:pt x="19" y="0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0" name="Freeform 829">
                <a:extLst>
                  <a:ext uri="{FF2B5EF4-FFF2-40B4-BE49-F238E27FC236}">
                    <a16:creationId xmlns:a16="http://schemas.microsoft.com/office/drawing/2014/main" id="{5C5EF03E-BC26-4C22-A72E-63836F5E8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5"/>
                <a:ext cx="29" cy="19"/>
              </a:xfrm>
              <a:custGeom>
                <a:avLst/>
                <a:gdLst>
                  <a:gd name="T0" fmla="*/ 0 w 21"/>
                  <a:gd name="T1" fmla="*/ 5 h 14"/>
                  <a:gd name="T2" fmla="*/ 11 w 21"/>
                  <a:gd name="T3" fmla="*/ 10 h 14"/>
                  <a:gd name="T4" fmla="*/ 12 w 21"/>
                  <a:gd name="T5" fmla="*/ 10 h 14"/>
                  <a:gd name="T6" fmla="*/ 16 w 21"/>
                  <a:gd name="T7" fmla="*/ 8 h 14"/>
                  <a:gd name="T8" fmla="*/ 19 w 21"/>
                  <a:gd name="T9" fmla="*/ 0 h 14"/>
                  <a:gd name="T10" fmla="*/ 21 w 21"/>
                  <a:gd name="T11" fmla="*/ 4 h 14"/>
                  <a:gd name="T12" fmla="*/ 12 w 21"/>
                  <a:gd name="T13" fmla="*/ 14 h 14"/>
                  <a:gd name="T14" fmla="*/ 10 w 21"/>
                  <a:gd name="T15" fmla="*/ 14 h 14"/>
                  <a:gd name="T16" fmla="*/ 2 w 21"/>
                  <a:gd name="T17" fmla="*/ 11 h 14"/>
                  <a:gd name="T18" fmla="*/ 0 w 21"/>
                  <a:gd name="T19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4">
                    <a:moveTo>
                      <a:pt x="0" y="5"/>
                    </a:moveTo>
                    <a:cubicBezTo>
                      <a:pt x="8" y="11"/>
                      <a:pt x="10" y="11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10"/>
                      <a:pt x="15" y="10"/>
                      <a:pt x="16" y="8"/>
                    </a:cubicBezTo>
                    <a:cubicBezTo>
                      <a:pt x="18" y="6"/>
                      <a:pt x="19" y="4"/>
                      <a:pt x="19" y="0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19" y="9"/>
                      <a:pt x="16" y="13"/>
                      <a:pt x="12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7" y="14"/>
                      <a:pt x="4" y="13"/>
                      <a:pt x="2" y="11"/>
                    </a:cubicBezTo>
                    <a:cubicBezTo>
                      <a:pt x="2" y="11"/>
                      <a:pt x="1" y="8"/>
                      <a:pt x="0" y="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1" name="Freeform 830">
                <a:extLst>
                  <a:ext uri="{FF2B5EF4-FFF2-40B4-BE49-F238E27FC236}">
                    <a16:creationId xmlns:a16="http://schemas.microsoft.com/office/drawing/2014/main" id="{4D57BAD2-1B0E-418E-A546-EC0F78AB2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7 w 21"/>
                  <a:gd name="T3" fmla="*/ 9 h 13"/>
                  <a:gd name="T4" fmla="*/ 11 w 21"/>
                  <a:gd name="T5" fmla="*/ 9 h 13"/>
                  <a:gd name="T6" fmla="*/ 12 w 21"/>
                  <a:gd name="T7" fmla="*/ 10 h 13"/>
                  <a:gd name="T8" fmla="*/ 16 w 21"/>
                  <a:gd name="T9" fmla="*/ 7 h 13"/>
                  <a:gd name="T10" fmla="*/ 20 w 21"/>
                  <a:gd name="T11" fmla="*/ 0 h 13"/>
                  <a:gd name="T12" fmla="*/ 21 w 21"/>
                  <a:gd name="T13" fmla="*/ 3 h 13"/>
                  <a:gd name="T14" fmla="*/ 12 w 21"/>
                  <a:gd name="T15" fmla="*/ 13 h 13"/>
                  <a:gd name="T16" fmla="*/ 10 w 21"/>
                  <a:gd name="T17" fmla="*/ 13 h 13"/>
                  <a:gd name="T18" fmla="*/ 2 w 21"/>
                  <a:gd name="T19" fmla="*/ 10 h 13"/>
                  <a:gd name="T20" fmla="*/ 0 w 21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5" y="8"/>
                      <a:pt x="7" y="9"/>
                      <a:pt x="7" y="9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8" y="5"/>
                      <a:pt x="19" y="3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2" name="Freeform 831">
                <a:extLst>
                  <a:ext uri="{FF2B5EF4-FFF2-40B4-BE49-F238E27FC236}">
                    <a16:creationId xmlns:a16="http://schemas.microsoft.com/office/drawing/2014/main" id="{0262F321-A414-4D2A-A13E-95BFF713D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0 w 21"/>
                  <a:gd name="T3" fmla="*/ 4 h 13"/>
                  <a:gd name="T4" fmla="*/ 7 w 21"/>
                  <a:gd name="T5" fmla="*/ 9 h 13"/>
                  <a:gd name="T6" fmla="*/ 11 w 21"/>
                  <a:gd name="T7" fmla="*/ 9 h 13"/>
                  <a:gd name="T8" fmla="*/ 12 w 21"/>
                  <a:gd name="T9" fmla="*/ 9 h 13"/>
                  <a:gd name="T10" fmla="*/ 16 w 21"/>
                  <a:gd name="T11" fmla="*/ 7 h 13"/>
                  <a:gd name="T12" fmla="*/ 20 w 21"/>
                  <a:gd name="T13" fmla="*/ 0 h 13"/>
                  <a:gd name="T14" fmla="*/ 21 w 21"/>
                  <a:gd name="T15" fmla="*/ 3 h 13"/>
                  <a:gd name="T16" fmla="*/ 12 w 21"/>
                  <a:gd name="T17" fmla="*/ 13 h 13"/>
                  <a:gd name="T18" fmla="*/ 10 w 21"/>
                  <a:gd name="T19" fmla="*/ 13 h 13"/>
                  <a:gd name="T20" fmla="*/ 2 w 21"/>
                  <a:gd name="T21" fmla="*/ 10 h 13"/>
                  <a:gd name="T22" fmla="*/ 0 w 21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5" y="8"/>
                      <a:pt x="7" y="9"/>
                      <a:pt x="7" y="9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2" y="9"/>
                    </a:cubicBezTo>
                    <a:cubicBezTo>
                      <a:pt x="13" y="10"/>
                      <a:pt x="15" y="8"/>
                      <a:pt x="16" y="7"/>
                    </a:cubicBezTo>
                    <a:cubicBezTo>
                      <a:pt x="18" y="5"/>
                      <a:pt x="19" y="2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3" name="Freeform 832">
                <a:extLst>
                  <a:ext uri="{FF2B5EF4-FFF2-40B4-BE49-F238E27FC236}">
                    <a16:creationId xmlns:a16="http://schemas.microsoft.com/office/drawing/2014/main" id="{B4551759-406E-4060-A1F6-5152CE1A0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6"/>
                <a:ext cx="29" cy="18"/>
              </a:xfrm>
              <a:custGeom>
                <a:avLst/>
                <a:gdLst>
                  <a:gd name="T0" fmla="*/ 0 w 21"/>
                  <a:gd name="T1" fmla="*/ 4 h 13"/>
                  <a:gd name="T2" fmla="*/ 0 w 21"/>
                  <a:gd name="T3" fmla="*/ 4 h 13"/>
                  <a:gd name="T4" fmla="*/ 7 w 21"/>
                  <a:gd name="T5" fmla="*/ 9 h 13"/>
                  <a:gd name="T6" fmla="*/ 11 w 21"/>
                  <a:gd name="T7" fmla="*/ 9 h 13"/>
                  <a:gd name="T8" fmla="*/ 12 w 21"/>
                  <a:gd name="T9" fmla="*/ 10 h 13"/>
                  <a:gd name="T10" fmla="*/ 16 w 21"/>
                  <a:gd name="T11" fmla="*/ 7 h 13"/>
                  <a:gd name="T12" fmla="*/ 20 w 21"/>
                  <a:gd name="T13" fmla="*/ 0 h 13"/>
                  <a:gd name="T14" fmla="*/ 21 w 21"/>
                  <a:gd name="T15" fmla="*/ 3 h 13"/>
                  <a:gd name="T16" fmla="*/ 12 w 21"/>
                  <a:gd name="T17" fmla="*/ 13 h 13"/>
                  <a:gd name="T18" fmla="*/ 10 w 21"/>
                  <a:gd name="T19" fmla="*/ 13 h 13"/>
                  <a:gd name="T20" fmla="*/ 2 w 21"/>
                  <a:gd name="T21" fmla="*/ 10 h 13"/>
                  <a:gd name="T22" fmla="*/ 0 w 21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4" y="8"/>
                      <a:pt x="6" y="9"/>
                      <a:pt x="7" y="9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9" y="5"/>
                      <a:pt x="19" y="2"/>
                      <a:pt x="20" y="0"/>
                    </a:cubicBezTo>
                    <a:cubicBezTo>
                      <a:pt x="20" y="2"/>
                      <a:pt x="21" y="3"/>
                      <a:pt x="21" y="3"/>
                    </a:cubicBezTo>
                    <a:cubicBezTo>
                      <a:pt x="19" y="8"/>
                      <a:pt x="16" y="12"/>
                      <a:pt x="12" y="13"/>
                    </a:cubicBezTo>
                    <a:cubicBezTo>
                      <a:pt x="12" y="13"/>
                      <a:pt x="11" y="13"/>
                      <a:pt x="10" y="13"/>
                    </a:cubicBezTo>
                    <a:cubicBezTo>
                      <a:pt x="7" y="13"/>
                      <a:pt x="4" y="12"/>
                      <a:pt x="2" y="10"/>
                    </a:cubicBezTo>
                    <a:cubicBezTo>
                      <a:pt x="2" y="10"/>
                      <a:pt x="1" y="8"/>
                      <a:pt x="0" y="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4" name="Freeform 833">
                <a:extLst>
                  <a:ext uri="{FF2B5EF4-FFF2-40B4-BE49-F238E27FC236}">
                    <a16:creationId xmlns:a16="http://schemas.microsoft.com/office/drawing/2014/main" id="{DCDF572C-4359-45AF-B9B0-03480FBB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7 w 21"/>
                  <a:gd name="T3" fmla="*/ 8 h 12"/>
                  <a:gd name="T4" fmla="*/ 10 w 21"/>
                  <a:gd name="T5" fmla="*/ 9 h 12"/>
                  <a:gd name="T6" fmla="*/ 11 w 21"/>
                  <a:gd name="T7" fmla="*/ 9 h 12"/>
                  <a:gd name="T8" fmla="*/ 11 w 21"/>
                  <a:gd name="T9" fmla="*/ 9 h 12"/>
                  <a:gd name="T10" fmla="*/ 12 w 21"/>
                  <a:gd name="T11" fmla="*/ 9 h 12"/>
                  <a:gd name="T12" fmla="*/ 16 w 21"/>
                  <a:gd name="T13" fmla="*/ 7 h 12"/>
                  <a:gd name="T14" fmla="*/ 20 w 21"/>
                  <a:gd name="T15" fmla="*/ 0 h 12"/>
                  <a:gd name="T16" fmla="*/ 21 w 21"/>
                  <a:gd name="T17" fmla="*/ 2 h 12"/>
                  <a:gd name="T18" fmla="*/ 12 w 21"/>
                  <a:gd name="T19" fmla="*/ 12 h 12"/>
                  <a:gd name="T20" fmla="*/ 10 w 21"/>
                  <a:gd name="T21" fmla="*/ 12 h 12"/>
                  <a:gd name="T22" fmla="*/ 2 w 21"/>
                  <a:gd name="T23" fmla="*/ 9 h 12"/>
                  <a:gd name="T24" fmla="*/ 0 w 21"/>
                  <a:gd name="T2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3" y="6"/>
                      <a:pt x="6" y="8"/>
                      <a:pt x="7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3" y="9"/>
                      <a:pt x="15" y="8"/>
                      <a:pt x="16" y="7"/>
                    </a:cubicBezTo>
                    <a:cubicBezTo>
                      <a:pt x="19" y="4"/>
                      <a:pt x="19" y="1"/>
                      <a:pt x="20" y="0"/>
                    </a:cubicBezTo>
                    <a:cubicBezTo>
                      <a:pt x="20" y="1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5" name="Freeform 834">
                <a:extLst>
                  <a:ext uri="{FF2B5EF4-FFF2-40B4-BE49-F238E27FC236}">
                    <a16:creationId xmlns:a16="http://schemas.microsoft.com/office/drawing/2014/main" id="{B96C1FDD-23EF-477B-A54D-5CAFE1B8B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0 w 21"/>
                  <a:gd name="T3" fmla="*/ 4 h 12"/>
                  <a:gd name="T4" fmla="*/ 11 w 21"/>
                  <a:gd name="T5" fmla="*/ 9 h 12"/>
                  <a:gd name="T6" fmla="*/ 20 w 21"/>
                  <a:gd name="T7" fmla="*/ 0 h 12"/>
                  <a:gd name="T8" fmla="*/ 21 w 21"/>
                  <a:gd name="T9" fmla="*/ 2 h 12"/>
                  <a:gd name="T10" fmla="*/ 12 w 21"/>
                  <a:gd name="T11" fmla="*/ 12 h 12"/>
                  <a:gd name="T12" fmla="*/ 10 w 21"/>
                  <a:gd name="T13" fmla="*/ 12 h 12"/>
                  <a:gd name="T14" fmla="*/ 2 w 21"/>
                  <a:gd name="T15" fmla="*/ 9 h 12"/>
                  <a:gd name="T16" fmla="*/ 0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0" y="12"/>
                      <a:pt x="11" y="9"/>
                      <a:pt x="11" y="9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1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6" name="Freeform 835">
                <a:extLst>
                  <a:ext uri="{FF2B5EF4-FFF2-40B4-BE49-F238E27FC236}">
                    <a16:creationId xmlns:a16="http://schemas.microsoft.com/office/drawing/2014/main" id="{F278FD75-D801-4754-ADB5-A121EF6D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7"/>
                <a:ext cx="29" cy="17"/>
              </a:xfrm>
              <a:custGeom>
                <a:avLst/>
                <a:gdLst>
                  <a:gd name="T0" fmla="*/ 0 w 21"/>
                  <a:gd name="T1" fmla="*/ 4 h 12"/>
                  <a:gd name="T2" fmla="*/ 11 w 21"/>
                  <a:gd name="T3" fmla="*/ 9 h 12"/>
                  <a:gd name="T4" fmla="*/ 20 w 21"/>
                  <a:gd name="T5" fmla="*/ 0 h 12"/>
                  <a:gd name="T6" fmla="*/ 21 w 21"/>
                  <a:gd name="T7" fmla="*/ 2 h 12"/>
                  <a:gd name="T8" fmla="*/ 12 w 21"/>
                  <a:gd name="T9" fmla="*/ 12 h 12"/>
                  <a:gd name="T10" fmla="*/ 10 w 21"/>
                  <a:gd name="T11" fmla="*/ 12 h 12"/>
                  <a:gd name="T12" fmla="*/ 2 w 21"/>
                  <a:gd name="T13" fmla="*/ 9 h 12"/>
                  <a:gd name="T14" fmla="*/ 0 w 21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0" y="4"/>
                    </a:moveTo>
                    <a:cubicBezTo>
                      <a:pt x="10" y="12"/>
                      <a:pt x="11" y="9"/>
                      <a:pt x="11" y="9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19" y="7"/>
                      <a:pt x="16" y="11"/>
                      <a:pt x="12" y="12"/>
                    </a:cubicBezTo>
                    <a:cubicBezTo>
                      <a:pt x="12" y="12"/>
                      <a:pt x="11" y="12"/>
                      <a:pt x="10" y="12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2" y="9"/>
                      <a:pt x="1" y="7"/>
                      <a:pt x="0" y="4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7" name="Freeform 836">
                <a:extLst>
                  <a:ext uri="{FF2B5EF4-FFF2-40B4-BE49-F238E27FC236}">
                    <a16:creationId xmlns:a16="http://schemas.microsoft.com/office/drawing/2014/main" id="{B5E3E0A6-4610-426B-9EF1-A005ADF3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9"/>
                <a:ext cx="29" cy="15"/>
              </a:xfrm>
              <a:custGeom>
                <a:avLst/>
                <a:gdLst>
                  <a:gd name="T0" fmla="*/ 0 w 21"/>
                  <a:gd name="T1" fmla="*/ 3 h 11"/>
                  <a:gd name="T2" fmla="*/ 7 w 21"/>
                  <a:gd name="T3" fmla="*/ 8 h 11"/>
                  <a:gd name="T4" fmla="*/ 11 w 21"/>
                  <a:gd name="T5" fmla="*/ 8 h 11"/>
                  <a:gd name="T6" fmla="*/ 12 w 21"/>
                  <a:gd name="T7" fmla="*/ 8 h 11"/>
                  <a:gd name="T8" fmla="*/ 20 w 21"/>
                  <a:gd name="T9" fmla="*/ 0 h 11"/>
                  <a:gd name="T10" fmla="*/ 21 w 21"/>
                  <a:gd name="T11" fmla="*/ 1 h 11"/>
                  <a:gd name="T12" fmla="*/ 12 w 21"/>
                  <a:gd name="T13" fmla="*/ 11 h 11"/>
                  <a:gd name="T14" fmla="*/ 10 w 21"/>
                  <a:gd name="T15" fmla="*/ 11 h 11"/>
                  <a:gd name="T16" fmla="*/ 2 w 21"/>
                  <a:gd name="T17" fmla="*/ 8 h 11"/>
                  <a:gd name="T18" fmla="*/ 0 w 21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1">
                    <a:moveTo>
                      <a:pt x="0" y="3"/>
                    </a:moveTo>
                    <a:cubicBezTo>
                      <a:pt x="3" y="6"/>
                      <a:pt x="5" y="7"/>
                      <a:pt x="7" y="8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8" y="8"/>
                      <a:pt x="20" y="0"/>
                    </a:cubicBezTo>
                    <a:cubicBezTo>
                      <a:pt x="20" y="1"/>
                      <a:pt x="21" y="1"/>
                      <a:pt x="21" y="1"/>
                    </a:cubicBezTo>
                    <a:cubicBezTo>
                      <a:pt x="19" y="6"/>
                      <a:pt x="16" y="10"/>
                      <a:pt x="12" y="11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2" y="8"/>
                      <a:pt x="1" y="6"/>
                      <a:pt x="0" y="3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8" name="Freeform 837">
                <a:extLst>
                  <a:ext uri="{FF2B5EF4-FFF2-40B4-BE49-F238E27FC236}">
                    <a16:creationId xmlns:a16="http://schemas.microsoft.com/office/drawing/2014/main" id="{0BA5AA1D-A571-40A4-94DB-ADF12308C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49"/>
                <a:ext cx="29" cy="15"/>
              </a:xfrm>
              <a:custGeom>
                <a:avLst/>
                <a:gdLst>
                  <a:gd name="T0" fmla="*/ 0 w 21"/>
                  <a:gd name="T1" fmla="*/ 3 h 11"/>
                  <a:gd name="T2" fmla="*/ 11 w 21"/>
                  <a:gd name="T3" fmla="*/ 8 h 11"/>
                  <a:gd name="T4" fmla="*/ 20 w 21"/>
                  <a:gd name="T5" fmla="*/ 0 h 11"/>
                  <a:gd name="T6" fmla="*/ 21 w 21"/>
                  <a:gd name="T7" fmla="*/ 1 h 11"/>
                  <a:gd name="T8" fmla="*/ 12 w 21"/>
                  <a:gd name="T9" fmla="*/ 11 h 11"/>
                  <a:gd name="T10" fmla="*/ 10 w 21"/>
                  <a:gd name="T11" fmla="*/ 11 h 11"/>
                  <a:gd name="T12" fmla="*/ 2 w 21"/>
                  <a:gd name="T13" fmla="*/ 8 h 11"/>
                  <a:gd name="T14" fmla="*/ 0 w 21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1">
                    <a:moveTo>
                      <a:pt x="0" y="3"/>
                    </a:moveTo>
                    <a:cubicBezTo>
                      <a:pt x="10" y="11"/>
                      <a:pt x="11" y="8"/>
                      <a:pt x="11" y="8"/>
                    </a:cubicBezTo>
                    <a:cubicBezTo>
                      <a:pt x="13" y="9"/>
                      <a:pt x="18" y="8"/>
                      <a:pt x="20" y="0"/>
                    </a:cubicBezTo>
                    <a:cubicBezTo>
                      <a:pt x="20" y="1"/>
                      <a:pt x="21" y="1"/>
                      <a:pt x="21" y="1"/>
                    </a:cubicBezTo>
                    <a:cubicBezTo>
                      <a:pt x="19" y="6"/>
                      <a:pt x="16" y="10"/>
                      <a:pt x="12" y="11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2" y="8"/>
                      <a:pt x="1" y="6"/>
                      <a:pt x="0" y="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49" name="Freeform 838">
                <a:extLst>
                  <a:ext uri="{FF2B5EF4-FFF2-40B4-BE49-F238E27FC236}">
                    <a16:creationId xmlns:a16="http://schemas.microsoft.com/office/drawing/2014/main" id="{D5BB082A-1916-4C8F-AB17-F1BFDE320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9" cy="14"/>
              </a:xfrm>
              <a:custGeom>
                <a:avLst/>
                <a:gdLst>
                  <a:gd name="T0" fmla="*/ 0 w 21"/>
                  <a:gd name="T1" fmla="*/ 2 h 10"/>
                  <a:gd name="T2" fmla="*/ 7 w 21"/>
                  <a:gd name="T3" fmla="*/ 7 h 10"/>
                  <a:gd name="T4" fmla="*/ 10 w 21"/>
                  <a:gd name="T5" fmla="*/ 8 h 10"/>
                  <a:gd name="T6" fmla="*/ 11 w 21"/>
                  <a:gd name="T7" fmla="*/ 8 h 10"/>
                  <a:gd name="T8" fmla="*/ 12 w 21"/>
                  <a:gd name="T9" fmla="*/ 7 h 10"/>
                  <a:gd name="T10" fmla="*/ 12 w 21"/>
                  <a:gd name="T11" fmla="*/ 7 h 10"/>
                  <a:gd name="T12" fmla="*/ 17 w 21"/>
                  <a:gd name="T13" fmla="*/ 6 h 10"/>
                  <a:gd name="T14" fmla="*/ 20 w 21"/>
                  <a:gd name="T15" fmla="*/ 0 h 10"/>
                  <a:gd name="T16" fmla="*/ 21 w 21"/>
                  <a:gd name="T17" fmla="*/ 0 h 10"/>
                  <a:gd name="T18" fmla="*/ 12 w 21"/>
                  <a:gd name="T19" fmla="*/ 10 h 10"/>
                  <a:gd name="T20" fmla="*/ 10 w 21"/>
                  <a:gd name="T21" fmla="*/ 10 h 10"/>
                  <a:gd name="T22" fmla="*/ 2 w 21"/>
                  <a:gd name="T23" fmla="*/ 7 h 10"/>
                  <a:gd name="T24" fmla="*/ 0 w 21"/>
                  <a:gd name="T2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cubicBezTo>
                      <a:pt x="3" y="4"/>
                      <a:pt x="5" y="6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6" y="6"/>
                      <a:pt x="17" y="6"/>
                    </a:cubicBezTo>
                    <a:cubicBezTo>
                      <a:pt x="19" y="3"/>
                      <a:pt x="20" y="1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0" name="Freeform 839">
                <a:extLst>
                  <a:ext uri="{FF2B5EF4-FFF2-40B4-BE49-F238E27FC236}">
                    <a16:creationId xmlns:a16="http://schemas.microsoft.com/office/drawing/2014/main" id="{37F7BF2C-A2C4-4D5F-ADC1-F3AA30AA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9" cy="14"/>
              </a:xfrm>
              <a:custGeom>
                <a:avLst/>
                <a:gdLst>
                  <a:gd name="T0" fmla="*/ 0 w 21"/>
                  <a:gd name="T1" fmla="*/ 3 h 10"/>
                  <a:gd name="T2" fmla="*/ 7 w 21"/>
                  <a:gd name="T3" fmla="*/ 7 h 10"/>
                  <a:gd name="T4" fmla="*/ 10 w 21"/>
                  <a:gd name="T5" fmla="*/ 8 h 10"/>
                  <a:gd name="T6" fmla="*/ 11 w 21"/>
                  <a:gd name="T7" fmla="*/ 8 h 10"/>
                  <a:gd name="T8" fmla="*/ 12 w 21"/>
                  <a:gd name="T9" fmla="*/ 7 h 10"/>
                  <a:gd name="T10" fmla="*/ 12 w 21"/>
                  <a:gd name="T11" fmla="*/ 8 h 10"/>
                  <a:gd name="T12" fmla="*/ 17 w 21"/>
                  <a:gd name="T13" fmla="*/ 6 h 10"/>
                  <a:gd name="T14" fmla="*/ 20 w 21"/>
                  <a:gd name="T15" fmla="*/ 0 h 10"/>
                  <a:gd name="T16" fmla="*/ 21 w 21"/>
                  <a:gd name="T17" fmla="*/ 0 h 10"/>
                  <a:gd name="T18" fmla="*/ 12 w 21"/>
                  <a:gd name="T19" fmla="*/ 10 h 10"/>
                  <a:gd name="T20" fmla="*/ 10 w 21"/>
                  <a:gd name="T21" fmla="*/ 10 h 10"/>
                  <a:gd name="T22" fmla="*/ 2 w 21"/>
                  <a:gd name="T23" fmla="*/ 7 h 10"/>
                  <a:gd name="T24" fmla="*/ 0 w 21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0">
                    <a:moveTo>
                      <a:pt x="0" y="3"/>
                    </a:moveTo>
                    <a:cubicBezTo>
                      <a:pt x="3" y="5"/>
                      <a:pt x="5" y="6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3" y="8"/>
                      <a:pt x="16" y="6"/>
                      <a:pt x="17" y="6"/>
                    </a:cubicBezTo>
                    <a:cubicBezTo>
                      <a:pt x="18" y="5"/>
                      <a:pt x="19" y="3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3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1" name="Freeform 840">
                <a:extLst>
                  <a:ext uri="{FF2B5EF4-FFF2-40B4-BE49-F238E27FC236}">
                    <a16:creationId xmlns:a16="http://schemas.microsoft.com/office/drawing/2014/main" id="{BD8FDB2B-7A07-407B-8A21-32A7EF0A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0"/>
                <a:ext cx="28" cy="14"/>
              </a:xfrm>
              <a:custGeom>
                <a:avLst/>
                <a:gdLst>
                  <a:gd name="T0" fmla="*/ 0 w 20"/>
                  <a:gd name="T1" fmla="*/ 3 h 10"/>
                  <a:gd name="T2" fmla="*/ 7 w 20"/>
                  <a:gd name="T3" fmla="*/ 7 h 10"/>
                  <a:gd name="T4" fmla="*/ 10 w 20"/>
                  <a:gd name="T5" fmla="*/ 8 h 10"/>
                  <a:gd name="T6" fmla="*/ 11 w 20"/>
                  <a:gd name="T7" fmla="*/ 8 h 10"/>
                  <a:gd name="T8" fmla="*/ 12 w 20"/>
                  <a:gd name="T9" fmla="*/ 8 h 10"/>
                  <a:gd name="T10" fmla="*/ 12 w 20"/>
                  <a:gd name="T11" fmla="*/ 8 h 10"/>
                  <a:gd name="T12" fmla="*/ 17 w 20"/>
                  <a:gd name="T13" fmla="*/ 6 h 10"/>
                  <a:gd name="T14" fmla="*/ 20 w 20"/>
                  <a:gd name="T15" fmla="*/ 0 h 10"/>
                  <a:gd name="T16" fmla="*/ 12 w 20"/>
                  <a:gd name="T17" fmla="*/ 10 h 10"/>
                  <a:gd name="T18" fmla="*/ 10 w 20"/>
                  <a:gd name="T19" fmla="*/ 10 h 10"/>
                  <a:gd name="T20" fmla="*/ 2 w 20"/>
                  <a:gd name="T21" fmla="*/ 7 h 10"/>
                  <a:gd name="T22" fmla="*/ 0 w 20"/>
                  <a:gd name="T2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0">
                    <a:moveTo>
                      <a:pt x="0" y="3"/>
                    </a:moveTo>
                    <a:cubicBezTo>
                      <a:pt x="4" y="6"/>
                      <a:pt x="6" y="7"/>
                      <a:pt x="7" y="7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6" y="7"/>
                      <a:pt x="17" y="6"/>
                    </a:cubicBezTo>
                    <a:cubicBezTo>
                      <a:pt x="18" y="5"/>
                      <a:pt x="19" y="4"/>
                      <a:pt x="20" y="0"/>
                    </a:cubicBezTo>
                    <a:cubicBezTo>
                      <a:pt x="19" y="5"/>
                      <a:pt x="16" y="9"/>
                      <a:pt x="12" y="10"/>
                    </a:cubicBezTo>
                    <a:cubicBezTo>
                      <a:pt x="12" y="10"/>
                      <a:pt x="11" y="10"/>
                      <a:pt x="10" y="10"/>
                    </a:cubicBezTo>
                    <a:cubicBezTo>
                      <a:pt x="7" y="10"/>
                      <a:pt x="4" y="9"/>
                      <a:pt x="2" y="7"/>
                    </a:cubicBezTo>
                    <a:cubicBezTo>
                      <a:pt x="2" y="7"/>
                      <a:pt x="1" y="5"/>
                      <a:pt x="0" y="3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2" name="Freeform 841">
                <a:extLst>
                  <a:ext uri="{FF2B5EF4-FFF2-40B4-BE49-F238E27FC236}">
                    <a16:creationId xmlns:a16="http://schemas.microsoft.com/office/drawing/2014/main" id="{B59AE87E-1496-4B45-8843-372C3867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351"/>
                <a:ext cx="28" cy="13"/>
              </a:xfrm>
              <a:custGeom>
                <a:avLst/>
                <a:gdLst>
                  <a:gd name="T0" fmla="*/ 0 w 20"/>
                  <a:gd name="T1" fmla="*/ 2 h 9"/>
                  <a:gd name="T2" fmla="*/ 12 w 20"/>
                  <a:gd name="T3" fmla="*/ 7 h 9"/>
                  <a:gd name="T4" fmla="*/ 12 w 20"/>
                  <a:gd name="T5" fmla="*/ 7 h 9"/>
                  <a:gd name="T6" fmla="*/ 17 w 20"/>
                  <a:gd name="T7" fmla="*/ 5 h 9"/>
                  <a:gd name="T8" fmla="*/ 20 w 20"/>
                  <a:gd name="T9" fmla="*/ 0 h 9"/>
                  <a:gd name="T10" fmla="*/ 12 w 20"/>
                  <a:gd name="T11" fmla="*/ 9 h 9"/>
                  <a:gd name="T12" fmla="*/ 10 w 20"/>
                  <a:gd name="T13" fmla="*/ 9 h 9"/>
                  <a:gd name="T14" fmla="*/ 2 w 20"/>
                  <a:gd name="T15" fmla="*/ 6 h 9"/>
                  <a:gd name="T16" fmla="*/ 0 w 20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9">
                    <a:moveTo>
                      <a:pt x="0" y="2"/>
                    </a:moveTo>
                    <a:cubicBezTo>
                      <a:pt x="7" y="8"/>
                      <a:pt x="11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5" y="7"/>
                      <a:pt x="17" y="5"/>
                    </a:cubicBezTo>
                    <a:cubicBezTo>
                      <a:pt x="19" y="3"/>
                      <a:pt x="20" y="1"/>
                      <a:pt x="20" y="0"/>
                    </a:cubicBezTo>
                    <a:cubicBezTo>
                      <a:pt x="19" y="4"/>
                      <a:pt x="16" y="8"/>
                      <a:pt x="12" y="9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7" y="9"/>
                      <a:pt x="4" y="8"/>
                      <a:pt x="2" y="6"/>
                    </a:cubicBezTo>
                    <a:cubicBezTo>
                      <a:pt x="2" y="6"/>
                      <a:pt x="1" y="4"/>
                      <a:pt x="0" y="2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3" name="Freeform 842">
                <a:extLst>
                  <a:ext uri="{FF2B5EF4-FFF2-40B4-BE49-F238E27FC236}">
                    <a16:creationId xmlns:a16="http://schemas.microsoft.com/office/drawing/2014/main" id="{4063DB68-0E0B-48BA-ADA1-A5AEF1D6A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354"/>
                <a:ext cx="25" cy="10"/>
              </a:xfrm>
              <a:custGeom>
                <a:avLst/>
                <a:gdLst>
                  <a:gd name="T0" fmla="*/ 0 w 18"/>
                  <a:gd name="T1" fmla="*/ 0 h 7"/>
                  <a:gd name="T2" fmla="*/ 6 w 18"/>
                  <a:gd name="T3" fmla="*/ 5 h 7"/>
                  <a:gd name="T4" fmla="*/ 11 w 18"/>
                  <a:gd name="T5" fmla="*/ 5 h 7"/>
                  <a:gd name="T6" fmla="*/ 11 w 18"/>
                  <a:gd name="T7" fmla="*/ 5 h 7"/>
                  <a:gd name="T8" fmla="*/ 15 w 18"/>
                  <a:gd name="T9" fmla="*/ 4 h 7"/>
                  <a:gd name="T10" fmla="*/ 18 w 18"/>
                  <a:gd name="T11" fmla="*/ 1 h 7"/>
                  <a:gd name="T12" fmla="*/ 11 w 18"/>
                  <a:gd name="T13" fmla="*/ 7 h 7"/>
                  <a:gd name="T14" fmla="*/ 9 w 18"/>
                  <a:gd name="T15" fmla="*/ 7 h 7"/>
                  <a:gd name="T16" fmla="*/ 1 w 18"/>
                  <a:gd name="T17" fmla="*/ 4 h 7"/>
                  <a:gd name="T18" fmla="*/ 0 w 1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  <a:cubicBezTo>
                      <a:pt x="9" y="6"/>
                      <a:pt x="9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4" y="5"/>
                      <a:pt x="15" y="4"/>
                    </a:cubicBezTo>
                    <a:cubicBezTo>
                      <a:pt x="16" y="4"/>
                      <a:pt x="17" y="3"/>
                      <a:pt x="18" y="1"/>
                    </a:cubicBezTo>
                    <a:cubicBezTo>
                      <a:pt x="17" y="4"/>
                      <a:pt x="14" y="6"/>
                      <a:pt x="11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6" y="7"/>
                      <a:pt x="3" y="6"/>
                      <a:pt x="1" y="4"/>
                    </a:cubicBezTo>
                    <a:cubicBezTo>
                      <a:pt x="1" y="4"/>
                      <a:pt x="0" y="3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4" name="Freeform 843">
                <a:extLst>
                  <a:ext uri="{FF2B5EF4-FFF2-40B4-BE49-F238E27FC236}">
                    <a16:creationId xmlns:a16="http://schemas.microsoft.com/office/drawing/2014/main" id="{CD9C2986-7097-443A-A9CD-7D026885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21 w 23"/>
                  <a:gd name="T1" fmla="*/ 0 h 19"/>
                  <a:gd name="T2" fmla="*/ 23 w 23"/>
                  <a:gd name="T3" fmla="*/ 8 h 19"/>
                  <a:gd name="T4" fmla="*/ 15 w 23"/>
                  <a:gd name="T5" fmla="*/ 18 h 19"/>
                  <a:gd name="T6" fmla="*/ 12 w 23"/>
                  <a:gd name="T7" fmla="*/ 19 h 19"/>
                  <a:gd name="T8" fmla="*/ 3 w 23"/>
                  <a:gd name="T9" fmla="*/ 14 h 19"/>
                  <a:gd name="T10" fmla="*/ 0 w 23"/>
                  <a:gd name="T11" fmla="*/ 6 h 19"/>
                  <a:gd name="T12" fmla="*/ 12 w 23"/>
                  <a:gd name="T13" fmla="*/ 15 h 19"/>
                  <a:gd name="T14" fmla="*/ 14 w 23"/>
                  <a:gd name="T15" fmla="*/ 15 h 19"/>
                  <a:gd name="T16" fmla="*/ 21 w 23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9">
                    <a:moveTo>
                      <a:pt x="21" y="0"/>
                    </a:moveTo>
                    <a:cubicBezTo>
                      <a:pt x="22" y="4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5" name="Freeform 844">
                <a:extLst>
                  <a:ext uri="{FF2B5EF4-FFF2-40B4-BE49-F238E27FC236}">
                    <a16:creationId xmlns:a16="http://schemas.microsoft.com/office/drawing/2014/main" id="{BE3BD5EE-A189-4CF2-AAAF-A918C05B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0 h 19"/>
                  <a:gd name="T12" fmla="*/ 21 w 23"/>
                  <a:gd name="T13" fmla="*/ 0 h 19"/>
                  <a:gd name="T14" fmla="*/ 23 w 23"/>
                  <a:gd name="T15" fmla="*/ 8 h 19"/>
                  <a:gd name="T16" fmla="*/ 15 w 23"/>
                  <a:gd name="T17" fmla="*/ 18 h 19"/>
                  <a:gd name="T18" fmla="*/ 12 w 23"/>
                  <a:gd name="T19" fmla="*/ 19 h 19"/>
                  <a:gd name="T20" fmla="*/ 3 w 23"/>
                  <a:gd name="T21" fmla="*/ 14 h 19"/>
                  <a:gd name="T22" fmla="*/ 0 w 23"/>
                  <a:gd name="T2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6" name="Freeform 845">
                <a:extLst>
                  <a:ext uri="{FF2B5EF4-FFF2-40B4-BE49-F238E27FC236}">
                    <a16:creationId xmlns:a16="http://schemas.microsoft.com/office/drawing/2014/main" id="{A37CDF70-D552-4C69-92B8-BC21F849C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21 w 23"/>
                  <a:gd name="T13" fmla="*/ 2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7" name="Freeform 846">
                <a:extLst>
                  <a:ext uri="{FF2B5EF4-FFF2-40B4-BE49-F238E27FC236}">
                    <a16:creationId xmlns:a16="http://schemas.microsoft.com/office/drawing/2014/main" id="{FF01913E-4A50-43C7-B3EB-BF718953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2 h 19"/>
                  <a:gd name="T12" fmla="*/ 20 w 23"/>
                  <a:gd name="T13" fmla="*/ 6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0" y="4"/>
                      <a:pt x="20" y="4"/>
                      <a:pt x="20" y="6"/>
                    </a:cubicBezTo>
                    <a:cubicBezTo>
                      <a:pt x="20" y="5"/>
                      <a:pt x="20" y="4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8" name="Freeform 847">
                <a:extLst>
                  <a:ext uri="{FF2B5EF4-FFF2-40B4-BE49-F238E27FC236}">
                    <a16:creationId xmlns:a16="http://schemas.microsoft.com/office/drawing/2014/main" id="{8FC779ED-548F-452F-AEC6-BE3A25805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19 w 23"/>
                  <a:gd name="T13" fmla="*/ 7 h 19"/>
                  <a:gd name="T14" fmla="*/ 19 w 23"/>
                  <a:gd name="T15" fmla="*/ 9 h 19"/>
                  <a:gd name="T16" fmla="*/ 21 w 23"/>
                  <a:gd name="T17" fmla="*/ 1 h 19"/>
                  <a:gd name="T18" fmla="*/ 23 w 23"/>
                  <a:gd name="T19" fmla="*/ 8 h 19"/>
                  <a:gd name="T20" fmla="*/ 15 w 23"/>
                  <a:gd name="T21" fmla="*/ 18 h 19"/>
                  <a:gd name="T22" fmla="*/ 12 w 23"/>
                  <a:gd name="T23" fmla="*/ 19 h 19"/>
                  <a:gd name="T24" fmla="*/ 3 w 23"/>
                  <a:gd name="T25" fmla="*/ 14 h 19"/>
                  <a:gd name="T26" fmla="*/ 0 w 23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0" y="3"/>
                      <a:pt x="20" y="5"/>
                      <a:pt x="19" y="7"/>
                    </a:cubicBezTo>
                    <a:cubicBezTo>
                      <a:pt x="19" y="8"/>
                      <a:pt x="19" y="8"/>
                      <a:pt x="19" y="9"/>
                    </a:cubicBezTo>
                    <a:cubicBezTo>
                      <a:pt x="20" y="6"/>
                      <a:pt x="20" y="5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59" name="Freeform 848">
                <a:extLst>
                  <a:ext uri="{FF2B5EF4-FFF2-40B4-BE49-F238E27FC236}">
                    <a16:creationId xmlns:a16="http://schemas.microsoft.com/office/drawing/2014/main" id="{28E2A690-EEEB-407D-A97E-6A134BF8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0 h 19"/>
                  <a:gd name="T10" fmla="*/ 21 w 23"/>
                  <a:gd name="T11" fmla="*/ 1 h 19"/>
                  <a:gd name="T12" fmla="*/ 18 w 23"/>
                  <a:gd name="T13" fmla="*/ 11 h 19"/>
                  <a:gd name="T14" fmla="*/ 21 w 23"/>
                  <a:gd name="T15" fmla="*/ 1 h 19"/>
                  <a:gd name="T16" fmla="*/ 23 w 23"/>
                  <a:gd name="T17" fmla="*/ 8 h 19"/>
                  <a:gd name="T18" fmla="*/ 15 w 23"/>
                  <a:gd name="T19" fmla="*/ 18 h 19"/>
                  <a:gd name="T20" fmla="*/ 12 w 23"/>
                  <a:gd name="T21" fmla="*/ 19 h 19"/>
                  <a:gd name="T22" fmla="*/ 3 w 23"/>
                  <a:gd name="T23" fmla="*/ 14 h 19"/>
                  <a:gd name="T24" fmla="*/ 0 w 23"/>
                  <a:gd name="T25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0" y="6"/>
                      <a:pt x="19" y="8"/>
                      <a:pt x="18" y="11"/>
                    </a:cubicBezTo>
                    <a:cubicBezTo>
                      <a:pt x="18" y="10"/>
                      <a:pt x="20" y="8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0" name="Freeform 849">
                <a:extLst>
                  <a:ext uri="{FF2B5EF4-FFF2-40B4-BE49-F238E27FC236}">
                    <a16:creationId xmlns:a16="http://schemas.microsoft.com/office/drawing/2014/main" id="{2F2AADD1-5893-482D-A26D-EEBE45533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1"/>
                <a:ext cx="31" cy="26"/>
              </a:xfrm>
              <a:custGeom>
                <a:avLst/>
                <a:gdLst>
                  <a:gd name="T0" fmla="*/ 0 w 23"/>
                  <a:gd name="T1" fmla="*/ 6 h 19"/>
                  <a:gd name="T2" fmla="*/ 12 w 23"/>
                  <a:gd name="T3" fmla="*/ 15 h 19"/>
                  <a:gd name="T4" fmla="*/ 14 w 23"/>
                  <a:gd name="T5" fmla="*/ 15 h 19"/>
                  <a:gd name="T6" fmla="*/ 21 w 23"/>
                  <a:gd name="T7" fmla="*/ 0 h 19"/>
                  <a:gd name="T8" fmla="*/ 21 w 23"/>
                  <a:gd name="T9" fmla="*/ 1 h 19"/>
                  <a:gd name="T10" fmla="*/ 17 w 23"/>
                  <a:gd name="T11" fmla="*/ 12 h 19"/>
                  <a:gd name="T12" fmla="*/ 21 w 23"/>
                  <a:gd name="T13" fmla="*/ 1 h 19"/>
                  <a:gd name="T14" fmla="*/ 23 w 23"/>
                  <a:gd name="T15" fmla="*/ 8 h 19"/>
                  <a:gd name="T16" fmla="*/ 15 w 23"/>
                  <a:gd name="T17" fmla="*/ 18 h 19"/>
                  <a:gd name="T18" fmla="*/ 12 w 23"/>
                  <a:gd name="T19" fmla="*/ 19 h 19"/>
                  <a:gd name="T20" fmla="*/ 3 w 23"/>
                  <a:gd name="T21" fmla="*/ 14 h 19"/>
                  <a:gd name="T22" fmla="*/ 0 w 23"/>
                  <a:gd name="T2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8" y="14"/>
                      <a:pt x="10" y="15"/>
                      <a:pt x="12" y="15"/>
                    </a:cubicBezTo>
                    <a:cubicBezTo>
                      <a:pt x="13" y="15"/>
                      <a:pt x="14" y="14"/>
                      <a:pt x="14" y="15"/>
                    </a:cubicBezTo>
                    <a:cubicBezTo>
                      <a:pt x="16" y="14"/>
                      <a:pt x="18" y="11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19" y="6"/>
                      <a:pt x="19" y="7"/>
                      <a:pt x="17" y="12"/>
                    </a:cubicBezTo>
                    <a:cubicBezTo>
                      <a:pt x="18" y="11"/>
                      <a:pt x="20" y="9"/>
                      <a:pt x="21" y="1"/>
                    </a:cubicBezTo>
                    <a:cubicBezTo>
                      <a:pt x="22" y="5"/>
                      <a:pt x="23" y="8"/>
                      <a:pt x="23" y="8"/>
                    </a:cubicBezTo>
                    <a:cubicBezTo>
                      <a:pt x="22" y="13"/>
                      <a:pt x="19" y="17"/>
                      <a:pt x="15" y="18"/>
                    </a:cubicBezTo>
                    <a:cubicBezTo>
                      <a:pt x="14" y="19"/>
                      <a:pt x="13" y="19"/>
                      <a:pt x="12" y="19"/>
                    </a:cubicBezTo>
                    <a:cubicBezTo>
                      <a:pt x="9" y="19"/>
                      <a:pt x="6" y="17"/>
                      <a:pt x="3" y="14"/>
                    </a:cubicBezTo>
                    <a:cubicBezTo>
                      <a:pt x="3" y="14"/>
                      <a:pt x="2" y="11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1" name="Freeform 850">
                <a:extLst>
                  <a:ext uri="{FF2B5EF4-FFF2-40B4-BE49-F238E27FC236}">
                    <a16:creationId xmlns:a16="http://schemas.microsoft.com/office/drawing/2014/main" id="{2D91936D-C269-425E-8E94-7C0687F7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2"/>
                <a:ext cx="31" cy="25"/>
              </a:xfrm>
              <a:custGeom>
                <a:avLst/>
                <a:gdLst>
                  <a:gd name="T0" fmla="*/ 0 w 23"/>
                  <a:gd name="T1" fmla="*/ 5 h 18"/>
                  <a:gd name="T2" fmla="*/ 10 w 23"/>
                  <a:gd name="T3" fmla="*/ 13 h 18"/>
                  <a:gd name="T4" fmla="*/ 14 w 23"/>
                  <a:gd name="T5" fmla="*/ 14 h 18"/>
                  <a:gd name="T6" fmla="*/ 18 w 23"/>
                  <a:gd name="T7" fmla="*/ 10 h 18"/>
                  <a:gd name="T8" fmla="*/ 21 w 23"/>
                  <a:gd name="T9" fmla="*/ 0 h 18"/>
                  <a:gd name="T10" fmla="*/ 23 w 23"/>
                  <a:gd name="T11" fmla="*/ 7 h 18"/>
                  <a:gd name="T12" fmla="*/ 15 w 23"/>
                  <a:gd name="T13" fmla="*/ 17 h 18"/>
                  <a:gd name="T14" fmla="*/ 12 w 23"/>
                  <a:gd name="T15" fmla="*/ 18 h 18"/>
                  <a:gd name="T16" fmla="*/ 3 w 23"/>
                  <a:gd name="T17" fmla="*/ 13 h 18"/>
                  <a:gd name="T18" fmla="*/ 0 w 23"/>
                  <a:gd name="T1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8">
                    <a:moveTo>
                      <a:pt x="0" y="5"/>
                    </a:moveTo>
                    <a:cubicBezTo>
                      <a:pt x="5" y="10"/>
                      <a:pt x="8" y="12"/>
                      <a:pt x="10" y="13"/>
                    </a:cubicBezTo>
                    <a:cubicBezTo>
                      <a:pt x="12" y="14"/>
                      <a:pt x="13" y="13"/>
                      <a:pt x="14" y="14"/>
                    </a:cubicBezTo>
                    <a:cubicBezTo>
                      <a:pt x="14" y="14"/>
                      <a:pt x="17" y="12"/>
                      <a:pt x="18" y="10"/>
                    </a:cubicBezTo>
                    <a:cubicBezTo>
                      <a:pt x="19" y="7"/>
                      <a:pt x="20" y="5"/>
                      <a:pt x="21" y="0"/>
                    </a:cubicBezTo>
                    <a:cubicBezTo>
                      <a:pt x="22" y="4"/>
                      <a:pt x="23" y="7"/>
                      <a:pt x="23" y="7"/>
                    </a:cubicBezTo>
                    <a:cubicBezTo>
                      <a:pt x="22" y="12"/>
                      <a:pt x="19" y="16"/>
                      <a:pt x="15" y="17"/>
                    </a:cubicBezTo>
                    <a:cubicBezTo>
                      <a:pt x="14" y="18"/>
                      <a:pt x="13" y="18"/>
                      <a:pt x="12" y="18"/>
                    </a:cubicBezTo>
                    <a:cubicBezTo>
                      <a:pt x="9" y="18"/>
                      <a:pt x="6" y="16"/>
                      <a:pt x="3" y="13"/>
                    </a:cubicBezTo>
                    <a:cubicBezTo>
                      <a:pt x="3" y="13"/>
                      <a:pt x="2" y="10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2" name="Freeform 851">
                <a:extLst>
                  <a:ext uri="{FF2B5EF4-FFF2-40B4-BE49-F238E27FC236}">
                    <a16:creationId xmlns:a16="http://schemas.microsoft.com/office/drawing/2014/main" id="{2E810619-3ABB-42DD-BBEC-ECD12BA29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2"/>
                <a:ext cx="31" cy="30"/>
              </a:xfrm>
              <a:custGeom>
                <a:avLst/>
                <a:gdLst>
                  <a:gd name="T0" fmla="*/ 0 w 23"/>
                  <a:gd name="T1" fmla="*/ 6 h 22"/>
                  <a:gd name="T2" fmla="*/ 0 w 23"/>
                  <a:gd name="T3" fmla="*/ 6 h 22"/>
                  <a:gd name="T4" fmla="*/ 21 w 23"/>
                  <a:gd name="T5" fmla="*/ 0 h 22"/>
                  <a:gd name="T6" fmla="*/ 23 w 23"/>
                  <a:gd name="T7" fmla="*/ 7 h 22"/>
                  <a:gd name="T8" fmla="*/ 15 w 23"/>
                  <a:gd name="T9" fmla="*/ 17 h 22"/>
                  <a:gd name="T10" fmla="*/ 12 w 23"/>
                  <a:gd name="T11" fmla="*/ 18 h 22"/>
                  <a:gd name="T12" fmla="*/ 3 w 23"/>
                  <a:gd name="T13" fmla="*/ 13 h 22"/>
                  <a:gd name="T14" fmla="*/ 0 w 23"/>
                  <a:gd name="T1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2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8" y="13"/>
                      <a:pt x="17" y="22"/>
                      <a:pt x="21" y="0"/>
                    </a:cubicBezTo>
                    <a:cubicBezTo>
                      <a:pt x="22" y="4"/>
                      <a:pt x="23" y="7"/>
                      <a:pt x="23" y="7"/>
                    </a:cubicBezTo>
                    <a:cubicBezTo>
                      <a:pt x="22" y="12"/>
                      <a:pt x="19" y="16"/>
                      <a:pt x="15" y="17"/>
                    </a:cubicBezTo>
                    <a:cubicBezTo>
                      <a:pt x="14" y="18"/>
                      <a:pt x="13" y="18"/>
                      <a:pt x="12" y="18"/>
                    </a:cubicBezTo>
                    <a:cubicBezTo>
                      <a:pt x="9" y="18"/>
                      <a:pt x="6" y="16"/>
                      <a:pt x="3" y="13"/>
                    </a:cubicBezTo>
                    <a:cubicBezTo>
                      <a:pt x="3" y="13"/>
                      <a:pt x="2" y="10"/>
                      <a:pt x="0" y="6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3" name="Freeform 852">
                <a:extLst>
                  <a:ext uri="{FF2B5EF4-FFF2-40B4-BE49-F238E27FC236}">
                    <a16:creationId xmlns:a16="http://schemas.microsoft.com/office/drawing/2014/main" id="{F2386717-75D8-4398-A076-660DC7C93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21 w 23"/>
                  <a:gd name="T3" fmla="*/ 0 h 21"/>
                  <a:gd name="T4" fmla="*/ 23 w 23"/>
                  <a:gd name="T5" fmla="*/ 6 h 21"/>
                  <a:gd name="T6" fmla="*/ 15 w 23"/>
                  <a:gd name="T7" fmla="*/ 16 h 21"/>
                  <a:gd name="T8" fmla="*/ 12 w 23"/>
                  <a:gd name="T9" fmla="*/ 17 h 21"/>
                  <a:gd name="T10" fmla="*/ 3 w 23"/>
                  <a:gd name="T11" fmla="*/ 12 h 21"/>
                  <a:gd name="T12" fmla="*/ 0 w 23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8" y="12"/>
                      <a:pt x="17" y="21"/>
                      <a:pt x="21" y="0"/>
                    </a:cubicBezTo>
                    <a:cubicBezTo>
                      <a:pt x="22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4" name="Freeform 853">
                <a:extLst>
                  <a:ext uri="{FF2B5EF4-FFF2-40B4-BE49-F238E27FC236}">
                    <a16:creationId xmlns:a16="http://schemas.microsoft.com/office/drawing/2014/main" id="{9DB3872E-75E6-42C0-9AD2-1F70950B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0 w 23"/>
                  <a:gd name="T3" fmla="*/ 5 h 21"/>
                  <a:gd name="T4" fmla="*/ 22 w 23"/>
                  <a:gd name="T5" fmla="*/ 0 h 21"/>
                  <a:gd name="T6" fmla="*/ 23 w 23"/>
                  <a:gd name="T7" fmla="*/ 6 h 21"/>
                  <a:gd name="T8" fmla="*/ 15 w 23"/>
                  <a:gd name="T9" fmla="*/ 16 h 21"/>
                  <a:gd name="T10" fmla="*/ 12 w 23"/>
                  <a:gd name="T11" fmla="*/ 17 h 21"/>
                  <a:gd name="T12" fmla="*/ 3 w 23"/>
                  <a:gd name="T13" fmla="*/ 12 h 21"/>
                  <a:gd name="T14" fmla="*/ 0 w 23"/>
                  <a:gd name="T1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7" y="12"/>
                      <a:pt x="17" y="21"/>
                      <a:pt x="22" y="0"/>
                    </a:cubicBezTo>
                    <a:cubicBezTo>
                      <a:pt x="23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5" name="Freeform 854">
                <a:extLst>
                  <a:ext uri="{FF2B5EF4-FFF2-40B4-BE49-F238E27FC236}">
                    <a16:creationId xmlns:a16="http://schemas.microsoft.com/office/drawing/2014/main" id="{5CA76EA7-8392-4608-98F6-8ABB8101A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334"/>
                <a:ext cx="31" cy="28"/>
              </a:xfrm>
              <a:custGeom>
                <a:avLst/>
                <a:gdLst>
                  <a:gd name="T0" fmla="*/ 0 w 23"/>
                  <a:gd name="T1" fmla="*/ 5 h 21"/>
                  <a:gd name="T2" fmla="*/ 22 w 23"/>
                  <a:gd name="T3" fmla="*/ 0 h 21"/>
                  <a:gd name="T4" fmla="*/ 23 w 23"/>
                  <a:gd name="T5" fmla="*/ 6 h 21"/>
                  <a:gd name="T6" fmla="*/ 15 w 23"/>
                  <a:gd name="T7" fmla="*/ 16 h 21"/>
                  <a:gd name="T8" fmla="*/ 12 w 23"/>
                  <a:gd name="T9" fmla="*/ 17 h 21"/>
                  <a:gd name="T10" fmla="*/ 3 w 23"/>
                  <a:gd name="T11" fmla="*/ 12 h 21"/>
                  <a:gd name="T12" fmla="*/ 0 w 23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0" y="5"/>
                    </a:moveTo>
                    <a:cubicBezTo>
                      <a:pt x="7" y="12"/>
                      <a:pt x="17" y="21"/>
                      <a:pt x="22" y="0"/>
                    </a:cubicBezTo>
                    <a:cubicBezTo>
                      <a:pt x="23" y="3"/>
                      <a:pt x="23" y="6"/>
                      <a:pt x="23" y="6"/>
                    </a:cubicBezTo>
                    <a:cubicBezTo>
                      <a:pt x="22" y="11"/>
                      <a:pt x="19" y="15"/>
                      <a:pt x="15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9" y="17"/>
                      <a:pt x="6" y="15"/>
                      <a:pt x="3" y="12"/>
                    </a:cubicBezTo>
                    <a:cubicBezTo>
                      <a:pt x="3" y="12"/>
                      <a:pt x="2" y="9"/>
                      <a:pt x="0" y="5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6" name="Freeform 855">
                <a:extLst>
                  <a:ext uri="{FF2B5EF4-FFF2-40B4-BE49-F238E27FC236}">
                    <a16:creationId xmlns:a16="http://schemas.microsoft.com/office/drawing/2014/main" id="{80A6EB7A-E175-431A-87A9-8B9C61FAB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4"/>
                <a:ext cx="30" cy="28"/>
              </a:xfrm>
              <a:custGeom>
                <a:avLst/>
                <a:gdLst>
                  <a:gd name="T0" fmla="*/ 0 w 22"/>
                  <a:gd name="T1" fmla="*/ 5 h 21"/>
                  <a:gd name="T2" fmla="*/ 21 w 22"/>
                  <a:gd name="T3" fmla="*/ 0 h 21"/>
                  <a:gd name="T4" fmla="*/ 22 w 22"/>
                  <a:gd name="T5" fmla="*/ 6 h 21"/>
                  <a:gd name="T6" fmla="*/ 14 w 22"/>
                  <a:gd name="T7" fmla="*/ 16 h 21"/>
                  <a:gd name="T8" fmla="*/ 11 w 22"/>
                  <a:gd name="T9" fmla="*/ 17 h 21"/>
                  <a:gd name="T10" fmla="*/ 2 w 22"/>
                  <a:gd name="T11" fmla="*/ 12 h 21"/>
                  <a:gd name="T12" fmla="*/ 0 w 22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5"/>
                    </a:moveTo>
                    <a:cubicBezTo>
                      <a:pt x="6" y="11"/>
                      <a:pt x="16" y="21"/>
                      <a:pt x="21" y="0"/>
                    </a:cubicBezTo>
                    <a:cubicBezTo>
                      <a:pt x="22" y="3"/>
                      <a:pt x="22" y="6"/>
                      <a:pt x="22" y="6"/>
                    </a:cubicBezTo>
                    <a:cubicBezTo>
                      <a:pt x="21" y="11"/>
                      <a:pt x="18" y="15"/>
                      <a:pt x="14" y="16"/>
                    </a:cubicBezTo>
                    <a:cubicBezTo>
                      <a:pt x="13" y="17"/>
                      <a:pt x="12" y="17"/>
                      <a:pt x="11" y="17"/>
                    </a:cubicBezTo>
                    <a:cubicBezTo>
                      <a:pt x="8" y="17"/>
                      <a:pt x="5" y="15"/>
                      <a:pt x="2" y="12"/>
                    </a:cubicBezTo>
                    <a:cubicBezTo>
                      <a:pt x="2" y="12"/>
                      <a:pt x="1" y="9"/>
                      <a:pt x="0" y="5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7" name="Freeform 856">
                <a:extLst>
                  <a:ext uri="{FF2B5EF4-FFF2-40B4-BE49-F238E27FC236}">
                    <a16:creationId xmlns:a16="http://schemas.microsoft.com/office/drawing/2014/main" id="{2D71A173-3EA4-4C1C-8DBA-7520A9A92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4"/>
                <a:ext cx="30" cy="28"/>
              </a:xfrm>
              <a:custGeom>
                <a:avLst/>
                <a:gdLst>
                  <a:gd name="T0" fmla="*/ 0 w 22"/>
                  <a:gd name="T1" fmla="*/ 5 h 21"/>
                  <a:gd name="T2" fmla="*/ 21 w 22"/>
                  <a:gd name="T3" fmla="*/ 0 h 21"/>
                  <a:gd name="T4" fmla="*/ 22 w 22"/>
                  <a:gd name="T5" fmla="*/ 6 h 21"/>
                  <a:gd name="T6" fmla="*/ 14 w 22"/>
                  <a:gd name="T7" fmla="*/ 16 h 21"/>
                  <a:gd name="T8" fmla="*/ 11 w 22"/>
                  <a:gd name="T9" fmla="*/ 17 h 21"/>
                  <a:gd name="T10" fmla="*/ 2 w 22"/>
                  <a:gd name="T11" fmla="*/ 12 h 21"/>
                  <a:gd name="T12" fmla="*/ 0 w 22"/>
                  <a:gd name="T1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0" y="5"/>
                    </a:moveTo>
                    <a:cubicBezTo>
                      <a:pt x="6" y="11"/>
                      <a:pt x="16" y="21"/>
                      <a:pt x="21" y="0"/>
                    </a:cubicBezTo>
                    <a:cubicBezTo>
                      <a:pt x="22" y="3"/>
                      <a:pt x="22" y="6"/>
                      <a:pt x="22" y="6"/>
                    </a:cubicBezTo>
                    <a:cubicBezTo>
                      <a:pt x="21" y="11"/>
                      <a:pt x="18" y="15"/>
                      <a:pt x="14" y="16"/>
                    </a:cubicBezTo>
                    <a:cubicBezTo>
                      <a:pt x="13" y="17"/>
                      <a:pt x="12" y="17"/>
                      <a:pt x="11" y="17"/>
                    </a:cubicBezTo>
                    <a:cubicBezTo>
                      <a:pt x="8" y="17"/>
                      <a:pt x="5" y="15"/>
                      <a:pt x="2" y="12"/>
                    </a:cubicBezTo>
                    <a:cubicBezTo>
                      <a:pt x="2" y="12"/>
                      <a:pt x="1" y="9"/>
                      <a:pt x="0" y="5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8" name="Freeform 857">
                <a:extLst>
                  <a:ext uri="{FF2B5EF4-FFF2-40B4-BE49-F238E27FC236}">
                    <a16:creationId xmlns:a16="http://schemas.microsoft.com/office/drawing/2014/main" id="{FB398DFB-B48C-4153-976B-960C87E00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2 w 22"/>
                  <a:gd name="T3" fmla="*/ 12 h 16"/>
                  <a:gd name="T4" fmla="*/ 21 w 22"/>
                  <a:gd name="T5" fmla="*/ 0 h 16"/>
                  <a:gd name="T6" fmla="*/ 22 w 22"/>
                  <a:gd name="T7" fmla="*/ 5 h 16"/>
                  <a:gd name="T8" fmla="*/ 14 w 22"/>
                  <a:gd name="T9" fmla="*/ 15 h 16"/>
                  <a:gd name="T10" fmla="*/ 11 w 22"/>
                  <a:gd name="T11" fmla="*/ 16 h 16"/>
                  <a:gd name="T12" fmla="*/ 2 w 22"/>
                  <a:gd name="T13" fmla="*/ 11 h 16"/>
                  <a:gd name="T14" fmla="*/ 0 w 22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6" y="10"/>
                      <a:pt x="9" y="13"/>
                      <a:pt x="12" y="12"/>
                    </a:cubicBezTo>
                    <a:cubicBezTo>
                      <a:pt x="15" y="11"/>
                      <a:pt x="18" y="11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69" name="Freeform 858">
                <a:extLst>
                  <a:ext uri="{FF2B5EF4-FFF2-40B4-BE49-F238E27FC236}">
                    <a16:creationId xmlns:a16="http://schemas.microsoft.com/office/drawing/2014/main" id="{9A620B04-D794-4E26-8EB8-32D86B4AB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3 w 22"/>
                  <a:gd name="T3" fmla="*/ 12 h 16"/>
                  <a:gd name="T4" fmla="*/ 13 w 22"/>
                  <a:gd name="T5" fmla="*/ 12 h 16"/>
                  <a:gd name="T6" fmla="*/ 15 w 22"/>
                  <a:gd name="T7" fmla="*/ 11 h 16"/>
                  <a:gd name="T8" fmla="*/ 17 w 22"/>
                  <a:gd name="T9" fmla="*/ 9 h 16"/>
                  <a:gd name="T10" fmla="*/ 21 w 22"/>
                  <a:gd name="T11" fmla="*/ 0 h 16"/>
                  <a:gd name="T12" fmla="*/ 22 w 22"/>
                  <a:gd name="T13" fmla="*/ 5 h 16"/>
                  <a:gd name="T14" fmla="*/ 14 w 22"/>
                  <a:gd name="T15" fmla="*/ 15 h 16"/>
                  <a:gd name="T16" fmla="*/ 11 w 22"/>
                  <a:gd name="T17" fmla="*/ 16 h 16"/>
                  <a:gd name="T18" fmla="*/ 2 w 22"/>
                  <a:gd name="T19" fmla="*/ 11 h 16"/>
                  <a:gd name="T20" fmla="*/ 0 w 22"/>
                  <a:gd name="T21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8" y="13"/>
                      <a:pt x="11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5" y="11"/>
                    </a:cubicBezTo>
                    <a:cubicBezTo>
                      <a:pt x="16" y="10"/>
                      <a:pt x="17" y="9"/>
                      <a:pt x="17" y="9"/>
                    </a:cubicBezTo>
                    <a:cubicBezTo>
                      <a:pt x="19" y="6"/>
                      <a:pt x="20" y="4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0" name="Freeform 859">
                <a:extLst>
                  <a:ext uri="{FF2B5EF4-FFF2-40B4-BE49-F238E27FC236}">
                    <a16:creationId xmlns:a16="http://schemas.microsoft.com/office/drawing/2014/main" id="{79748E0D-4BD1-490C-838C-031C5C6C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5"/>
                <a:ext cx="30" cy="22"/>
              </a:xfrm>
              <a:custGeom>
                <a:avLst/>
                <a:gdLst>
                  <a:gd name="T0" fmla="*/ 0 w 22"/>
                  <a:gd name="T1" fmla="*/ 4 h 16"/>
                  <a:gd name="T2" fmla="*/ 13 w 22"/>
                  <a:gd name="T3" fmla="*/ 12 h 16"/>
                  <a:gd name="T4" fmla="*/ 13 w 22"/>
                  <a:gd name="T5" fmla="*/ 12 h 16"/>
                  <a:gd name="T6" fmla="*/ 15 w 22"/>
                  <a:gd name="T7" fmla="*/ 11 h 16"/>
                  <a:gd name="T8" fmla="*/ 18 w 22"/>
                  <a:gd name="T9" fmla="*/ 8 h 16"/>
                  <a:gd name="T10" fmla="*/ 21 w 22"/>
                  <a:gd name="T11" fmla="*/ 0 h 16"/>
                  <a:gd name="T12" fmla="*/ 22 w 22"/>
                  <a:gd name="T13" fmla="*/ 5 h 16"/>
                  <a:gd name="T14" fmla="*/ 14 w 22"/>
                  <a:gd name="T15" fmla="*/ 15 h 16"/>
                  <a:gd name="T16" fmla="*/ 11 w 22"/>
                  <a:gd name="T17" fmla="*/ 16 h 16"/>
                  <a:gd name="T18" fmla="*/ 2 w 22"/>
                  <a:gd name="T19" fmla="*/ 11 h 16"/>
                  <a:gd name="T20" fmla="*/ 0 w 22"/>
                  <a:gd name="T21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6" y="11"/>
                      <a:pt x="10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19" y="7"/>
                      <a:pt x="20" y="4"/>
                      <a:pt x="21" y="0"/>
                    </a:cubicBezTo>
                    <a:cubicBezTo>
                      <a:pt x="22" y="3"/>
                      <a:pt x="22" y="5"/>
                      <a:pt x="22" y="5"/>
                    </a:cubicBezTo>
                    <a:cubicBezTo>
                      <a:pt x="21" y="10"/>
                      <a:pt x="18" y="14"/>
                      <a:pt x="14" y="15"/>
                    </a:cubicBezTo>
                    <a:cubicBezTo>
                      <a:pt x="13" y="16"/>
                      <a:pt x="12" y="16"/>
                      <a:pt x="11" y="16"/>
                    </a:cubicBezTo>
                    <a:cubicBezTo>
                      <a:pt x="8" y="16"/>
                      <a:pt x="5" y="14"/>
                      <a:pt x="2" y="11"/>
                    </a:cubicBezTo>
                    <a:cubicBezTo>
                      <a:pt x="2" y="11"/>
                      <a:pt x="1" y="8"/>
                      <a:pt x="0" y="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1" name="Freeform 860">
                <a:extLst>
                  <a:ext uri="{FF2B5EF4-FFF2-40B4-BE49-F238E27FC236}">
                    <a16:creationId xmlns:a16="http://schemas.microsoft.com/office/drawing/2014/main" id="{80F2D796-4E01-47E9-864D-1C2CF9FC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3 w 22"/>
                  <a:gd name="T5" fmla="*/ 11 h 15"/>
                  <a:gd name="T6" fmla="*/ 15 w 22"/>
                  <a:gd name="T7" fmla="*/ 10 h 15"/>
                  <a:gd name="T8" fmla="*/ 18 w 22"/>
                  <a:gd name="T9" fmla="*/ 8 h 15"/>
                  <a:gd name="T10" fmla="*/ 21 w 22"/>
                  <a:gd name="T11" fmla="*/ 0 h 15"/>
                  <a:gd name="T12" fmla="*/ 22 w 22"/>
                  <a:gd name="T13" fmla="*/ 4 h 15"/>
                  <a:gd name="T14" fmla="*/ 14 w 22"/>
                  <a:gd name="T15" fmla="*/ 14 h 15"/>
                  <a:gd name="T16" fmla="*/ 11 w 22"/>
                  <a:gd name="T17" fmla="*/ 15 h 15"/>
                  <a:gd name="T18" fmla="*/ 2 w 22"/>
                  <a:gd name="T19" fmla="*/ 10 h 15"/>
                  <a:gd name="T20" fmla="*/ 0 w 22"/>
                  <a:gd name="T2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7" y="11"/>
                      <a:pt x="10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5" y="10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20" y="5"/>
                      <a:pt x="21" y="1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2" name="Freeform 861">
                <a:extLst>
                  <a:ext uri="{FF2B5EF4-FFF2-40B4-BE49-F238E27FC236}">
                    <a16:creationId xmlns:a16="http://schemas.microsoft.com/office/drawing/2014/main" id="{D3577903-2AD4-412F-A8E6-2674AC1B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4 w 22"/>
                  <a:gd name="T5" fmla="*/ 11 h 15"/>
                  <a:gd name="T6" fmla="*/ 15 w 22"/>
                  <a:gd name="T7" fmla="*/ 10 h 15"/>
                  <a:gd name="T8" fmla="*/ 18 w 22"/>
                  <a:gd name="T9" fmla="*/ 8 h 15"/>
                  <a:gd name="T10" fmla="*/ 21 w 22"/>
                  <a:gd name="T11" fmla="*/ 0 h 15"/>
                  <a:gd name="T12" fmla="*/ 22 w 22"/>
                  <a:gd name="T13" fmla="*/ 4 h 15"/>
                  <a:gd name="T14" fmla="*/ 14 w 22"/>
                  <a:gd name="T15" fmla="*/ 14 h 15"/>
                  <a:gd name="T16" fmla="*/ 11 w 22"/>
                  <a:gd name="T17" fmla="*/ 15 h 15"/>
                  <a:gd name="T18" fmla="*/ 2 w 22"/>
                  <a:gd name="T19" fmla="*/ 10 h 15"/>
                  <a:gd name="T20" fmla="*/ 0 w 22"/>
                  <a:gd name="T2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7" y="10"/>
                      <a:pt x="10" y="12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1"/>
                      <a:pt x="15" y="11"/>
                      <a:pt x="15" y="10"/>
                    </a:cubicBezTo>
                    <a:cubicBezTo>
                      <a:pt x="16" y="10"/>
                      <a:pt x="17" y="9"/>
                      <a:pt x="18" y="8"/>
                    </a:cubicBezTo>
                    <a:cubicBezTo>
                      <a:pt x="19" y="6"/>
                      <a:pt x="20" y="4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3" name="Freeform 862">
                <a:extLst>
                  <a:ext uri="{FF2B5EF4-FFF2-40B4-BE49-F238E27FC236}">
                    <a16:creationId xmlns:a16="http://schemas.microsoft.com/office/drawing/2014/main" id="{A857F445-235C-480E-9CD3-1304C498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6"/>
                <a:ext cx="30" cy="21"/>
              </a:xfrm>
              <a:custGeom>
                <a:avLst/>
                <a:gdLst>
                  <a:gd name="T0" fmla="*/ 0 w 22"/>
                  <a:gd name="T1" fmla="*/ 3 h 15"/>
                  <a:gd name="T2" fmla="*/ 13 w 22"/>
                  <a:gd name="T3" fmla="*/ 11 h 15"/>
                  <a:gd name="T4" fmla="*/ 13 w 22"/>
                  <a:gd name="T5" fmla="*/ 11 h 15"/>
                  <a:gd name="T6" fmla="*/ 18 w 22"/>
                  <a:gd name="T7" fmla="*/ 8 h 15"/>
                  <a:gd name="T8" fmla="*/ 21 w 22"/>
                  <a:gd name="T9" fmla="*/ 0 h 15"/>
                  <a:gd name="T10" fmla="*/ 22 w 22"/>
                  <a:gd name="T11" fmla="*/ 4 h 15"/>
                  <a:gd name="T12" fmla="*/ 14 w 22"/>
                  <a:gd name="T13" fmla="*/ 14 h 15"/>
                  <a:gd name="T14" fmla="*/ 11 w 22"/>
                  <a:gd name="T15" fmla="*/ 15 h 15"/>
                  <a:gd name="T16" fmla="*/ 2 w 22"/>
                  <a:gd name="T17" fmla="*/ 10 h 15"/>
                  <a:gd name="T18" fmla="*/ 0 w 22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5">
                    <a:moveTo>
                      <a:pt x="0" y="3"/>
                    </a:moveTo>
                    <a:cubicBezTo>
                      <a:pt x="5" y="9"/>
                      <a:pt x="10" y="13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7" y="10"/>
                      <a:pt x="18" y="8"/>
                    </a:cubicBezTo>
                    <a:cubicBezTo>
                      <a:pt x="20" y="6"/>
                      <a:pt x="21" y="3"/>
                      <a:pt x="21" y="0"/>
                    </a:cubicBezTo>
                    <a:cubicBezTo>
                      <a:pt x="22" y="2"/>
                      <a:pt x="22" y="4"/>
                      <a:pt x="22" y="4"/>
                    </a:cubicBezTo>
                    <a:cubicBezTo>
                      <a:pt x="21" y="9"/>
                      <a:pt x="18" y="13"/>
                      <a:pt x="14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8" y="15"/>
                      <a:pt x="5" y="13"/>
                      <a:pt x="2" y="10"/>
                    </a:cubicBezTo>
                    <a:cubicBezTo>
                      <a:pt x="2" y="10"/>
                      <a:pt x="1" y="7"/>
                      <a:pt x="0" y="3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4" name="Freeform 863">
                <a:extLst>
                  <a:ext uri="{FF2B5EF4-FFF2-40B4-BE49-F238E27FC236}">
                    <a16:creationId xmlns:a16="http://schemas.microsoft.com/office/drawing/2014/main" id="{6D2096E3-2523-4B0C-A44E-3539AA919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2 h 14"/>
                  <a:gd name="T2" fmla="*/ 13 w 22"/>
                  <a:gd name="T3" fmla="*/ 10 h 14"/>
                  <a:gd name="T4" fmla="*/ 13 w 22"/>
                  <a:gd name="T5" fmla="*/ 10 h 14"/>
                  <a:gd name="T6" fmla="*/ 18 w 22"/>
                  <a:gd name="T7" fmla="*/ 7 h 14"/>
                  <a:gd name="T8" fmla="*/ 21 w 22"/>
                  <a:gd name="T9" fmla="*/ 0 h 14"/>
                  <a:gd name="T10" fmla="*/ 22 w 22"/>
                  <a:gd name="T11" fmla="*/ 3 h 14"/>
                  <a:gd name="T12" fmla="*/ 14 w 22"/>
                  <a:gd name="T13" fmla="*/ 13 h 14"/>
                  <a:gd name="T14" fmla="*/ 11 w 22"/>
                  <a:gd name="T15" fmla="*/ 14 h 14"/>
                  <a:gd name="T16" fmla="*/ 2 w 22"/>
                  <a:gd name="T17" fmla="*/ 9 h 14"/>
                  <a:gd name="T18" fmla="*/ 0 w 22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0" y="2"/>
                    </a:moveTo>
                    <a:cubicBezTo>
                      <a:pt x="3" y="5"/>
                      <a:pt x="10" y="12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1"/>
                      <a:pt x="17" y="8"/>
                      <a:pt x="18" y="7"/>
                    </a:cubicBezTo>
                    <a:cubicBezTo>
                      <a:pt x="20" y="5"/>
                      <a:pt x="21" y="1"/>
                      <a:pt x="21" y="0"/>
                    </a:cubicBezTo>
                    <a:cubicBezTo>
                      <a:pt x="22" y="1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2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5" name="Freeform 864">
                <a:extLst>
                  <a:ext uri="{FF2B5EF4-FFF2-40B4-BE49-F238E27FC236}">
                    <a16:creationId xmlns:a16="http://schemas.microsoft.com/office/drawing/2014/main" id="{39649DA1-190F-4725-9F2B-E95A047C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3 h 14"/>
                  <a:gd name="T2" fmla="*/ 8 w 22"/>
                  <a:gd name="T3" fmla="*/ 9 h 14"/>
                  <a:gd name="T4" fmla="*/ 13 w 22"/>
                  <a:gd name="T5" fmla="*/ 10 h 14"/>
                  <a:gd name="T6" fmla="*/ 13 w 22"/>
                  <a:gd name="T7" fmla="*/ 10 h 14"/>
                  <a:gd name="T8" fmla="*/ 18 w 22"/>
                  <a:gd name="T9" fmla="*/ 8 h 14"/>
                  <a:gd name="T10" fmla="*/ 21 w 22"/>
                  <a:gd name="T11" fmla="*/ 0 h 14"/>
                  <a:gd name="T12" fmla="*/ 22 w 22"/>
                  <a:gd name="T13" fmla="*/ 3 h 14"/>
                  <a:gd name="T14" fmla="*/ 14 w 22"/>
                  <a:gd name="T15" fmla="*/ 13 h 14"/>
                  <a:gd name="T16" fmla="*/ 11 w 22"/>
                  <a:gd name="T17" fmla="*/ 14 h 14"/>
                  <a:gd name="T18" fmla="*/ 2 w 22"/>
                  <a:gd name="T19" fmla="*/ 9 h 14"/>
                  <a:gd name="T20" fmla="*/ 0 w 22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4">
                    <a:moveTo>
                      <a:pt x="0" y="3"/>
                    </a:moveTo>
                    <a:cubicBezTo>
                      <a:pt x="4" y="7"/>
                      <a:pt x="6" y="9"/>
                      <a:pt x="8" y="9"/>
                    </a:cubicBezTo>
                    <a:cubicBezTo>
                      <a:pt x="11" y="11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7" y="9"/>
                      <a:pt x="18" y="8"/>
                    </a:cubicBezTo>
                    <a:cubicBezTo>
                      <a:pt x="20" y="5"/>
                      <a:pt x="21" y="2"/>
                      <a:pt x="21" y="0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3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6" name="Freeform 865">
                <a:extLst>
                  <a:ext uri="{FF2B5EF4-FFF2-40B4-BE49-F238E27FC236}">
                    <a16:creationId xmlns:a16="http://schemas.microsoft.com/office/drawing/2014/main" id="{853A9ACF-DC25-4A4B-8399-7C24CF54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8"/>
                <a:ext cx="30" cy="19"/>
              </a:xfrm>
              <a:custGeom>
                <a:avLst/>
                <a:gdLst>
                  <a:gd name="T0" fmla="*/ 0 w 22"/>
                  <a:gd name="T1" fmla="*/ 3 h 14"/>
                  <a:gd name="T2" fmla="*/ 8 w 22"/>
                  <a:gd name="T3" fmla="*/ 10 h 14"/>
                  <a:gd name="T4" fmla="*/ 12 w 22"/>
                  <a:gd name="T5" fmla="*/ 11 h 14"/>
                  <a:gd name="T6" fmla="*/ 13 w 22"/>
                  <a:gd name="T7" fmla="*/ 10 h 14"/>
                  <a:gd name="T8" fmla="*/ 13 w 22"/>
                  <a:gd name="T9" fmla="*/ 10 h 14"/>
                  <a:gd name="T10" fmla="*/ 18 w 22"/>
                  <a:gd name="T11" fmla="*/ 8 h 14"/>
                  <a:gd name="T12" fmla="*/ 22 w 22"/>
                  <a:gd name="T13" fmla="*/ 0 h 14"/>
                  <a:gd name="T14" fmla="*/ 22 w 22"/>
                  <a:gd name="T15" fmla="*/ 3 h 14"/>
                  <a:gd name="T16" fmla="*/ 14 w 22"/>
                  <a:gd name="T17" fmla="*/ 13 h 14"/>
                  <a:gd name="T18" fmla="*/ 11 w 22"/>
                  <a:gd name="T19" fmla="*/ 14 h 14"/>
                  <a:gd name="T20" fmla="*/ 2 w 22"/>
                  <a:gd name="T21" fmla="*/ 9 h 14"/>
                  <a:gd name="T22" fmla="*/ 0 w 22"/>
                  <a:gd name="T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0" y="3"/>
                    </a:moveTo>
                    <a:cubicBezTo>
                      <a:pt x="3" y="6"/>
                      <a:pt x="6" y="8"/>
                      <a:pt x="8" y="10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7" y="9"/>
                      <a:pt x="18" y="8"/>
                    </a:cubicBezTo>
                    <a:cubicBezTo>
                      <a:pt x="21" y="5"/>
                      <a:pt x="21" y="2"/>
                      <a:pt x="22" y="0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1" y="8"/>
                      <a:pt x="18" y="12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8" y="14"/>
                      <a:pt x="5" y="12"/>
                      <a:pt x="2" y="9"/>
                    </a:cubicBezTo>
                    <a:cubicBezTo>
                      <a:pt x="2" y="9"/>
                      <a:pt x="1" y="6"/>
                      <a:pt x="0" y="3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7" name="Freeform 866">
                <a:extLst>
                  <a:ext uri="{FF2B5EF4-FFF2-40B4-BE49-F238E27FC236}">
                    <a16:creationId xmlns:a16="http://schemas.microsoft.com/office/drawing/2014/main" id="{84B7A37C-574F-4F49-88DC-9521B46CD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13 w 22"/>
                  <a:gd name="T3" fmla="*/ 9 h 13"/>
                  <a:gd name="T4" fmla="*/ 13 w 22"/>
                  <a:gd name="T5" fmla="*/ 9 h 13"/>
                  <a:gd name="T6" fmla="*/ 18 w 22"/>
                  <a:gd name="T7" fmla="*/ 7 h 13"/>
                  <a:gd name="T8" fmla="*/ 22 w 22"/>
                  <a:gd name="T9" fmla="*/ 0 h 13"/>
                  <a:gd name="T10" fmla="*/ 22 w 22"/>
                  <a:gd name="T11" fmla="*/ 2 h 13"/>
                  <a:gd name="T12" fmla="*/ 14 w 22"/>
                  <a:gd name="T13" fmla="*/ 12 h 13"/>
                  <a:gd name="T14" fmla="*/ 11 w 22"/>
                  <a:gd name="T15" fmla="*/ 13 h 13"/>
                  <a:gd name="T16" fmla="*/ 2 w 22"/>
                  <a:gd name="T17" fmla="*/ 8 h 13"/>
                  <a:gd name="T18" fmla="*/ 0 w 22"/>
                  <a:gd name="T1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7" y="9"/>
                      <a:pt x="11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6" y="9"/>
                      <a:pt x="18" y="7"/>
                    </a:cubicBezTo>
                    <a:cubicBezTo>
                      <a:pt x="21" y="4"/>
                      <a:pt x="21" y="1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5"/>
                      <a:pt x="0" y="2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8" name="Freeform 867">
                <a:extLst>
                  <a:ext uri="{FF2B5EF4-FFF2-40B4-BE49-F238E27FC236}">
                    <a16:creationId xmlns:a16="http://schemas.microsoft.com/office/drawing/2014/main" id="{DA759ECB-483F-4554-B710-51E92355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8 w 22"/>
                  <a:gd name="T3" fmla="*/ 9 h 13"/>
                  <a:gd name="T4" fmla="*/ 12 w 22"/>
                  <a:gd name="T5" fmla="*/ 10 h 13"/>
                  <a:gd name="T6" fmla="*/ 13 w 22"/>
                  <a:gd name="T7" fmla="*/ 10 h 13"/>
                  <a:gd name="T8" fmla="*/ 13 w 22"/>
                  <a:gd name="T9" fmla="*/ 9 h 13"/>
                  <a:gd name="T10" fmla="*/ 13 w 22"/>
                  <a:gd name="T11" fmla="*/ 10 h 13"/>
                  <a:gd name="T12" fmla="*/ 18 w 22"/>
                  <a:gd name="T13" fmla="*/ 7 h 13"/>
                  <a:gd name="T14" fmla="*/ 22 w 22"/>
                  <a:gd name="T15" fmla="*/ 0 h 13"/>
                  <a:gd name="T16" fmla="*/ 22 w 22"/>
                  <a:gd name="T17" fmla="*/ 2 h 13"/>
                  <a:gd name="T18" fmla="*/ 14 w 22"/>
                  <a:gd name="T19" fmla="*/ 12 h 13"/>
                  <a:gd name="T20" fmla="*/ 11 w 22"/>
                  <a:gd name="T21" fmla="*/ 13 h 13"/>
                  <a:gd name="T22" fmla="*/ 2 w 22"/>
                  <a:gd name="T23" fmla="*/ 8 h 13"/>
                  <a:gd name="T24" fmla="*/ 0 w 22"/>
                  <a:gd name="T2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10"/>
                      <a:pt x="16" y="9"/>
                      <a:pt x="18" y="7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6"/>
                      <a:pt x="0" y="2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79" name="Freeform 868">
                <a:extLst>
                  <a:ext uri="{FF2B5EF4-FFF2-40B4-BE49-F238E27FC236}">
                    <a16:creationId xmlns:a16="http://schemas.microsoft.com/office/drawing/2014/main" id="{E0AD8D06-6D60-46AF-B042-93254C6D5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39"/>
                <a:ext cx="30" cy="18"/>
              </a:xfrm>
              <a:custGeom>
                <a:avLst/>
                <a:gdLst>
                  <a:gd name="T0" fmla="*/ 0 w 22"/>
                  <a:gd name="T1" fmla="*/ 2 h 13"/>
                  <a:gd name="T2" fmla="*/ 0 w 22"/>
                  <a:gd name="T3" fmla="*/ 2 h 13"/>
                  <a:gd name="T4" fmla="*/ 8 w 22"/>
                  <a:gd name="T5" fmla="*/ 9 h 13"/>
                  <a:gd name="T6" fmla="*/ 13 w 22"/>
                  <a:gd name="T7" fmla="*/ 9 h 13"/>
                  <a:gd name="T8" fmla="*/ 13 w 22"/>
                  <a:gd name="T9" fmla="*/ 10 h 13"/>
                  <a:gd name="T10" fmla="*/ 19 w 22"/>
                  <a:gd name="T11" fmla="*/ 7 h 13"/>
                  <a:gd name="T12" fmla="*/ 22 w 22"/>
                  <a:gd name="T13" fmla="*/ 0 h 13"/>
                  <a:gd name="T14" fmla="*/ 22 w 22"/>
                  <a:gd name="T15" fmla="*/ 2 h 13"/>
                  <a:gd name="T16" fmla="*/ 14 w 22"/>
                  <a:gd name="T17" fmla="*/ 12 h 13"/>
                  <a:gd name="T18" fmla="*/ 11 w 22"/>
                  <a:gd name="T19" fmla="*/ 13 h 13"/>
                  <a:gd name="T20" fmla="*/ 2 w 22"/>
                  <a:gd name="T21" fmla="*/ 8 h 13"/>
                  <a:gd name="T22" fmla="*/ 0 w 22"/>
                  <a:gd name="T2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1" y="11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4" y="10"/>
                      <a:pt x="16" y="9"/>
                      <a:pt x="19" y="7"/>
                    </a:cubicBezTo>
                    <a:cubicBezTo>
                      <a:pt x="20" y="6"/>
                      <a:pt x="21" y="4"/>
                      <a:pt x="22" y="0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1" y="7"/>
                      <a:pt x="18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5" y="11"/>
                      <a:pt x="2" y="8"/>
                    </a:cubicBezTo>
                    <a:cubicBezTo>
                      <a:pt x="2" y="8"/>
                      <a:pt x="1" y="6"/>
                      <a:pt x="0" y="2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0" name="Freeform 869">
                <a:extLst>
                  <a:ext uri="{FF2B5EF4-FFF2-40B4-BE49-F238E27FC236}">
                    <a16:creationId xmlns:a16="http://schemas.microsoft.com/office/drawing/2014/main" id="{73C6529F-888B-4E60-A595-3EEAE829A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1 h 12"/>
                  <a:gd name="T2" fmla="*/ 8 w 22"/>
                  <a:gd name="T3" fmla="*/ 8 h 12"/>
                  <a:gd name="T4" fmla="*/ 12 w 22"/>
                  <a:gd name="T5" fmla="*/ 9 h 12"/>
                  <a:gd name="T6" fmla="*/ 13 w 22"/>
                  <a:gd name="T7" fmla="*/ 9 h 12"/>
                  <a:gd name="T8" fmla="*/ 13 w 22"/>
                  <a:gd name="T9" fmla="*/ 9 h 12"/>
                  <a:gd name="T10" fmla="*/ 13 w 22"/>
                  <a:gd name="T11" fmla="*/ 9 h 12"/>
                  <a:gd name="T12" fmla="*/ 19 w 22"/>
                  <a:gd name="T13" fmla="*/ 6 h 12"/>
                  <a:gd name="T14" fmla="*/ 22 w 22"/>
                  <a:gd name="T15" fmla="*/ 0 h 12"/>
                  <a:gd name="T16" fmla="*/ 22 w 22"/>
                  <a:gd name="T17" fmla="*/ 1 h 12"/>
                  <a:gd name="T18" fmla="*/ 14 w 22"/>
                  <a:gd name="T19" fmla="*/ 11 h 12"/>
                  <a:gd name="T20" fmla="*/ 11 w 22"/>
                  <a:gd name="T21" fmla="*/ 12 h 12"/>
                  <a:gd name="T22" fmla="*/ 2 w 22"/>
                  <a:gd name="T23" fmla="*/ 7 h 12"/>
                  <a:gd name="T24" fmla="*/ 0 w 22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2">
                    <a:moveTo>
                      <a:pt x="0" y="1"/>
                    </a:moveTo>
                    <a:cubicBezTo>
                      <a:pt x="3" y="5"/>
                      <a:pt x="6" y="7"/>
                      <a:pt x="8" y="8"/>
                    </a:cubicBezTo>
                    <a:cubicBezTo>
                      <a:pt x="9" y="9"/>
                      <a:pt x="11" y="9"/>
                      <a:pt x="12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7" y="8"/>
                      <a:pt x="19" y="6"/>
                    </a:cubicBezTo>
                    <a:cubicBezTo>
                      <a:pt x="19" y="6"/>
                      <a:pt x="21" y="4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1" name="Freeform 870">
                <a:extLst>
                  <a:ext uri="{FF2B5EF4-FFF2-40B4-BE49-F238E27FC236}">
                    <a16:creationId xmlns:a16="http://schemas.microsoft.com/office/drawing/2014/main" id="{B65F558E-E4E3-423A-B26F-5E8EAEAED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2 h 12"/>
                  <a:gd name="T2" fmla="*/ 0 w 22"/>
                  <a:gd name="T3" fmla="*/ 2 h 12"/>
                  <a:gd name="T4" fmla="*/ 8 w 22"/>
                  <a:gd name="T5" fmla="*/ 8 h 12"/>
                  <a:gd name="T6" fmla="*/ 12 w 22"/>
                  <a:gd name="T7" fmla="*/ 9 h 12"/>
                  <a:gd name="T8" fmla="*/ 13 w 22"/>
                  <a:gd name="T9" fmla="*/ 9 h 12"/>
                  <a:gd name="T10" fmla="*/ 13 w 22"/>
                  <a:gd name="T11" fmla="*/ 9 h 12"/>
                  <a:gd name="T12" fmla="*/ 13 w 22"/>
                  <a:gd name="T13" fmla="*/ 9 h 12"/>
                  <a:gd name="T14" fmla="*/ 19 w 22"/>
                  <a:gd name="T15" fmla="*/ 7 h 12"/>
                  <a:gd name="T16" fmla="*/ 22 w 22"/>
                  <a:gd name="T17" fmla="*/ 0 h 12"/>
                  <a:gd name="T18" fmla="*/ 22 w 22"/>
                  <a:gd name="T19" fmla="*/ 1 h 12"/>
                  <a:gd name="T20" fmla="*/ 14 w 22"/>
                  <a:gd name="T21" fmla="*/ 11 h 12"/>
                  <a:gd name="T22" fmla="*/ 11 w 22"/>
                  <a:gd name="T23" fmla="*/ 12 h 12"/>
                  <a:gd name="T24" fmla="*/ 2 w 22"/>
                  <a:gd name="T25" fmla="*/ 7 h 12"/>
                  <a:gd name="T26" fmla="*/ 0 w 2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5" y="7"/>
                      <a:pt x="8" y="8"/>
                    </a:cubicBezTo>
                    <a:cubicBezTo>
                      <a:pt x="9" y="9"/>
                      <a:pt x="10" y="9"/>
                      <a:pt x="12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9"/>
                      <a:pt x="17" y="8"/>
                      <a:pt x="19" y="7"/>
                    </a:cubicBezTo>
                    <a:cubicBezTo>
                      <a:pt x="20" y="6"/>
                      <a:pt x="21" y="4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2" name="Freeform 871">
                <a:extLst>
                  <a:ext uri="{FF2B5EF4-FFF2-40B4-BE49-F238E27FC236}">
                    <a16:creationId xmlns:a16="http://schemas.microsoft.com/office/drawing/2014/main" id="{250AF7CC-74A6-40A8-9588-0612C35E5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0"/>
                <a:ext cx="30" cy="17"/>
              </a:xfrm>
              <a:custGeom>
                <a:avLst/>
                <a:gdLst>
                  <a:gd name="T0" fmla="*/ 0 w 22"/>
                  <a:gd name="T1" fmla="*/ 2 h 12"/>
                  <a:gd name="T2" fmla="*/ 8 w 22"/>
                  <a:gd name="T3" fmla="*/ 8 h 12"/>
                  <a:gd name="T4" fmla="*/ 13 w 22"/>
                  <a:gd name="T5" fmla="*/ 9 h 12"/>
                  <a:gd name="T6" fmla="*/ 13 w 22"/>
                  <a:gd name="T7" fmla="*/ 9 h 12"/>
                  <a:gd name="T8" fmla="*/ 19 w 22"/>
                  <a:gd name="T9" fmla="*/ 7 h 12"/>
                  <a:gd name="T10" fmla="*/ 22 w 22"/>
                  <a:gd name="T11" fmla="*/ 0 h 12"/>
                  <a:gd name="T12" fmla="*/ 22 w 22"/>
                  <a:gd name="T13" fmla="*/ 1 h 12"/>
                  <a:gd name="T14" fmla="*/ 14 w 22"/>
                  <a:gd name="T15" fmla="*/ 11 h 12"/>
                  <a:gd name="T16" fmla="*/ 11 w 22"/>
                  <a:gd name="T17" fmla="*/ 12 h 12"/>
                  <a:gd name="T18" fmla="*/ 2 w 22"/>
                  <a:gd name="T19" fmla="*/ 7 h 12"/>
                  <a:gd name="T20" fmla="*/ 0 w 22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2">
                    <a:moveTo>
                      <a:pt x="0" y="2"/>
                    </a:moveTo>
                    <a:cubicBezTo>
                      <a:pt x="3" y="5"/>
                      <a:pt x="6" y="7"/>
                      <a:pt x="8" y="8"/>
                    </a:cubicBezTo>
                    <a:cubicBezTo>
                      <a:pt x="11" y="10"/>
                      <a:pt x="12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7" y="8"/>
                      <a:pt x="19" y="7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6"/>
                      <a:pt x="18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8" y="12"/>
                      <a:pt x="5" y="10"/>
                      <a:pt x="2" y="7"/>
                    </a:cubicBezTo>
                    <a:cubicBezTo>
                      <a:pt x="2" y="7"/>
                      <a:pt x="1" y="5"/>
                      <a:pt x="0" y="2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3" name="Freeform 872">
                <a:extLst>
                  <a:ext uri="{FF2B5EF4-FFF2-40B4-BE49-F238E27FC236}">
                    <a16:creationId xmlns:a16="http://schemas.microsoft.com/office/drawing/2014/main" id="{B87C209A-E8F5-4FF9-9071-A1B1E8E67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2"/>
                <a:ext cx="30" cy="15"/>
              </a:xfrm>
              <a:custGeom>
                <a:avLst/>
                <a:gdLst>
                  <a:gd name="T0" fmla="*/ 0 w 22"/>
                  <a:gd name="T1" fmla="*/ 1 h 11"/>
                  <a:gd name="T2" fmla="*/ 0 w 22"/>
                  <a:gd name="T3" fmla="*/ 1 h 11"/>
                  <a:gd name="T4" fmla="*/ 8 w 22"/>
                  <a:gd name="T5" fmla="*/ 7 h 11"/>
                  <a:gd name="T6" fmla="*/ 13 w 22"/>
                  <a:gd name="T7" fmla="*/ 8 h 11"/>
                  <a:gd name="T8" fmla="*/ 13 w 22"/>
                  <a:gd name="T9" fmla="*/ 8 h 11"/>
                  <a:gd name="T10" fmla="*/ 19 w 22"/>
                  <a:gd name="T11" fmla="*/ 6 h 11"/>
                  <a:gd name="T12" fmla="*/ 22 w 22"/>
                  <a:gd name="T13" fmla="*/ 0 h 11"/>
                  <a:gd name="T14" fmla="*/ 14 w 22"/>
                  <a:gd name="T15" fmla="*/ 10 h 11"/>
                  <a:gd name="T16" fmla="*/ 11 w 22"/>
                  <a:gd name="T17" fmla="*/ 11 h 11"/>
                  <a:gd name="T18" fmla="*/ 2 w 22"/>
                  <a:gd name="T19" fmla="*/ 6 h 11"/>
                  <a:gd name="T20" fmla="*/ 0 w 22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11" y="9"/>
                      <a:pt x="12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7" y="8"/>
                      <a:pt x="19" y="6"/>
                    </a:cubicBezTo>
                    <a:cubicBezTo>
                      <a:pt x="21" y="4"/>
                      <a:pt x="22" y="1"/>
                      <a:pt x="22" y="0"/>
                    </a:cubicBezTo>
                    <a:cubicBezTo>
                      <a:pt x="21" y="5"/>
                      <a:pt x="18" y="9"/>
                      <a:pt x="14" y="10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8" y="11"/>
                      <a:pt x="5" y="9"/>
                      <a:pt x="2" y="6"/>
                    </a:cubicBezTo>
                    <a:cubicBezTo>
                      <a:pt x="2" y="6"/>
                      <a:pt x="1" y="4"/>
                      <a:pt x="0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4" name="Freeform 873">
                <a:extLst>
                  <a:ext uri="{FF2B5EF4-FFF2-40B4-BE49-F238E27FC236}">
                    <a16:creationId xmlns:a16="http://schemas.microsoft.com/office/drawing/2014/main" id="{B3AD2138-3200-4076-B9B8-5DFDB882A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3"/>
                <a:ext cx="30" cy="14"/>
              </a:xfrm>
              <a:custGeom>
                <a:avLst/>
                <a:gdLst>
                  <a:gd name="T0" fmla="*/ 0 w 22"/>
                  <a:gd name="T1" fmla="*/ 0 h 10"/>
                  <a:gd name="T2" fmla="*/ 0 w 22"/>
                  <a:gd name="T3" fmla="*/ 0 h 10"/>
                  <a:gd name="T4" fmla="*/ 13 w 22"/>
                  <a:gd name="T5" fmla="*/ 7 h 10"/>
                  <a:gd name="T6" fmla="*/ 14 w 22"/>
                  <a:gd name="T7" fmla="*/ 8 h 10"/>
                  <a:gd name="T8" fmla="*/ 18 w 22"/>
                  <a:gd name="T9" fmla="*/ 6 h 10"/>
                  <a:gd name="T10" fmla="*/ 22 w 22"/>
                  <a:gd name="T11" fmla="*/ 0 h 10"/>
                  <a:gd name="T12" fmla="*/ 14 w 22"/>
                  <a:gd name="T13" fmla="*/ 9 h 10"/>
                  <a:gd name="T14" fmla="*/ 11 w 22"/>
                  <a:gd name="T15" fmla="*/ 10 h 10"/>
                  <a:gd name="T16" fmla="*/ 2 w 22"/>
                  <a:gd name="T17" fmla="*/ 5 h 10"/>
                  <a:gd name="T18" fmla="*/ 0 w 2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9" y="9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7" y="7"/>
                      <a:pt x="18" y="6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0" y="5"/>
                      <a:pt x="18" y="8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5" y="8"/>
                      <a:pt x="2" y="5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5" name="Freeform 874">
                <a:extLst>
                  <a:ext uri="{FF2B5EF4-FFF2-40B4-BE49-F238E27FC236}">
                    <a16:creationId xmlns:a16="http://schemas.microsoft.com/office/drawing/2014/main" id="{FE749216-73ED-4B41-9D21-60897A19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45"/>
                <a:ext cx="29" cy="12"/>
              </a:xfrm>
              <a:custGeom>
                <a:avLst/>
                <a:gdLst>
                  <a:gd name="T0" fmla="*/ 0 w 21"/>
                  <a:gd name="T1" fmla="*/ 0 h 9"/>
                  <a:gd name="T2" fmla="*/ 0 w 21"/>
                  <a:gd name="T3" fmla="*/ 0 h 9"/>
                  <a:gd name="T4" fmla="*/ 8 w 21"/>
                  <a:gd name="T5" fmla="*/ 6 h 9"/>
                  <a:gd name="T6" fmla="*/ 13 w 21"/>
                  <a:gd name="T7" fmla="*/ 7 h 9"/>
                  <a:gd name="T8" fmla="*/ 13 w 21"/>
                  <a:gd name="T9" fmla="*/ 7 h 9"/>
                  <a:gd name="T10" fmla="*/ 18 w 21"/>
                  <a:gd name="T11" fmla="*/ 6 h 9"/>
                  <a:gd name="T12" fmla="*/ 21 w 21"/>
                  <a:gd name="T13" fmla="*/ 2 h 9"/>
                  <a:gd name="T14" fmla="*/ 14 w 21"/>
                  <a:gd name="T15" fmla="*/ 8 h 9"/>
                  <a:gd name="T16" fmla="*/ 11 w 21"/>
                  <a:gd name="T17" fmla="*/ 9 h 9"/>
                  <a:gd name="T18" fmla="*/ 2 w 21"/>
                  <a:gd name="T19" fmla="*/ 4 h 9"/>
                  <a:gd name="T20" fmla="*/ 0 w 21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6" y="5"/>
                      <a:pt x="8" y="6"/>
                    </a:cubicBezTo>
                    <a:cubicBezTo>
                      <a:pt x="11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6" y="7"/>
                      <a:pt x="18" y="6"/>
                    </a:cubicBezTo>
                    <a:cubicBezTo>
                      <a:pt x="18" y="6"/>
                      <a:pt x="19" y="5"/>
                      <a:pt x="21" y="2"/>
                    </a:cubicBezTo>
                    <a:cubicBezTo>
                      <a:pt x="19" y="5"/>
                      <a:pt x="17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8" y="9"/>
                      <a:pt x="5" y="7"/>
                      <a:pt x="2" y="4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6" name="Freeform 875">
                <a:extLst>
                  <a:ext uri="{FF2B5EF4-FFF2-40B4-BE49-F238E27FC236}">
                    <a16:creationId xmlns:a16="http://schemas.microsoft.com/office/drawing/2014/main" id="{64325490-3E79-4619-943A-9A447E63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09"/>
                <a:ext cx="39" cy="57"/>
              </a:xfrm>
              <a:custGeom>
                <a:avLst/>
                <a:gdLst>
                  <a:gd name="T0" fmla="*/ 29 w 29"/>
                  <a:gd name="T1" fmla="*/ 31 h 42"/>
                  <a:gd name="T2" fmla="*/ 29 w 29"/>
                  <a:gd name="T3" fmla="*/ 38 h 42"/>
                  <a:gd name="T4" fmla="*/ 23 w 29"/>
                  <a:gd name="T5" fmla="*/ 42 h 42"/>
                  <a:gd name="T6" fmla="*/ 20 w 29"/>
                  <a:gd name="T7" fmla="*/ 42 h 42"/>
                  <a:gd name="T8" fmla="*/ 3 w 29"/>
                  <a:gd name="T9" fmla="*/ 24 h 42"/>
                  <a:gd name="T10" fmla="*/ 7 w 29"/>
                  <a:gd name="T11" fmla="*/ 0 h 42"/>
                  <a:gd name="T12" fmla="*/ 12 w 29"/>
                  <a:gd name="T13" fmla="*/ 1 h 42"/>
                  <a:gd name="T14" fmla="*/ 7 w 29"/>
                  <a:gd name="T15" fmla="*/ 23 h 42"/>
                  <a:gd name="T16" fmla="*/ 20 w 29"/>
                  <a:gd name="T17" fmla="*/ 38 h 42"/>
                  <a:gd name="T18" fmla="*/ 22 w 29"/>
                  <a:gd name="T19" fmla="*/ 38 h 42"/>
                  <a:gd name="T20" fmla="*/ 29 w 29"/>
                  <a:gd name="T21" fmla="*/ 3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42">
                    <a:moveTo>
                      <a:pt x="29" y="31"/>
                    </a:moveTo>
                    <a:cubicBezTo>
                      <a:pt x="29" y="34"/>
                      <a:pt x="29" y="38"/>
                      <a:pt x="29" y="38"/>
                    </a:cubicBezTo>
                    <a:cubicBezTo>
                      <a:pt x="27" y="40"/>
                      <a:pt x="25" y="41"/>
                      <a:pt x="23" y="42"/>
                    </a:cubicBezTo>
                    <a:cubicBezTo>
                      <a:pt x="22" y="42"/>
                      <a:pt x="21" y="42"/>
                      <a:pt x="20" y="42"/>
                    </a:cubicBezTo>
                    <a:cubicBezTo>
                      <a:pt x="13" y="42"/>
                      <a:pt x="6" y="35"/>
                      <a:pt x="3" y="24"/>
                    </a:cubicBezTo>
                    <a:cubicBezTo>
                      <a:pt x="0" y="14"/>
                      <a:pt x="2" y="4"/>
                      <a:pt x="7" y="0"/>
                    </a:cubicBezTo>
                    <a:cubicBezTo>
                      <a:pt x="7" y="0"/>
                      <a:pt x="9" y="1"/>
                      <a:pt x="12" y="1"/>
                    </a:cubicBezTo>
                    <a:cubicBezTo>
                      <a:pt x="6" y="6"/>
                      <a:pt x="4" y="14"/>
                      <a:pt x="7" y="23"/>
                    </a:cubicBezTo>
                    <a:cubicBezTo>
                      <a:pt x="10" y="32"/>
                      <a:pt x="16" y="38"/>
                      <a:pt x="20" y="38"/>
                    </a:cubicBezTo>
                    <a:cubicBezTo>
                      <a:pt x="21" y="38"/>
                      <a:pt x="22" y="38"/>
                      <a:pt x="22" y="38"/>
                    </a:cubicBezTo>
                    <a:cubicBezTo>
                      <a:pt x="23" y="38"/>
                      <a:pt x="24" y="37"/>
                      <a:pt x="29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7" name="Freeform 876">
                <a:extLst>
                  <a:ext uri="{FF2B5EF4-FFF2-40B4-BE49-F238E27FC236}">
                    <a16:creationId xmlns:a16="http://schemas.microsoft.com/office/drawing/2014/main" id="{7C0DE9E2-2482-490C-936B-4DAC849F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2" y="38"/>
                      <a:pt x="22" y="38"/>
                    </a:cubicBezTo>
                    <a:cubicBezTo>
                      <a:pt x="25" y="38"/>
                      <a:pt x="25" y="38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8" name="Freeform 877">
                <a:extLst>
                  <a:ext uri="{FF2B5EF4-FFF2-40B4-BE49-F238E27FC236}">
                    <a16:creationId xmlns:a16="http://schemas.microsoft.com/office/drawing/2014/main" id="{C106A5E8-3080-4360-B3B4-C3E2942B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5"/>
                      <a:pt x="12" y="38"/>
                      <a:pt x="22" y="38"/>
                    </a:cubicBezTo>
                    <a:cubicBezTo>
                      <a:pt x="25" y="38"/>
                      <a:pt x="27" y="36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89" name="Freeform 878">
                <a:extLst>
                  <a:ext uri="{FF2B5EF4-FFF2-40B4-BE49-F238E27FC236}">
                    <a16:creationId xmlns:a16="http://schemas.microsoft.com/office/drawing/2014/main" id="{786EE56F-0CFE-40A6-8C7E-D36928283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1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3"/>
                      <a:pt x="13" y="38"/>
                      <a:pt x="22" y="38"/>
                    </a:cubicBezTo>
                    <a:cubicBezTo>
                      <a:pt x="26" y="39"/>
                      <a:pt x="27" y="36"/>
                      <a:pt x="31" y="31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0" name="Freeform 879">
                <a:extLst>
                  <a:ext uri="{FF2B5EF4-FFF2-40B4-BE49-F238E27FC236}">
                    <a16:creationId xmlns:a16="http://schemas.microsoft.com/office/drawing/2014/main" id="{BF0B7794-EE68-45A3-B4F8-E3DBFDE0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2" y="38"/>
                      <a:pt x="22" y="38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1" name="Freeform 880">
                <a:extLst>
                  <a:ext uri="{FF2B5EF4-FFF2-40B4-BE49-F238E27FC236}">
                    <a16:creationId xmlns:a16="http://schemas.microsoft.com/office/drawing/2014/main" id="{462FF773-37CC-4D22-A242-3E8B95BD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3" y="38"/>
                      <a:pt x="22" y="38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2" name="Freeform 881">
                <a:extLst>
                  <a:ext uri="{FF2B5EF4-FFF2-40B4-BE49-F238E27FC236}">
                    <a16:creationId xmlns:a16="http://schemas.microsoft.com/office/drawing/2014/main" id="{0E8A1F1B-AB27-4F05-95D2-583C07F9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4 w 31"/>
                  <a:gd name="T1" fmla="*/ 1 h 42"/>
                  <a:gd name="T2" fmla="*/ 22 w 31"/>
                  <a:gd name="T3" fmla="*/ 38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4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4" y="1"/>
                    </a:moveTo>
                    <a:cubicBezTo>
                      <a:pt x="0" y="14"/>
                      <a:pt x="13" y="38"/>
                      <a:pt x="22" y="38"/>
                    </a:cubicBezTo>
                    <a:cubicBezTo>
                      <a:pt x="26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4" y="1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3" name="Freeform 882">
                <a:extLst>
                  <a:ext uri="{FF2B5EF4-FFF2-40B4-BE49-F238E27FC236}">
                    <a16:creationId xmlns:a16="http://schemas.microsoft.com/office/drawing/2014/main" id="{58A00AE2-B4A6-43B8-A0AF-8552C7B00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4" name="Freeform 883">
                <a:extLst>
                  <a:ext uri="{FF2B5EF4-FFF2-40B4-BE49-F238E27FC236}">
                    <a16:creationId xmlns:a16="http://schemas.microsoft.com/office/drawing/2014/main" id="{887086CD-B8FF-420D-BD58-E98D7484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8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5" name="Freeform 884">
                <a:extLst>
                  <a:ext uri="{FF2B5EF4-FFF2-40B4-BE49-F238E27FC236}">
                    <a16:creationId xmlns:a16="http://schemas.microsoft.com/office/drawing/2014/main" id="{3E83549D-0E42-4719-9370-66BFBD2D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2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2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6" name="Freeform 885">
                <a:extLst>
                  <a:ext uri="{FF2B5EF4-FFF2-40B4-BE49-F238E27FC236}">
                    <a16:creationId xmlns:a16="http://schemas.microsoft.com/office/drawing/2014/main" id="{F8F76457-99A3-4DB7-B205-DEB75942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3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5" y="39"/>
                      <a:pt x="27" y="37"/>
                      <a:pt x="31" y="33"/>
                    </a:cubicBezTo>
                    <a:cubicBezTo>
                      <a:pt x="31" y="35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7" name="Freeform 886">
                <a:extLst>
                  <a:ext uri="{FF2B5EF4-FFF2-40B4-BE49-F238E27FC236}">
                    <a16:creationId xmlns:a16="http://schemas.microsoft.com/office/drawing/2014/main" id="{C14F74BA-089F-4D8B-8DF5-9414D4B4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2 w 31"/>
                  <a:gd name="T3" fmla="*/ 39 h 42"/>
                  <a:gd name="T4" fmla="*/ 31 w 31"/>
                  <a:gd name="T5" fmla="*/ 33 h 42"/>
                  <a:gd name="T6" fmla="*/ 31 w 31"/>
                  <a:gd name="T7" fmla="*/ 38 h 42"/>
                  <a:gd name="T8" fmla="*/ 25 w 31"/>
                  <a:gd name="T9" fmla="*/ 42 h 42"/>
                  <a:gd name="T10" fmla="*/ 22 w 31"/>
                  <a:gd name="T11" fmla="*/ 42 h 42"/>
                  <a:gd name="T12" fmla="*/ 5 w 31"/>
                  <a:gd name="T13" fmla="*/ 24 h 42"/>
                  <a:gd name="T14" fmla="*/ 9 w 31"/>
                  <a:gd name="T15" fmla="*/ 0 h 42"/>
                  <a:gd name="T16" fmla="*/ 13 w 31"/>
                  <a:gd name="T17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8"/>
                      <a:pt x="22" y="39"/>
                    </a:cubicBezTo>
                    <a:cubicBezTo>
                      <a:pt x="26" y="39"/>
                      <a:pt x="28" y="37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8" name="Freeform 887">
                <a:extLst>
                  <a:ext uri="{FF2B5EF4-FFF2-40B4-BE49-F238E27FC236}">
                    <a16:creationId xmlns:a16="http://schemas.microsoft.com/office/drawing/2014/main" id="{90C033AA-9983-4CB6-BB87-F219C3858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8 h 42"/>
                  <a:gd name="T6" fmla="*/ 31 w 31"/>
                  <a:gd name="T7" fmla="*/ 33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2" y="39"/>
                      <a:pt x="23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5" y="38"/>
                      <a:pt x="27" y="39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99" name="Freeform 888">
                <a:extLst>
                  <a:ext uri="{FF2B5EF4-FFF2-40B4-BE49-F238E27FC236}">
                    <a16:creationId xmlns:a16="http://schemas.microsoft.com/office/drawing/2014/main" id="{AA850C5A-149B-4781-805F-EE259FCD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8 h 42"/>
                  <a:gd name="T6" fmla="*/ 31 w 31"/>
                  <a:gd name="T7" fmla="*/ 33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9"/>
                      <a:pt x="23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6" y="38"/>
                      <a:pt x="27" y="38"/>
                      <a:pt x="31" y="33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0" name="Freeform 889">
                <a:extLst>
                  <a:ext uri="{FF2B5EF4-FFF2-40B4-BE49-F238E27FC236}">
                    <a16:creationId xmlns:a16="http://schemas.microsoft.com/office/drawing/2014/main" id="{BD3620DF-6D0D-495B-8F02-CFF4B328F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3 w 31"/>
                  <a:gd name="T1" fmla="*/ 1 h 42"/>
                  <a:gd name="T2" fmla="*/ 23 w 31"/>
                  <a:gd name="T3" fmla="*/ 39 h 42"/>
                  <a:gd name="T4" fmla="*/ 24 w 31"/>
                  <a:gd name="T5" fmla="*/ 39 h 42"/>
                  <a:gd name="T6" fmla="*/ 31 w 31"/>
                  <a:gd name="T7" fmla="*/ 34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3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3" y="1"/>
                    </a:moveTo>
                    <a:cubicBezTo>
                      <a:pt x="0" y="13"/>
                      <a:pt x="11" y="39"/>
                      <a:pt x="23" y="39"/>
                    </a:cubicBezTo>
                    <a:cubicBezTo>
                      <a:pt x="23" y="39"/>
                      <a:pt x="24" y="39"/>
                      <a:pt x="24" y="39"/>
                    </a:cubicBezTo>
                    <a:cubicBezTo>
                      <a:pt x="27" y="38"/>
                      <a:pt x="28" y="38"/>
                      <a:pt x="31" y="34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1" y="1"/>
                      <a:pt x="13" y="1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1" name="Freeform 890">
                <a:extLst>
                  <a:ext uri="{FF2B5EF4-FFF2-40B4-BE49-F238E27FC236}">
                    <a16:creationId xmlns:a16="http://schemas.microsoft.com/office/drawing/2014/main" id="{A661C10C-C5D3-46C3-9ABA-E81D9CF15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309"/>
                <a:ext cx="41" cy="57"/>
              </a:xfrm>
              <a:custGeom>
                <a:avLst/>
                <a:gdLst>
                  <a:gd name="T0" fmla="*/ 11 w 30"/>
                  <a:gd name="T1" fmla="*/ 1 h 42"/>
                  <a:gd name="T2" fmla="*/ 22 w 30"/>
                  <a:gd name="T3" fmla="*/ 39 h 42"/>
                  <a:gd name="T4" fmla="*/ 23 w 30"/>
                  <a:gd name="T5" fmla="*/ 39 h 42"/>
                  <a:gd name="T6" fmla="*/ 30 w 30"/>
                  <a:gd name="T7" fmla="*/ 34 h 42"/>
                  <a:gd name="T8" fmla="*/ 30 w 30"/>
                  <a:gd name="T9" fmla="*/ 38 h 42"/>
                  <a:gd name="T10" fmla="*/ 24 w 30"/>
                  <a:gd name="T11" fmla="*/ 42 h 42"/>
                  <a:gd name="T12" fmla="*/ 21 w 30"/>
                  <a:gd name="T13" fmla="*/ 42 h 42"/>
                  <a:gd name="T14" fmla="*/ 4 w 30"/>
                  <a:gd name="T15" fmla="*/ 24 h 42"/>
                  <a:gd name="T16" fmla="*/ 8 w 30"/>
                  <a:gd name="T17" fmla="*/ 0 h 42"/>
                  <a:gd name="T18" fmla="*/ 11 w 30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11" y="1"/>
                    </a:moveTo>
                    <a:cubicBezTo>
                      <a:pt x="0" y="12"/>
                      <a:pt x="9" y="38"/>
                      <a:pt x="22" y="39"/>
                    </a:cubicBezTo>
                    <a:cubicBezTo>
                      <a:pt x="22" y="39"/>
                      <a:pt x="23" y="39"/>
                      <a:pt x="23" y="39"/>
                    </a:cubicBezTo>
                    <a:cubicBezTo>
                      <a:pt x="26" y="38"/>
                      <a:pt x="27" y="38"/>
                      <a:pt x="30" y="34"/>
                    </a:cubicBezTo>
                    <a:cubicBezTo>
                      <a:pt x="30" y="36"/>
                      <a:pt x="30" y="38"/>
                      <a:pt x="30" y="38"/>
                    </a:cubicBezTo>
                    <a:cubicBezTo>
                      <a:pt x="28" y="40"/>
                      <a:pt x="26" y="41"/>
                      <a:pt x="24" y="42"/>
                    </a:cubicBezTo>
                    <a:cubicBezTo>
                      <a:pt x="23" y="42"/>
                      <a:pt x="22" y="42"/>
                      <a:pt x="21" y="42"/>
                    </a:cubicBezTo>
                    <a:cubicBezTo>
                      <a:pt x="14" y="42"/>
                      <a:pt x="7" y="35"/>
                      <a:pt x="4" y="24"/>
                    </a:cubicBezTo>
                    <a:cubicBezTo>
                      <a:pt x="1" y="14"/>
                      <a:pt x="3" y="4"/>
                      <a:pt x="8" y="0"/>
                    </a:cubicBezTo>
                    <a:cubicBezTo>
                      <a:pt x="8" y="0"/>
                      <a:pt x="10" y="1"/>
                      <a:pt x="11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2" name="Freeform 891">
                <a:extLst>
                  <a:ext uri="{FF2B5EF4-FFF2-40B4-BE49-F238E27FC236}">
                    <a16:creationId xmlns:a16="http://schemas.microsoft.com/office/drawing/2014/main" id="{12827016-D0D1-466B-BC81-81973083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3 w 32"/>
                  <a:gd name="T1" fmla="*/ 1 h 42"/>
                  <a:gd name="T2" fmla="*/ 24 w 32"/>
                  <a:gd name="T3" fmla="*/ 39 h 42"/>
                  <a:gd name="T4" fmla="*/ 25 w 32"/>
                  <a:gd name="T5" fmla="*/ 39 h 42"/>
                  <a:gd name="T6" fmla="*/ 32 w 32"/>
                  <a:gd name="T7" fmla="*/ 34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3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3" y="1"/>
                    </a:moveTo>
                    <a:cubicBezTo>
                      <a:pt x="0" y="13"/>
                      <a:pt x="13" y="39"/>
                      <a:pt x="24" y="39"/>
                    </a:cubicBezTo>
                    <a:cubicBezTo>
                      <a:pt x="24" y="39"/>
                      <a:pt x="25" y="39"/>
                      <a:pt x="25" y="39"/>
                    </a:cubicBezTo>
                    <a:cubicBezTo>
                      <a:pt x="28" y="38"/>
                      <a:pt x="29" y="38"/>
                      <a:pt x="32" y="34"/>
                    </a:cubicBezTo>
                    <a:cubicBezTo>
                      <a:pt x="32" y="36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1"/>
                      <a:pt x="13" y="1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3" name="Freeform 892">
                <a:extLst>
                  <a:ext uri="{FF2B5EF4-FFF2-40B4-BE49-F238E27FC236}">
                    <a16:creationId xmlns:a16="http://schemas.microsoft.com/office/drawing/2014/main" id="{8E18D2CE-549E-4A76-81C1-C4C4D82DB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2 w 31"/>
                  <a:gd name="T1" fmla="*/ 1 h 42"/>
                  <a:gd name="T2" fmla="*/ 23 w 31"/>
                  <a:gd name="T3" fmla="*/ 39 h 42"/>
                  <a:gd name="T4" fmla="*/ 24 w 31"/>
                  <a:gd name="T5" fmla="*/ 39 h 42"/>
                  <a:gd name="T6" fmla="*/ 31 w 31"/>
                  <a:gd name="T7" fmla="*/ 34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2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2" y="1"/>
                    </a:moveTo>
                    <a:cubicBezTo>
                      <a:pt x="0" y="12"/>
                      <a:pt x="10" y="38"/>
                      <a:pt x="23" y="39"/>
                    </a:cubicBezTo>
                    <a:cubicBezTo>
                      <a:pt x="23" y="39"/>
                      <a:pt x="24" y="39"/>
                      <a:pt x="24" y="39"/>
                    </a:cubicBezTo>
                    <a:cubicBezTo>
                      <a:pt x="28" y="38"/>
                      <a:pt x="28" y="38"/>
                      <a:pt x="31" y="34"/>
                    </a:cubicBezTo>
                    <a:cubicBezTo>
                      <a:pt x="31" y="36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1"/>
                      <a:pt x="12" y="1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4" name="Freeform 893">
                <a:extLst>
                  <a:ext uri="{FF2B5EF4-FFF2-40B4-BE49-F238E27FC236}">
                    <a16:creationId xmlns:a16="http://schemas.microsoft.com/office/drawing/2014/main" id="{5070B751-F4F8-416A-8C5E-92F7FA5B2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3 w 32"/>
                  <a:gd name="T1" fmla="*/ 1 h 42"/>
                  <a:gd name="T2" fmla="*/ 24 w 32"/>
                  <a:gd name="T3" fmla="*/ 39 h 42"/>
                  <a:gd name="T4" fmla="*/ 25 w 32"/>
                  <a:gd name="T5" fmla="*/ 39 h 42"/>
                  <a:gd name="T6" fmla="*/ 32 w 32"/>
                  <a:gd name="T7" fmla="*/ 35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3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3" y="1"/>
                    </a:moveTo>
                    <a:cubicBezTo>
                      <a:pt x="0" y="13"/>
                      <a:pt x="13" y="40"/>
                      <a:pt x="24" y="39"/>
                    </a:cubicBezTo>
                    <a:cubicBezTo>
                      <a:pt x="24" y="39"/>
                      <a:pt x="25" y="39"/>
                      <a:pt x="25" y="39"/>
                    </a:cubicBezTo>
                    <a:cubicBezTo>
                      <a:pt x="29" y="38"/>
                      <a:pt x="29" y="38"/>
                      <a:pt x="32" y="35"/>
                    </a:cubicBezTo>
                    <a:cubicBezTo>
                      <a:pt x="32" y="36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1"/>
                      <a:pt x="13" y="1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5" name="Freeform 894">
                <a:extLst>
                  <a:ext uri="{FF2B5EF4-FFF2-40B4-BE49-F238E27FC236}">
                    <a16:creationId xmlns:a16="http://schemas.microsoft.com/office/drawing/2014/main" id="{154684AA-AB55-4A48-AE8E-75A75D1D0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309"/>
                <a:ext cx="41" cy="57"/>
              </a:xfrm>
              <a:custGeom>
                <a:avLst/>
                <a:gdLst>
                  <a:gd name="T0" fmla="*/ 11 w 30"/>
                  <a:gd name="T1" fmla="*/ 1 h 42"/>
                  <a:gd name="T2" fmla="*/ 22 w 30"/>
                  <a:gd name="T3" fmla="*/ 40 h 42"/>
                  <a:gd name="T4" fmla="*/ 23 w 30"/>
                  <a:gd name="T5" fmla="*/ 39 h 42"/>
                  <a:gd name="T6" fmla="*/ 30 w 30"/>
                  <a:gd name="T7" fmla="*/ 35 h 42"/>
                  <a:gd name="T8" fmla="*/ 30 w 30"/>
                  <a:gd name="T9" fmla="*/ 38 h 42"/>
                  <a:gd name="T10" fmla="*/ 24 w 30"/>
                  <a:gd name="T11" fmla="*/ 42 h 42"/>
                  <a:gd name="T12" fmla="*/ 21 w 30"/>
                  <a:gd name="T13" fmla="*/ 42 h 42"/>
                  <a:gd name="T14" fmla="*/ 4 w 30"/>
                  <a:gd name="T15" fmla="*/ 24 h 42"/>
                  <a:gd name="T16" fmla="*/ 8 w 30"/>
                  <a:gd name="T17" fmla="*/ 0 h 42"/>
                  <a:gd name="T18" fmla="*/ 11 w 30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42">
                    <a:moveTo>
                      <a:pt x="11" y="1"/>
                    </a:moveTo>
                    <a:cubicBezTo>
                      <a:pt x="0" y="11"/>
                      <a:pt x="8" y="38"/>
                      <a:pt x="22" y="40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7" y="38"/>
                      <a:pt x="27" y="38"/>
                      <a:pt x="30" y="35"/>
                    </a:cubicBezTo>
                    <a:cubicBezTo>
                      <a:pt x="30" y="37"/>
                      <a:pt x="30" y="38"/>
                      <a:pt x="30" y="38"/>
                    </a:cubicBezTo>
                    <a:cubicBezTo>
                      <a:pt x="28" y="40"/>
                      <a:pt x="26" y="41"/>
                      <a:pt x="24" y="42"/>
                    </a:cubicBezTo>
                    <a:cubicBezTo>
                      <a:pt x="23" y="42"/>
                      <a:pt x="22" y="42"/>
                      <a:pt x="21" y="42"/>
                    </a:cubicBezTo>
                    <a:cubicBezTo>
                      <a:pt x="14" y="42"/>
                      <a:pt x="7" y="35"/>
                      <a:pt x="4" y="24"/>
                    </a:cubicBezTo>
                    <a:cubicBezTo>
                      <a:pt x="1" y="14"/>
                      <a:pt x="3" y="4"/>
                      <a:pt x="8" y="0"/>
                    </a:cubicBezTo>
                    <a:cubicBezTo>
                      <a:pt x="8" y="0"/>
                      <a:pt x="9" y="1"/>
                      <a:pt x="11" y="1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6" name="Freeform 895">
                <a:extLst>
                  <a:ext uri="{FF2B5EF4-FFF2-40B4-BE49-F238E27FC236}">
                    <a16:creationId xmlns:a16="http://schemas.microsoft.com/office/drawing/2014/main" id="{3565CD94-8F20-4D50-AF6D-6A9EA0340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1 w 31"/>
                  <a:gd name="T1" fmla="*/ 1 h 42"/>
                  <a:gd name="T2" fmla="*/ 23 w 31"/>
                  <a:gd name="T3" fmla="*/ 40 h 42"/>
                  <a:gd name="T4" fmla="*/ 24 w 31"/>
                  <a:gd name="T5" fmla="*/ 39 h 42"/>
                  <a:gd name="T6" fmla="*/ 31 w 31"/>
                  <a:gd name="T7" fmla="*/ 35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1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1" y="1"/>
                    </a:moveTo>
                    <a:cubicBezTo>
                      <a:pt x="0" y="12"/>
                      <a:pt x="11" y="40"/>
                      <a:pt x="23" y="40"/>
                    </a:cubicBezTo>
                    <a:cubicBezTo>
                      <a:pt x="23" y="40"/>
                      <a:pt x="24" y="39"/>
                      <a:pt x="24" y="39"/>
                    </a:cubicBezTo>
                    <a:cubicBezTo>
                      <a:pt x="28" y="38"/>
                      <a:pt x="29" y="38"/>
                      <a:pt x="31" y="35"/>
                    </a:cubicBezTo>
                    <a:cubicBezTo>
                      <a:pt x="31" y="37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7" name="Freeform 896">
                <a:extLst>
                  <a:ext uri="{FF2B5EF4-FFF2-40B4-BE49-F238E27FC236}">
                    <a16:creationId xmlns:a16="http://schemas.microsoft.com/office/drawing/2014/main" id="{350456BC-22E3-45B1-BA12-E65F35746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309"/>
                <a:ext cx="42" cy="57"/>
              </a:xfrm>
              <a:custGeom>
                <a:avLst/>
                <a:gdLst>
                  <a:gd name="T0" fmla="*/ 11 w 31"/>
                  <a:gd name="T1" fmla="*/ 1 h 42"/>
                  <a:gd name="T2" fmla="*/ 23 w 31"/>
                  <a:gd name="T3" fmla="*/ 40 h 42"/>
                  <a:gd name="T4" fmla="*/ 24 w 31"/>
                  <a:gd name="T5" fmla="*/ 39 h 42"/>
                  <a:gd name="T6" fmla="*/ 31 w 31"/>
                  <a:gd name="T7" fmla="*/ 36 h 42"/>
                  <a:gd name="T8" fmla="*/ 31 w 31"/>
                  <a:gd name="T9" fmla="*/ 38 h 42"/>
                  <a:gd name="T10" fmla="*/ 25 w 31"/>
                  <a:gd name="T11" fmla="*/ 42 h 42"/>
                  <a:gd name="T12" fmla="*/ 22 w 31"/>
                  <a:gd name="T13" fmla="*/ 42 h 42"/>
                  <a:gd name="T14" fmla="*/ 5 w 31"/>
                  <a:gd name="T15" fmla="*/ 24 h 42"/>
                  <a:gd name="T16" fmla="*/ 9 w 31"/>
                  <a:gd name="T17" fmla="*/ 0 h 42"/>
                  <a:gd name="T18" fmla="*/ 11 w 31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42">
                    <a:moveTo>
                      <a:pt x="11" y="1"/>
                    </a:moveTo>
                    <a:cubicBezTo>
                      <a:pt x="0" y="12"/>
                      <a:pt x="10" y="40"/>
                      <a:pt x="23" y="40"/>
                    </a:cubicBezTo>
                    <a:cubicBezTo>
                      <a:pt x="23" y="40"/>
                      <a:pt x="24" y="39"/>
                      <a:pt x="24" y="39"/>
                    </a:cubicBezTo>
                    <a:cubicBezTo>
                      <a:pt x="28" y="39"/>
                      <a:pt x="29" y="39"/>
                      <a:pt x="31" y="36"/>
                    </a:cubicBezTo>
                    <a:cubicBezTo>
                      <a:pt x="31" y="37"/>
                      <a:pt x="31" y="38"/>
                      <a:pt x="31" y="38"/>
                    </a:cubicBezTo>
                    <a:cubicBezTo>
                      <a:pt x="29" y="40"/>
                      <a:pt x="27" y="41"/>
                      <a:pt x="25" y="42"/>
                    </a:cubicBezTo>
                    <a:cubicBezTo>
                      <a:pt x="24" y="42"/>
                      <a:pt x="23" y="42"/>
                      <a:pt x="22" y="42"/>
                    </a:cubicBezTo>
                    <a:cubicBezTo>
                      <a:pt x="15" y="42"/>
                      <a:pt x="8" y="35"/>
                      <a:pt x="5" y="24"/>
                    </a:cubicBezTo>
                    <a:cubicBezTo>
                      <a:pt x="2" y="14"/>
                      <a:pt x="4" y="4"/>
                      <a:pt x="9" y="0"/>
                    </a:cubicBezTo>
                    <a:cubicBezTo>
                      <a:pt x="9" y="0"/>
                      <a:pt x="10" y="0"/>
                      <a:pt x="11" y="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8" name="Freeform 897">
                <a:extLst>
                  <a:ext uri="{FF2B5EF4-FFF2-40B4-BE49-F238E27FC236}">
                    <a16:creationId xmlns:a16="http://schemas.microsoft.com/office/drawing/2014/main" id="{CB1959FC-79E1-4AB6-BBF7-B0342B85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2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6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2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2" y="1"/>
                    </a:moveTo>
                    <a:cubicBezTo>
                      <a:pt x="0" y="13"/>
                      <a:pt x="12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30" y="39"/>
                      <a:pt x="30" y="39"/>
                      <a:pt x="32" y="36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2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09" name="Freeform 898">
                <a:extLst>
                  <a:ext uri="{FF2B5EF4-FFF2-40B4-BE49-F238E27FC236}">
                    <a16:creationId xmlns:a16="http://schemas.microsoft.com/office/drawing/2014/main" id="{1B6E39FF-595A-4886-81E2-8359F02A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2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7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2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2" y="1"/>
                    </a:moveTo>
                    <a:cubicBezTo>
                      <a:pt x="0" y="13"/>
                      <a:pt x="12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9" y="40"/>
                      <a:pt x="32" y="37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2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0" name="Freeform 899">
                <a:extLst>
                  <a:ext uri="{FF2B5EF4-FFF2-40B4-BE49-F238E27FC236}">
                    <a16:creationId xmlns:a16="http://schemas.microsoft.com/office/drawing/2014/main" id="{BD19779A-68AB-4F67-9D6E-3C3C2AC7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1 w 32"/>
                  <a:gd name="T1" fmla="*/ 1 h 42"/>
                  <a:gd name="T2" fmla="*/ 24 w 32"/>
                  <a:gd name="T3" fmla="*/ 40 h 42"/>
                  <a:gd name="T4" fmla="*/ 25 w 32"/>
                  <a:gd name="T5" fmla="*/ 40 h 42"/>
                  <a:gd name="T6" fmla="*/ 32 w 32"/>
                  <a:gd name="T7" fmla="*/ 37 h 42"/>
                  <a:gd name="T8" fmla="*/ 32 w 32"/>
                  <a:gd name="T9" fmla="*/ 38 h 42"/>
                  <a:gd name="T10" fmla="*/ 26 w 32"/>
                  <a:gd name="T11" fmla="*/ 42 h 42"/>
                  <a:gd name="T12" fmla="*/ 23 w 32"/>
                  <a:gd name="T13" fmla="*/ 42 h 42"/>
                  <a:gd name="T14" fmla="*/ 6 w 32"/>
                  <a:gd name="T15" fmla="*/ 24 h 42"/>
                  <a:gd name="T16" fmla="*/ 10 w 32"/>
                  <a:gd name="T17" fmla="*/ 0 h 42"/>
                  <a:gd name="T18" fmla="*/ 11 w 32"/>
                  <a:gd name="T19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2">
                    <a:moveTo>
                      <a:pt x="11" y="1"/>
                    </a:moveTo>
                    <a:cubicBezTo>
                      <a:pt x="0" y="13"/>
                      <a:pt x="12" y="42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6" y="40"/>
                      <a:pt x="29" y="40"/>
                      <a:pt x="32" y="37"/>
                    </a:cubicBezTo>
                    <a:cubicBezTo>
                      <a:pt x="32" y="37"/>
                      <a:pt x="32" y="38"/>
                      <a:pt x="32" y="38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1" name="Freeform 900">
                <a:extLst>
                  <a:ext uri="{FF2B5EF4-FFF2-40B4-BE49-F238E27FC236}">
                    <a16:creationId xmlns:a16="http://schemas.microsoft.com/office/drawing/2014/main" id="{DBB6A20B-02B1-4265-8E30-D54B8DCB3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1309"/>
                <a:ext cx="44" cy="57"/>
              </a:xfrm>
              <a:custGeom>
                <a:avLst/>
                <a:gdLst>
                  <a:gd name="T0" fmla="*/ 11 w 32"/>
                  <a:gd name="T1" fmla="*/ 0 h 42"/>
                  <a:gd name="T2" fmla="*/ 25 w 32"/>
                  <a:gd name="T3" fmla="*/ 41 h 42"/>
                  <a:gd name="T4" fmla="*/ 26 w 32"/>
                  <a:gd name="T5" fmla="*/ 40 h 42"/>
                  <a:gd name="T6" fmla="*/ 32 w 32"/>
                  <a:gd name="T7" fmla="*/ 37 h 42"/>
                  <a:gd name="T8" fmla="*/ 26 w 32"/>
                  <a:gd name="T9" fmla="*/ 42 h 42"/>
                  <a:gd name="T10" fmla="*/ 23 w 32"/>
                  <a:gd name="T11" fmla="*/ 42 h 42"/>
                  <a:gd name="T12" fmla="*/ 6 w 32"/>
                  <a:gd name="T13" fmla="*/ 24 h 42"/>
                  <a:gd name="T14" fmla="*/ 10 w 32"/>
                  <a:gd name="T15" fmla="*/ 0 h 42"/>
                  <a:gd name="T16" fmla="*/ 11 w 32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2">
                    <a:moveTo>
                      <a:pt x="11" y="0"/>
                    </a:moveTo>
                    <a:cubicBezTo>
                      <a:pt x="0" y="13"/>
                      <a:pt x="12" y="41"/>
                      <a:pt x="25" y="41"/>
                    </a:cubicBezTo>
                    <a:cubicBezTo>
                      <a:pt x="25" y="41"/>
                      <a:pt x="25" y="40"/>
                      <a:pt x="26" y="40"/>
                    </a:cubicBezTo>
                    <a:cubicBezTo>
                      <a:pt x="27" y="40"/>
                      <a:pt x="29" y="41"/>
                      <a:pt x="32" y="37"/>
                    </a:cubicBezTo>
                    <a:cubicBezTo>
                      <a:pt x="30" y="40"/>
                      <a:pt x="28" y="41"/>
                      <a:pt x="26" y="42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16" y="42"/>
                      <a:pt x="9" y="35"/>
                      <a:pt x="6" y="24"/>
                    </a:cubicBezTo>
                    <a:cubicBezTo>
                      <a:pt x="3" y="14"/>
                      <a:pt x="5" y="4"/>
                      <a:pt x="10" y="0"/>
                    </a:cubicBezTo>
                    <a:cubicBezTo>
                      <a:pt x="10" y="0"/>
                      <a:pt x="10" y="0"/>
                      <a:pt x="11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2" name="Freeform 901">
                <a:extLst>
                  <a:ext uri="{FF2B5EF4-FFF2-40B4-BE49-F238E27FC236}">
                    <a16:creationId xmlns:a16="http://schemas.microsoft.com/office/drawing/2014/main" id="{D30897D2-0600-4E2C-803D-832AC7DC8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7 w 7"/>
                  <a:gd name="T1" fmla="*/ 7 h 7"/>
                  <a:gd name="T2" fmla="*/ 2 w 7"/>
                  <a:gd name="T3" fmla="*/ 6 h 7"/>
                  <a:gd name="T4" fmla="*/ 0 w 7"/>
                  <a:gd name="T5" fmla="*/ 1 h 7"/>
                  <a:gd name="T6" fmla="*/ 4 w 7"/>
                  <a:gd name="T7" fmla="*/ 0 h 7"/>
                  <a:gd name="T8" fmla="*/ 7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  <a:cubicBezTo>
                      <a:pt x="4" y="2"/>
                      <a:pt x="5" y="3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3" name="Freeform 902">
                <a:extLst>
                  <a:ext uri="{FF2B5EF4-FFF2-40B4-BE49-F238E27FC236}">
                    <a16:creationId xmlns:a16="http://schemas.microsoft.com/office/drawing/2014/main" id="{266FCF9E-6B48-4C22-9D0D-98C891AD0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5" y="3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4" name="Freeform 903">
                <a:extLst>
                  <a:ext uri="{FF2B5EF4-FFF2-40B4-BE49-F238E27FC236}">
                    <a16:creationId xmlns:a16="http://schemas.microsoft.com/office/drawing/2014/main" id="{703BFD47-15A8-4878-9532-B26AD1510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5" y="3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5" name="Freeform 904">
                <a:extLst>
                  <a:ext uri="{FF2B5EF4-FFF2-40B4-BE49-F238E27FC236}">
                    <a16:creationId xmlns:a16="http://schemas.microsoft.com/office/drawing/2014/main" id="{16EACE60-2F4A-4BD9-86FD-E9DEE1780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5" y="2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6" name="Freeform 905">
                <a:extLst>
                  <a:ext uri="{FF2B5EF4-FFF2-40B4-BE49-F238E27FC236}">
                    <a16:creationId xmlns:a16="http://schemas.microsoft.com/office/drawing/2014/main" id="{3BEB3A7A-316B-4B02-AD94-8567A159A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7" name="Freeform 906">
                <a:extLst>
                  <a:ext uri="{FF2B5EF4-FFF2-40B4-BE49-F238E27FC236}">
                    <a16:creationId xmlns:a16="http://schemas.microsoft.com/office/drawing/2014/main" id="{8650F9F9-9517-4531-AE5E-6F64144D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7" y="7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8" name="Freeform 907">
                <a:extLst>
                  <a:ext uri="{FF2B5EF4-FFF2-40B4-BE49-F238E27FC236}">
                    <a16:creationId xmlns:a16="http://schemas.microsoft.com/office/drawing/2014/main" id="{89BB982B-46E4-41D1-95A2-2A2AC2103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5 w 7"/>
                  <a:gd name="T5" fmla="*/ 3 h 7"/>
                  <a:gd name="T6" fmla="*/ 7 w 7"/>
                  <a:gd name="T7" fmla="*/ 7 h 7"/>
                  <a:gd name="T8" fmla="*/ 2 w 7"/>
                  <a:gd name="T9" fmla="*/ 6 h 7"/>
                  <a:gd name="T10" fmla="*/ 0 w 7"/>
                  <a:gd name="T11" fmla="*/ 1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5" y="3"/>
                    </a:cubicBezTo>
                    <a:cubicBezTo>
                      <a:pt x="5" y="4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19" name="Freeform 908">
                <a:extLst>
                  <a:ext uri="{FF2B5EF4-FFF2-40B4-BE49-F238E27FC236}">
                    <a16:creationId xmlns:a16="http://schemas.microsoft.com/office/drawing/2014/main" id="{FB9112E3-F7D1-4072-AE3E-28E7E082F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0" name="Freeform 909">
                <a:extLst>
                  <a:ext uri="{FF2B5EF4-FFF2-40B4-BE49-F238E27FC236}">
                    <a16:creationId xmlns:a16="http://schemas.microsoft.com/office/drawing/2014/main" id="{4E1CF2AA-D489-4D8E-9843-6665AF280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1" name="Freeform 910">
                <a:extLst>
                  <a:ext uri="{FF2B5EF4-FFF2-40B4-BE49-F238E27FC236}">
                    <a16:creationId xmlns:a16="http://schemas.microsoft.com/office/drawing/2014/main" id="{36BC9359-330F-48BA-938D-9B43BECE9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2" name="Freeform 911">
                <a:extLst>
                  <a:ext uri="{FF2B5EF4-FFF2-40B4-BE49-F238E27FC236}">
                    <a16:creationId xmlns:a16="http://schemas.microsoft.com/office/drawing/2014/main" id="{A452AD17-3E9D-46A9-AD9B-0549BF1C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3" name="Freeform 912">
                <a:extLst>
                  <a:ext uri="{FF2B5EF4-FFF2-40B4-BE49-F238E27FC236}">
                    <a16:creationId xmlns:a16="http://schemas.microsoft.com/office/drawing/2014/main" id="{D9A21C4B-F9BF-445D-A084-27B064B3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4" name="Freeform 913">
                <a:extLst>
                  <a:ext uri="{FF2B5EF4-FFF2-40B4-BE49-F238E27FC236}">
                    <a16:creationId xmlns:a16="http://schemas.microsoft.com/office/drawing/2014/main" id="{8270E330-B0DA-44E6-87F3-A860BE591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7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5" name="Freeform 914">
                <a:extLst>
                  <a:ext uri="{FF2B5EF4-FFF2-40B4-BE49-F238E27FC236}">
                    <a16:creationId xmlns:a16="http://schemas.microsoft.com/office/drawing/2014/main" id="{01D74D00-9DD7-422F-B367-CDAAB0D0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5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6" name="Freeform 915">
                <a:extLst>
                  <a:ext uri="{FF2B5EF4-FFF2-40B4-BE49-F238E27FC236}">
                    <a16:creationId xmlns:a16="http://schemas.microsoft.com/office/drawing/2014/main" id="{E71F2AED-44C9-42C2-8C5F-C2481C24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10" cy="9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7 w 7"/>
                  <a:gd name="T5" fmla="*/ 7 h 7"/>
                  <a:gd name="T6" fmla="*/ 2 w 7"/>
                  <a:gd name="T7" fmla="*/ 6 h 7"/>
                  <a:gd name="T8" fmla="*/ 0 w 7"/>
                  <a:gd name="T9" fmla="*/ 1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6" y="6"/>
                      <a:pt x="7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4" y="0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7" name="Freeform 916">
                <a:extLst>
                  <a:ext uri="{FF2B5EF4-FFF2-40B4-BE49-F238E27FC236}">
                    <a16:creationId xmlns:a16="http://schemas.microsoft.com/office/drawing/2014/main" id="{62922D3A-2E17-4682-BF77-0991499A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4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4" y="0"/>
                      <a:pt x="3" y="0"/>
                      <a:pt x="4" y="0"/>
                    </a:cubicBezTo>
                    <a:cubicBezTo>
                      <a:pt x="4" y="2"/>
                      <a:pt x="6" y="5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8" name="Freeform 917">
                <a:extLst>
                  <a:ext uri="{FF2B5EF4-FFF2-40B4-BE49-F238E27FC236}">
                    <a16:creationId xmlns:a16="http://schemas.microsoft.com/office/drawing/2014/main" id="{D9AA8A19-3DF1-4455-9A9A-B24D112B5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29" name="Freeform 918">
                <a:extLst>
                  <a:ext uri="{FF2B5EF4-FFF2-40B4-BE49-F238E27FC236}">
                    <a16:creationId xmlns:a16="http://schemas.microsoft.com/office/drawing/2014/main" id="{09B337BD-D7A6-4B91-8E45-8953159BB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0" name="Freeform 919">
                <a:extLst>
                  <a:ext uri="{FF2B5EF4-FFF2-40B4-BE49-F238E27FC236}">
                    <a16:creationId xmlns:a16="http://schemas.microsoft.com/office/drawing/2014/main" id="{7DFF54EF-2C3B-4B43-A5B1-EE5BCFF4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1" name="Freeform 920">
                <a:extLst>
                  <a:ext uri="{FF2B5EF4-FFF2-40B4-BE49-F238E27FC236}">
                    <a16:creationId xmlns:a16="http://schemas.microsoft.com/office/drawing/2014/main" id="{F61F6F09-ACD1-4353-88B3-72A8A9D8E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2" name="Freeform 921">
                <a:extLst>
                  <a:ext uri="{FF2B5EF4-FFF2-40B4-BE49-F238E27FC236}">
                    <a16:creationId xmlns:a16="http://schemas.microsoft.com/office/drawing/2014/main" id="{98A48261-EC9C-4631-AD8B-DD5E8E7E1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5" y="5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3" name="Freeform 922">
                <a:extLst>
                  <a:ext uri="{FF2B5EF4-FFF2-40B4-BE49-F238E27FC236}">
                    <a16:creationId xmlns:a16="http://schemas.microsoft.com/office/drawing/2014/main" id="{C3453368-49F5-4A01-A05B-A7DBAC2F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4" name="Freeform 923">
                <a:extLst>
                  <a:ext uri="{FF2B5EF4-FFF2-40B4-BE49-F238E27FC236}">
                    <a16:creationId xmlns:a16="http://schemas.microsoft.com/office/drawing/2014/main" id="{58D2B367-B94D-4941-A8EE-3C8731021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9" cy="9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6 w 6"/>
                  <a:gd name="T5" fmla="*/ 7 h 7"/>
                  <a:gd name="T6" fmla="*/ 2 w 6"/>
                  <a:gd name="T7" fmla="*/ 6 h 7"/>
                  <a:gd name="T8" fmla="*/ 0 w 6"/>
                  <a:gd name="T9" fmla="*/ 1 h 7"/>
                  <a:gd name="T10" fmla="*/ 3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6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5" name="Freeform 924">
                <a:extLst>
                  <a:ext uri="{FF2B5EF4-FFF2-40B4-BE49-F238E27FC236}">
                    <a16:creationId xmlns:a16="http://schemas.microsoft.com/office/drawing/2014/main" id="{B003DB21-E5CD-466F-A67D-61A83FF00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3 w 5"/>
                  <a:gd name="T1" fmla="*/ 0 h 7"/>
                  <a:gd name="T2" fmla="*/ 3 w 5"/>
                  <a:gd name="T3" fmla="*/ 0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3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5" y="7"/>
                    </a:cubicBezTo>
                    <a:cubicBezTo>
                      <a:pt x="4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6" name="Freeform 925">
                <a:extLst>
                  <a:ext uri="{FF2B5EF4-FFF2-40B4-BE49-F238E27FC236}">
                    <a16:creationId xmlns:a16="http://schemas.microsoft.com/office/drawing/2014/main" id="{07B327E2-FEEB-406C-AF35-8CBD80D5E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2 w 5"/>
                  <a:gd name="T1" fmla="*/ 0 h 7"/>
                  <a:gd name="T2" fmla="*/ 3 w 5"/>
                  <a:gd name="T3" fmla="*/ 1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5"/>
                      <a:pt x="5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7" name="Freeform 926">
                <a:extLst>
                  <a:ext uri="{FF2B5EF4-FFF2-40B4-BE49-F238E27FC236}">
                    <a16:creationId xmlns:a16="http://schemas.microsoft.com/office/drawing/2014/main" id="{62E82925-1615-4BAC-9A53-E91A72F66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301"/>
                <a:ext cx="7" cy="9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1 h 7"/>
                  <a:gd name="T4" fmla="*/ 5 w 5"/>
                  <a:gd name="T5" fmla="*/ 7 h 7"/>
                  <a:gd name="T6" fmla="*/ 2 w 5"/>
                  <a:gd name="T7" fmla="*/ 6 h 7"/>
                  <a:gd name="T8" fmla="*/ 0 w 5"/>
                  <a:gd name="T9" fmla="*/ 1 h 7"/>
                  <a:gd name="T10" fmla="*/ 2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5"/>
                      <a:pt x="5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5"/>
                      <a:pt x="1" y="3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8" name="Freeform 927">
                <a:extLst>
                  <a:ext uri="{FF2B5EF4-FFF2-40B4-BE49-F238E27FC236}">
                    <a16:creationId xmlns:a16="http://schemas.microsoft.com/office/drawing/2014/main" id="{93C03F95-3AA2-4386-B99F-7A77F4F03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12 w 26"/>
                  <a:gd name="T1" fmla="*/ 1 h 39"/>
                  <a:gd name="T2" fmla="*/ 16 w 26"/>
                  <a:gd name="T3" fmla="*/ 0 h 39"/>
                  <a:gd name="T4" fmla="*/ 23 w 26"/>
                  <a:gd name="T5" fmla="*/ 13 h 39"/>
                  <a:gd name="T6" fmla="*/ 15 w 26"/>
                  <a:gd name="T7" fmla="*/ 38 h 39"/>
                  <a:gd name="T8" fmla="*/ 12 w 26"/>
                  <a:gd name="T9" fmla="*/ 39 h 39"/>
                  <a:gd name="T10" fmla="*/ 2 w 26"/>
                  <a:gd name="T11" fmla="*/ 34 h 39"/>
                  <a:gd name="T12" fmla="*/ 0 w 26"/>
                  <a:gd name="T13" fmla="*/ 26 h 39"/>
                  <a:gd name="T14" fmla="*/ 12 w 26"/>
                  <a:gd name="T15" fmla="*/ 35 h 39"/>
                  <a:gd name="T16" fmla="*/ 14 w 26"/>
                  <a:gd name="T17" fmla="*/ 34 h 39"/>
                  <a:gd name="T18" fmla="*/ 19 w 26"/>
                  <a:gd name="T19" fmla="*/ 14 h 39"/>
                  <a:gd name="T20" fmla="*/ 12 w 26"/>
                  <a:gd name="T21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12" y="1"/>
                    </a:move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39" name="Freeform 928">
                <a:extLst>
                  <a:ext uri="{FF2B5EF4-FFF2-40B4-BE49-F238E27FC236}">
                    <a16:creationId xmlns:a16="http://schemas.microsoft.com/office/drawing/2014/main" id="{BFC7A93F-6AC8-4376-B39A-BEE9104BC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1 h 39"/>
                  <a:gd name="T14" fmla="*/ 12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0" name="Freeform 929">
                <a:extLst>
                  <a:ext uri="{FF2B5EF4-FFF2-40B4-BE49-F238E27FC236}">
                    <a16:creationId xmlns:a16="http://schemas.microsoft.com/office/drawing/2014/main" id="{5DFD9622-729B-4543-BA60-A9C643FC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2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2" y="1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1" name="Freeform 930">
                <a:extLst>
                  <a:ext uri="{FF2B5EF4-FFF2-40B4-BE49-F238E27FC236}">
                    <a16:creationId xmlns:a16="http://schemas.microsoft.com/office/drawing/2014/main" id="{138B6744-1994-49CA-8D0D-5572486B3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6 w 26"/>
                  <a:gd name="T15" fmla="*/ 6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5" y="4"/>
                      <a:pt x="14" y="3"/>
                      <a:pt x="12" y="1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2" name="Freeform 931">
                <a:extLst>
                  <a:ext uri="{FF2B5EF4-FFF2-40B4-BE49-F238E27FC236}">
                    <a16:creationId xmlns:a16="http://schemas.microsoft.com/office/drawing/2014/main" id="{6B7232D8-EAA0-47D1-9FDC-16343847E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7 w 26"/>
                  <a:gd name="T15" fmla="*/ 9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4" y="3"/>
                      <a:pt x="16" y="6"/>
                      <a:pt x="17" y="9"/>
                    </a:cubicBezTo>
                    <a:cubicBezTo>
                      <a:pt x="16" y="6"/>
                      <a:pt x="16" y="6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3" name="Freeform 932">
                <a:extLst>
                  <a:ext uri="{FF2B5EF4-FFF2-40B4-BE49-F238E27FC236}">
                    <a16:creationId xmlns:a16="http://schemas.microsoft.com/office/drawing/2014/main" id="{C263A70E-ABFE-4B48-AF03-5DE30C25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8 w 26"/>
                  <a:gd name="T15" fmla="*/ 10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5" y="5"/>
                      <a:pt x="17" y="7"/>
                      <a:pt x="18" y="10"/>
                    </a:cubicBezTo>
                    <a:cubicBezTo>
                      <a:pt x="17" y="6"/>
                      <a:pt x="14" y="3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4" name="Freeform 933">
                <a:extLst>
                  <a:ext uri="{FF2B5EF4-FFF2-40B4-BE49-F238E27FC236}">
                    <a16:creationId xmlns:a16="http://schemas.microsoft.com/office/drawing/2014/main" id="{068A8EE1-F98B-4C5C-8806-3A18848B8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3 w 26"/>
                  <a:gd name="T13" fmla="*/ 2 h 39"/>
                  <a:gd name="T14" fmla="*/ 19 w 26"/>
                  <a:gd name="T15" fmla="*/ 12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6" y="6"/>
                      <a:pt x="18" y="9"/>
                      <a:pt x="19" y="12"/>
                    </a:cubicBezTo>
                    <a:cubicBezTo>
                      <a:pt x="18" y="8"/>
                      <a:pt x="16" y="5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5" name="Freeform 934">
                <a:extLst>
                  <a:ext uri="{FF2B5EF4-FFF2-40B4-BE49-F238E27FC236}">
                    <a16:creationId xmlns:a16="http://schemas.microsoft.com/office/drawing/2014/main" id="{F5912DF3-E701-4F38-A3AE-9AFC7A009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19 w 26"/>
                  <a:gd name="T15" fmla="*/ 13 h 39"/>
                  <a:gd name="T16" fmla="*/ 12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7"/>
                      <a:pt x="18" y="10"/>
                      <a:pt x="19" y="13"/>
                    </a:cubicBezTo>
                    <a:cubicBezTo>
                      <a:pt x="18" y="8"/>
                      <a:pt x="15" y="4"/>
                      <a:pt x="12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6" name="Freeform 935">
                <a:extLst>
                  <a:ext uri="{FF2B5EF4-FFF2-40B4-BE49-F238E27FC236}">
                    <a16:creationId xmlns:a16="http://schemas.microsoft.com/office/drawing/2014/main" id="{73FF9C21-85A8-4370-9B3F-C67BF42F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5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6" y="6"/>
                      <a:pt x="18" y="10"/>
                      <a:pt x="20" y="15"/>
                    </a:cubicBezTo>
                    <a:cubicBezTo>
                      <a:pt x="19" y="11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7" name="Freeform 936">
                <a:extLst>
                  <a:ext uri="{FF2B5EF4-FFF2-40B4-BE49-F238E27FC236}">
                    <a16:creationId xmlns:a16="http://schemas.microsoft.com/office/drawing/2014/main" id="{510B89D3-9572-40C1-A511-F4BF59F5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7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8" y="8"/>
                      <a:pt x="20" y="15"/>
                      <a:pt x="20" y="17"/>
                    </a:cubicBezTo>
                    <a:cubicBezTo>
                      <a:pt x="20" y="12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8" name="Freeform 937">
                <a:extLst>
                  <a:ext uri="{FF2B5EF4-FFF2-40B4-BE49-F238E27FC236}">
                    <a16:creationId xmlns:a16="http://schemas.microsoft.com/office/drawing/2014/main" id="{6A1C5F0D-A5F4-46AB-8C88-EDDEAEB7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18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5" y="5"/>
                      <a:pt x="19" y="10"/>
                      <a:pt x="20" y="18"/>
                    </a:cubicBezTo>
                    <a:cubicBezTo>
                      <a:pt x="20" y="13"/>
                      <a:pt x="19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49" name="Freeform 938">
                <a:extLst>
                  <a:ext uri="{FF2B5EF4-FFF2-40B4-BE49-F238E27FC236}">
                    <a16:creationId xmlns:a16="http://schemas.microsoft.com/office/drawing/2014/main" id="{1F6AC9FB-AEA6-4FA6-A5AC-A4953B7FB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0 w 26"/>
                  <a:gd name="T15" fmla="*/ 20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7"/>
                      <a:pt x="19" y="12"/>
                      <a:pt x="20" y="20"/>
                    </a:cubicBezTo>
                    <a:cubicBezTo>
                      <a:pt x="20" y="15"/>
                      <a:pt x="19" y="8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0" name="Freeform 939">
                <a:extLst>
                  <a:ext uri="{FF2B5EF4-FFF2-40B4-BE49-F238E27FC236}">
                    <a16:creationId xmlns:a16="http://schemas.microsoft.com/office/drawing/2014/main" id="{9B23A7BB-96F2-477D-B01F-DCA83697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1 w 26"/>
                  <a:gd name="T15" fmla="*/ 21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7" y="8"/>
                      <a:pt x="19" y="12"/>
                      <a:pt x="21" y="21"/>
                    </a:cubicBezTo>
                    <a:cubicBezTo>
                      <a:pt x="21" y="13"/>
                      <a:pt x="18" y="7"/>
                      <a:pt x="13" y="1"/>
                    </a:cubicBezTo>
                    <a:cubicBezTo>
                      <a:pt x="14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1" name="Freeform 940">
                <a:extLst>
                  <a:ext uri="{FF2B5EF4-FFF2-40B4-BE49-F238E27FC236}">
                    <a16:creationId xmlns:a16="http://schemas.microsoft.com/office/drawing/2014/main" id="{04A3DC1C-D731-4EB5-8302-9AE589BF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1 h 39"/>
                  <a:gd name="T12" fmla="*/ 12 w 26"/>
                  <a:gd name="T13" fmla="*/ 2 h 39"/>
                  <a:gd name="T14" fmla="*/ 21 w 26"/>
                  <a:gd name="T15" fmla="*/ 22 h 39"/>
                  <a:gd name="T16" fmla="*/ 13 w 26"/>
                  <a:gd name="T17" fmla="*/ 1 h 39"/>
                  <a:gd name="T18" fmla="*/ 16 w 26"/>
                  <a:gd name="T19" fmla="*/ 0 h 39"/>
                  <a:gd name="T20" fmla="*/ 23 w 26"/>
                  <a:gd name="T21" fmla="*/ 13 h 39"/>
                  <a:gd name="T22" fmla="*/ 15 w 26"/>
                  <a:gd name="T23" fmla="*/ 38 h 39"/>
                  <a:gd name="T24" fmla="*/ 12 w 26"/>
                  <a:gd name="T25" fmla="*/ 39 h 39"/>
                  <a:gd name="T26" fmla="*/ 2 w 26"/>
                  <a:gd name="T27" fmla="*/ 34 h 39"/>
                  <a:gd name="T28" fmla="*/ 0 w 26"/>
                  <a:gd name="T2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9" y="9"/>
                      <a:pt x="20" y="14"/>
                      <a:pt x="21" y="22"/>
                    </a:cubicBezTo>
                    <a:cubicBezTo>
                      <a:pt x="21" y="18"/>
                      <a:pt x="20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2" name="Freeform 941">
                <a:extLst>
                  <a:ext uri="{FF2B5EF4-FFF2-40B4-BE49-F238E27FC236}">
                    <a16:creationId xmlns:a16="http://schemas.microsoft.com/office/drawing/2014/main" id="{AB7718E0-1DED-4DCF-92E9-FD1AF5A24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1 w 26"/>
                  <a:gd name="T13" fmla="*/ 23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9" y="10"/>
                      <a:pt x="20" y="15"/>
                      <a:pt x="21" y="23"/>
                    </a:cubicBezTo>
                    <a:cubicBezTo>
                      <a:pt x="21" y="17"/>
                      <a:pt x="20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3" name="Freeform 942">
                <a:extLst>
                  <a:ext uri="{FF2B5EF4-FFF2-40B4-BE49-F238E27FC236}">
                    <a16:creationId xmlns:a16="http://schemas.microsoft.com/office/drawing/2014/main" id="{A2320BC0-A71E-4C98-B9D7-25BE7CB72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4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8" y="9"/>
                      <a:pt x="19" y="11"/>
                      <a:pt x="20" y="24"/>
                    </a:cubicBezTo>
                    <a:cubicBezTo>
                      <a:pt x="22" y="16"/>
                      <a:pt x="19" y="7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4" name="Freeform 943">
                <a:extLst>
                  <a:ext uri="{FF2B5EF4-FFF2-40B4-BE49-F238E27FC236}">
                    <a16:creationId xmlns:a16="http://schemas.microsoft.com/office/drawing/2014/main" id="{5710858B-23CB-4A83-BA0F-371C46F1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12 h 39"/>
                  <a:gd name="T14" fmla="*/ 20 w 26"/>
                  <a:gd name="T15" fmla="*/ 24 h 39"/>
                  <a:gd name="T16" fmla="*/ 20 w 26"/>
                  <a:gd name="T17" fmla="*/ 25 h 39"/>
                  <a:gd name="T18" fmla="*/ 13 w 26"/>
                  <a:gd name="T19" fmla="*/ 1 h 39"/>
                  <a:gd name="T20" fmla="*/ 16 w 26"/>
                  <a:gd name="T21" fmla="*/ 0 h 39"/>
                  <a:gd name="T22" fmla="*/ 23 w 26"/>
                  <a:gd name="T23" fmla="*/ 13 h 39"/>
                  <a:gd name="T24" fmla="*/ 15 w 26"/>
                  <a:gd name="T25" fmla="*/ 38 h 39"/>
                  <a:gd name="T26" fmla="*/ 12 w 26"/>
                  <a:gd name="T27" fmla="*/ 39 h 39"/>
                  <a:gd name="T28" fmla="*/ 2 w 26"/>
                  <a:gd name="T29" fmla="*/ 34 h 39"/>
                  <a:gd name="T30" fmla="*/ 0 w 26"/>
                  <a:gd name="T3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5" y="5"/>
                      <a:pt x="17" y="8"/>
                      <a:pt x="19" y="12"/>
                    </a:cubicBezTo>
                    <a:cubicBezTo>
                      <a:pt x="20" y="17"/>
                      <a:pt x="20" y="21"/>
                      <a:pt x="20" y="24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0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5" name="Freeform 944">
                <a:extLst>
                  <a:ext uri="{FF2B5EF4-FFF2-40B4-BE49-F238E27FC236}">
                    <a16:creationId xmlns:a16="http://schemas.microsoft.com/office/drawing/2014/main" id="{0ADADE85-22EA-46EE-BAD3-08E259701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5 h 39"/>
                  <a:gd name="T14" fmla="*/ 20 w 26"/>
                  <a:gd name="T15" fmla="*/ 26 h 39"/>
                  <a:gd name="T16" fmla="*/ 20 w 26"/>
                  <a:gd name="T17" fmla="*/ 26 h 39"/>
                  <a:gd name="T18" fmla="*/ 13 w 26"/>
                  <a:gd name="T19" fmla="*/ 1 h 39"/>
                  <a:gd name="T20" fmla="*/ 16 w 26"/>
                  <a:gd name="T21" fmla="*/ 0 h 39"/>
                  <a:gd name="T22" fmla="*/ 23 w 26"/>
                  <a:gd name="T23" fmla="*/ 13 h 39"/>
                  <a:gd name="T24" fmla="*/ 15 w 26"/>
                  <a:gd name="T25" fmla="*/ 38 h 39"/>
                  <a:gd name="T26" fmla="*/ 12 w 26"/>
                  <a:gd name="T27" fmla="*/ 39 h 39"/>
                  <a:gd name="T28" fmla="*/ 2 w 26"/>
                  <a:gd name="T29" fmla="*/ 34 h 39"/>
                  <a:gd name="T30" fmla="*/ 0 w 26"/>
                  <a:gd name="T3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0" y="11"/>
                      <a:pt x="21" y="20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6"/>
                      <a:pt x="24" y="12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6" name="Freeform 945">
                <a:extLst>
                  <a:ext uri="{FF2B5EF4-FFF2-40B4-BE49-F238E27FC236}">
                    <a16:creationId xmlns:a16="http://schemas.microsoft.com/office/drawing/2014/main" id="{B547FA8A-07D3-40AF-AA37-915FC78AD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20 w 26"/>
                  <a:gd name="T13" fmla="*/ 28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1" y="12"/>
                      <a:pt x="21" y="21"/>
                      <a:pt x="20" y="28"/>
                    </a:cubicBezTo>
                    <a:cubicBezTo>
                      <a:pt x="21" y="26"/>
                      <a:pt x="23" y="12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7" name="Freeform 946">
                <a:extLst>
                  <a:ext uri="{FF2B5EF4-FFF2-40B4-BE49-F238E27FC236}">
                    <a16:creationId xmlns:a16="http://schemas.microsoft.com/office/drawing/2014/main" id="{05896A83-6BE1-48AD-BAE1-06C0C4E5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29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2" y="13"/>
                      <a:pt x="21" y="24"/>
                      <a:pt x="19" y="29"/>
                    </a:cubicBezTo>
                    <a:cubicBezTo>
                      <a:pt x="22" y="25"/>
                      <a:pt x="23" y="11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8" name="Freeform 947">
                <a:extLst>
                  <a:ext uri="{FF2B5EF4-FFF2-40B4-BE49-F238E27FC236}">
                    <a16:creationId xmlns:a16="http://schemas.microsoft.com/office/drawing/2014/main" id="{FE670E56-7BEA-4F83-BB9F-F205265E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9 w 26"/>
                  <a:gd name="T13" fmla="*/ 30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2" y="13"/>
                      <a:pt x="21" y="24"/>
                      <a:pt x="19" y="30"/>
                    </a:cubicBezTo>
                    <a:cubicBezTo>
                      <a:pt x="23" y="23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59" name="Freeform 948">
                <a:extLst>
                  <a:ext uri="{FF2B5EF4-FFF2-40B4-BE49-F238E27FC236}">
                    <a16:creationId xmlns:a16="http://schemas.microsoft.com/office/drawing/2014/main" id="{DAFF67AD-596C-4EA2-A997-9189F211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2 w 26"/>
                  <a:gd name="T3" fmla="*/ 35 h 39"/>
                  <a:gd name="T4" fmla="*/ 14 w 26"/>
                  <a:gd name="T5" fmla="*/ 34 h 39"/>
                  <a:gd name="T6" fmla="*/ 19 w 26"/>
                  <a:gd name="T7" fmla="*/ 14 h 39"/>
                  <a:gd name="T8" fmla="*/ 12 w 26"/>
                  <a:gd name="T9" fmla="*/ 1 h 39"/>
                  <a:gd name="T10" fmla="*/ 12 w 26"/>
                  <a:gd name="T11" fmla="*/ 2 h 39"/>
                  <a:gd name="T12" fmla="*/ 18 w 26"/>
                  <a:gd name="T13" fmla="*/ 31 h 39"/>
                  <a:gd name="T14" fmla="*/ 13 w 26"/>
                  <a:gd name="T15" fmla="*/ 1 h 39"/>
                  <a:gd name="T16" fmla="*/ 16 w 26"/>
                  <a:gd name="T17" fmla="*/ 0 h 39"/>
                  <a:gd name="T18" fmla="*/ 23 w 26"/>
                  <a:gd name="T19" fmla="*/ 13 h 39"/>
                  <a:gd name="T20" fmla="*/ 15 w 26"/>
                  <a:gd name="T21" fmla="*/ 38 h 39"/>
                  <a:gd name="T22" fmla="*/ 12 w 26"/>
                  <a:gd name="T23" fmla="*/ 39 h 39"/>
                  <a:gd name="T24" fmla="*/ 2 w 26"/>
                  <a:gd name="T25" fmla="*/ 34 h 39"/>
                  <a:gd name="T26" fmla="*/ 0 w 26"/>
                  <a:gd name="T27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8" y="33"/>
                      <a:pt x="10" y="35"/>
                      <a:pt x="12" y="35"/>
                    </a:cubicBezTo>
                    <a:cubicBezTo>
                      <a:pt x="13" y="35"/>
                      <a:pt x="14" y="34"/>
                      <a:pt x="14" y="34"/>
                    </a:cubicBezTo>
                    <a:cubicBezTo>
                      <a:pt x="19" y="33"/>
                      <a:pt x="22" y="24"/>
                      <a:pt x="19" y="14"/>
                    </a:cubicBezTo>
                    <a:cubicBezTo>
                      <a:pt x="18" y="9"/>
                      <a:pt x="15" y="5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24" y="15"/>
                      <a:pt x="20" y="27"/>
                      <a:pt x="18" y="31"/>
                    </a:cubicBezTo>
                    <a:cubicBezTo>
                      <a:pt x="24" y="24"/>
                      <a:pt x="21" y="9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0" name="Freeform 949">
                <a:extLst>
                  <a:ext uri="{FF2B5EF4-FFF2-40B4-BE49-F238E27FC236}">
                    <a16:creationId xmlns:a16="http://schemas.microsoft.com/office/drawing/2014/main" id="{D4FD7DF5-59AA-4800-902C-856986A9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1 w 26"/>
                  <a:gd name="T7" fmla="*/ 21 h 39"/>
                  <a:gd name="T8" fmla="*/ 13 w 26"/>
                  <a:gd name="T9" fmla="*/ 1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6" y="32"/>
                      <a:pt x="10" y="35"/>
                      <a:pt x="13" y="35"/>
                    </a:cubicBezTo>
                    <a:cubicBezTo>
                      <a:pt x="18" y="33"/>
                      <a:pt x="21" y="29"/>
                      <a:pt x="21" y="21"/>
                    </a:cubicBezTo>
                    <a:cubicBezTo>
                      <a:pt x="21" y="17"/>
                      <a:pt x="20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1" name="Freeform 950">
                <a:extLst>
                  <a:ext uri="{FF2B5EF4-FFF2-40B4-BE49-F238E27FC236}">
                    <a16:creationId xmlns:a16="http://schemas.microsoft.com/office/drawing/2014/main" id="{08D1139C-F8AB-4DF3-8307-6294F0974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1 h 39"/>
                  <a:gd name="T6" fmla="*/ 13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5"/>
                      <a:pt x="13" y="35"/>
                    </a:cubicBezTo>
                    <a:cubicBezTo>
                      <a:pt x="18" y="33"/>
                      <a:pt x="21" y="29"/>
                      <a:pt x="21" y="21"/>
                    </a:cubicBezTo>
                    <a:cubicBezTo>
                      <a:pt x="21" y="19"/>
                      <a:pt x="21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2" name="Freeform 951">
                <a:extLst>
                  <a:ext uri="{FF2B5EF4-FFF2-40B4-BE49-F238E27FC236}">
                    <a16:creationId xmlns:a16="http://schemas.microsoft.com/office/drawing/2014/main" id="{404D26CC-518B-46CA-B0FF-323D4FBC8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2 h 39"/>
                  <a:gd name="T6" fmla="*/ 13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5" y="31"/>
                      <a:pt x="10" y="35"/>
                      <a:pt x="13" y="35"/>
                    </a:cubicBezTo>
                    <a:cubicBezTo>
                      <a:pt x="20" y="33"/>
                      <a:pt x="21" y="25"/>
                      <a:pt x="21" y="22"/>
                    </a:cubicBezTo>
                    <a:cubicBezTo>
                      <a:pt x="21" y="18"/>
                      <a:pt x="21" y="8"/>
                      <a:pt x="13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3" name="Freeform 952">
                <a:extLst>
                  <a:ext uri="{FF2B5EF4-FFF2-40B4-BE49-F238E27FC236}">
                    <a16:creationId xmlns:a16="http://schemas.microsoft.com/office/drawing/2014/main" id="{0F41B631-4936-4F6A-BA56-316583B1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1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5"/>
                      <a:pt x="13" y="35"/>
                    </a:cubicBezTo>
                    <a:cubicBezTo>
                      <a:pt x="15" y="34"/>
                      <a:pt x="21" y="33"/>
                      <a:pt x="21" y="21"/>
                    </a:cubicBezTo>
                    <a:cubicBezTo>
                      <a:pt x="21" y="18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4" name="Freeform 953">
                <a:extLst>
                  <a:ext uri="{FF2B5EF4-FFF2-40B4-BE49-F238E27FC236}">
                    <a16:creationId xmlns:a16="http://schemas.microsoft.com/office/drawing/2014/main" id="{E54723F3-F21D-4881-8EDE-C987B061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7" y="33"/>
                      <a:pt x="10" y="35"/>
                      <a:pt x="13" y="35"/>
                    </a:cubicBezTo>
                    <a:cubicBezTo>
                      <a:pt x="19" y="33"/>
                      <a:pt x="21" y="29"/>
                      <a:pt x="22" y="21"/>
                    </a:cubicBezTo>
                    <a:cubicBezTo>
                      <a:pt x="22" y="17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5" name="Freeform 954">
                <a:extLst>
                  <a:ext uri="{FF2B5EF4-FFF2-40B4-BE49-F238E27FC236}">
                    <a16:creationId xmlns:a16="http://schemas.microsoft.com/office/drawing/2014/main" id="{36949A9A-E615-4B0F-9CEA-2E690DC6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1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7" y="33"/>
                      <a:pt x="11" y="35"/>
                      <a:pt x="13" y="35"/>
                    </a:cubicBezTo>
                    <a:cubicBezTo>
                      <a:pt x="15" y="34"/>
                      <a:pt x="21" y="33"/>
                      <a:pt x="22" y="21"/>
                    </a:cubicBezTo>
                    <a:cubicBezTo>
                      <a:pt x="22" y="18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6" name="Freeform 955">
                <a:extLst>
                  <a:ext uri="{FF2B5EF4-FFF2-40B4-BE49-F238E27FC236}">
                    <a16:creationId xmlns:a16="http://schemas.microsoft.com/office/drawing/2014/main" id="{EBE28A91-7F7D-4C50-B3D0-340EBB1F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2 w 26"/>
                  <a:gd name="T5" fmla="*/ 20 h 39"/>
                  <a:gd name="T6" fmla="*/ 14 w 26"/>
                  <a:gd name="T7" fmla="*/ 1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6" y="32"/>
                      <a:pt x="10" y="36"/>
                      <a:pt x="13" y="35"/>
                    </a:cubicBezTo>
                    <a:cubicBezTo>
                      <a:pt x="19" y="33"/>
                      <a:pt x="22" y="28"/>
                      <a:pt x="22" y="20"/>
                    </a:cubicBezTo>
                    <a:cubicBezTo>
                      <a:pt x="22" y="17"/>
                      <a:pt x="21" y="8"/>
                      <a:pt x="14" y="1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7" name="Freeform 956">
                <a:extLst>
                  <a:ext uri="{FF2B5EF4-FFF2-40B4-BE49-F238E27FC236}">
                    <a16:creationId xmlns:a16="http://schemas.microsoft.com/office/drawing/2014/main" id="{01915DA4-7D7C-4063-96AB-FC6892B6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4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1" y="36"/>
                      <a:pt x="13" y="35"/>
                    </a:cubicBezTo>
                    <a:cubicBezTo>
                      <a:pt x="22" y="33"/>
                      <a:pt x="22" y="24"/>
                      <a:pt x="22" y="21"/>
                    </a:cubicBezTo>
                    <a:cubicBezTo>
                      <a:pt x="22" y="19"/>
                      <a:pt x="22" y="8"/>
                      <a:pt x="14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8" name="Freeform 957">
                <a:extLst>
                  <a:ext uri="{FF2B5EF4-FFF2-40B4-BE49-F238E27FC236}">
                    <a16:creationId xmlns:a16="http://schemas.microsoft.com/office/drawing/2014/main" id="{D32047BD-9285-4B8D-9642-0438241CA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5" y="31"/>
                      <a:pt x="10" y="36"/>
                      <a:pt x="13" y="35"/>
                    </a:cubicBezTo>
                    <a:cubicBezTo>
                      <a:pt x="22" y="33"/>
                      <a:pt x="22" y="24"/>
                      <a:pt x="22" y="21"/>
                    </a:cubicBezTo>
                    <a:cubicBezTo>
                      <a:pt x="22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69" name="Freeform 958">
                <a:extLst>
                  <a:ext uri="{FF2B5EF4-FFF2-40B4-BE49-F238E27FC236}">
                    <a16:creationId xmlns:a16="http://schemas.microsoft.com/office/drawing/2014/main" id="{32DEEFBA-6A07-481E-8050-EE5F0A171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8" y="35"/>
                      <a:pt x="12" y="35"/>
                      <a:pt x="13" y="35"/>
                    </a:cubicBezTo>
                    <a:cubicBezTo>
                      <a:pt x="15" y="35"/>
                      <a:pt x="22" y="33"/>
                      <a:pt x="22" y="21"/>
                    </a:cubicBezTo>
                    <a:cubicBezTo>
                      <a:pt x="22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0" name="Freeform 959">
                <a:extLst>
                  <a:ext uri="{FF2B5EF4-FFF2-40B4-BE49-F238E27FC236}">
                    <a16:creationId xmlns:a16="http://schemas.microsoft.com/office/drawing/2014/main" id="{D2B5E2F1-1A25-49CC-A181-DD039AD76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2 w 26"/>
                  <a:gd name="T7" fmla="*/ 22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0" y="36"/>
                      <a:pt x="13" y="35"/>
                    </a:cubicBezTo>
                    <a:cubicBezTo>
                      <a:pt x="20" y="34"/>
                      <a:pt x="22" y="27"/>
                      <a:pt x="22" y="22"/>
                    </a:cubicBezTo>
                    <a:cubicBezTo>
                      <a:pt x="23" y="19"/>
                      <a:pt x="22" y="8"/>
                      <a:pt x="15" y="0"/>
                    </a:cubicBezTo>
                    <a:cubicBezTo>
                      <a:pt x="15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1" name="Freeform 960">
                <a:extLst>
                  <a:ext uri="{FF2B5EF4-FFF2-40B4-BE49-F238E27FC236}">
                    <a16:creationId xmlns:a16="http://schemas.microsoft.com/office/drawing/2014/main" id="{48E12C9A-AD7E-48B3-AE09-E68898BE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0 w 26"/>
                  <a:gd name="T3" fmla="*/ 26 h 39"/>
                  <a:gd name="T4" fmla="*/ 13 w 26"/>
                  <a:gd name="T5" fmla="*/ 35 h 39"/>
                  <a:gd name="T6" fmla="*/ 23 w 26"/>
                  <a:gd name="T7" fmla="*/ 21 h 39"/>
                  <a:gd name="T8" fmla="*/ 15 w 26"/>
                  <a:gd name="T9" fmla="*/ 0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" y="33"/>
                      <a:pt x="11" y="36"/>
                      <a:pt x="13" y="35"/>
                    </a:cubicBezTo>
                    <a:cubicBezTo>
                      <a:pt x="19" y="34"/>
                      <a:pt x="22" y="29"/>
                      <a:pt x="23" y="21"/>
                    </a:cubicBezTo>
                    <a:cubicBezTo>
                      <a:pt x="23" y="15"/>
                      <a:pt x="21" y="7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0"/>
                      <a:pt x="0" y="2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2" name="Freeform 961">
                <a:extLst>
                  <a:ext uri="{FF2B5EF4-FFF2-40B4-BE49-F238E27FC236}">
                    <a16:creationId xmlns:a16="http://schemas.microsoft.com/office/drawing/2014/main" id="{57A5114B-E5D8-4D46-A4B3-ADEB3552A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6 h 39"/>
                  <a:gd name="T2" fmla="*/ 13 w 26"/>
                  <a:gd name="T3" fmla="*/ 35 h 39"/>
                  <a:gd name="T4" fmla="*/ 23 w 26"/>
                  <a:gd name="T5" fmla="*/ 21 h 39"/>
                  <a:gd name="T6" fmla="*/ 15 w 26"/>
                  <a:gd name="T7" fmla="*/ 0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6"/>
                    </a:moveTo>
                    <a:cubicBezTo>
                      <a:pt x="5" y="32"/>
                      <a:pt x="10" y="36"/>
                      <a:pt x="13" y="35"/>
                    </a:cubicBezTo>
                    <a:cubicBezTo>
                      <a:pt x="16" y="35"/>
                      <a:pt x="22" y="33"/>
                      <a:pt x="23" y="21"/>
                    </a:cubicBezTo>
                    <a:cubicBezTo>
                      <a:pt x="23" y="15"/>
                      <a:pt x="21" y="6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3" name="Freeform 962">
                <a:extLst>
                  <a:ext uri="{FF2B5EF4-FFF2-40B4-BE49-F238E27FC236}">
                    <a16:creationId xmlns:a16="http://schemas.microsoft.com/office/drawing/2014/main" id="{DB19EFC5-DA06-45A0-8F0F-F42A9DDAA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3 w 26"/>
                  <a:gd name="T3" fmla="*/ 35 h 39"/>
                  <a:gd name="T4" fmla="*/ 23 w 26"/>
                  <a:gd name="T5" fmla="*/ 21 h 39"/>
                  <a:gd name="T6" fmla="*/ 15 w 26"/>
                  <a:gd name="T7" fmla="*/ 0 h 39"/>
                  <a:gd name="T8" fmla="*/ 16 w 26"/>
                  <a:gd name="T9" fmla="*/ 0 h 39"/>
                  <a:gd name="T10" fmla="*/ 23 w 26"/>
                  <a:gd name="T11" fmla="*/ 13 h 39"/>
                  <a:gd name="T12" fmla="*/ 15 w 26"/>
                  <a:gd name="T13" fmla="*/ 38 h 39"/>
                  <a:gd name="T14" fmla="*/ 12 w 26"/>
                  <a:gd name="T15" fmla="*/ 39 h 39"/>
                  <a:gd name="T16" fmla="*/ 2 w 26"/>
                  <a:gd name="T17" fmla="*/ 34 h 39"/>
                  <a:gd name="T18" fmla="*/ 0 w 26"/>
                  <a:gd name="T19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3" y="30"/>
                      <a:pt x="10" y="36"/>
                      <a:pt x="13" y="35"/>
                    </a:cubicBezTo>
                    <a:cubicBezTo>
                      <a:pt x="16" y="35"/>
                      <a:pt x="23" y="33"/>
                      <a:pt x="23" y="21"/>
                    </a:cubicBezTo>
                    <a:cubicBezTo>
                      <a:pt x="23" y="19"/>
                      <a:pt x="23" y="8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4" name="Freeform 963">
                <a:extLst>
                  <a:ext uri="{FF2B5EF4-FFF2-40B4-BE49-F238E27FC236}">
                    <a16:creationId xmlns:a16="http://schemas.microsoft.com/office/drawing/2014/main" id="{63A85F75-FAF5-4508-8EBE-2966802E2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5 w 26"/>
                  <a:gd name="T5" fmla="*/ 35 h 39"/>
                  <a:gd name="T6" fmla="*/ 17 w 26"/>
                  <a:gd name="T7" fmla="*/ 34 h 39"/>
                  <a:gd name="T8" fmla="*/ 21 w 26"/>
                  <a:gd name="T9" fmla="*/ 31 h 39"/>
                  <a:gd name="T10" fmla="*/ 23 w 26"/>
                  <a:gd name="T11" fmla="*/ 21 h 39"/>
                  <a:gd name="T12" fmla="*/ 16 w 26"/>
                  <a:gd name="T13" fmla="*/ 0 h 39"/>
                  <a:gd name="T14" fmla="*/ 16 w 26"/>
                  <a:gd name="T15" fmla="*/ 0 h 39"/>
                  <a:gd name="T16" fmla="*/ 23 w 26"/>
                  <a:gd name="T17" fmla="*/ 13 h 39"/>
                  <a:gd name="T18" fmla="*/ 15 w 26"/>
                  <a:gd name="T19" fmla="*/ 38 h 39"/>
                  <a:gd name="T20" fmla="*/ 12 w 26"/>
                  <a:gd name="T21" fmla="*/ 39 h 39"/>
                  <a:gd name="T22" fmla="*/ 2 w 26"/>
                  <a:gd name="T23" fmla="*/ 34 h 39"/>
                  <a:gd name="T24" fmla="*/ 0 w 26"/>
                  <a:gd name="T2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5"/>
                      <a:pt x="16" y="35"/>
                      <a:pt x="17" y="34"/>
                    </a:cubicBezTo>
                    <a:cubicBezTo>
                      <a:pt x="19" y="33"/>
                      <a:pt x="20" y="32"/>
                      <a:pt x="21" y="31"/>
                    </a:cubicBezTo>
                    <a:cubicBezTo>
                      <a:pt x="22" y="29"/>
                      <a:pt x="23" y="26"/>
                      <a:pt x="23" y="21"/>
                    </a:cubicBezTo>
                    <a:cubicBezTo>
                      <a:pt x="23" y="16"/>
                      <a:pt x="22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5" name="Freeform 964">
                <a:extLst>
                  <a:ext uri="{FF2B5EF4-FFF2-40B4-BE49-F238E27FC236}">
                    <a16:creationId xmlns:a16="http://schemas.microsoft.com/office/drawing/2014/main" id="{DDA2EC0C-A965-41F9-8884-C4F0613B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5 w 26"/>
                  <a:gd name="T5" fmla="*/ 35 h 39"/>
                  <a:gd name="T6" fmla="*/ 17 w 26"/>
                  <a:gd name="T7" fmla="*/ 34 h 39"/>
                  <a:gd name="T8" fmla="*/ 21 w 26"/>
                  <a:gd name="T9" fmla="*/ 31 h 39"/>
                  <a:gd name="T10" fmla="*/ 23 w 26"/>
                  <a:gd name="T11" fmla="*/ 21 h 39"/>
                  <a:gd name="T12" fmla="*/ 16 w 26"/>
                  <a:gd name="T13" fmla="*/ 0 h 39"/>
                  <a:gd name="T14" fmla="*/ 16 w 26"/>
                  <a:gd name="T15" fmla="*/ 0 h 39"/>
                  <a:gd name="T16" fmla="*/ 23 w 26"/>
                  <a:gd name="T17" fmla="*/ 13 h 39"/>
                  <a:gd name="T18" fmla="*/ 15 w 26"/>
                  <a:gd name="T19" fmla="*/ 38 h 39"/>
                  <a:gd name="T20" fmla="*/ 12 w 26"/>
                  <a:gd name="T21" fmla="*/ 39 h 39"/>
                  <a:gd name="T22" fmla="*/ 2 w 26"/>
                  <a:gd name="T23" fmla="*/ 34 h 39"/>
                  <a:gd name="T24" fmla="*/ 0 w 26"/>
                  <a:gd name="T2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6" y="35"/>
                      <a:pt x="17" y="35"/>
                      <a:pt x="17" y="34"/>
                    </a:cubicBezTo>
                    <a:cubicBezTo>
                      <a:pt x="19" y="33"/>
                      <a:pt x="20" y="32"/>
                      <a:pt x="21" y="31"/>
                    </a:cubicBezTo>
                    <a:cubicBezTo>
                      <a:pt x="21" y="30"/>
                      <a:pt x="23" y="27"/>
                      <a:pt x="23" y="21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6" name="Freeform 965">
                <a:extLst>
                  <a:ext uri="{FF2B5EF4-FFF2-40B4-BE49-F238E27FC236}">
                    <a16:creationId xmlns:a16="http://schemas.microsoft.com/office/drawing/2014/main" id="{4B3F5B36-F391-45DB-8665-5684A53F8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4 w 26"/>
                  <a:gd name="T5" fmla="*/ 35 h 39"/>
                  <a:gd name="T6" fmla="*/ 20 w 26"/>
                  <a:gd name="T7" fmla="*/ 32 h 39"/>
                  <a:gd name="T8" fmla="*/ 23 w 26"/>
                  <a:gd name="T9" fmla="*/ 22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7" y="36"/>
                      <a:pt x="20" y="32"/>
                      <a:pt x="20" y="32"/>
                    </a:cubicBezTo>
                    <a:cubicBezTo>
                      <a:pt x="21" y="31"/>
                      <a:pt x="23" y="28"/>
                      <a:pt x="23" y="22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7" name="Freeform 966">
                <a:extLst>
                  <a:ext uri="{FF2B5EF4-FFF2-40B4-BE49-F238E27FC236}">
                    <a16:creationId xmlns:a16="http://schemas.microsoft.com/office/drawing/2014/main" id="{26DF45D9-D755-462C-934D-9A3AC060A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14 w 26"/>
                  <a:gd name="T3" fmla="*/ 35 h 39"/>
                  <a:gd name="T4" fmla="*/ 17 w 26"/>
                  <a:gd name="T5" fmla="*/ 35 h 39"/>
                  <a:gd name="T6" fmla="*/ 21 w 26"/>
                  <a:gd name="T7" fmla="*/ 32 h 39"/>
                  <a:gd name="T8" fmla="*/ 24 w 26"/>
                  <a:gd name="T9" fmla="*/ 22 h 39"/>
                  <a:gd name="T10" fmla="*/ 16 w 26"/>
                  <a:gd name="T11" fmla="*/ 0 h 39"/>
                  <a:gd name="T12" fmla="*/ 23 w 26"/>
                  <a:gd name="T13" fmla="*/ 13 h 39"/>
                  <a:gd name="T14" fmla="*/ 15 w 26"/>
                  <a:gd name="T15" fmla="*/ 38 h 39"/>
                  <a:gd name="T16" fmla="*/ 12 w 26"/>
                  <a:gd name="T17" fmla="*/ 39 h 39"/>
                  <a:gd name="T18" fmla="*/ 2 w 26"/>
                  <a:gd name="T19" fmla="*/ 34 h 39"/>
                  <a:gd name="T20" fmla="*/ 0 w 26"/>
                  <a:gd name="T21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5" y="32"/>
                      <a:pt x="11" y="37"/>
                      <a:pt x="14" y="35"/>
                    </a:cubicBezTo>
                    <a:cubicBezTo>
                      <a:pt x="15" y="35"/>
                      <a:pt x="16" y="35"/>
                      <a:pt x="17" y="35"/>
                    </a:cubicBezTo>
                    <a:cubicBezTo>
                      <a:pt x="18" y="35"/>
                      <a:pt x="19" y="34"/>
                      <a:pt x="21" y="32"/>
                    </a:cubicBezTo>
                    <a:cubicBezTo>
                      <a:pt x="23" y="28"/>
                      <a:pt x="24" y="24"/>
                      <a:pt x="24" y="22"/>
                    </a:cubicBezTo>
                    <a:cubicBezTo>
                      <a:pt x="24" y="14"/>
                      <a:pt x="21" y="6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8" name="Freeform 967">
                <a:extLst>
                  <a:ext uri="{FF2B5EF4-FFF2-40B4-BE49-F238E27FC236}">
                    <a16:creationId xmlns:a16="http://schemas.microsoft.com/office/drawing/2014/main" id="{C7147075-B408-4FDE-B6BA-1CA2C5C9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95"/>
                <a:ext cx="35" cy="54"/>
              </a:xfrm>
              <a:custGeom>
                <a:avLst/>
                <a:gdLst>
                  <a:gd name="T0" fmla="*/ 0 w 26"/>
                  <a:gd name="T1" fmla="*/ 27 h 39"/>
                  <a:gd name="T2" fmla="*/ 0 w 26"/>
                  <a:gd name="T3" fmla="*/ 27 h 39"/>
                  <a:gd name="T4" fmla="*/ 14 w 26"/>
                  <a:gd name="T5" fmla="*/ 35 h 39"/>
                  <a:gd name="T6" fmla="*/ 15 w 26"/>
                  <a:gd name="T7" fmla="*/ 35 h 39"/>
                  <a:gd name="T8" fmla="*/ 21 w 26"/>
                  <a:gd name="T9" fmla="*/ 32 h 39"/>
                  <a:gd name="T10" fmla="*/ 24 w 26"/>
                  <a:gd name="T11" fmla="*/ 22 h 39"/>
                  <a:gd name="T12" fmla="*/ 16 w 26"/>
                  <a:gd name="T13" fmla="*/ 0 h 39"/>
                  <a:gd name="T14" fmla="*/ 23 w 26"/>
                  <a:gd name="T15" fmla="*/ 13 h 39"/>
                  <a:gd name="T16" fmla="*/ 15 w 26"/>
                  <a:gd name="T17" fmla="*/ 38 h 39"/>
                  <a:gd name="T18" fmla="*/ 12 w 26"/>
                  <a:gd name="T19" fmla="*/ 39 h 39"/>
                  <a:gd name="T20" fmla="*/ 2 w 26"/>
                  <a:gd name="T21" fmla="*/ 34 h 39"/>
                  <a:gd name="T22" fmla="*/ 0 w 26"/>
                  <a:gd name="T23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9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3" y="30"/>
                      <a:pt x="10" y="38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8" y="36"/>
                      <a:pt x="21" y="32"/>
                      <a:pt x="21" y="32"/>
                    </a:cubicBezTo>
                    <a:cubicBezTo>
                      <a:pt x="23" y="29"/>
                      <a:pt x="24" y="25"/>
                      <a:pt x="24" y="22"/>
                    </a:cubicBezTo>
                    <a:cubicBezTo>
                      <a:pt x="24" y="16"/>
                      <a:pt x="22" y="7"/>
                      <a:pt x="16" y="0"/>
                    </a:cubicBezTo>
                    <a:cubicBezTo>
                      <a:pt x="19" y="3"/>
                      <a:pt x="21" y="8"/>
                      <a:pt x="23" y="13"/>
                    </a:cubicBezTo>
                    <a:cubicBezTo>
                      <a:pt x="26" y="25"/>
                      <a:pt x="23" y="36"/>
                      <a:pt x="15" y="38"/>
                    </a:cubicBezTo>
                    <a:cubicBezTo>
                      <a:pt x="14" y="39"/>
                      <a:pt x="13" y="39"/>
                      <a:pt x="12" y="39"/>
                    </a:cubicBezTo>
                    <a:cubicBezTo>
                      <a:pt x="9" y="39"/>
                      <a:pt x="5" y="37"/>
                      <a:pt x="2" y="34"/>
                    </a:cubicBezTo>
                    <a:cubicBezTo>
                      <a:pt x="2" y="34"/>
                      <a:pt x="1" y="31"/>
                      <a:pt x="0" y="27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79" name="Freeform 968">
                <a:extLst>
                  <a:ext uri="{FF2B5EF4-FFF2-40B4-BE49-F238E27FC236}">
                    <a16:creationId xmlns:a16="http://schemas.microsoft.com/office/drawing/2014/main" id="{BB072E6F-810C-48F7-BBD6-EB1409EB5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08"/>
                <a:ext cx="34" cy="41"/>
              </a:xfrm>
              <a:custGeom>
                <a:avLst/>
                <a:gdLst>
                  <a:gd name="T0" fmla="*/ 0 w 25"/>
                  <a:gd name="T1" fmla="*/ 19 h 30"/>
                  <a:gd name="T2" fmla="*/ 13 w 25"/>
                  <a:gd name="T3" fmla="*/ 27 h 30"/>
                  <a:gd name="T4" fmla="*/ 14 w 25"/>
                  <a:gd name="T5" fmla="*/ 27 h 30"/>
                  <a:gd name="T6" fmla="*/ 19 w 25"/>
                  <a:gd name="T7" fmla="*/ 24 h 30"/>
                  <a:gd name="T8" fmla="*/ 22 w 25"/>
                  <a:gd name="T9" fmla="*/ 18 h 30"/>
                  <a:gd name="T10" fmla="*/ 20 w 25"/>
                  <a:gd name="T11" fmla="*/ 0 h 30"/>
                  <a:gd name="T12" fmla="*/ 22 w 25"/>
                  <a:gd name="T13" fmla="*/ 4 h 30"/>
                  <a:gd name="T14" fmla="*/ 14 w 25"/>
                  <a:gd name="T15" fmla="*/ 29 h 30"/>
                  <a:gd name="T16" fmla="*/ 11 w 25"/>
                  <a:gd name="T17" fmla="*/ 30 h 30"/>
                  <a:gd name="T18" fmla="*/ 1 w 25"/>
                  <a:gd name="T19" fmla="*/ 25 h 30"/>
                  <a:gd name="T20" fmla="*/ 0 w 25"/>
                  <a:gd name="T21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0">
                    <a:moveTo>
                      <a:pt x="0" y="19"/>
                    </a:moveTo>
                    <a:cubicBezTo>
                      <a:pt x="2" y="22"/>
                      <a:pt x="9" y="29"/>
                      <a:pt x="13" y="27"/>
                    </a:cubicBezTo>
                    <a:cubicBezTo>
                      <a:pt x="13" y="26"/>
                      <a:pt x="14" y="27"/>
                      <a:pt x="14" y="27"/>
                    </a:cubicBezTo>
                    <a:cubicBezTo>
                      <a:pt x="16" y="27"/>
                      <a:pt x="18" y="25"/>
                      <a:pt x="19" y="24"/>
                    </a:cubicBezTo>
                    <a:cubicBezTo>
                      <a:pt x="21" y="22"/>
                      <a:pt x="22" y="19"/>
                      <a:pt x="22" y="18"/>
                    </a:cubicBezTo>
                    <a:cubicBezTo>
                      <a:pt x="23" y="16"/>
                      <a:pt x="24" y="9"/>
                      <a:pt x="20" y="0"/>
                    </a:cubicBezTo>
                    <a:cubicBezTo>
                      <a:pt x="21" y="1"/>
                      <a:pt x="21" y="2"/>
                      <a:pt x="22" y="4"/>
                    </a:cubicBezTo>
                    <a:cubicBezTo>
                      <a:pt x="25" y="16"/>
                      <a:pt x="22" y="27"/>
                      <a:pt x="14" y="29"/>
                    </a:cubicBezTo>
                    <a:cubicBezTo>
                      <a:pt x="13" y="30"/>
                      <a:pt x="12" y="30"/>
                      <a:pt x="11" y="30"/>
                    </a:cubicBezTo>
                    <a:cubicBezTo>
                      <a:pt x="8" y="30"/>
                      <a:pt x="4" y="28"/>
                      <a:pt x="1" y="25"/>
                    </a:cubicBezTo>
                    <a:cubicBezTo>
                      <a:pt x="1" y="25"/>
                      <a:pt x="1" y="22"/>
                      <a:pt x="0" y="19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0" name="Freeform 969">
                <a:extLst>
                  <a:ext uri="{FF2B5EF4-FFF2-40B4-BE49-F238E27FC236}">
                    <a16:creationId xmlns:a16="http://schemas.microsoft.com/office/drawing/2014/main" id="{B1B131C6-95E1-4535-9034-FC1E0070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17"/>
                <a:ext cx="33" cy="32"/>
              </a:xfrm>
              <a:custGeom>
                <a:avLst/>
                <a:gdLst>
                  <a:gd name="T0" fmla="*/ 0 w 24"/>
                  <a:gd name="T1" fmla="*/ 12 h 23"/>
                  <a:gd name="T2" fmla="*/ 13 w 24"/>
                  <a:gd name="T3" fmla="*/ 20 h 23"/>
                  <a:gd name="T4" fmla="*/ 13 w 24"/>
                  <a:gd name="T5" fmla="*/ 20 h 23"/>
                  <a:gd name="T6" fmla="*/ 18 w 24"/>
                  <a:gd name="T7" fmla="*/ 19 h 23"/>
                  <a:gd name="T8" fmla="*/ 21 w 24"/>
                  <a:gd name="T9" fmla="*/ 14 h 23"/>
                  <a:gd name="T10" fmla="*/ 22 w 24"/>
                  <a:gd name="T11" fmla="*/ 0 h 23"/>
                  <a:gd name="T12" fmla="*/ 14 w 24"/>
                  <a:gd name="T13" fmla="*/ 22 h 23"/>
                  <a:gd name="T14" fmla="*/ 11 w 24"/>
                  <a:gd name="T15" fmla="*/ 23 h 23"/>
                  <a:gd name="T16" fmla="*/ 1 w 24"/>
                  <a:gd name="T17" fmla="*/ 18 h 23"/>
                  <a:gd name="T18" fmla="*/ 0 w 24"/>
                  <a:gd name="T1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0" y="12"/>
                    </a:moveTo>
                    <a:cubicBezTo>
                      <a:pt x="6" y="19"/>
                      <a:pt x="11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17"/>
                      <a:pt x="20" y="16"/>
                      <a:pt x="21" y="14"/>
                    </a:cubicBezTo>
                    <a:cubicBezTo>
                      <a:pt x="23" y="11"/>
                      <a:pt x="24" y="7"/>
                      <a:pt x="22" y="0"/>
                    </a:cubicBezTo>
                    <a:cubicBezTo>
                      <a:pt x="24" y="11"/>
                      <a:pt x="21" y="20"/>
                      <a:pt x="14" y="22"/>
                    </a:cubicBezTo>
                    <a:cubicBezTo>
                      <a:pt x="13" y="23"/>
                      <a:pt x="12" y="23"/>
                      <a:pt x="11" y="23"/>
                    </a:cubicBezTo>
                    <a:cubicBezTo>
                      <a:pt x="8" y="23"/>
                      <a:pt x="4" y="21"/>
                      <a:pt x="1" y="18"/>
                    </a:cubicBezTo>
                    <a:cubicBezTo>
                      <a:pt x="1" y="18"/>
                      <a:pt x="1" y="15"/>
                      <a:pt x="0" y="1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1" name="Freeform 970">
                <a:extLst>
                  <a:ext uri="{FF2B5EF4-FFF2-40B4-BE49-F238E27FC236}">
                    <a16:creationId xmlns:a16="http://schemas.microsoft.com/office/drawing/2014/main" id="{5FC5A6D8-AB30-4ADA-BC78-8D32DD1B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24"/>
                <a:ext cx="31" cy="25"/>
              </a:xfrm>
              <a:custGeom>
                <a:avLst/>
                <a:gdLst>
                  <a:gd name="T0" fmla="*/ 0 w 23"/>
                  <a:gd name="T1" fmla="*/ 7 h 18"/>
                  <a:gd name="T2" fmla="*/ 0 w 23"/>
                  <a:gd name="T3" fmla="*/ 7 h 18"/>
                  <a:gd name="T4" fmla="*/ 13 w 23"/>
                  <a:gd name="T5" fmla="*/ 15 h 18"/>
                  <a:gd name="T6" fmla="*/ 14 w 23"/>
                  <a:gd name="T7" fmla="*/ 15 h 18"/>
                  <a:gd name="T8" fmla="*/ 17 w 23"/>
                  <a:gd name="T9" fmla="*/ 14 h 18"/>
                  <a:gd name="T10" fmla="*/ 21 w 23"/>
                  <a:gd name="T11" fmla="*/ 11 h 18"/>
                  <a:gd name="T12" fmla="*/ 23 w 23"/>
                  <a:gd name="T13" fmla="*/ 0 h 18"/>
                  <a:gd name="T14" fmla="*/ 14 w 23"/>
                  <a:gd name="T15" fmla="*/ 17 h 18"/>
                  <a:gd name="T16" fmla="*/ 11 w 23"/>
                  <a:gd name="T17" fmla="*/ 18 h 18"/>
                  <a:gd name="T18" fmla="*/ 1 w 23"/>
                  <a:gd name="T19" fmla="*/ 13 h 18"/>
                  <a:gd name="T20" fmla="*/ 0 w 23"/>
                  <a:gd name="T21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9" y="17"/>
                      <a:pt x="13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5" y="15"/>
                      <a:pt x="17" y="14"/>
                      <a:pt x="17" y="14"/>
                    </a:cubicBezTo>
                    <a:cubicBezTo>
                      <a:pt x="19" y="13"/>
                      <a:pt x="20" y="12"/>
                      <a:pt x="21" y="11"/>
                    </a:cubicBezTo>
                    <a:cubicBezTo>
                      <a:pt x="22" y="9"/>
                      <a:pt x="23" y="6"/>
                      <a:pt x="23" y="0"/>
                    </a:cubicBezTo>
                    <a:cubicBezTo>
                      <a:pt x="23" y="9"/>
                      <a:pt x="20" y="16"/>
                      <a:pt x="14" y="17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8" y="18"/>
                      <a:pt x="4" y="16"/>
                      <a:pt x="1" y="13"/>
                    </a:cubicBezTo>
                    <a:cubicBezTo>
                      <a:pt x="1" y="13"/>
                      <a:pt x="1" y="10"/>
                      <a:pt x="0" y="7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2" name="Freeform 971">
                <a:extLst>
                  <a:ext uri="{FF2B5EF4-FFF2-40B4-BE49-F238E27FC236}">
                    <a16:creationId xmlns:a16="http://schemas.microsoft.com/office/drawing/2014/main" id="{F30AC5A2-2B2F-4B19-9840-1172980F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1"/>
                <a:ext cx="31" cy="18"/>
              </a:xfrm>
              <a:custGeom>
                <a:avLst/>
                <a:gdLst>
                  <a:gd name="T0" fmla="*/ 0 w 23"/>
                  <a:gd name="T1" fmla="*/ 2 h 13"/>
                  <a:gd name="T2" fmla="*/ 0 w 23"/>
                  <a:gd name="T3" fmla="*/ 2 h 13"/>
                  <a:gd name="T4" fmla="*/ 13 w 23"/>
                  <a:gd name="T5" fmla="*/ 10 h 13"/>
                  <a:gd name="T6" fmla="*/ 14 w 23"/>
                  <a:gd name="T7" fmla="*/ 10 h 13"/>
                  <a:gd name="T8" fmla="*/ 16 w 23"/>
                  <a:gd name="T9" fmla="*/ 10 h 13"/>
                  <a:gd name="T10" fmla="*/ 19 w 23"/>
                  <a:gd name="T11" fmla="*/ 8 h 13"/>
                  <a:gd name="T12" fmla="*/ 23 w 23"/>
                  <a:gd name="T13" fmla="*/ 0 h 13"/>
                  <a:gd name="T14" fmla="*/ 14 w 23"/>
                  <a:gd name="T15" fmla="*/ 12 h 13"/>
                  <a:gd name="T16" fmla="*/ 11 w 23"/>
                  <a:gd name="T17" fmla="*/ 13 h 13"/>
                  <a:gd name="T18" fmla="*/ 1 w 23"/>
                  <a:gd name="T19" fmla="*/ 8 h 13"/>
                  <a:gd name="T20" fmla="*/ 0 w 23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9" y="12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1" y="6"/>
                      <a:pt x="22" y="3"/>
                      <a:pt x="23" y="0"/>
                    </a:cubicBezTo>
                    <a:cubicBezTo>
                      <a:pt x="22" y="6"/>
                      <a:pt x="19" y="11"/>
                      <a:pt x="14" y="12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4" y="11"/>
                      <a:pt x="1" y="8"/>
                    </a:cubicBezTo>
                    <a:cubicBezTo>
                      <a:pt x="1" y="8"/>
                      <a:pt x="1" y="5"/>
                      <a:pt x="0" y="2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3" name="Freeform 972">
                <a:extLst>
                  <a:ext uri="{FF2B5EF4-FFF2-40B4-BE49-F238E27FC236}">
                    <a16:creationId xmlns:a16="http://schemas.microsoft.com/office/drawing/2014/main" id="{334FE1F8-CBEF-4D09-87ED-5878417F7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5"/>
                <a:ext cx="30" cy="14"/>
              </a:xfrm>
              <a:custGeom>
                <a:avLst/>
                <a:gdLst>
                  <a:gd name="T0" fmla="*/ 0 w 22"/>
                  <a:gd name="T1" fmla="*/ 0 h 10"/>
                  <a:gd name="T2" fmla="*/ 13 w 22"/>
                  <a:gd name="T3" fmla="*/ 7 h 10"/>
                  <a:gd name="T4" fmla="*/ 14 w 22"/>
                  <a:gd name="T5" fmla="*/ 7 h 10"/>
                  <a:gd name="T6" fmla="*/ 18 w 22"/>
                  <a:gd name="T7" fmla="*/ 6 h 10"/>
                  <a:gd name="T8" fmla="*/ 22 w 22"/>
                  <a:gd name="T9" fmla="*/ 0 h 10"/>
                  <a:gd name="T10" fmla="*/ 14 w 22"/>
                  <a:gd name="T11" fmla="*/ 9 h 10"/>
                  <a:gd name="T12" fmla="*/ 11 w 22"/>
                  <a:gd name="T13" fmla="*/ 10 h 10"/>
                  <a:gd name="T14" fmla="*/ 1 w 22"/>
                  <a:gd name="T15" fmla="*/ 5 h 10"/>
                  <a:gd name="T16" fmla="*/ 0 w 22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4"/>
                      <a:pt x="10" y="9"/>
                      <a:pt x="13" y="7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6" y="8"/>
                      <a:pt x="18" y="6"/>
                      <a:pt x="18" y="6"/>
                    </a:cubicBezTo>
                    <a:cubicBezTo>
                      <a:pt x="20" y="4"/>
                      <a:pt x="21" y="3"/>
                      <a:pt x="22" y="0"/>
                    </a:cubicBezTo>
                    <a:cubicBezTo>
                      <a:pt x="21" y="5"/>
                      <a:pt x="18" y="8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4" y="8"/>
                      <a:pt x="1" y="5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4" name="Freeform 973">
                <a:extLst>
                  <a:ext uri="{FF2B5EF4-FFF2-40B4-BE49-F238E27FC236}">
                    <a16:creationId xmlns:a16="http://schemas.microsoft.com/office/drawing/2014/main" id="{6A7D8BCA-21AC-4262-8EB9-C2103AFAC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335"/>
                <a:ext cx="29" cy="14"/>
              </a:xfrm>
              <a:custGeom>
                <a:avLst/>
                <a:gdLst>
                  <a:gd name="T0" fmla="*/ 0 w 21"/>
                  <a:gd name="T1" fmla="*/ 0 h 10"/>
                  <a:gd name="T2" fmla="*/ 0 w 21"/>
                  <a:gd name="T3" fmla="*/ 0 h 10"/>
                  <a:gd name="T4" fmla="*/ 7 w 21"/>
                  <a:gd name="T5" fmla="*/ 6 h 10"/>
                  <a:gd name="T6" fmla="*/ 12 w 21"/>
                  <a:gd name="T7" fmla="*/ 8 h 10"/>
                  <a:gd name="T8" fmla="*/ 14 w 21"/>
                  <a:gd name="T9" fmla="*/ 8 h 10"/>
                  <a:gd name="T10" fmla="*/ 15 w 21"/>
                  <a:gd name="T11" fmla="*/ 8 h 10"/>
                  <a:gd name="T12" fmla="*/ 17 w 21"/>
                  <a:gd name="T13" fmla="*/ 7 h 10"/>
                  <a:gd name="T14" fmla="*/ 21 w 21"/>
                  <a:gd name="T15" fmla="*/ 3 h 10"/>
                  <a:gd name="T16" fmla="*/ 14 w 21"/>
                  <a:gd name="T17" fmla="*/ 9 h 10"/>
                  <a:gd name="T18" fmla="*/ 11 w 21"/>
                  <a:gd name="T19" fmla="*/ 10 h 10"/>
                  <a:gd name="T20" fmla="*/ 1 w 21"/>
                  <a:gd name="T21" fmla="*/ 5 h 10"/>
                  <a:gd name="T22" fmla="*/ 0 w 21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5"/>
                      <a:pt x="7" y="6"/>
                    </a:cubicBezTo>
                    <a:cubicBezTo>
                      <a:pt x="9" y="7"/>
                      <a:pt x="10" y="8"/>
                      <a:pt x="12" y="8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6" y="8"/>
                      <a:pt x="17" y="7"/>
                      <a:pt x="17" y="7"/>
                    </a:cubicBezTo>
                    <a:cubicBezTo>
                      <a:pt x="19" y="6"/>
                      <a:pt x="20" y="5"/>
                      <a:pt x="21" y="3"/>
                    </a:cubicBezTo>
                    <a:cubicBezTo>
                      <a:pt x="19" y="6"/>
                      <a:pt x="17" y="9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8" y="10"/>
                      <a:pt x="4" y="8"/>
                      <a:pt x="1" y="5"/>
                    </a:cubicBezTo>
                    <a:cubicBezTo>
                      <a:pt x="1" y="5"/>
                      <a:pt x="1" y="3"/>
                      <a:pt x="0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5" name="Freeform 974">
                <a:extLst>
                  <a:ext uri="{FF2B5EF4-FFF2-40B4-BE49-F238E27FC236}">
                    <a16:creationId xmlns:a16="http://schemas.microsoft.com/office/drawing/2014/main" id="{127A3F5A-C0F1-4C3D-AFF5-E50FF08CE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7 w 19"/>
                  <a:gd name="T1" fmla="*/ 25 h 26"/>
                  <a:gd name="T2" fmla="*/ 3 w 19"/>
                  <a:gd name="T3" fmla="*/ 26 h 26"/>
                  <a:gd name="T4" fmla="*/ 11 w 19"/>
                  <a:gd name="T5" fmla="*/ 0 h 26"/>
                  <a:gd name="T6" fmla="*/ 13 w 19"/>
                  <a:gd name="T7" fmla="*/ 0 h 26"/>
                  <a:gd name="T8" fmla="*/ 16 w 19"/>
                  <a:gd name="T9" fmla="*/ 0 h 26"/>
                  <a:gd name="T10" fmla="*/ 19 w 19"/>
                  <a:gd name="T11" fmla="*/ 5 h 26"/>
                  <a:gd name="T12" fmla="*/ 13 w 19"/>
                  <a:gd name="T13" fmla="*/ 4 h 26"/>
                  <a:gd name="T14" fmla="*/ 12 w 19"/>
                  <a:gd name="T15" fmla="*/ 4 h 26"/>
                  <a:gd name="T16" fmla="*/ 7 w 19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7" y="25"/>
                    </a:move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3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6" name="Freeform 975">
                <a:extLst>
                  <a:ext uri="{FF2B5EF4-FFF2-40B4-BE49-F238E27FC236}">
                    <a16:creationId xmlns:a16="http://schemas.microsoft.com/office/drawing/2014/main" id="{88E04C31-A2BB-49F8-B52C-18CAF0C0B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5 h 26"/>
                  <a:gd name="T2" fmla="*/ 18 w 19"/>
                  <a:gd name="T3" fmla="*/ 5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7" name="Freeform 976">
                <a:extLst>
                  <a:ext uri="{FF2B5EF4-FFF2-40B4-BE49-F238E27FC236}">
                    <a16:creationId xmlns:a16="http://schemas.microsoft.com/office/drawing/2014/main" id="{CA63DBC0-CF34-4C4C-BFF6-C0B63159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6 w 19"/>
                  <a:gd name="T3" fmla="*/ 4 h 26"/>
                  <a:gd name="T4" fmla="*/ 14 w 19"/>
                  <a:gd name="T5" fmla="*/ 4 h 26"/>
                  <a:gd name="T6" fmla="*/ 18 w 19"/>
                  <a:gd name="T7" fmla="*/ 5 h 26"/>
                  <a:gd name="T8" fmla="*/ 19 w 19"/>
                  <a:gd name="T9" fmla="*/ 5 h 26"/>
                  <a:gd name="T10" fmla="*/ 13 w 19"/>
                  <a:gd name="T11" fmla="*/ 4 h 26"/>
                  <a:gd name="T12" fmla="*/ 12 w 19"/>
                  <a:gd name="T13" fmla="*/ 4 h 26"/>
                  <a:gd name="T14" fmla="*/ 7 w 19"/>
                  <a:gd name="T15" fmla="*/ 25 h 26"/>
                  <a:gd name="T16" fmla="*/ 3 w 19"/>
                  <a:gd name="T17" fmla="*/ 26 h 26"/>
                  <a:gd name="T18" fmla="*/ 11 w 19"/>
                  <a:gd name="T19" fmla="*/ 0 h 26"/>
                  <a:gd name="T20" fmla="*/ 13 w 19"/>
                  <a:gd name="T21" fmla="*/ 0 h 26"/>
                  <a:gd name="T22" fmla="*/ 16 w 19"/>
                  <a:gd name="T23" fmla="*/ 0 h 26"/>
                  <a:gd name="T24" fmla="*/ 18 w 19"/>
                  <a:gd name="T25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7" y="4"/>
                      <a:pt x="17" y="4"/>
                      <a:pt x="16" y="4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7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8" name="Freeform 977">
                <a:extLst>
                  <a:ext uri="{FF2B5EF4-FFF2-40B4-BE49-F238E27FC236}">
                    <a16:creationId xmlns:a16="http://schemas.microsoft.com/office/drawing/2014/main" id="{13C85285-45AF-4936-B489-1CD95D4B1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4 w 19"/>
                  <a:gd name="T5" fmla="*/ 4 h 26"/>
                  <a:gd name="T6" fmla="*/ 17 w 19"/>
                  <a:gd name="T7" fmla="*/ 5 h 26"/>
                  <a:gd name="T8" fmla="*/ 18 w 19"/>
                  <a:gd name="T9" fmla="*/ 5 h 26"/>
                  <a:gd name="T10" fmla="*/ 19 w 19"/>
                  <a:gd name="T11" fmla="*/ 5 h 26"/>
                  <a:gd name="T12" fmla="*/ 13 w 19"/>
                  <a:gd name="T13" fmla="*/ 4 h 26"/>
                  <a:gd name="T14" fmla="*/ 12 w 19"/>
                  <a:gd name="T15" fmla="*/ 4 h 26"/>
                  <a:gd name="T16" fmla="*/ 7 w 19"/>
                  <a:gd name="T17" fmla="*/ 25 h 26"/>
                  <a:gd name="T18" fmla="*/ 3 w 19"/>
                  <a:gd name="T19" fmla="*/ 26 h 26"/>
                  <a:gd name="T20" fmla="*/ 11 w 19"/>
                  <a:gd name="T21" fmla="*/ 0 h 26"/>
                  <a:gd name="T22" fmla="*/ 13 w 19"/>
                  <a:gd name="T23" fmla="*/ 0 h 26"/>
                  <a:gd name="T24" fmla="*/ 16 w 19"/>
                  <a:gd name="T25" fmla="*/ 0 h 26"/>
                  <a:gd name="T26" fmla="*/ 18 w 19"/>
                  <a:gd name="T27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7" y="4"/>
                      <a:pt x="16" y="4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7" y="5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89" name="Freeform 978">
                <a:extLst>
                  <a:ext uri="{FF2B5EF4-FFF2-40B4-BE49-F238E27FC236}">
                    <a16:creationId xmlns:a16="http://schemas.microsoft.com/office/drawing/2014/main" id="{68066E5E-4E28-4CF5-B2A5-9BF4ACED7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0" name="Freeform 979">
                <a:extLst>
                  <a:ext uri="{FF2B5EF4-FFF2-40B4-BE49-F238E27FC236}">
                    <a16:creationId xmlns:a16="http://schemas.microsoft.com/office/drawing/2014/main" id="{E365F863-20C2-4AFD-ABD1-DE6A84EA9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14" y="4"/>
                      <a:pt x="15" y="4"/>
                      <a:pt x="18" y="5"/>
                    </a:cubicBezTo>
                    <a:cubicBezTo>
                      <a:pt x="18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1" name="Freeform 980">
                <a:extLst>
                  <a:ext uri="{FF2B5EF4-FFF2-40B4-BE49-F238E27FC236}">
                    <a16:creationId xmlns:a16="http://schemas.microsoft.com/office/drawing/2014/main" id="{CF96A2BD-71FB-4432-AA77-3DF177215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3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2" name="Freeform 981">
                <a:extLst>
                  <a:ext uri="{FF2B5EF4-FFF2-40B4-BE49-F238E27FC236}">
                    <a16:creationId xmlns:a16="http://schemas.microsoft.com/office/drawing/2014/main" id="{BDFE43C5-2796-4D73-AD9D-D32133F71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4 h 26"/>
                  <a:gd name="T4" fmla="*/ 18 w 19"/>
                  <a:gd name="T5" fmla="*/ 5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3" name="Freeform 982">
                <a:extLst>
                  <a:ext uri="{FF2B5EF4-FFF2-40B4-BE49-F238E27FC236}">
                    <a16:creationId xmlns:a16="http://schemas.microsoft.com/office/drawing/2014/main" id="{507AA3F1-E6FF-4E4E-BF42-C0AEFA190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9 w 19"/>
                  <a:gd name="T7" fmla="*/ 5 h 26"/>
                  <a:gd name="T8" fmla="*/ 19 w 19"/>
                  <a:gd name="T9" fmla="*/ 5 h 26"/>
                  <a:gd name="T10" fmla="*/ 13 w 19"/>
                  <a:gd name="T11" fmla="*/ 4 h 26"/>
                  <a:gd name="T12" fmla="*/ 12 w 19"/>
                  <a:gd name="T13" fmla="*/ 4 h 26"/>
                  <a:gd name="T14" fmla="*/ 7 w 19"/>
                  <a:gd name="T15" fmla="*/ 25 h 26"/>
                  <a:gd name="T16" fmla="*/ 3 w 19"/>
                  <a:gd name="T17" fmla="*/ 26 h 26"/>
                  <a:gd name="T18" fmla="*/ 11 w 19"/>
                  <a:gd name="T19" fmla="*/ 0 h 26"/>
                  <a:gd name="T20" fmla="*/ 13 w 19"/>
                  <a:gd name="T21" fmla="*/ 0 h 26"/>
                  <a:gd name="T22" fmla="*/ 16 w 19"/>
                  <a:gd name="T23" fmla="*/ 0 h 26"/>
                  <a:gd name="T24" fmla="*/ 18 w 19"/>
                  <a:gd name="T25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4" y="4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4" name="Freeform 983">
                <a:extLst>
                  <a:ext uri="{FF2B5EF4-FFF2-40B4-BE49-F238E27FC236}">
                    <a16:creationId xmlns:a16="http://schemas.microsoft.com/office/drawing/2014/main" id="{C210B2C0-AC4E-4050-8A4F-9478E1645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9 w 19"/>
                  <a:gd name="T7" fmla="*/ 5 h 26"/>
                  <a:gd name="T8" fmla="*/ 13 w 19"/>
                  <a:gd name="T9" fmla="*/ 4 h 26"/>
                  <a:gd name="T10" fmla="*/ 12 w 19"/>
                  <a:gd name="T11" fmla="*/ 4 h 26"/>
                  <a:gd name="T12" fmla="*/ 7 w 19"/>
                  <a:gd name="T13" fmla="*/ 25 h 26"/>
                  <a:gd name="T14" fmla="*/ 3 w 19"/>
                  <a:gd name="T15" fmla="*/ 26 h 26"/>
                  <a:gd name="T16" fmla="*/ 11 w 19"/>
                  <a:gd name="T17" fmla="*/ 0 h 26"/>
                  <a:gd name="T18" fmla="*/ 13 w 19"/>
                  <a:gd name="T19" fmla="*/ 0 h 26"/>
                  <a:gd name="T20" fmla="*/ 16 w 19"/>
                  <a:gd name="T21" fmla="*/ 0 h 26"/>
                  <a:gd name="T22" fmla="*/ 18 w 19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5" y="3"/>
                      <a:pt x="14" y="3"/>
                      <a:pt x="14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5" name="Freeform 984">
                <a:extLst>
                  <a:ext uri="{FF2B5EF4-FFF2-40B4-BE49-F238E27FC236}">
                    <a16:creationId xmlns:a16="http://schemas.microsoft.com/office/drawing/2014/main" id="{99C6D08D-07F8-45F7-9796-2364FA24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3 w 19"/>
                  <a:gd name="T3" fmla="*/ 4 h 26"/>
                  <a:gd name="T4" fmla="*/ 19 w 19"/>
                  <a:gd name="T5" fmla="*/ 5 h 26"/>
                  <a:gd name="T6" fmla="*/ 13 w 19"/>
                  <a:gd name="T7" fmla="*/ 4 h 26"/>
                  <a:gd name="T8" fmla="*/ 12 w 19"/>
                  <a:gd name="T9" fmla="*/ 4 h 26"/>
                  <a:gd name="T10" fmla="*/ 7 w 19"/>
                  <a:gd name="T11" fmla="*/ 25 h 26"/>
                  <a:gd name="T12" fmla="*/ 3 w 19"/>
                  <a:gd name="T13" fmla="*/ 26 h 26"/>
                  <a:gd name="T14" fmla="*/ 11 w 19"/>
                  <a:gd name="T15" fmla="*/ 0 h 26"/>
                  <a:gd name="T16" fmla="*/ 13 w 19"/>
                  <a:gd name="T17" fmla="*/ 0 h 26"/>
                  <a:gd name="T18" fmla="*/ 16 w 19"/>
                  <a:gd name="T19" fmla="*/ 0 h 26"/>
                  <a:gd name="T20" fmla="*/ 18 w 19"/>
                  <a:gd name="T21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4" y="3"/>
                      <a:pt x="14" y="3"/>
                      <a:pt x="13" y="4"/>
                    </a:cubicBezTo>
                    <a:cubicBezTo>
                      <a:pt x="15" y="4"/>
                      <a:pt x="17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6" name="Freeform 985">
                <a:extLst>
                  <a:ext uri="{FF2B5EF4-FFF2-40B4-BE49-F238E27FC236}">
                    <a16:creationId xmlns:a16="http://schemas.microsoft.com/office/drawing/2014/main" id="{452599D3-F828-40B1-B6E9-96623BAB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6" cy="35"/>
              </a:xfrm>
              <a:custGeom>
                <a:avLst/>
                <a:gdLst>
                  <a:gd name="T0" fmla="*/ 18 w 19"/>
                  <a:gd name="T1" fmla="*/ 4 h 26"/>
                  <a:gd name="T2" fmla="*/ 14 w 19"/>
                  <a:gd name="T3" fmla="*/ 3 h 26"/>
                  <a:gd name="T4" fmla="*/ 13 w 19"/>
                  <a:gd name="T5" fmla="*/ 4 h 26"/>
                  <a:gd name="T6" fmla="*/ 12 w 19"/>
                  <a:gd name="T7" fmla="*/ 3 h 26"/>
                  <a:gd name="T8" fmla="*/ 11 w 19"/>
                  <a:gd name="T9" fmla="*/ 4 h 26"/>
                  <a:gd name="T10" fmla="*/ 13 w 19"/>
                  <a:gd name="T11" fmla="*/ 4 h 26"/>
                  <a:gd name="T12" fmla="*/ 19 w 19"/>
                  <a:gd name="T13" fmla="*/ 5 h 26"/>
                  <a:gd name="T14" fmla="*/ 13 w 19"/>
                  <a:gd name="T15" fmla="*/ 4 h 26"/>
                  <a:gd name="T16" fmla="*/ 12 w 19"/>
                  <a:gd name="T17" fmla="*/ 4 h 26"/>
                  <a:gd name="T18" fmla="*/ 7 w 19"/>
                  <a:gd name="T19" fmla="*/ 25 h 26"/>
                  <a:gd name="T20" fmla="*/ 3 w 19"/>
                  <a:gd name="T21" fmla="*/ 26 h 26"/>
                  <a:gd name="T22" fmla="*/ 11 w 19"/>
                  <a:gd name="T23" fmla="*/ 0 h 26"/>
                  <a:gd name="T24" fmla="*/ 13 w 19"/>
                  <a:gd name="T25" fmla="*/ 0 h 26"/>
                  <a:gd name="T26" fmla="*/ 16 w 19"/>
                  <a:gd name="T27" fmla="*/ 0 h 26"/>
                  <a:gd name="T28" fmla="*/ 18 w 19"/>
                  <a:gd name="T2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4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5" y="4"/>
                      <a:pt x="17" y="5"/>
                      <a:pt x="19" y="5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7" y="5"/>
                      <a:pt x="4" y="14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7" name="Freeform 986">
                <a:extLst>
                  <a:ext uri="{FF2B5EF4-FFF2-40B4-BE49-F238E27FC236}">
                    <a16:creationId xmlns:a16="http://schemas.microsoft.com/office/drawing/2014/main" id="{4A9EB7A1-E5C2-478E-8D8D-AB78C003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8 w 18"/>
                  <a:gd name="T9" fmla="*/ 7 h 26"/>
                  <a:gd name="T10" fmla="*/ 6 w 18"/>
                  <a:gd name="T11" fmla="*/ 12 h 26"/>
                  <a:gd name="T12" fmla="*/ 7 w 18"/>
                  <a:gd name="T13" fmla="*/ 25 h 26"/>
                  <a:gd name="T14" fmla="*/ 3 w 18"/>
                  <a:gd name="T15" fmla="*/ 26 h 26"/>
                  <a:gd name="T16" fmla="*/ 11 w 18"/>
                  <a:gd name="T17" fmla="*/ 0 h 26"/>
                  <a:gd name="T18" fmla="*/ 13 w 18"/>
                  <a:gd name="T19" fmla="*/ 0 h 26"/>
                  <a:gd name="T20" fmla="*/ 16 w 18"/>
                  <a:gd name="T21" fmla="*/ 0 h 26"/>
                  <a:gd name="T22" fmla="*/ 18 w 18"/>
                  <a:gd name="T23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6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8" y="7"/>
                      <a:pt x="8" y="7"/>
                    </a:cubicBezTo>
                    <a:cubicBezTo>
                      <a:pt x="7" y="8"/>
                      <a:pt x="7" y="10"/>
                      <a:pt x="6" y="12"/>
                    </a:cubicBezTo>
                    <a:cubicBezTo>
                      <a:pt x="6" y="16"/>
                      <a:pt x="6" y="2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8" name="Freeform 987">
                <a:extLst>
                  <a:ext uri="{FF2B5EF4-FFF2-40B4-BE49-F238E27FC236}">
                    <a16:creationId xmlns:a16="http://schemas.microsoft.com/office/drawing/2014/main" id="{E9A9B6D0-DF2E-445E-80D9-53D9C5357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4 w 18"/>
                  <a:gd name="T5" fmla="*/ 3 h 26"/>
                  <a:gd name="T6" fmla="*/ 13 w 18"/>
                  <a:gd name="T7" fmla="*/ 3 h 26"/>
                  <a:gd name="T8" fmla="*/ 12 w 18"/>
                  <a:gd name="T9" fmla="*/ 3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3" y="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099" name="Freeform 988">
                <a:extLst>
                  <a:ext uri="{FF2B5EF4-FFF2-40B4-BE49-F238E27FC236}">
                    <a16:creationId xmlns:a16="http://schemas.microsoft.com/office/drawing/2014/main" id="{B0113175-3902-4544-982C-2C178644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4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7 w 18"/>
                  <a:gd name="T9" fmla="*/ 25 h 26"/>
                  <a:gd name="T10" fmla="*/ 3 w 18"/>
                  <a:gd name="T11" fmla="*/ 26 h 26"/>
                  <a:gd name="T12" fmla="*/ 11 w 18"/>
                  <a:gd name="T13" fmla="*/ 0 h 26"/>
                  <a:gd name="T14" fmla="*/ 13 w 18"/>
                  <a:gd name="T15" fmla="*/ 0 h 26"/>
                  <a:gd name="T16" fmla="*/ 16 w 18"/>
                  <a:gd name="T17" fmla="*/ 0 h 26"/>
                  <a:gd name="T18" fmla="*/ 18 w 18"/>
                  <a:gd name="T1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18" y="4"/>
                    </a:moveTo>
                    <a:cubicBezTo>
                      <a:pt x="18" y="4"/>
                      <a:pt x="15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1" y="3"/>
                      <a:pt x="3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4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0" name="Freeform 989">
                <a:extLst>
                  <a:ext uri="{FF2B5EF4-FFF2-40B4-BE49-F238E27FC236}">
                    <a16:creationId xmlns:a16="http://schemas.microsoft.com/office/drawing/2014/main" id="{E05B093C-2AC5-4E71-A49A-B81D8D980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3 h 26"/>
                  <a:gd name="T4" fmla="*/ 13 w 18"/>
                  <a:gd name="T5" fmla="*/ 3 h 26"/>
                  <a:gd name="T6" fmla="*/ 12 w 18"/>
                  <a:gd name="T7" fmla="*/ 3 h 26"/>
                  <a:gd name="T8" fmla="*/ 7 w 18"/>
                  <a:gd name="T9" fmla="*/ 25 h 26"/>
                  <a:gd name="T10" fmla="*/ 3 w 18"/>
                  <a:gd name="T11" fmla="*/ 26 h 26"/>
                  <a:gd name="T12" fmla="*/ 11 w 18"/>
                  <a:gd name="T13" fmla="*/ 0 h 26"/>
                  <a:gd name="T14" fmla="*/ 13 w 18"/>
                  <a:gd name="T15" fmla="*/ 0 h 26"/>
                  <a:gd name="T16" fmla="*/ 16 w 18"/>
                  <a:gd name="T17" fmla="*/ 0 h 26"/>
                  <a:gd name="T18" fmla="*/ 18 w 18"/>
                  <a:gd name="T1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3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1" name="Freeform 990">
                <a:extLst>
                  <a:ext uri="{FF2B5EF4-FFF2-40B4-BE49-F238E27FC236}">
                    <a16:creationId xmlns:a16="http://schemas.microsoft.com/office/drawing/2014/main" id="{770C3F79-871A-458C-91FF-2E187594D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3 h 26"/>
                  <a:gd name="T4" fmla="*/ 12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2"/>
                      <a:pt x="14" y="3"/>
                      <a:pt x="14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2" name="Freeform 991">
                <a:extLst>
                  <a:ext uri="{FF2B5EF4-FFF2-40B4-BE49-F238E27FC236}">
                    <a16:creationId xmlns:a16="http://schemas.microsoft.com/office/drawing/2014/main" id="{C4E86F23-1FA1-414A-966B-D3AA2C66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2 h 26"/>
                  <a:gd name="T4" fmla="*/ 12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3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2"/>
                      <a:pt x="18" y="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3" name="Freeform 992">
                <a:extLst>
                  <a:ext uri="{FF2B5EF4-FFF2-40B4-BE49-F238E27FC236}">
                    <a16:creationId xmlns:a16="http://schemas.microsoft.com/office/drawing/2014/main" id="{2431608D-8A05-4871-A24B-D18230813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5" cy="35"/>
              </a:xfrm>
              <a:custGeom>
                <a:avLst/>
                <a:gdLst>
                  <a:gd name="T0" fmla="*/ 18 w 18"/>
                  <a:gd name="T1" fmla="*/ 3 h 26"/>
                  <a:gd name="T2" fmla="*/ 14 w 18"/>
                  <a:gd name="T3" fmla="*/ 2 h 26"/>
                  <a:gd name="T4" fmla="*/ 13 w 18"/>
                  <a:gd name="T5" fmla="*/ 3 h 26"/>
                  <a:gd name="T6" fmla="*/ 12 w 18"/>
                  <a:gd name="T7" fmla="*/ 3 h 26"/>
                  <a:gd name="T8" fmla="*/ 6 w 18"/>
                  <a:gd name="T9" fmla="*/ 12 h 26"/>
                  <a:gd name="T10" fmla="*/ 7 w 18"/>
                  <a:gd name="T11" fmla="*/ 25 h 26"/>
                  <a:gd name="T12" fmla="*/ 3 w 18"/>
                  <a:gd name="T13" fmla="*/ 26 h 26"/>
                  <a:gd name="T14" fmla="*/ 11 w 18"/>
                  <a:gd name="T15" fmla="*/ 0 h 26"/>
                  <a:gd name="T16" fmla="*/ 13 w 18"/>
                  <a:gd name="T17" fmla="*/ 0 h 26"/>
                  <a:gd name="T18" fmla="*/ 16 w 18"/>
                  <a:gd name="T19" fmla="*/ 0 h 26"/>
                  <a:gd name="T20" fmla="*/ 18 w 18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5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7" y="6"/>
                      <a:pt x="6" y="12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8" y="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4" name="Freeform 993">
                <a:extLst>
                  <a:ext uri="{FF2B5EF4-FFF2-40B4-BE49-F238E27FC236}">
                    <a16:creationId xmlns:a16="http://schemas.microsoft.com/office/drawing/2014/main" id="{B2EF669F-5DD2-4CE5-980A-4800C449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3 h 26"/>
                  <a:gd name="T2" fmla="*/ 14 w 17"/>
                  <a:gd name="T3" fmla="*/ 2 h 26"/>
                  <a:gd name="T4" fmla="*/ 12 w 17"/>
                  <a:gd name="T5" fmla="*/ 3 h 26"/>
                  <a:gd name="T6" fmla="*/ 12 w 17"/>
                  <a:gd name="T7" fmla="*/ 3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3"/>
                    </a:move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2" y="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3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5" name="Freeform 994">
                <a:extLst>
                  <a:ext uri="{FF2B5EF4-FFF2-40B4-BE49-F238E27FC236}">
                    <a16:creationId xmlns:a16="http://schemas.microsoft.com/office/drawing/2014/main" id="{47D0C4CD-13A4-47CA-96C5-375E6469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3 h 26"/>
                  <a:gd name="T2" fmla="*/ 14 w 17"/>
                  <a:gd name="T3" fmla="*/ 2 h 26"/>
                  <a:gd name="T4" fmla="*/ 12 w 17"/>
                  <a:gd name="T5" fmla="*/ 3 h 26"/>
                  <a:gd name="T6" fmla="*/ 12 w 17"/>
                  <a:gd name="T7" fmla="*/ 2 h 26"/>
                  <a:gd name="T8" fmla="*/ 6 w 17"/>
                  <a:gd name="T9" fmla="*/ 11 h 26"/>
                  <a:gd name="T10" fmla="*/ 7 w 17"/>
                  <a:gd name="T11" fmla="*/ 25 h 26"/>
                  <a:gd name="T12" fmla="*/ 3 w 17"/>
                  <a:gd name="T13" fmla="*/ 26 h 26"/>
                  <a:gd name="T14" fmla="*/ 11 w 17"/>
                  <a:gd name="T15" fmla="*/ 0 h 26"/>
                  <a:gd name="T16" fmla="*/ 13 w 17"/>
                  <a:gd name="T17" fmla="*/ 0 h 26"/>
                  <a:gd name="T18" fmla="*/ 16 w 17"/>
                  <a:gd name="T19" fmla="*/ 0 h 26"/>
                  <a:gd name="T20" fmla="*/ 17 w 17"/>
                  <a:gd name="T21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6">
                    <a:moveTo>
                      <a:pt x="17" y="3"/>
                    </a:move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7" y="6"/>
                      <a:pt x="6" y="11"/>
                    </a:cubicBezTo>
                    <a:cubicBezTo>
                      <a:pt x="5" y="17"/>
                      <a:pt x="6" y="22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3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6" name="Freeform 995">
                <a:extLst>
                  <a:ext uri="{FF2B5EF4-FFF2-40B4-BE49-F238E27FC236}">
                    <a16:creationId xmlns:a16="http://schemas.microsoft.com/office/drawing/2014/main" id="{37D5121D-9D15-40CF-B207-229799AF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2 h 26"/>
                  <a:gd name="T4" fmla="*/ 12 w 17"/>
                  <a:gd name="T5" fmla="*/ 3 h 26"/>
                  <a:gd name="T6" fmla="*/ 11 w 17"/>
                  <a:gd name="T7" fmla="*/ 2 h 26"/>
                  <a:gd name="T8" fmla="*/ 7 w 17"/>
                  <a:gd name="T9" fmla="*/ 8 h 26"/>
                  <a:gd name="T10" fmla="*/ 7 w 17"/>
                  <a:gd name="T11" fmla="*/ 25 h 26"/>
                  <a:gd name="T12" fmla="*/ 3 w 17"/>
                  <a:gd name="T13" fmla="*/ 26 h 26"/>
                  <a:gd name="T14" fmla="*/ 11 w 17"/>
                  <a:gd name="T15" fmla="*/ 0 h 26"/>
                  <a:gd name="T16" fmla="*/ 13 w 17"/>
                  <a:gd name="T17" fmla="*/ 0 h 26"/>
                  <a:gd name="T18" fmla="*/ 16 w 17"/>
                  <a:gd name="T19" fmla="*/ 0 h 26"/>
                  <a:gd name="T20" fmla="*/ 17 w 17"/>
                  <a:gd name="T2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2"/>
                      <a:pt x="14" y="1"/>
                      <a:pt x="14" y="2"/>
                    </a:cubicBez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9" y="4"/>
                      <a:pt x="8" y="6"/>
                      <a:pt x="7" y="8"/>
                    </a:cubicBezTo>
                    <a:cubicBezTo>
                      <a:pt x="5" y="12"/>
                      <a:pt x="5" y="1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7" name="Freeform 996">
                <a:extLst>
                  <a:ext uri="{FF2B5EF4-FFF2-40B4-BE49-F238E27FC236}">
                    <a16:creationId xmlns:a16="http://schemas.microsoft.com/office/drawing/2014/main" id="{0E3DAA11-1434-4FBB-996C-96B73614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2 h 26"/>
                  <a:gd name="T4" fmla="*/ 12 w 17"/>
                  <a:gd name="T5" fmla="*/ 2 h 26"/>
                  <a:gd name="T6" fmla="*/ 11 w 17"/>
                  <a:gd name="T7" fmla="*/ 2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2"/>
                      <a:pt x="15" y="1"/>
                      <a:pt x="14" y="2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2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8" name="Freeform 997">
                <a:extLst>
                  <a:ext uri="{FF2B5EF4-FFF2-40B4-BE49-F238E27FC236}">
                    <a16:creationId xmlns:a16="http://schemas.microsoft.com/office/drawing/2014/main" id="{A2F6106F-4A7B-427B-B557-1C8F214F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3 w 17"/>
                  <a:gd name="T3" fmla="*/ 2 h 26"/>
                  <a:gd name="T4" fmla="*/ 11 w 17"/>
                  <a:gd name="T5" fmla="*/ 3 h 26"/>
                  <a:gd name="T6" fmla="*/ 7 w 17"/>
                  <a:gd name="T7" fmla="*/ 8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2" y="2"/>
                      <a:pt x="11" y="3"/>
                    </a:cubicBezTo>
                    <a:cubicBezTo>
                      <a:pt x="8" y="5"/>
                      <a:pt x="7" y="7"/>
                      <a:pt x="7" y="8"/>
                    </a:cubicBezTo>
                    <a:cubicBezTo>
                      <a:pt x="5" y="12"/>
                      <a:pt x="5" y="19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09" name="Freeform 998">
                <a:extLst>
                  <a:ext uri="{FF2B5EF4-FFF2-40B4-BE49-F238E27FC236}">
                    <a16:creationId xmlns:a16="http://schemas.microsoft.com/office/drawing/2014/main" id="{8C073B94-79D5-4CA2-B06D-1AEC9DE50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2 h 26"/>
                  <a:gd name="T2" fmla="*/ 14 w 17"/>
                  <a:gd name="T3" fmla="*/ 1 h 26"/>
                  <a:gd name="T4" fmla="*/ 13 w 17"/>
                  <a:gd name="T5" fmla="*/ 2 h 26"/>
                  <a:gd name="T6" fmla="*/ 11 w 17"/>
                  <a:gd name="T7" fmla="*/ 2 h 26"/>
                  <a:gd name="T8" fmla="*/ 7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6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2"/>
                      <a:pt x="2" y="10"/>
                      <a:pt x="7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0" name="Freeform 999">
                <a:extLst>
                  <a:ext uri="{FF2B5EF4-FFF2-40B4-BE49-F238E27FC236}">
                    <a16:creationId xmlns:a16="http://schemas.microsoft.com/office/drawing/2014/main" id="{F0A2C1A1-E07A-4A48-991B-E4E53443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4" cy="37"/>
              </a:xfrm>
              <a:custGeom>
                <a:avLst/>
                <a:gdLst>
                  <a:gd name="T0" fmla="*/ 17 w 17"/>
                  <a:gd name="T1" fmla="*/ 2 h 27"/>
                  <a:gd name="T2" fmla="*/ 7 w 17"/>
                  <a:gd name="T3" fmla="*/ 26 h 27"/>
                  <a:gd name="T4" fmla="*/ 3 w 17"/>
                  <a:gd name="T5" fmla="*/ 27 h 27"/>
                  <a:gd name="T6" fmla="*/ 11 w 17"/>
                  <a:gd name="T7" fmla="*/ 1 h 27"/>
                  <a:gd name="T8" fmla="*/ 13 w 17"/>
                  <a:gd name="T9" fmla="*/ 1 h 27"/>
                  <a:gd name="T10" fmla="*/ 16 w 17"/>
                  <a:gd name="T11" fmla="*/ 1 h 27"/>
                  <a:gd name="T12" fmla="*/ 17 w 17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7">
                    <a:moveTo>
                      <a:pt x="17" y="2"/>
                    </a:moveTo>
                    <a:cubicBezTo>
                      <a:pt x="8" y="0"/>
                      <a:pt x="3" y="14"/>
                      <a:pt x="7" y="26"/>
                    </a:cubicBezTo>
                    <a:cubicBezTo>
                      <a:pt x="5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6" y="1"/>
                      <a:pt x="17" y="2"/>
                      <a:pt x="17" y="2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1" name="Freeform 1000">
                <a:extLst>
                  <a:ext uri="{FF2B5EF4-FFF2-40B4-BE49-F238E27FC236}">
                    <a16:creationId xmlns:a16="http://schemas.microsoft.com/office/drawing/2014/main" id="{6D85FA84-A99F-42A9-9F67-12AF41CDF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4" cy="35"/>
              </a:xfrm>
              <a:custGeom>
                <a:avLst/>
                <a:gdLst>
                  <a:gd name="T0" fmla="*/ 17 w 17"/>
                  <a:gd name="T1" fmla="*/ 1 h 26"/>
                  <a:gd name="T2" fmla="*/ 14 w 17"/>
                  <a:gd name="T3" fmla="*/ 1 h 26"/>
                  <a:gd name="T4" fmla="*/ 11 w 17"/>
                  <a:gd name="T5" fmla="*/ 2 h 26"/>
                  <a:gd name="T6" fmla="*/ 7 w 17"/>
                  <a:gd name="T7" fmla="*/ 8 h 26"/>
                  <a:gd name="T8" fmla="*/ 6 w 17"/>
                  <a:gd name="T9" fmla="*/ 25 h 26"/>
                  <a:gd name="T10" fmla="*/ 3 w 17"/>
                  <a:gd name="T11" fmla="*/ 26 h 26"/>
                  <a:gd name="T12" fmla="*/ 11 w 17"/>
                  <a:gd name="T13" fmla="*/ 0 h 26"/>
                  <a:gd name="T14" fmla="*/ 13 w 17"/>
                  <a:gd name="T15" fmla="*/ 0 h 26"/>
                  <a:gd name="T16" fmla="*/ 16 w 17"/>
                  <a:gd name="T17" fmla="*/ 0 h 26"/>
                  <a:gd name="T18" fmla="*/ 17 w 17"/>
                  <a:gd name="T1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6">
                    <a:moveTo>
                      <a:pt x="17" y="1"/>
                    </a:moveTo>
                    <a:cubicBezTo>
                      <a:pt x="16" y="1"/>
                      <a:pt x="15" y="1"/>
                      <a:pt x="14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8" y="4"/>
                      <a:pt x="7" y="8"/>
                    </a:cubicBezTo>
                    <a:cubicBezTo>
                      <a:pt x="5" y="12"/>
                      <a:pt x="5" y="19"/>
                      <a:pt x="6" y="25"/>
                    </a:cubicBezTo>
                    <a:cubicBezTo>
                      <a:pt x="5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2" name="Freeform 1001">
                <a:extLst>
                  <a:ext uri="{FF2B5EF4-FFF2-40B4-BE49-F238E27FC236}">
                    <a16:creationId xmlns:a16="http://schemas.microsoft.com/office/drawing/2014/main" id="{49098A40-E07E-4D3E-AD64-80586A7EC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4" cy="37"/>
              </a:xfrm>
              <a:custGeom>
                <a:avLst/>
                <a:gdLst>
                  <a:gd name="T0" fmla="*/ 17 w 17"/>
                  <a:gd name="T1" fmla="*/ 2 h 27"/>
                  <a:gd name="T2" fmla="*/ 6 w 17"/>
                  <a:gd name="T3" fmla="*/ 26 h 27"/>
                  <a:gd name="T4" fmla="*/ 3 w 17"/>
                  <a:gd name="T5" fmla="*/ 27 h 27"/>
                  <a:gd name="T6" fmla="*/ 11 w 17"/>
                  <a:gd name="T7" fmla="*/ 1 h 27"/>
                  <a:gd name="T8" fmla="*/ 13 w 17"/>
                  <a:gd name="T9" fmla="*/ 1 h 27"/>
                  <a:gd name="T10" fmla="*/ 16 w 17"/>
                  <a:gd name="T11" fmla="*/ 1 h 27"/>
                  <a:gd name="T12" fmla="*/ 17 w 17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7">
                    <a:moveTo>
                      <a:pt x="17" y="2"/>
                    </a:moveTo>
                    <a:cubicBezTo>
                      <a:pt x="8" y="0"/>
                      <a:pt x="3" y="13"/>
                      <a:pt x="6" y="26"/>
                    </a:cubicBezTo>
                    <a:cubicBezTo>
                      <a:pt x="5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6" y="1"/>
                      <a:pt x="17" y="2"/>
                      <a:pt x="17" y="2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3" name="Freeform 1002">
                <a:extLst>
                  <a:ext uri="{FF2B5EF4-FFF2-40B4-BE49-F238E27FC236}">
                    <a16:creationId xmlns:a16="http://schemas.microsoft.com/office/drawing/2014/main" id="{909C04B9-C878-484C-8800-3EE7F1C5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5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7" y="3"/>
                      <a:pt x="17" y="3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4" name="Freeform 1003">
                <a:extLst>
                  <a:ext uri="{FF2B5EF4-FFF2-40B4-BE49-F238E27FC236}">
                    <a16:creationId xmlns:a16="http://schemas.microsoft.com/office/drawing/2014/main" id="{E577BBAC-7C8E-488E-95DD-B42140CA2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3"/>
                      <a:pt x="17" y="3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5" name="Freeform 1004">
                <a:extLst>
                  <a:ext uri="{FF2B5EF4-FFF2-40B4-BE49-F238E27FC236}">
                    <a16:creationId xmlns:a16="http://schemas.microsoft.com/office/drawing/2014/main" id="{087817EE-D6A8-4E3F-A61C-E4E74B83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4" cy="38"/>
              </a:xfrm>
              <a:custGeom>
                <a:avLst/>
                <a:gdLst>
                  <a:gd name="T0" fmla="*/ 17 w 17"/>
                  <a:gd name="T1" fmla="*/ 3 h 28"/>
                  <a:gd name="T2" fmla="*/ 6 w 17"/>
                  <a:gd name="T3" fmla="*/ 27 h 28"/>
                  <a:gd name="T4" fmla="*/ 3 w 17"/>
                  <a:gd name="T5" fmla="*/ 28 h 28"/>
                  <a:gd name="T6" fmla="*/ 11 w 17"/>
                  <a:gd name="T7" fmla="*/ 2 h 28"/>
                  <a:gd name="T8" fmla="*/ 13 w 17"/>
                  <a:gd name="T9" fmla="*/ 2 h 28"/>
                  <a:gd name="T10" fmla="*/ 16 w 17"/>
                  <a:gd name="T11" fmla="*/ 2 h 28"/>
                  <a:gd name="T12" fmla="*/ 17 w 17"/>
                  <a:gd name="T1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7" y="3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7" y="3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6" name="Freeform 1005">
                <a:extLst>
                  <a:ext uri="{FF2B5EF4-FFF2-40B4-BE49-F238E27FC236}">
                    <a16:creationId xmlns:a16="http://schemas.microsoft.com/office/drawing/2014/main" id="{8302698E-2D85-4A37-BF70-DF0DC1137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2" cy="38"/>
              </a:xfrm>
              <a:custGeom>
                <a:avLst/>
                <a:gdLst>
                  <a:gd name="T0" fmla="*/ 16 w 16"/>
                  <a:gd name="T1" fmla="*/ 2 h 28"/>
                  <a:gd name="T2" fmla="*/ 6 w 16"/>
                  <a:gd name="T3" fmla="*/ 27 h 28"/>
                  <a:gd name="T4" fmla="*/ 3 w 16"/>
                  <a:gd name="T5" fmla="*/ 28 h 28"/>
                  <a:gd name="T6" fmla="*/ 11 w 16"/>
                  <a:gd name="T7" fmla="*/ 2 h 28"/>
                  <a:gd name="T8" fmla="*/ 13 w 16"/>
                  <a:gd name="T9" fmla="*/ 2 h 28"/>
                  <a:gd name="T10" fmla="*/ 16 w 16"/>
                  <a:gd name="T11" fmla="*/ 2 h 28"/>
                  <a:gd name="T12" fmla="*/ 16 w 16"/>
                  <a:gd name="T1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6" y="2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7" name="Freeform 1006">
                <a:extLst>
                  <a:ext uri="{FF2B5EF4-FFF2-40B4-BE49-F238E27FC236}">
                    <a16:creationId xmlns:a16="http://schemas.microsoft.com/office/drawing/2014/main" id="{95DA3A88-E47C-4CE9-821B-E14CDAE8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4"/>
                <a:ext cx="22" cy="38"/>
              </a:xfrm>
              <a:custGeom>
                <a:avLst/>
                <a:gdLst>
                  <a:gd name="T0" fmla="*/ 16 w 16"/>
                  <a:gd name="T1" fmla="*/ 2 h 28"/>
                  <a:gd name="T2" fmla="*/ 6 w 16"/>
                  <a:gd name="T3" fmla="*/ 27 h 28"/>
                  <a:gd name="T4" fmla="*/ 3 w 16"/>
                  <a:gd name="T5" fmla="*/ 28 h 28"/>
                  <a:gd name="T6" fmla="*/ 11 w 16"/>
                  <a:gd name="T7" fmla="*/ 2 h 28"/>
                  <a:gd name="T8" fmla="*/ 13 w 16"/>
                  <a:gd name="T9" fmla="*/ 2 h 28"/>
                  <a:gd name="T10" fmla="*/ 16 w 16"/>
                  <a:gd name="T11" fmla="*/ 2 h 28"/>
                  <a:gd name="T12" fmla="*/ 16 w 16"/>
                  <a:gd name="T1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6" y="2"/>
                    </a:moveTo>
                    <a:cubicBezTo>
                      <a:pt x="8" y="0"/>
                      <a:pt x="2" y="14"/>
                      <a:pt x="6" y="27"/>
                    </a:cubicBezTo>
                    <a:cubicBezTo>
                      <a:pt x="4" y="28"/>
                      <a:pt x="3" y="28"/>
                      <a:pt x="3" y="28"/>
                    </a:cubicBezTo>
                    <a:cubicBezTo>
                      <a:pt x="0" y="16"/>
                      <a:pt x="3" y="5"/>
                      <a:pt x="11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8" name="Freeform 1007">
                <a:extLst>
                  <a:ext uri="{FF2B5EF4-FFF2-40B4-BE49-F238E27FC236}">
                    <a16:creationId xmlns:a16="http://schemas.microsoft.com/office/drawing/2014/main" id="{9DC9E789-F257-446F-99AA-B9CC92961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5"/>
                <a:ext cx="21" cy="37"/>
              </a:xfrm>
              <a:custGeom>
                <a:avLst/>
                <a:gdLst>
                  <a:gd name="T0" fmla="*/ 15 w 15"/>
                  <a:gd name="T1" fmla="*/ 1 h 27"/>
                  <a:gd name="T2" fmla="*/ 6 w 15"/>
                  <a:gd name="T3" fmla="*/ 26 h 27"/>
                  <a:gd name="T4" fmla="*/ 3 w 15"/>
                  <a:gd name="T5" fmla="*/ 27 h 27"/>
                  <a:gd name="T6" fmla="*/ 11 w 15"/>
                  <a:gd name="T7" fmla="*/ 1 h 27"/>
                  <a:gd name="T8" fmla="*/ 13 w 15"/>
                  <a:gd name="T9" fmla="*/ 1 h 27"/>
                  <a:gd name="T10" fmla="*/ 15 w 15"/>
                  <a:gd name="T11" fmla="*/ 1 h 27"/>
                  <a:gd name="T12" fmla="*/ 15 w 15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15" y="1"/>
                    </a:moveTo>
                    <a:cubicBezTo>
                      <a:pt x="7" y="0"/>
                      <a:pt x="2" y="13"/>
                      <a:pt x="6" y="26"/>
                    </a:cubicBezTo>
                    <a:cubicBezTo>
                      <a:pt x="4" y="27"/>
                      <a:pt x="3" y="27"/>
                      <a:pt x="3" y="27"/>
                    </a:cubicBezTo>
                    <a:cubicBezTo>
                      <a:pt x="0" y="15"/>
                      <a:pt x="3" y="4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119" name="Freeform 1008">
                <a:extLst>
                  <a:ext uri="{FF2B5EF4-FFF2-40B4-BE49-F238E27FC236}">
                    <a16:creationId xmlns:a16="http://schemas.microsoft.com/office/drawing/2014/main" id="{6E9C188A-979D-4486-BE95-7FF3CA07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20" cy="35"/>
              </a:xfrm>
              <a:custGeom>
                <a:avLst/>
                <a:gdLst>
                  <a:gd name="T0" fmla="*/ 14 w 14"/>
                  <a:gd name="T1" fmla="*/ 0 h 26"/>
                  <a:gd name="T2" fmla="*/ 6 w 14"/>
                  <a:gd name="T3" fmla="*/ 25 h 26"/>
                  <a:gd name="T4" fmla="*/ 3 w 14"/>
                  <a:gd name="T5" fmla="*/ 26 h 26"/>
                  <a:gd name="T6" fmla="*/ 11 w 14"/>
                  <a:gd name="T7" fmla="*/ 0 h 26"/>
                  <a:gd name="T8" fmla="*/ 13 w 14"/>
                  <a:gd name="T9" fmla="*/ 0 h 26"/>
                  <a:gd name="T10" fmla="*/ 14 w 14"/>
                  <a:gd name="T11" fmla="*/ 0 h 26"/>
                  <a:gd name="T12" fmla="*/ 14 w 14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6">
                    <a:moveTo>
                      <a:pt x="14" y="0"/>
                    </a:moveTo>
                    <a:cubicBezTo>
                      <a:pt x="7" y="0"/>
                      <a:pt x="2" y="12"/>
                      <a:pt x="6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grpSp>
          <p:nvGrpSpPr>
            <p:cNvPr id="563" name="Group 1210">
              <a:extLst>
                <a:ext uri="{FF2B5EF4-FFF2-40B4-BE49-F238E27FC236}">
                  <a16:creationId xmlns:a16="http://schemas.microsoft.com/office/drawing/2014/main" id="{BC016168-117C-4FF2-A1C2-F3A92B022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8" y="1245"/>
              <a:ext cx="147" cy="57"/>
              <a:chOff x="3188" y="1245"/>
              <a:chExt cx="147" cy="57"/>
            </a:xfrm>
          </p:grpSpPr>
          <p:sp>
            <p:nvSpPr>
              <p:cNvPr id="720" name="Freeform 1010">
                <a:extLst>
                  <a:ext uri="{FF2B5EF4-FFF2-40B4-BE49-F238E27FC236}">
                    <a16:creationId xmlns:a16="http://schemas.microsoft.com/office/drawing/2014/main" id="{5448F32E-F26F-43B4-AFF9-F4198715B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17" cy="35"/>
              </a:xfrm>
              <a:custGeom>
                <a:avLst/>
                <a:gdLst>
                  <a:gd name="T0" fmla="*/ 12 w 12"/>
                  <a:gd name="T1" fmla="*/ 0 h 26"/>
                  <a:gd name="T2" fmla="*/ 5 w 12"/>
                  <a:gd name="T3" fmla="*/ 25 h 26"/>
                  <a:gd name="T4" fmla="*/ 3 w 12"/>
                  <a:gd name="T5" fmla="*/ 26 h 26"/>
                  <a:gd name="T6" fmla="*/ 11 w 12"/>
                  <a:gd name="T7" fmla="*/ 0 h 26"/>
                  <a:gd name="T8" fmla="*/ 12 w 12"/>
                  <a:gd name="T9" fmla="*/ 0 h 26"/>
                  <a:gd name="T10" fmla="*/ 12 w 12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6">
                    <a:moveTo>
                      <a:pt x="12" y="0"/>
                    </a:moveTo>
                    <a:cubicBezTo>
                      <a:pt x="6" y="1"/>
                      <a:pt x="2" y="13"/>
                      <a:pt x="5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1" name="Freeform 1011">
                <a:extLst>
                  <a:ext uri="{FF2B5EF4-FFF2-40B4-BE49-F238E27FC236}">
                    <a16:creationId xmlns:a16="http://schemas.microsoft.com/office/drawing/2014/main" id="{70AEAB29-7AAD-4AFC-A6F1-45902635B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67"/>
                <a:ext cx="15" cy="35"/>
              </a:xfrm>
              <a:custGeom>
                <a:avLst/>
                <a:gdLst>
                  <a:gd name="T0" fmla="*/ 10 w 11"/>
                  <a:gd name="T1" fmla="*/ 1 h 26"/>
                  <a:gd name="T2" fmla="*/ 5 w 11"/>
                  <a:gd name="T3" fmla="*/ 25 h 26"/>
                  <a:gd name="T4" fmla="*/ 3 w 11"/>
                  <a:gd name="T5" fmla="*/ 26 h 26"/>
                  <a:gd name="T6" fmla="*/ 11 w 11"/>
                  <a:gd name="T7" fmla="*/ 0 h 26"/>
                  <a:gd name="T8" fmla="*/ 10 w 11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10" y="1"/>
                    </a:moveTo>
                    <a:cubicBezTo>
                      <a:pt x="5" y="3"/>
                      <a:pt x="2" y="14"/>
                      <a:pt x="5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0" y="14"/>
                      <a:pt x="3" y="3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2" name="Freeform 1012">
                <a:extLst>
                  <a:ext uri="{FF2B5EF4-FFF2-40B4-BE49-F238E27FC236}">
                    <a16:creationId xmlns:a16="http://schemas.microsoft.com/office/drawing/2014/main" id="{DD15A0B5-2257-440A-A4B0-94C75BA22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1 w 2"/>
                  <a:gd name="T13" fmla="*/ 0 h 1"/>
                  <a:gd name="T14" fmla="*/ 2 w 2"/>
                  <a:gd name="T15" fmla="*/ 1 h 1"/>
                  <a:gd name="T16" fmla="*/ 1 w 2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3" name="Freeform 1013">
                <a:extLst>
                  <a:ext uri="{FF2B5EF4-FFF2-40B4-BE49-F238E27FC236}">
                    <a16:creationId xmlns:a16="http://schemas.microsoft.com/office/drawing/2014/main" id="{5E6F63ED-3E96-450F-962B-68419BD9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4" name="Freeform 1014">
                <a:extLst>
                  <a:ext uri="{FF2B5EF4-FFF2-40B4-BE49-F238E27FC236}">
                    <a16:creationId xmlns:a16="http://schemas.microsoft.com/office/drawing/2014/main" id="{C9F36EA4-A6B0-458B-985F-EDB08B4D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0 h 1"/>
                  <a:gd name="T14" fmla="*/ 1 w 1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5" name="Freeform 1015">
                <a:extLst>
                  <a:ext uri="{FF2B5EF4-FFF2-40B4-BE49-F238E27FC236}">
                    <a16:creationId xmlns:a16="http://schemas.microsoft.com/office/drawing/2014/main" id="{A62471E8-37C1-4707-9662-9CAD5BA1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6" name="Freeform 1016">
                <a:extLst>
                  <a:ext uri="{FF2B5EF4-FFF2-40B4-BE49-F238E27FC236}">
                    <a16:creationId xmlns:a16="http://schemas.microsoft.com/office/drawing/2014/main" id="{C0A97BB5-8C17-429D-A6E7-C4BDFBF6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7" name="Freeform 1017">
                <a:extLst>
                  <a:ext uri="{FF2B5EF4-FFF2-40B4-BE49-F238E27FC236}">
                    <a16:creationId xmlns:a16="http://schemas.microsoft.com/office/drawing/2014/main" id="{4F182A9F-E10A-4DAC-8DC8-F268DA48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72"/>
                <a:ext cx="5" cy="1"/>
              </a:xfrm>
              <a:custGeom>
                <a:avLst/>
                <a:gdLst>
                  <a:gd name="T0" fmla="*/ 3 w 4"/>
                  <a:gd name="T1" fmla="*/ 1 h 1"/>
                  <a:gd name="T2" fmla="*/ 0 w 4"/>
                  <a:gd name="T3" fmla="*/ 0 h 1"/>
                  <a:gd name="T4" fmla="*/ 1 w 4"/>
                  <a:gd name="T5" fmla="*/ 0 h 1"/>
                  <a:gd name="T6" fmla="*/ 4 w 4"/>
                  <a:gd name="T7" fmla="*/ 1 h 1"/>
                  <a:gd name="T8" fmla="*/ 3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8" name="Freeform 1018">
                <a:extLst>
                  <a:ext uri="{FF2B5EF4-FFF2-40B4-BE49-F238E27FC236}">
                    <a16:creationId xmlns:a16="http://schemas.microsoft.com/office/drawing/2014/main" id="{AA512F59-AC83-44D3-B41A-BB1909AE0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29" name="Freeform 1019">
                <a:extLst>
                  <a:ext uri="{FF2B5EF4-FFF2-40B4-BE49-F238E27FC236}">
                    <a16:creationId xmlns:a16="http://schemas.microsoft.com/office/drawing/2014/main" id="{B20923BC-96E4-46AC-8CEE-32E3955F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0" name="Freeform 1020">
                <a:extLst>
                  <a:ext uri="{FF2B5EF4-FFF2-40B4-BE49-F238E27FC236}">
                    <a16:creationId xmlns:a16="http://schemas.microsoft.com/office/drawing/2014/main" id="{8C552C2B-AB04-4EF2-9B3F-4E05BF729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1" name="Freeform 1021">
                <a:extLst>
                  <a:ext uri="{FF2B5EF4-FFF2-40B4-BE49-F238E27FC236}">
                    <a16:creationId xmlns:a16="http://schemas.microsoft.com/office/drawing/2014/main" id="{C74B92F3-2D13-492F-84D7-56D546B65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2" name="Oval 1022">
                <a:extLst>
                  <a:ext uri="{FF2B5EF4-FFF2-40B4-BE49-F238E27FC236}">
                    <a16:creationId xmlns:a16="http://schemas.microsoft.com/office/drawing/2014/main" id="{054DF99C-9B57-494D-AB52-ADA50331F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127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3" name="Freeform 1023">
                <a:extLst>
                  <a:ext uri="{FF2B5EF4-FFF2-40B4-BE49-F238E27FC236}">
                    <a16:creationId xmlns:a16="http://schemas.microsoft.com/office/drawing/2014/main" id="{81F59552-E678-436C-99E0-37E91557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4" name="Oval 1024">
                <a:extLst>
                  <a:ext uri="{FF2B5EF4-FFF2-40B4-BE49-F238E27FC236}">
                    <a16:creationId xmlns:a16="http://schemas.microsoft.com/office/drawing/2014/main" id="{D38CC8FE-CFF9-48AE-8E94-D75AD30E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127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5" name="Freeform 1025">
                <a:extLst>
                  <a:ext uri="{FF2B5EF4-FFF2-40B4-BE49-F238E27FC236}">
                    <a16:creationId xmlns:a16="http://schemas.microsoft.com/office/drawing/2014/main" id="{84E9B5CD-248C-4EFF-8E81-F2EA9A52C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7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6" name="Freeform 1026">
                <a:extLst>
                  <a:ext uri="{FF2B5EF4-FFF2-40B4-BE49-F238E27FC236}">
                    <a16:creationId xmlns:a16="http://schemas.microsoft.com/office/drawing/2014/main" id="{B4AE521C-1463-49BB-A39C-FFE666CF0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7" name="Freeform 1027">
                <a:extLst>
                  <a:ext uri="{FF2B5EF4-FFF2-40B4-BE49-F238E27FC236}">
                    <a16:creationId xmlns:a16="http://schemas.microsoft.com/office/drawing/2014/main" id="{98458EB8-7E70-4C29-9338-543DEDF5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3 w 21"/>
                  <a:gd name="T1" fmla="*/ 11 h 11"/>
                  <a:gd name="T2" fmla="*/ 0 w 21"/>
                  <a:gd name="T3" fmla="*/ 6 h 11"/>
                  <a:gd name="T4" fmla="*/ 7 w 21"/>
                  <a:gd name="T5" fmla="*/ 0 h 11"/>
                  <a:gd name="T6" fmla="*/ 10 w 21"/>
                  <a:gd name="T7" fmla="*/ 0 h 11"/>
                  <a:gd name="T8" fmla="*/ 19 w 21"/>
                  <a:gd name="T9" fmla="*/ 4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3" y="11"/>
                    </a:move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7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8" name="Freeform 1028">
                <a:extLst>
                  <a:ext uri="{FF2B5EF4-FFF2-40B4-BE49-F238E27FC236}">
                    <a16:creationId xmlns:a16="http://schemas.microsoft.com/office/drawing/2014/main" id="{81C0B297-3693-440B-AB54-9B3AE44E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10 h 11"/>
                  <a:gd name="T4" fmla="*/ 20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39" name="Freeform 1029">
                <a:extLst>
                  <a:ext uri="{FF2B5EF4-FFF2-40B4-BE49-F238E27FC236}">
                    <a16:creationId xmlns:a16="http://schemas.microsoft.com/office/drawing/2014/main" id="{67521D30-9F52-4B31-ADBC-84486C4E8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20 w 21"/>
                  <a:gd name="T5" fmla="*/ 9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0" name="Freeform 1030">
                <a:extLst>
                  <a:ext uri="{FF2B5EF4-FFF2-40B4-BE49-F238E27FC236}">
                    <a16:creationId xmlns:a16="http://schemas.microsoft.com/office/drawing/2014/main" id="{A2FC2893-F34E-44E3-BFA9-AED67328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6 w 21"/>
                  <a:gd name="T3" fmla="*/ 5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7" y="6"/>
                      <a:pt x="17" y="6"/>
                      <a:pt x="16" y="5"/>
                    </a:cubicBezTo>
                    <a:cubicBezTo>
                      <a:pt x="17" y="7"/>
                      <a:pt x="19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1" name="Freeform 1031">
                <a:extLst>
                  <a:ext uri="{FF2B5EF4-FFF2-40B4-BE49-F238E27FC236}">
                    <a16:creationId xmlns:a16="http://schemas.microsoft.com/office/drawing/2014/main" id="{743BA996-C5C8-483B-B0D6-94192BC9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4 w 21"/>
                  <a:gd name="T3" fmla="*/ 4 h 11"/>
                  <a:gd name="T4" fmla="*/ 14 w 21"/>
                  <a:gd name="T5" fmla="*/ 5 h 11"/>
                  <a:gd name="T6" fmla="*/ 15 w 21"/>
                  <a:gd name="T7" fmla="*/ 5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7" y="7"/>
                      <a:pt x="16" y="6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6" y="6"/>
                      <a:pt x="18" y="7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2" name="Freeform 1032">
                <a:extLst>
                  <a:ext uri="{FF2B5EF4-FFF2-40B4-BE49-F238E27FC236}">
                    <a16:creationId xmlns:a16="http://schemas.microsoft.com/office/drawing/2014/main" id="{139CCB26-3FEA-4455-88F6-5995C073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3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4"/>
                      <a:pt x="13" y="4"/>
                    </a:cubicBezTo>
                    <a:cubicBezTo>
                      <a:pt x="16" y="6"/>
                      <a:pt x="19" y="9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3" name="Freeform 1033">
                <a:extLst>
                  <a:ext uri="{FF2B5EF4-FFF2-40B4-BE49-F238E27FC236}">
                    <a16:creationId xmlns:a16="http://schemas.microsoft.com/office/drawing/2014/main" id="{5B1C14D9-F90A-4F1B-86D5-F6CB63EA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3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4"/>
                      <a:pt x="13" y="4"/>
                    </a:cubicBezTo>
                    <a:cubicBezTo>
                      <a:pt x="14" y="5"/>
                      <a:pt x="17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4" name="Freeform 1034">
                <a:extLst>
                  <a:ext uri="{FF2B5EF4-FFF2-40B4-BE49-F238E27FC236}">
                    <a16:creationId xmlns:a16="http://schemas.microsoft.com/office/drawing/2014/main" id="{1A4757E8-B74D-477D-8F92-E9F00E54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2 w 21"/>
                  <a:gd name="T3" fmla="*/ 4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8"/>
                      <a:pt x="14" y="3"/>
                      <a:pt x="12" y="4"/>
                    </a:cubicBezTo>
                    <a:cubicBezTo>
                      <a:pt x="14" y="5"/>
                      <a:pt x="16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5" name="Freeform 1035">
                <a:extLst>
                  <a:ext uri="{FF2B5EF4-FFF2-40B4-BE49-F238E27FC236}">
                    <a16:creationId xmlns:a16="http://schemas.microsoft.com/office/drawing/2014/main" id="{E7A373FF-1539-4EE9-853C-2346E8B8F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2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9" y="7"/>
                      <a:pt x="14" y="3"/>
                      <a:pt x="12" y="3"/>
                    </a:cubicBezTo>
                    <a:cubicBezTo>
                      <a:pt x="13" y="4"/>
                      <a:pt x="16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6" name="Freeform 1036">
                <a:extLst>
                  <a:ext uri="{FF2B5EF4-FFF2-40B4-BE49-F238E27FC236}">
                    <a16:creationId xmlns:a16="http://schemas.microsoft.com/office/drawing/2014/main" id="{26763071-A746-4CB0-953A-CB1478B3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2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2" y="3"/>
                    </a:cubicBezTo>
                    <a:cubicBezTo>
                      <a:pt x="13" y="4"/>
                      <a:pt x="16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7" name="Freeform 1037">
                <a:extLst>
                  <a:ext uri="{FF2B5EF4-FFF2-40B4-BE49-F238E27FC236}">
                    <a16:creationId xmlns:a16="http://schemas.microsoft.com/office/drawing/2014/main" id="{7DB54CD6-A189-4591-96C0-97B260FB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1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1" y="3"/>
                    </a:cubicBezTo>
                    <a:cubicBezTo>
                      <a:pt x="13" y="4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8" name="Freeform 1038">
                <a:extLst>
                  <a:ext uri="{FF2B5EF4-FFF2-40B4-BE49-F238E27FC236}">
                    <a16:creationId xmlns:a16="http://schemas.microsoft.com/office/drawing/2014/main" id="{22ED6715-435A-404E-B23D-DD4F55EFD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1 w 21"/>
                  <a:gd name="T5" fmla="*/ 3 h 11"/>
                  <a:gd name="T6" fmla="*/ 15 w 21"/>
                  <a:gd name="T7" fmla="*/ 6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9" y="7"/>
                      <a:pt x="14" y="3"/>
                      <a:pt x="11" y="3"/>
                    </a:cubicBezTo>
                    <a:cubicBezTo>
                      <a:pt x="12" y="4"/>
                      <a:pt x="14" y="5"/>
                      <a:pt x="15" y="6"/>
                    </a:cubicBezTo>
                    <a:cubicBezTo>
                      <a:pt x="17" y="7"/>
                      <a:pt x="19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49" name="Freeform 1039">
                <a:extLst>
                  <a:ext uri="{FF2B5EF4-FFF2-40B4-BE49-F238E27FC236}">
                    <a16:creationId xmlns:a16="http://schemas.microsoft.com/office/drawing/2014/main" id="{591550A8-A831-4DC5-851A-914C9A57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1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6" y="4"/>
                      <a:pt x="13" y="3"/>
                      <a:pt x="11" y="3"/>
                    </a:cubicBezTo>
                    <a:cubicBezTo>
                      <a:pt x="14" y="5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0" name="Freeform 1040">
                <a:extLst>
                  <a:ext uri="{FF2B5EF4-FFF2-40B4-BE49-F238E27FC236}">
                    <a16:creationId xmlns:a16="http://schemas.microsoft.com/office/drawing/2014/main" id="{E8F4C38A-FDD5-4163-8E6E-D567A1BAF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0 w 21"/>
                  <a:gd name="T3" fmla="*/ 3 h 11"/>
                  <a:gd name="T4" fmla="*/ 21 w 21"/>
                  <a:gd name="T5" fmla="*/ 10 h 11"/>
                  <a:gd name="T6" fmla="*/ 21 w 21"/>
                  <a:gd name="T7" fmla="*/ 11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6" y="4"/>
                      <a:pt x="13" y="3"/>
                      <a:pt x="10" y="3"/>
                    </a:cubicBezTo>
                    <a:cubicBezTo>
                      <a:pt x="15" y="5"/>
                      <a:pt x="16" y="6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1" name="Freeform 1041">
                <a:extLst>
                  <a:ext uri="{FF2B5EF4-FFF2-40B4-BE49-F238E27FC236}">
                    <a16:creationId xmlns:a16="http://schemas.microsoft.com/office/drawing/2014/main" id="{F9F18F8E-3B58-4D84-9C7E-12FA912C6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0 w 21"/>
                  <a:gd name="T5" fmla="*/ 3 h 11"/>
                  <a:gd name="T6" fmla="*/ 15 w 21"/>
                  <a:gd name="T7" fmla="*/ 5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4" y="3"/>
                      <a:pt x="12" y="3"/>
                      <a:pt x="10" y="3"/>
                    </a:cubicBezTo>
                    <a:cubicBezTo>
                      <a:pt x="12" y="4"/>
                      <a:pt x="13" y="4"/>
                      <a:pt x="15" y="5"/>
                    </a:cubicBezTo>
                    <a:cubicBezTo>
                      <a:pt x="16" y="6"/>
                      <a:pt x="18" y="8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2" name="Freeform 1042">
                <a:extLst>
                  <a:ext uri="{FF2B5EF4-FFF2-40B4-BE49-F238E27FC236}">
                    <a16:creationId xmlns:a16="http://schemas.microsoft.com/office/drawing/2014/main" id="{17B7C64E-98E0-4FA7-9CEC-C813010D6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10 w 21"/>
                  <a:gd name="T3" fmla="*/ 3 h 11"/>
                  <a:gd name="T4" fmla="*/ 11 w 21"/>
                  <a:gd name="T5" fmla="*/ 3 h 11"/>
                  <a:gd name="T6" fmla="*/ 21 w 21"/>
                  <a:gd name="T7" fmla="*/ 10 h 11"/>
                  <a:gd name="T8" fmla="*/ 21 w 21"/>
                  <a:gd name="T9" fmla="*/ 11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14" y="2"/>
                      <a:pt x="11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2" y="4"/>
                      <a:pt x="15" y="5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3" name="Freeform 1043">
                <a:extLst>
                  <a:ext uri="{FF2B5EF4-FFF2-40B4-BE49-F238E27FC236}">
                    <a16:creationId xmlns:a16="http://schemas.microsoft.com/office/drawing/2014/main" id="{368F3D38-1791-48D0-9EC0-3188D238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9 h 11"/>
                  <a:gd name="T2" fmla="*/ 20 w 21"/>
                  <a:gd name="T3" fmla="*/ 9 h 11"/>
                  <a:gd name="T4" fmla="*/ 10 w 21"/>
                  <a:gd name="T5" fmla="*/ 3 h 11"/>
                  <a:gd name="T6" fmla="*/ 10 w 21"/>
                  <a:gd name="T7" fmla="*/ 3 h 11"/>
                  <a:gd name="T8" fmla="*/ 11 w 21"/>
                  <a:gd name="T9" fmla="*/ 3 h 11"/>
                  <a:gd name="T10" fmla="*/ 21 w 21"/>
                  <a:gd name="T11" fmla="*/ 10 h 11"/>
                  <a:gd name="T12" fmla="*/ 21 w 21"/>
                  <a:gd name="T13" fmla="*/ 11 h 11"/>
                  <a:gd name="T14" fmla="*/ 10 w 21"/>
                  <a:gd name="T15" fmla="*/ 4 h 11"/>
                  <a:gd name="T16" fmla="*/ 9 w 21"/>
                  <a:gd name="T17" fmla="*/ 4 h 11"/>
                  <a:gd name="T18" fmla="*/ 3 w 21"/>
                  <a:gd name="T19" fmla="*/ 11 h 11"/>
                  <a:gd name="T20" fmla="*/ 0 w 21"/>
                  <a:gd name="T21" fmla="*/ 6 h 11"/>
                  <a:gd name="T22" fmla="*/ 7 w 21"/>
                  <a:gd name="T23" fmla="*/ 0 h 11"/>
                  <a:gd name="T24" fmla="*/ 10 w 21"/>
                  <a:gd name="T25" fmla="*/ 0 h 11"/>
                  <a:gd name="T26" fmla="*/ 19 w 21"/>
                  <a:gd name="T27" fmla="*/ 4 h 11"/>
                  <a:gd name="T28" fmla="*/ 20 w 21"/>
                  <a:gd name="T2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1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2" y="1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3" y="4"/>
                      <a:pt x="16" y="6"/>
                      <a:pt x="21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4" name="Freeform 1044">
                <a:extLst>
                  <a:ext uri="{FF2B5EF4-FFF2-40B4-BE49-F238E27FC236}">
                    <a16:creationId xmlns:a16="http://schemas.microsoft.com/office/drawing/2014/main" id="{258C957A-F084-42CD-8A3B-862F3E3D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0 w 21"/>
                  <a:gd name="T3" fmla="*/ 3 h 11"/>
                  <a:gd name="T4" fmla="*/ 10 w 21"/>
                  <a:gd name="T5" fmla="*/ 3 h 11"/>
                  <a:gd name="T6" fmla="*/ 10 w 21"/>
                  <a:gd name="T7" fmla="*/ 3 h 11"/>
                  <a:gd name="T8" fmla="*/ 21 w 21"/>
                  <a:gd name="T9" fmla="*/ 10 h 11"/>
                  <a:gd name="T10" fmla="*/ 21 w 21"/>
                  <a:gd name="T11" fmla="*/ 11 h 11"/>
                  <a:gd name="T12" fmla="*/ 10 w 21"/>
                  <a:gd name="T13" fmla="*/ 4 h 11"/>
                  <a:gd name="T14" fmla="*/ 9 w 21"/>
                  <a:gd name="T15" fmla="*/ 4 h 11"/>
                  <a:gd name="T16" fmla="*/ 3 w 21"/>
                  <a:gd name="T17" fmla="*/ 11 h 11"/>
                  <a:gd name="T18" fmla="*/ 0 w 21"/>
                  <a:gd name="T19" fmla="*/ 6 h 11"/>
                  <a:gd name="T20" fmla="*/ 7 w 21"/>
                  <a:gd name="T21" fmla="*/ 0 h 11"/>
                  <a:gd name="T22" fmla="*/ 10 w 21"/>
                  <a:gd name="T23" fmla="*/ 0 h 11"/>
                  <a:gd name="T24" fmla="*/ 19 w 21"/>
                  <a:gd name="T25" fmla="*/ 4 h 11"/>
                  <a:gd name="T26" fmla="*/ 20 w 21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2" y="1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5" y="5"/>
                      <a:pt x="21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5" name="Freeform 1045">
                <a:extLst>
                  <a:ext uri="{FF2B5EF4-FFF2-40B4-BE49-F238E27FC236}">
                    <a16:creationId xmlns:a16="http://schemas.microsoft.com/office/drawing/2014/main" id="{75DE7A38-93C7-457C-91AF-9D3790C6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20 w 21"/>
                  <a:gd name="T3" fmla="*/ 8 h 11"/>
                  <a:gd name="T4" fmla="*/ 10 w 21"/>
                  <a:gd name="T5" fmla="*/ 3 h 11"/>
                  <a:gd name="T6" fmla="*/ 10 w 21"/>
                  <a:gd name="T7" fmla="*/ 4 h 11"/>
                  <a:gd name="T8" fmla="*/ 21 w 21"/>
                  <a:gd name="T9" fmla="*/ 10 h 11"/>
                  <a:gd name="T10" fmla="*/ 10 w 21"/>
                  <a:gd name="T11" fmla="*/ 4 h 11"/>
                  <a:gd name="T12" fmla="*/ 9 w 21"/>
                  <a:gd name="T13" fmla="*/ 4 h 11"/>
                  <a:gd name="T14" fmla="*/ 3 w 21"/>
                  <a:gd name="T15" fmla="*/ 11 h 11"/>
                  <a:gd name="T16" fmla="*/ 0 w 21"/>
                  <a:gd name="T17" fmla="*/ 6 h 11"/>
                  <a:gd name="T18" fmla="*/ 7 w 21"/>
                  <a:gd name="T19" fmla="*/ 0 h 11"/>
                  <a:gd name="T20" fmla="*/ 10 w 21"/>
                  <a:gd name="T21" fmla="*/ 0 h 11"/>
                  <a:gd name="T22" fmla="*/ 19 w 21"/>
                  <a:gd name="T23" fmla="*/ 4 h 11"/>
                  <a:gd name="T24" fmla="*/ 20 w 21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12" y="0"/>
                      <a:pt x="10" y="3"/>
                      <a:pt x="10" y="3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2" y="4"/>
                      <a:pt x="14" y="4"/>
                      <a:pt x="21" y="10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6" name="Freeform 1046">
                <a:extLst>
                  <a:ext uri="{FF2B5EF4-FFF2-40B4-BE49-F238E27FC236}">
                    <a16:creationId xmlns:a16="http://schemas.microsoft.com/office/drawing/2014/main" id="{51F875EF-DFE3-4E37-8EE0-2DDEB102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4 w 21"/>
                  <a:gd name="T3" fmla="*/ 3 h 11"/>
                  <a:gd name="T4" fmla="*/ 9 w 21"/>
                  <a:gd name="T5" fmla="*/ 4 h 11"/>
                  <a:gd name="T6" fmla="*/ 21 w 21"/>
                  <a:gd name="T7" fmla="*/ 10 h 11"/>
                  <a:gd name="T8" fmla="*/ 10 w 21"/>
                  <a:gd name="T9" fmla="*/ 4 h 11"/>
                  <a:gd name="T10" fmla="*/ 9 w 21"/>
                  <a:gd name="T11" fmla="*/ 4 h 11"/>
                  <a:gd name="T12" fmla="*/ 3 w 21"/>
                  <a:gd name="T13" fmla="*/ 11 h 11"/>
                  <a:gd name="T14" fmla="*/ 0 w 21"/>
                  <a:gd name="T15" fmla="*/ 6 h 11"/>
                  <a:gd name="T16" fmla="*/ 7 w 21"/>
                  <a:gd name="T17" fmla="*/ 0 h 11"/>
                  <a:gd name="T18" fmla="*/ 10 w 21"/>
                  <a:gd name="T19" fmla="*/ 0 h 11"/>
                  <a:gd name="T20" fmla="*/ 19 w 21"/>
                  <a:gd name="T21" fmla="*/ 4 h 11"/>
                  <a:gd name="T22" fmla="*/ 20 w 21"/>
                  <a:gd name="T2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7" y="5"/>
                      <a:pt x="15" y="4"/>
                      <a:pt x="14" y="3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11" y="3"/>
                      <a:pt x="14" y="4"/>
                      <a:pt x="21" y="10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7" name="Freeform 1047">
                <a:extLst>
                  <a:ext uri="{FF2B5EF4-FFF2-40B4-BE49-F238E27FC236}">
                    <a16:creationId xmlns:a16="http://schemas.microsoft.com/office/drawing/2014/main" id="{F5841589-9208-4CAD-8539-AFC5C08E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9" cy="15"/>
              </a:xfrm>
              <a:custGeom>
                <a:avLst/>
                <a:gdLst>
                  <a:gd name="T0" fmla="*/ 20 w 21"/>
                  <a:gd name="T1" fmla="*/ 8 h 11"/>
                  <a:gd name="T2" fmla="*/ 14 w 21"/>
                  <a:gd name="T3" fmla="*/ 3 h 11"/>
                  <a:gd name="T4" fmla="*/ 10 w 21"/>
                  <a:gd name="T5" fmla="*/ 3 h 11"/>
                  <a:gd name="T6" fmla="*/ 8 w 21"/>
                  <a:gd name="T7" fmla="*/ 3 h 11"/>
                  <a:gd name="T8" fmla="*/ 8 w 21"/>
                  <a:gd name="T9" fmla="*/ 3 h 11"/>
                  <a:gd name="T10" fmla="*/ 8 w 21"/>
                  <a:gd name="T11" fmla="*/ 4 h 11"/>
                  <a:gd name="T12" fmla="*/ 9 w 21"/>
                  <a:gd name="T13" fmla="*/ 4 h 11"/>
                  <a:gd name="T14" fmla="*/ 21 w 21"/>
                  <a:gd name="T15" fmla="*/ 11 h 11"/>
                  <a:gd name="T16" fmla="*/ 10 w 21"/>
                  <a:gd name="T17" fmla="*/ 4 h 11"/>
                  <a:gd name="T18" fmla="*/ 9 w 21"/>
                  <a:gd name="T19" fmla="*/ 4 h 11"/>
                  <a:gd name="T20" fmla="*/ 3 w 21"/>
                  <a:gd name="T21" fmla="*/ 11 h 11"/>
                  <a:gd name="T22" fmla="*/ 0 w 21"/>
                  <a:gd name="T23" fmla="*/ 6 h 11"/>
                  <a:gd name="T24" fmla="*/ 7 w 21"/>
                  <a:gd name="T25" fmla="*/ 0 h 11"/>
                  <a:gd name="T26" fmla="*/ 10 w 21"/>
                  <a:gd name="T27" fmla="*/ 0 h 11"/>
                  <a:gd name="T28" fmla="*/ 19 w 21"/>
                  <a:gd name="T29" fmla="*/ 4 h 11"/>
                  <a:gd name="T30" fmla="*/ 20 w 21"/>
                  <a:gd name="T3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20" y="8"/>
                    </a:moveTo>
                    <a:cubicBezTo>
                      <a:pt x="17" y="5"/>
                      <a:pt x="15" y="4"/>
                      <a:pt x="14" y="3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2" y="3"/>
                      <a:pt x="15" y="6"/>
                      <a:pt x="21" y="11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5" y="6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8" name="Freeform 1048">
                <a:extLst>
                  <a:ext uri="{FF2B5EF4-FFF2-40B4-BE49-F238E27FC236}">
                    <a16:creationId xmlns:a16="http://schemas.microsoft.com/office/drawing/2014/main" id="{4198644E-F173-415E-95CD-2B0C54296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7 h 11"/>
                  <a:gd name="T14" fmla="*/ 3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5" y="3"/>
                      <a:pt x="13" y="3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5"/>
                      <a:pt x="6" y="5"/>
                      <a:pt x="5" y="7"/>
                    </a:cubicBezTo>
                    <a:cubicBezTo>
                      <a:pt x="4" y="8"/>
                      <a:pt x="4" y="9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59" name="Freeform 1049">
                <a:extLst>
                  <a:ext uri="{FF2B5EF4-FFF2-40B4-BE49-F238E27FC236}">
                    <a16:creationId xmlns:a16="http://schemas.microsoft.com/office/drawing/2014/main" id="{D1C1D170-4C58-4188-B2D4-B441DBA0B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4 h 11"/>
                  <a:gd name="T10" fmla="*/ 7 w 20"/>
                  <a:gd name="T11" fmla="*/ 4 h 11"/>
                  <a:gd name="T12" fmla="*/ 5 w 20"/>
                  <a:gd name="T13" fmla="*/ 7 h 11"/>
                  <a:gd name="T14" fmla="*/ 3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6" y="4"/>
                      <a:pt x="13" y="2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7"/>
                      <a:pt x="4" y="9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6"/>
                      <a:pt x="20" y="8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0" name="Freeform 1050">
                <a:extLst>
                  <a:ext uri="{FF2B5EF4-FFF2-40B4-BE49-F238E27FC236}">
                    <a16:creationId xmlns:a16="http://schemas.microsoft.com/office/drawing/2014/main" id="{287A69B8-DF0D-485B-8E5D-77DEF45BF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8 h 11"/>
                  <a:gd name="T2" fmla="*/ 11 w 20"/>
                  <a:gd name="T3" fmla="*/ 3 h 11"/>
                  <a:gd name="T4" fmla="*/ 8 w 20"/>
                  <a:gd name="T5" fmla="*/ 3 h 11"/>
                  <a:gd name="T6" fmla="*/ 8 w 20"/>
                  <a:gd name="T7" fmla="*/ 3 h 11"/>
                  <a:gd name="T8" fmla="*/ 6 w 20"/>
                  <a:gd name="T9" fmla="*/ 5 h 11"/>
                  <a:gd name="T10" fmla="*/ 3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6" y="4"/>
                      <a:pt x="13" y="2"/>
                      <a:pt x="11" y="3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4" y="8"/>
                      <a:pt x="3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8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1" name="Freeform 1051">
                <a:extLst>
                  <a:ext uri="{FF2B5EF4-FFF2-40B4-BE49-F238E27FC236}">
                    <a16:creationId xmlns:a16="http://schemas.microsoft.com/office/drawing/2014/main" id="{A286F4ED-9119-4CDC-AE18-BB6C69808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20 w 20"/>
                  <a:gd name="T3" fmla="*/ 7 h 11"/>
                  <a:gd name="T4" fmla="*/ 11 w 20"/>
                  <a:gd name="T5" fmla="*/ 2 h 11"/>
                  <a:gd name="T6" fmla="*/ 9 w 20"/>
                  <a:gd name="T7" fmla="*/ 3 h 11"/>
                  <a:gd name="T8" fmla="*/ 8 w 20"/>
                  <a:gd name="T9" fmla="*/ 3 h 11"/>
                  <a:gd name="T10" fmla="*/ 5 w 20"/>
                  <a:gd name="T11" fmla="*/ 7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16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6" y="4"/>
                      <a:pt x="5" y="7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9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2" name="Freeform 1052">
                <a:extLst>
                  <a:ext uri="{FF2B5EF4-FFF2-40B4-BE49-F238E27FC236}">
                    <a16:creationId xmlns:a16="http://schemas.microsoft.com/office/drawing/2014/main" id="{F657AEF3-A8E1-4CD5-9713-6CECA73FC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3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6 h 11"/>
                  <a:gd name="T14" fmla="*/ 2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17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3" name="Freeform 1053">
                <a:extLst>
                  <a:ext uri="{FF2B5EF4-FFF2-40B4-BE49-F238E27FC236}">
                    <a16:creationId xmlns:a16="http://schemas.microsoft.com/office/drawing/2014/main" id="{E21B7D7F-BB81-48EC-9A64-660662DD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7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6 w 20"/>
                  <a:gd name="T9" fmla="*/ 5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7"/>
                    </a:moveTo>
                    <a:cubicBezTo>
                      <a:pt x="17" y="4"/>
                      <a:pt x="14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7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4" name="Freeform 1054">
                <a:extLst>
                  <a:ext uri="{FF2B5EF4-FFF2-40B4-BE49-F238E27FC236}">
                    <a16:creationId xmlns:a16="http://schemas.microsoft.com/office/drawing/2014/main" id="{55306123-6636-42CD-8FB3-75D6A06B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0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8 w 20"/>
                  <a:gd name="T9" fmla="*/ 3 h 11"/>
                  <a:gd name="T10" fmla="*/ 7 w 20"/>
                  <a:gd name="T11" fmla="*/ 4 h 11"/>
                  <a:gd name="T12" fmla="*/ 5 w 20"/>
                  <a:gd name="T13" fmla="*/ 6 h 11"/>
                  <a:gd name="T14" fmla="*/ 2 w 20"/>
                  <a:gd name="T15" fmla="*/ 11 h 11"/>
                  <a:gd name="T16" fmla="*/ 0 w 20"/>
                  <a:gd name="T17" fmla="*/ 6 h 11"/>
                  <a:gd name="T18" fmla="*/ 7 w 20"/>
                  <a:gd name="T19" fmla="*/ 0 h 11"/>
                  <a:gd name="T20" fmla="*/ 10 w 20"/>
                  <a:gd name="T21" fmla="*/ 0 h 11"/>
                  <a:gd name="T22" fmla="*/ 19 w 20"/>
                  <a:gd name="T23" fmla="*/ 4 h 11"/>
                  <a:gd name="T24" fmla="*/ 20 w 20"/>
                  <a:gd name="T2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7" y="4"/>
                      <a:pt x="14" y="1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5" y="7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6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5" name="Freeform 1055">
                <a:extLst>
                  <a:ext uri="{FF2B5EF4-FFF2-40B4-BE49-F238E27FC236}">
                    <a16:creationId xmlns:a16="http://schemas.microsoft.com/office/drawing/2014/main" id="{B57DA1CA-C73C-4999-9C3D-D5C00D39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3 h 11"/>
                  <a:gd name="T6" fmla="*/ 8 w 20"/>
                  <a:gd name="T7" fmla="*/ 2 h 11"/>
                  <a:gd name="T8" fmla="*/ 5 w 20"/>
                  <a:gd name="T9" fmla="*/ 6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8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5" y="5"/>
                      <a:pt x="5" y="6"/>
                    </a:cubicBezTo>
                    <a:cubicBezTo>
                      <a:pt x="4" y="8"/>
                      <a:pt x="3" y="10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20" y="5"/>
                      <a:pt x="20" y="6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6" name="Freeform 1056">
                <a:extLst>
                  <a:ext uri="{FF2B5EF4-FFF2-40B4-BE49-F238E27FC236}">
                    <a16:creationId xmlns:a16="http://schemas.microsoft.com/office/drawing/2014/main" id="{EB2AEEF5-5711-4836-99EE-F6AC4FD85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2 h 11"/>
                  <a:gd name="T6" fmla="*/ 8 w 20"/>
                  <a:gd name="T7" fmla="*/ 2 h 11"/>
                  <a:gd name="T8" fmla="*/ 8 w 20"/>
                  <a:gd name="T9" fmla="*/ 3 h 11"/>
                  <a:gd name="T10" fmla="*/ 5 w 20"/>
                  <a:gd name="T11" fmla="*/ 6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7" y="4"/>
                      <a:pt x="14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5"/>
                      <a:pt x="20" y="6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7" name="Freeform 1057">
                <a:extLst>
                  <a:ext uri="{FF2B5EF4-FFF2-40B4-BE49-F238E27FC236}">
                    <a16:creationId xmlns:a16="http://schemas.microsoft.com/office/drawing/2014/main" id="{CF80E05E-47FC-4D60-974F-137FCFE8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6 h 11"/>
                  <a:gd name="T2" fmla="*/ 11 w 20"/>
                  <a:gd name="T3" fmla="*/ 2 h 11"/>
                  <a:gd name="T4" fmla="*/ 9 w 20"/>
                  <a:gd name="T5" fmla="*/ 2 h 11"/>
                  <a:gd name="T6" fmla="*/ 8 w 20"/>
                  <a:gd name="T7" fmla="*/ 2 h 11"/>
                  <a:gd name="T8" fmla="*/ 5 w 20"/>
                  <a:gd name="T9" fmla="*/ 6 h 11"/>
                  <a:gd name="T10" fmla="*/ 2 w 20"/>
                  <a:gd name="T11" fmla="*/ 11 h 11"/>
                  <a:gd name="T12" fmla="*/ 0 w 20"/>
                  <a:gd name="T13" fmla="*/ 6 h 11"/>
                  <a:gd name="T14" fmla="*/ 7 w 20"/>
                  <a:gd name="T15" fmla="*/ 0 h 11"/>
                  <a:gd name="T16" fmla="*/ 10 w 20"/>
                  <a:gd name="T17" fmla="*/ 0 h 11"/>
                  <a:gd name="T18" fmla="*/ 19 w 20"/>
                  <a:gd name="T19" fmla="*/ 4 h 11"/>
                  <a:gd name="T20" fmla="*/ 20 w 20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1">
                    <a:moveTo>
                      <a:pt x="20" y="6"/>
                    </a:moveTo>
                    <a:cubicBezTo>
                      <a:pt x="18" y="4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6" y="4"/>
                      <a:pt x="5" y="6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5"/>
                      <a:pt x="20" y="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8" name="Freeform 1058">
                <a:extLst>
                  <a:ext uri="{FF2B5EF4-FFF2-40B4-BE49-F238E27FC236}">
                    <a16:creationId xmlns:a16="http://schemas.microsoft.com/office/drawing/2014/main" id="{D65D2036-586B-4DCB-AD87-70FB21BE3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5 h 11"/>
                  <a:gd name="T2" fmla="*/ 20 w 20"/>
                  <a:gd name="T3" fmla="*/ 5 h 11"/>
                  <a:gd name="T4" fmla="*/ 11 w 20"/>
                  <a:gd name="T5" fmla="*/ 1 h 11"/>
                  <a:gd name="T6" fmla="*/ 9 w 20"/>
                  <a:gd name="T7" fmla="*/ 2 h 11"/>
                  <a:gd name="T8" fmla="*/ 8 w 20"/>
                  <a:gd name="T9" fmla="*/ 2 h 11"/>
                  <a:gd name="T10" fmla="*/ 7 w 20"/>
                  <a:gd name="T11" fmla="*/ 3 h 11"/>
                  <a:gd name="T12" fmla="*/ 7 w 20"/>
                  <a:gd name="T13" fmla="*/ 4 h 11"/>
                  <a:gd name="T14" fmla="*/ 5 w 20"/>
                  <a:gd name="T15" fmla="*/ 6 h 11"/>
                  <a:gd name="T16" fmla="*/ 2 w 20"/>
                  <a:gd name="T17" fmla="*/ 11 h 11"/>
                  <a:gd name="T18" fmla="*/ 0 w 20"/>
                  <a:gd name="T19" fmla="*/ 6 h 11"/>
                  <a:gd name="T20" fmla="*/ 7 w 20"/>
                  <a:gd name="T21" fmla="*/ 0 h 11"/>
                  <a:gd name="T22" fmla="*/ 10 w 20"/>
                  <a:gd name="T23" fmla="*/ 0 h 11"/>
                  <a:gd name="T24" fmla="*/ 19 w 20"/>
                  <a:gd name="T25" fmla="*/ 4 h 11"/>
                  <a:gd name="T26" fmla="*/ 20 w 20"/>
                  <a:gd name="T2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18" y="3"/>
                      <a:pt x="15" y="1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5" y="6"/>
                      <a:pt x="4" y="8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69" name="Freeform 1059">
                <a:extLst>
                  <a:ext uri="{FF2B5EF4-FFF2-40B4-BE49-F238E27FC236}">
                    <a16:creationId xmlns:a16="http://schemas.microsoft.com/office/drawing/2014/main" id="{42D950DA-9CB9-48DE-B595-C98D554E4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5"/>
              </a:xfrm>
              <a:custGeom>
                <a:avLst/>
                <a:gdLst>
                  <a:gd name="T0" fmla="*/ 20 w 20"/>
                  <a:gd name="T1" fmla="*/ 5 h 11"/>
                  <a:gd name="T2" fmla="*/ 20 w 20"/>
                  <a:gd name="T3" fmla="*/ 5 h 11"/>
                  <a:gd name="T4" fmla="*/ 11 w 20"/>
                  <a:gd name="T5" fmla="*/ 1 h 11"/>
                  <a:gd name="T6" fmla="*/ 9 w 20"/>
                  <a:gd name="T7" fmla="*/ 2 h 11"/>
                  <a:gd name="T8" fmla="*/ 8 w 20"/>
                  <a:gd name="T9" fmla="*/ 2 h 11"/>
                  <a:gd name="T10" fmla="*/ 5 w 20"/>
                  <a:gd name="T11" fmla="*/ 6 h 11"/>
                  <a:gd name="T12" fmla="*/ 2 w 20"/>
                  <a:gd name="T13" fmla="*/ 11 h 11"/>
                  <a:gd name="T14" fmla="*/ 0 w 20"/>
                  <a:gd name="T15" fmla="*/ 6 h 11"/>
                  <a:gd name="T16" fmla="*/ 7 w 20"/>
                  <a:gd name="T17" fmla="*/ 0 h 11"/>
                  <a:gd name="T18" fmla="*/ 10 w 20"/>
                  <a:gd name="T19" fmla="*/ 0 h 11"/>
                  <a:gd name="T20" fmla="*/ 19 w 20"/>
                  <a:gd name="T21" fmla="*/ 4 h 11"/>
                  <a:gd name="T22" fmla="*/ 20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18" y="4"/>
                      <a:pt x="15" y="1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6" y="4"/>
                      <a:pt x="5" y="6"/>
                    </a:cubicBezTo>
                    <a:cubicBezTo>
                      <a:pt x="4" y="7"/>
                      <a:pt x="3" y="9"/>
                      <a:pt x="2" y="11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0" name="Freeform 1060">
                <a:extLst>
                  <a:ext uri="{FF2B5EF4-FFF2-40B4-BE49-F238E27FC236}">
                    <a16:creationId xmlns:a16="http://schemas.microsoft.com/office/drawing/2014/main" id="{A74FB7C6-F8D0-4F9A-995B-3C7C8FDB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8" cy="14"/>
              </a:xfrm>
              <a:custGeom>
                <a:avLst/>
                <a:gdLst>
                  <a:gd name="T0" fmla="*/ 20 w 20"/>
                  <a:gd name="T1" fmla="*/ 5 h 10"/>
                  <a:gd name="T2" fmla="*/ 14 w 20"/>
                  <a:gd name="T3" fmla="*/ 1 h 10"/>
                  <a:gd name="T4" fmla="*/ 10 w 20"/>
                  <a:gd name="T5" fmla="*/ 1 h 10"/>
                  <a:gd name="T6" fmla="*/ 8 w 20"/>
                  <a:gd name="T7" fmla="*/ 2 h 10"/>
                  <a:gd name="T8" fmla="*/ 2 w 20"/>
                  <a:gd name="T9" fmla="*/ 10 h 10"/>
                  <a:gd name="T10" fmla="*/ 0 w 20"/>
                  <a:gd name="T11" fmla="*/ 6 h 10"/>
                  <a:gd name="T12" fmla="*/ 7 w 20"/>
                  <a:gd name="T13" fmla="*/ 0 h 10"/>
                  <a:gd name="T14" fmla="*/ 10 w 20"/>
                  <a:gd name="T15" fmla="*/ 0 h 10"/>
                  <a:gd name="T16" fmla="*/ 19 w 20"/>
                  <a:gd name="T17" fmla="*/ 4 h 10"/>
                  <a:gd name="T18" fmla="*/ 20 w 2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5" y="4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20" y="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1" name="Freeform 1061">
                <a:extLst>
                  <a:ext uri="{FF2B5EF4-FFF2-40B4-BE49-F238E27FC236}">
                    <a16:creationId xmlns:a16="http://schemas.microsoft.com/office/drawing/2014/main" id="{5455A479-CF02-4951-87E6-E6F9A67E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6" cy="14"/>
              </a:xfrm>
              <a:custGeom>
                <a:avLst/>
                <a:gdLst>
                  <a:gd name="T0" fmla="*/ 19 w 19"/>
                  <a:gd name="T1" fmla="*/ 5 h 10"/>
                  <a:gd name="T2" fmla="*/ 14 w 19"/>
                  <a:gd name="T3" fmla="*/ 1 h 10"/>
                  <a:gd name="T4" fmla="*/ 10 w 19"/>
                  <a:gd name="T5" fmla="*/ 1 h 10"/>
                  <a:gd name="T6" fmla="*/ 8 w 19"/>
                  <a:gd name="T7" fmla="*/ 2 h 10"/>
                  <a:gd name="T8" fmla="*/ 2 w 19"/>
                  <a:gd name="T9" fmla="*/ 10 h 10"/>
                  <a:gd name="T10" fmla="*/ 0 w 19"/>
                  <a:gd name="T11" fmla="*/ 6 h 10"/>
                  <a:gd name="T12" fmla="*/ 7 w 19"/>
                  <a:gd name="T13" fmla="*/ 0 h 10"/>
                  <a:gd name="T14" fmla="*/ 10 w 19"/>
                  <a:gd name="T15" fmla="*/ 0 h 10"/>
                  <a:gd name="T16" fmla="*/ 19 w 19"/>
                  <a:gd name="T17" fmla="*/ 4 h 10"/>
                  <a:gd name="T18" fmla="*/ 19 w 19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19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3" y="1"/>
                      <a:pt x="11" y="1"/>
                      <a:pt x="10" y="1"/>
                    </a:cubicBezTo>
                    <a:cubicBezTo>
                      <a:pt x="9" y="2"/>
                      <a:pt x="8" y="1"/>
                      <a:pt x="8" y="2"/>
                    </a:cubicBezTo>
                    <a:cubicBezTo>
                      <a:pt x="8" y="2"/>
                      <a:pt x="5" y="4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19" y="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2" name="Freeform 1062">
                <a:extLst>
                  <a:ext uri="{FF2B5EF4-FFF2-40B4-BE49-F238E27FC236}">
                    <a16:creationId xmlns:a16="http://schemas.microsoft.com/office/drawing/2014/main" id="{1A5F6A43-39B3-405A-A3A8-33E9503C0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26" cy="14"/>
              </a:xfrm>
              <a:custGeom>
                <a:avLst/>
                <a:gdLst>
                  <a:gd name="T0" fmla="*/ 19 w 19"/>
                  <a:gd name="T1" fmla="*/ 4 h 10"/>
                  <a:gd name="T2" fmla="*/ 10 w 19"/>
                  <a:gd name="T3" fmla="*/ 1 h 10"/>
                  <a:gd name="T4" fmla="*/ 9 w 19"/>
                  <a:gd name="T5" fmla="*/ 1 h 10"/>
                  <a:gd name="T6" fmla="*/ 8 w 19"/>
                  <a:gd name="T7" fmla="*/ 1 h 10"/>
                  <a:gd name="T8" fmla="*/ 6 w 19"/>
                  <a:gd name="T9" fmla="*/ 3 h 10"/>
                  <a:gd name="T10" fmla="*/ 2 w 19"/>
                  <a:gd name="T11" fmla="*/ 10 h 10"/>
                  <a:gd name="T12" fmla="*/ 0 w 19"/>
                  <a:gd name="T13" fmla="*/ 6 h 10"/>
                  <a:gd name="T14" fmla="*/ 7 w 19"/>
                  <a:gd name="T15" fmla="*/ 0 h 10"/>
                  <a:gd name="T16" fmla="*/ 10 w 19"/>
                  <a:gd name="T17" fmla="*/ 0 h 10"/>
                  <a:gd name="T18" fmla="*/ 19 w 19"/>
                  <a:gd name="T19" fmla="*/ 4 h 10"/>
                  <a:gd name="T20" fmla="*/ 19 w 19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0">
                    <a:moveTo>
                      <a:pt x="19" y="4"/>
                    </a:moveTo>
                    <a:cubicBezTo>
                      <a:pt x="14" y="0"/>
                      <a:pt x="11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6" y="3"/>
                      <a:pt x="6" y="3"/>
                    </a:cubicBezTo>
                    <a:cubicBezTo>
                      <a:pt x="5" y="5"/>
                      <a:pt x="3" y="7"/>
                      <a:pt x="2" y="10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3" name="Freeform 1063">
                <a:extLst>
                  <a:ext uri="{FF2B5EF4-FFF2-40B4-BE49-F238E27FC236}">
                    <a16:creationId xmlns:a16="http://schemas.microsoft.com/office/drawing/2014/main" id="{CE2AE072-7417-471E-8A0D-46AED3C52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4" name="Freeform 1064">
                <a:extLst>
                  <a:ext uri="{FF2B5EF4-FFF2-40B4-BE49-F238E27FC236}">
                    <a16:creationId xmlns:a16="http://schemas.microsoft.com/office/drawing/2014/main" id="{529F3B91-3190-4959-BF18-832DFF76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5" name="Freeform 1065">
                <a:extLst>
                  <a:ext uri="{FF2B5EF4-FFF2-40B4-BE49-F238E27FC236}">
                    <a16:creationId xmlns:a16="http://schemas.microsoft.com/office/drawing/2014/main" id="{1FB0EE82-F2C8-4795-A3FC-C546DD72C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6" name="Freeform 1066">
                <a:extLst>
                  <a:ext uri="{FF2B5EF4-FFF2-40B4-BE49-F238E27FC236}">
                    <a16:creationId xmlns:a16="http://schemas.microsoft.com/office/drawing/2014/main" id="{5977D6A2-6EBB-4F1F-8182-BABEC27D6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26" cy="15"/>
              </a:xfrm>
              <a:custGeom>
                <a:avLst/>
                <a:gdLst>
                  <a:gd name="T0" fmla="*/ 19 w 19"/>
                  <a:gd name="T1" fmla="*/ 5 h 11"/>
                  <a:gd name="T2" fmla="*/ 8 w 19"/>
                  <a:gd name="T3" fmla="*/ 2 h 11"/>
                  <a:gd name="T4" fmla="*/ 2 w 19"/>
                  <a:gd name="T5" fmla="*/ 11 h 11"/>
                  <a:gd name="T6" fmla="*/ 0 w 19"/>
                  <a:gd name="T7" fmla="*/ 7 h 11"/>
                  <a:gd name="T8" fmla="*/ 7 w 19"/>
                  <a:gd name="T9" fmla="*/ 1 h 11"/>
                  <a:gd name="T10" fmla="*/ 10 w 19"/>
                  <a:gd name="T11" fmla="*/ 1 h 11"/>
                  <a:gd name="T12" fmla="*/ 19 w 19"/>
                  <a:gd name="T13" fmla="*/ 5 h 11"/>
                  <a:gd name="T14" fmla="*/ 1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5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5" y="4"/>
                      <a:pt x="2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6" y="2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7" name="Freeform 1067">
                <a:extLst>
                  <a:ext uri="{FF2B5EF4-FFF2-40B4-BE49-F238E27FC236}">
                    <a16:creationId xmlns:a16="http://schemas.microsoft.com/office/drawing/2014/main" id="{9A1E8541-5A3C-4592-A203-6C3F947A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3"/>
                <a:ext cx="22" cy="18"/>
              </a:xfrm>
              <a:custGeom>
                <a:avLst/>
                <a:gdLst>
                  <a:gd name="T0" fmla="*/ 16 w 16"/>
                  <a:gd name="T1" fmla="*/ 5 h 13"/>
                  <a:gd name="T2" fmla="*/ 2 w 16"/>
                  <a:gd name="T3" fmla="*/ 13 h 13"/>
                  <a:gd name="T4" fmla="*/ 0 w 16"/>
                  <a:gd name="T5" fmla="*/ 10 h 13"/>
                  <a:gd name="T6" fmla="*/ 7 w 16"/>
                  <a:gd name="T7" fmla="*/ 4 h 13"/>
                  <a:gd name="T8" fmla="*/ 10 w 16"/>
                  <a:gd name="T9" fmla="*/ 4 h 13"/>
                  <a:gd name="T10" fmla="*/ 16 w 16"/>
                  <a:gd name="T11" fmla="*/ 6 h 13"/>
                  <a:gd name="T12" fmla="*/ 16 w 16"/>
                  <a:gd name="T13" fmla="*/ 6 h 13"/>
                  <a:gd name="T14" fmla="*/ 16 w 16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5"/>
                    </a:moveTo>
                    <a:cubicBezTo>
                      <a:pt x="7" y="0"/>
                      <a:pt x="4" y="9"/>
                      <a:pt x="2" y="13"/>
                    </a:cubicBezTo>
                    <a:cubicBezTo>
                      <a:pt x="1" y="12"/>
                      <a:pt x="0" y="10"/>
                      <a:pt x="0" y="10"/>
                    </a:cubicBezTo>
                    <a:cubicBezTo>
                      <a:pt x="2" y="7"/>
                      <a:pt x="4" y="5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2" y="4"/>
                      <a:pt x="14" y="4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8" name="Freeform 1068">
                <a:extLst>
                  <a:ext uri="{FF2B5EF4-FFF2-40B4-BE49-F238E27FC236}">
                    <a16:creationId xmlns:a16="http://schemas.microsoft.com/office/drawing/2014/main" id="{09BC314C-4BA6-4364-87D4-FAD453AD4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6"/>
                <a:ext cx="19" cy="15"/>
              </a:xfrm>
              <a:custGeom>
                <a:avLst/>
                <a:gdLst>
                  <a:gd name="T0" fmla="*/ 14 w 14"/>
                  <a:gd name="T1" fmla="*/ 2 h 11"/>
                  <a:gd name="T2" fmla="*/ 2 w 14"/>
                  <a:gd name="T3" fmla="*/ 11 h 11"/>
                  <a:gd name="T4" fmla="*/ 0 w 14"/>
                  <a:gd name="T5" fmla="*/ 8 h 11"/>
                  <a:gd name="T6" fmla="*/ 7 w 14"/>
                  <a:gd name="T7" fmla="*/ 2 h 11"/>
                  <a:gd name="T8" fmla="*/ 10 w 14"/>
                  <a:gd name="T9" fmla="*/ 2 h 11"/>
                  <a:gd name="T10" fmla="*/ 14 w 14"/>
                  <a:gd name="T11" fmla="*/ 2 h 11"/>
                  <a:gd name="T12" fmla="*/ 14 w 14"/>
                  <a:gd name="T13" fmla="*/ 2 h 11"/>
                  <a:gd name="T14" fmla="*/ 14 w 14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14" y="2"/>
                    </a:moveTo>
                    <a:cubicBezTo>
                      <a:pt x="7" y="0"/>
                      <a:pt x="4" y="5"/>
                      <a:pt x="2" y="11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3"/>
                      <a:pt x="7" y="2"/>
                    </a:cubicBezTo>
                    <a:cubicBezTo>
                      <a:pt x="8" y="2"/>
                      <a:pt x="9" y="2"/>
                      <a:pt x="10" y="2"/>
                    </a:cubicBezTo>
                    <a:cubicBezTo>
                      <a:pt x="11" y="2"/>
                      <a:pt x="13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79" name="Freeform 1069">
                <a:extLst>
                  <a:ext uri="{FF2B5EF4-FFF2-40B4-BE49-F238E27FC236}">
                    <a16:creationId xmlns:a16="http://schemas.microsoft.com/office/drawing/2014/main" id="{B3DC9DBA-BD2E-4123-B440-48324309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7"/>
                <a:ext cx="17" cy="14"/>
              </a:xfrm>
              <a:custGeom>
                <a:avLst/>
                <a:gdLst>
                  <a:gd name="T0" fmla="*/ 12 w 12"/>
                  <a:gd name="T1" fmla="*/ 1 h 10"/>
                  <a:gd name="T2" fmla="*/ 2 w 12"/>
                  <a:gd name="T3" fmla="*/ 10 h 10"/>
                  <a:gd name="T4" fmla="*/ 0 w 12"/>
                  <a:gd name="T5" fmla="*/ 7 h 10"/>
                  <a:gd name="T6" fmla="*/ 7 w 12"/>
                  <a:gd name="T7" fmla="*/ 1 h 10"/>
                  <a:gd name="T8" fmla="*/ 10 w 12"/>
                  <a:gd name="T9" fmla="*/ 1 h 10"/>
                  <a:gd name="T10" fmla="*/ 12 w 12"/>
                  <a:gd name="T11" fmla="*/ 1 h 10"/>
                  <a:gd name="T12" fmla="*/ 12 w 12"/>
                  <a:gd name="T13" fmla="*/ 1 h 10"/>
                  <a:gd name="T14" fmla="*/ 12 w 12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1"/>
                    </a:moveTo>
                    <a:cubicBezTo>
                      <a:pt x="9" y="0"/>
                      <a:pt x="6" y="0"/>
                      <a:pt x="2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0" name="Freeform 1070">
                <a:extLst>
                  <a:ext uri="{FF2B5EF4-FFF2-40B4-BE49-F238E27FC236}">
                    <a16:creationId xmlns:a16="http://schemas.microsoft.com/office/drawing/2014/main" id="{39662FE8-4722-4AF4-B61D-8491ABB3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4" cy="13"/>
              </a:xfrm>
              <a:custGeom>
                <a:avLst/>
                <a:gdLst>
                  <a:gd name="T0" fmla="*/ 10 w 10"/>
                  <a:gd name="T1" fmla="*/ 0 h 9"/>
                  <a:gd name="T2" fmla="*/ 1 w 10"/>
                  <a:gd name="T3" fmla="*/ 9 h 9"/>
                  <a:gd name="T4" fmla="*/ 0 w 10"/>
                  <a:gd name="T5" fmla="*/ 6 h 9"/>
                  <a:gd name="T6" fmla="*/ 7 w 10"/>
                  <a:gd name="T7" fmla="*/ 0 h 9"/>
                  <a:gd name="T8" fmla="*/ 10 w 10"/>
                  <a:gd name="T9" fmla="*/ 0 h 9"/>
                  <a:gd name="T10" fmla="*/ 10 w 10"/>
                  <a:gd name="T11" fmla="*/ 0 h 9"/>
                  <a:gd name="T12" fmla="*/ 10 w 10"/>
                  <a:gd name="T13" fmla="*/ 0 h 9"/>
                  <a:gd name="T14" fmla="*/ 10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8" y="0"/>
                      <a:pt x="5" y="0"/>
                      <a:pt x="1" y="9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1" name="Freeform 1071">
                <a:extLst>
                  <a:ext uri="{FF2B5EF4-FFF2-40B4-BE49-F238E27FC236}">
                    <a16:creationId xmlns:a16="http://schemas.microsoft.com/office/drawing/2014/main" id="{3AB384FC-D976-4601-9A25-55E11119F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3" cy="11"/>
              </a:xfrm>
              <a:custGeom>
                <a:avLst/>
                <a:gdLst>
                  <a:gd name="T0" fmla="*/ 9 w 9"/>
                  <a:gd name="T1" fmla="*/ 0 h 8"/>
                  <a:gd name="T2" fmla="*/ 1 w 9"/>
                  <a:gd name="T3" fmla="*/ 8 h 8"/>
                  <a:gd name="T4" fmla="*/ 0 w 9"/>
                  <a:gd name="T5" fmla="*/ 6 h 8"/>
                  <a:gd name="T6" fmla="*/ 7 w 9"/>
                  <a:gd name="T7" fmla="*/ 0 h 8"/>
                  <a:gd name="T8" fmla="*/ 9 w 9"/>
                  <a:gd name="T9" fmla="*/ 0 h 8"/>
                  <a:gd name="T10" fmla="*/ 9 w 9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7" y="0"/>
                      <a:pt x="4" y="1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2" name="Freeform 1072">
                <a:extLst>
                  <a:ext uri="{FF2B5EF4-FFF2-40B4-BE49-F238E27FC236}">
                    <a16:creationId xmlns:a16="http://schemas.microsoft.com/office/drawing/2014/main" id="{78D6CEB1-0EDA-4F39-9A50-4C8E72A0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58"/>
                <a:ext cx="10" cy="11"/>
              </a:xfrm>
              <a:custGeom>
                <a:avLst/>
                <a:gdLst>
                  <a:gd name="T0" fmla="*/ 7 w 7"/>
                  <a:gd name="T1" fmla="*/ 0 h 8"/>
                  <a:gd name="T2" fmla="*/ 1 w 7"/>
                  <a:gd name="T3" fmla="*/ 8 h 8"/>
                  <a:gd name="T4" fmla="*/ 0 w 7"/>
                  <a:gd name="T5" fmla="*/ 6 h 8"/>
                  <a:gd name="T6" fmla="*/ 7 w 7"/>
                  <a:gd name="T7" fmla="*/ 0 h 8"/>
                  <a:gd name="T8" fmla="*/ 7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1"/>
                      <a:pt x="3" y="2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3" name="Freeform 1073">
                <a:extLst>
                  <a:ext uri="{FF2B5EF4-FFF2-40B4-BE49-F238E27FC236}">
                    <a16:creationId xmlns:a16="http://schemas.microsoft.com/office/drawing/2014/main" id="{97FE95BC-D196-4028-9447-CFDD0C6E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4" name="Freeform 1074">
                <a:extLst>
                  <a:ext uri="{FF2B5EF4-FFF2-40B4-BE49-F238E27FC236}">
                    <a16:creationId xmlns:a16="http://schemas.microsoft.com/office/drawing/2014/main" id="{BED270FA-B60F-4A4F-AEF3-3260251C0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5" name="Freeform 1075">
                <a:extLst>
                  <a:ext uri="{FF2B5EF4-FFF2-40B4-BE49-F238E27FC236}">
                    <a16:creationId xmlns:a16="http://schemas.microsoft.com/office/drawing/2014/main" id="{FC056FDD-BF31-4251-9E2E-3945AF10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6" name="Freeform 1076">
                <a:extLst>
                  <a:ext uri="{FF2B5EF4-FFF2-40B4-BE49-F238E27FC236}">
                    <a16:creationId xmlns:a16="http://schemas.microsoft.com/office/drawing/2014/main" id="{00EC2411-7B79-4547-9F12-4C7DF2DD3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7" name="Freeform 1077">
                <a:extLst>
                  <a:ext uri="{FF2B5EF4-FFF2-40B4-BE49-F238E27FC236}">
                    <a16:creationId xmlns:a16="http://schemas.microsoft.com/office/drawing/2014/main" id="{73418F06-350A-4F79-9FA4-D5597411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8" name="Freeform 1078">
                <a:extLst>
                  <a:ext uri="{FF2B5EF4-FFF2-40B4-BE49-F238E27FC236}">
                    <a16:creationId xmlns:a16="http://schemas.microsoft.com/office/drawing/2014/main" id="{C3E838A1-E186-4D35-8B88-954D4FA3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89" name="Freeform 1079">
                <a:extLst>
                  <a:ext uri="{FF2B5EF4-FFF2-40B4-BE49-F238E27FC236}">
                    <a16:creationId xmlns:a16="http://schemas.microsoft.com/office/drawing/2014/main" id="{B89791EE-D74E-45DA-8017-93AA0C747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0" name="Freeform 1080">
                <a:extLst>
                  <a:ext uri="{FF2B5EF4-FFF2-40B4-BE49-F238E27FC236}">
                    <a16:creationId xmlns:a16="http://schemas.microsoft.com/office/drawing/2014/main" id="{C9E2E441-7C66-44B5-A10C-C9A9945A7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1" name="Freeform 1081">
                <a:extLst>
                  <a:ext uri="{FF2B5EF4-FFF2-40B4-BE49-F238E27FC236}">
                    <a16:creationId xmlns:a16="http://schemas.microsoft.com/office/drawing/2014/main" id="{AEF66CEE-0A48-458E-840F-9B6ED9EAA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2" name="Freeform 1082">
                <a:extLst>
                  <a:ext uri="{FF2B5EF4-FFF2-40B4-BE49-F238E27FC236}">
                    <a16:creationId xmlns:a16="http://schemas.microsoft.com/office/drawing/2014/main" id="{7A1DF1F3-F3DF-4487-AEE4-102133AFE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3" name="Freeform 1083">
                <a:extLst>
                  <a:ext uri="{FF2B5EF4-FFF2-40B4-BE49-F238E27FC236}">
                    <a16:creationId xmlns:a16="http://schemas.microsoft.com/office/drawing/2014/main" id="{0511D277-3ABA-4011-8AA1-EA0005E3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4" name="Oval 1084">
                <a:extLst>
                  <a:ext uri="{FF2B5EF4-FFF2-40B4-BE49-F238E27FC236}">
                    <a16:creationId xmlns:a16="http://schemas.microsoft.com/office/drawing/2014/main" id="{5AEB7E5B-33FD-47F6-AA11-3D7AAF8B9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1" y="1262"/>
                <a:ext cx="1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5" name="Freeform 1085">
                <a:extLst>
                  <a:ext uri="{FF2B5EF4-FFF2-40B4-BE49-F238E27FC236}">
                    <a16:creationId xmlns:a16="http://schemas.microsoft.com/office/drawing/2014/main" id="{6E3FD3DD-51C9-4D07-8EFC-C3C1695FB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6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6" name="Freeform 1086">
                <a:extLst>
                  <a:ext uri="{FF2B5EF4-FFF2-40B4-BE49-F238E27FC236}">
                    <a16:creationId xmlns:a16="http://schemas.microsoft.com/office/drawing/2014/main" id="{AACFC5FF-35DD-4E30-AF91-0DA3E147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 w 22"/>
                  <a:gd name="T1" fmla="*/ 14 h 14"/>
                  <a:gd name="T2" fmla="*/ 0 w 22"/>
                  <a:gd name="T3" fmla="*/ 7 h 14"/>
                  <a:gd name="T4" fmla="*/ 7 w 22"/>
                  <a:gd name="T5" fmla="*/ 0 h 14"/>
                  <a:gd name="T6" fmla="*/ 10 w 22"/>
                  <a:gd name="T7" fmla="*/ 0 h 14"/>
                  <a:gd name="T8" fmla="*/ 20 w 22"/>
                  <a:gd name="T9" fmla="*/ 4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4">
                    <a:moveTo>
                      <a:pt x="2" y="14"/>
                    </a:move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1" y="8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7" name="Freeform 1087">
                <a:extLst>
                  <a:ext uri="{FF2B5EF4-FFF2-40B4-BE49-F238E27FC236}">
                    <a16:creationId xmlns:a16="http://schemas.microsoft.com/office/drawing/2014/main" id="{B3C50D04-0D75-4184-B3AB-1C166E4E5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21 w 22"/>
                  <a:gd name="T3" fmla="*/ 11 h 14"/>
                  <a:gd name="T4" fmla="*/ 21 w 22"/>
                  <a:gd name="T5" fmla="*/ 11 h 14"/>
                  <a:gd name="T6" fmla="*/ 22 w 22"/>
                  <a:gd name="T7" fmla="*/ 11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8" name="Freeform 1088">
                <a:extLst>
                  <a:ext uri="{FF2B5EF4-FFF2-40B4-BE49-F238E27FC236}">
                    <a16:creationId xmlns:a16="http://schemas.microsoft.com/office/drawing/2014/main" id="{4B2648E8-9325-40EC-8679-DDC5211E3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8 w 22"/>
                  <a:gd name="T3" fmla="*/ 8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20" y="10"/>
                      <a:pt x="19" y="9"/>
                      <a:pt x="18" y="8"/>
                    </a:cubicBezTo>
                    <a:cubicBezTo>
                      <a:pt x="19" y="9"/>
                      <a:pt x="20" y="10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799" name="Freeform 1089">
                <a:extLst>
                  <a:ext uri="{FF2B5EF4-FFF2-40B4-BE49-F238E27FC236}">
                    <a16:creationId xmlns:a16="http://schemas.microsoft.com/office/drawing/2014/main" id="{7D360D5A-0304-4B81-8528-EC1197F0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5 w 22"/>
                  <a:gd name="T3" fmla="*/ 6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7" y="7"/>
                      <a:pt x="17" y="7"/>
                      <a:pt x="15" y="6"/>
                    </a:cubicBezTo>
                    <a:cubicBezTo>
                      <a:pt x="17" y="8"/>
                      <a:pt x="20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0" name="Freeform 1090">
                <a:extLst>
                  <a:ext uri="{FF2B5EF4-FFF2-40B4-BE49-F238E27FC236}">
                    <a16:creationId xmlns:a16="http://schemas.microsoft.com/office/drawing/2014/main" id="{3E20B52A-39CC-4994-8043-F12E20CFF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4 w 22"/>
                  <a:gd name="T3" fmla="*/ 5 h 14"/>
                  <a:gd name="T4" fmla="*/ 14 w 22"/>
                  <a:gd name="T5" fmla="*/ 5 h 14"/>
                  <a:gd name="T6" fmla="*/ 15 w 22"/>
                  <a:gd name="T7" fmla="*/ 5 h 14"/>
                  <a:gd name="T8" fmla="*/ 22 w 22"/>
                  <a:gd name="T9" fmla="*/ 11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5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6" y="6"/>
                      <a:pt x="18" y="8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1" name="Freeform 1091">
                <a:extLst>
                  <a:ext uri="{FF2B5EF4-FFF2-40B4-BE49-F238E27FC236}">
                    <a16:creationId xmlns:a16="http://schemas.microsoft.com/office/drawing/2014/main" id="{F84FF126-7E79-45F9-ACA9-3A560DAB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1 h 14"/>
                  <a:gd name="T2" fmla="*/ 13 w 22"/>
                  <a:gd name="T3" fmla="*/ 4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1"/>
                    </a:moveTo>
                    <a:cubicBezTo>
                      <a:pt x="19" y="9"/>
                      <a:pt x="14" y="4"/>
                      <a:pt x="13" y="4"/>
                    </a:cubicBezTo>
                    <a:cubicBezTo>
                      <a:pt x="16" y="6"/>
                      <a:pt x="19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2" name="Freeform 1092">
                <a:extLst>
                  <a:ext uri="{FF2B5EF4-FFF2-40B4-BE49-F238E27FC236}">
                    <a16:creationId xmlns:a16="http://schemas.microsoft.com/office/drawing/2014/main" id="{40FDE74F-65D1-4C24-A4CC-41CEFBA1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3 w 22"/>
                  <a:gd name="T3" fmla="*/ 4 h 14"/>
                  <a:gd name="T4" fmla="*/ 22 w 22"/>
                  <a:gd name="T5" fmla="*/ 11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9"/>
                      <a:pt x="14" y="4"/>
                      <a:pt x="13" y="4"/>
                    </a:cubicBezTo>
                    <a:cubicBezTo>
                      <a:pt x="16" y="6"/>
                      <a:pt x="19" y="9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3" name="Freeform 1093">
                <a:extLst>
                  <a:ext uri="{FF2B5EF4-FFF2-40B4-BE49-F238E27FC236}">
                    <a16:creationId xmlns:a16="http://schemas.microsoft.com/office/drawing/2014/main" id="{F4271029-C00E-491E-8316-A949CE03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2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9"/>
                      <a:pt x="14" y="4"/>
                      <a:pt x="12" y="4"/>
                    </a:cubicBezTo>
                    <a:cubicBezTo>
                      <a:pt x="18" y="8"/>
                      <a:pt x="18" y="8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4" name="Freeform 1094">
                <a:extLst>
                  <a:ext uri="{FF2B5EF4-FFF2-40B4-BE49-F238E27FC236}">
                    <a16:creationId xmlns:a16="http://schemas.microsoft.com/office/drawing/2014/main" id="{B01E9065-BEC0-407A-8CCC-96289923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2 w 22"/>
                  <a:gd name="T3" fmla="*/ 4 h 14"/>
                  <a:gd name="T4" fmla="*/ 16 w 22"/>
                  <a:gd name="T5" fmla="*/ 7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4"/>
                      <a:pt x="12" y="4"/>
                    </a:cubicBezTo>
                    <a:cubicBezTo>
                      <a:pt x="13" y="5"/>
                      <a:pt x="15" y="6"/>
                      <a:pt x="16" y="7"/>
                    </a:cubicBezTo>
                    <a:cubicBezTo>
                      <a:pt x="17" y="7"/>
                      <a:pt x="19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5" name="Freeform 1095">
                <a:extLst>
                  <a:ext uri="{FF2B5EF4-FFF2-40B4-BE49-F238E27FC236}">
                    <a16:creationId xmlns:a16="http://schemas.microsoft.com/office/drawing/2014/main" id="{820B85B5-EE6E-4A8C-B696-F2C6F47CD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3"/>
                      <a:pt x="11" y="4"/>
                    </a:cubicBezTo>
                    <a:cubicBezTo>
                      <a:pt x="13" y="5"/>
                      <a:pt x="16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6" name="Freeform 1096">
                <a:extLst>
                  <a:ext uri="{FF2B5EF4-FFF2-40B4-BE49-F238E27FC236}">
                    <a16:creationId xmlns:a16="http://schemas.microsoft.com/office/drawing/2014/main" id="{D825BC1D-55C2-4B2F-95A5-40B0332C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9" y="8"/>
                      <a:pt x="14" y="3"/>
                      <a:pt x="11" y="4"/>
                    </a:cubicBezTo>
                    <a:cubicBezTo>
                      <a:pt x="13" y="5"/>
                      <a:pt x="15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7" name="Freeform 1097">
                <a:extLst>
                  <a:ext uri="{FF2B5EF4-FFF2-40B4-BE49-F238E27FC236}">
                    <a16:creationId xmlns:a16="http://schemas.microsoft.com/office/drawing/2014/main" id="{F972163D-9927-4C12-9CA6-A6F47D26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8" y="7"/>
                      <a:pt x="13" y="3"/>
                      <a:pt x="11" y="4"/>
                    </a:cubicBezTo>
                    <a:cubicBezTo>
                      <a:pt x="13" y="5"/>
                      <a:pt x="15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8" name="Freeform 1098">
                <a:extLst>
                  <a:ext uri="{FF2B5EF4-FFF2-40B4-BE49-F238E27FC236}">
                    <a16:creationId xmlns:a16="http://schemas.microsoft.com/office/drawing/2014/main" id="{88FC4E17-0D8C-4D9D-BDC1-62088FEE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1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1" y="4"/>
                    </a:cubicBezTo>
                    <a:cubicBezTo>
                      <a:pt x="16" y="6"/>
                      <a:pt x="16" y="7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09" name="Freeform 1099">
                <a:extLst>
                  <a:ext uri="{FF2B5EF4-FFF2-40B4-BE49-F238E27FC236}">
                    <a16:creationId xmlns:a16="http://schemas.microsoft.com/office/drawing/2014/main" id="{D868996C-4E9D-4C67-B591-00BAFA4BF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22 w 22"/>
                  <a:gd name="T5" fmla="*/ 12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0" y="4"/>
                    </a:cubicBezTo>
                    <a:cubicBezTo>
                      <a:pt x="15" y="6"/>
                      <a:pt x="16" y="6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0" name="Freeform 1100">
                <a:extLst>
                  <a:ext uri="{FF2B5EF4-FFF2-40B4-BE49-F238E27FC236}">
                    <a16:creationId xmlns:a16="http://schemas.microsoft.com/office/drawing/2014/main" id="{2938EB5A-D676-4E1D-BD03-7FC47425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5 w 22"/>
                  <a:gd name="T5" fmla="*/ 6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6" y="5"/>
                      <a:pt x="13" y="3"/>
                      <a:pt x="10" y="3"/>
                    </a:cubicBezTo>
                    <a:cubicBezTo>
                      <a:pt x="12" y="4"/>
                      <a:pt x="13" y="5"/>
                      <a:pt x="15" y="6"/>
                    </a:cubicBezTo>
                    <a:cubicBezTo>
                      <a:pt x="17" y="7"/>
                      <a:pt x="19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1" name="Freeform 1101">
                <a:extLst>
                  <a:ext uri="{FF2B5EF4-FFF2-40B4-BE49-F238E27FC236}">
                    <a16:creationId xmlns:a16="http://schemas.microsoft.com/office/drawing/2014/main" id="{4A32AF69-9641-4FCE-B496-85025990C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1 w 22"/>
                  <a:gd name="T5" fmla="*/ 4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4" y="3"/>
                      <a:pt x="12" y="3"/>
                      <a:pt x="10" y="3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2" y="4"/>
                      <a:pt x="15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2" name="Freeform 1102">
                <a:extLst>
                  <a:ext uri="{FF2B5EF4-FFF2-40B4-BE49-F238E27FC236}">
                    <a16:creationId xmlns:a16="http://schemas.microsoft.com/office/drawing/2014/main" id="{BAD28389-747B-4BB7-938E-0675F400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3 h 14"/>
                  <a:gd name="T4" fmla="*/ 10 w 22"/>
                  <a:gd name="T5" fmla="*/ 4 h 14"/>
                  <a:gd name="T6" fmla="*/ 10 w 22"/>
                  <a:gd name="T7" fmla="*/ 4 h 14"/>
                  <a:gd name="T8" fmla="*/ 22 w 22"/>
                  <a:gd name="T9" fmla="*/ 12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1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3" name="Freeform 1103">
                <a:extLst>
                  <a:ext uri="{FF2B5EF4-FFF2-40B4-BE49-F238E27FC236}">
                    <a16:creationId xmlns:a16="http://schemas.microsoft.com/office/drawing/2014/main" id="{18BEAF40-E322-4548-8091-989FA276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10 w 22"/>
                  <a:gd name="T5" fmla="*/ 4 h 14"/>
                  <a:gd name="T6" fmla="*/ 10 w 22"/>
                  <a:gd name="T7" fmla="*/ 4 h 14"/>
                  <a:gd name="T8" fmla="*/ 22 w 22"/>
                  <a:gd name="T9" fmla="*/ 12 h 14"/>
                  <a:gd name="T10" fmla="*/ 22 w 22"/>
                  <a:gd name="T11" fmla="*/ 12 h 14"/>
                  <a:gd name="T12" fmla="*/ 10 w 22"/>
                  <a:gd name="T13" fmla="*/ 4 h 14"/>
                  <a:gd name="T14" fmla="*/ 8 w 22"/>
                  <a:gd name="T15" fmla="*/ 4 h 14"/>
                  <a:gd name="T16" fmla="*/ 2 w 22"/>
                  <a:gd name="T17" fmla="*/ 14 h 14"/>
                  <a:gd name="T18" fmla="*/ 0 w 22"/>
                  <a:gd name="T19" fmla="*/ 7 h 14"/>
                  <a:gd name="T20" fmla="*/ 7 w 22"/>
                  <a:gd name="T21" fmla="*/ 0 h 14"/>
                  <a:gd name="T22" fmla="*/ 10 w 22"/>
                  <a:gd name="T23" fmla="*/ 0 h 14"/>
                  <a:gd name="T24" fmla="*/ 20 w 22"/>
                  <a:gd name="T25" fmla="*/ 4 h 14"/>
                  <a:gd name="T26" fmla="*/ 21 w 2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1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5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4" name="Freeform 1104">
                <a:extLst>
                  <a:ext uri="{FF2B5EF4-FFF2-40B4-BE49-F238E27FC236}">
                    <a16:creationId xmlns:a16="http://schemas.microsoft.com/office/drawing/2014/main" id="{E6648B1A-1FA8-46F9-9CBE-897E6F05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0 w 22"/>
                  <a:gd name="T3" fmla="*/ 4 h 14"/>
                  <a:gd name="T4" fmla="*/ 10 w 22"/>
                  <a:gd name="T5" fmla="*/ 4 h 14"/>
                  <a:gd name="T6" fmla="*/ 22 w 22"/>
                  <a:gd name="T7" fmla="*/ 12 h 14"/>
                  <a:gd name="T8" fmla="*/ 22 w 22"/>
                  <a:gd name="T9" fmla="*/ 12 h 14"/>
                  <a:gd name="T10" fmla="*/ 10 w 22"/>
                  <a:gd name="T11" fmla="*/ 4 h 14"/>
                  <a:gd name="T12" fmla="*/ 8 w 22"/>
                  <a:gd name="T13" fmla="*/ 4 h 14"/>
                  <a:gd name="T14" fmla="*/ 2 w 22"/>
                  <a:gd name="T15" fmla="*/ 14 h 14"/>
                  <a:gd name="T16" fmla="*/ 0 w 22"/>
                  <a:gd name="T17" fmla="*/ 7 h 14"/>
                  <a:gd name="T18" fmla="*/ 7 w 22"/>
                  <a:gd name="T19" fmla="*/ 0 h 14"/>
                  <a:gd name="T20" fmla="*/ 10 w 22"/>
                  <a:gd name="T21" fmla="*/ 0 h 14"/>
                  <a:gd name="T22" fmla="*/ 20 w 22"/>
                  <a:gd name="T23" fmla="*/ 4 h 14"/>
                  <a:gd name="T24" fmla="*/ 21 w 22"/>
                  <a:gd name="T2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2" y="0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5" name="Freeform 1105">
                <a:extLst>
                  <a:ext uri="{FF2B5EF4-FFF2-40B4-BE49-F238E27FC236}">
                    <a16:creationId xmlns:a16="http://schemas.microsoft.com/office/drawing/2014/main" id="{E0042B6D-D442-407B-8399-366E1B88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10 h 14"/>
                  <a:gd name="T2" fmla="*/ 14 w 22"/>
                  <a:gd name="T3" fmla="*/ 4 h 14"/>
                  <a:gd name="T4" fmla="*/ 9 w 22"/>
                  <a:gd name="T5" fmla="*/ 4 h 14"/>
                  <a:gd name="T6" fmla="*/ 22 w 22"/>
                  <a:gd name="T7" fmla="*/ 12 h 14"/>
                  <a:gd name="T8" fmla="*/ 10 w 22"/>
                  <a:gd name="T9" fmla="*/ 4 h 14"/>
                  <a:gd name="T10" fmla="*/ 8 w 22"/>
                  <a:gd name="T11" fmla="*/ 4 h 14"/>
                  <a:gd name="T12" fmla="*/ 2 w 22"/>
                  <a:gd name="T13" fmla="*/ 14 h 14"/>
                  <a:gd name="T14" fmla="*/ 0 w 22"/>
                  <a:gd name="T15" fmla="*/ 7 h 14"/>
                  <a:gd name="T16" fmla="*/ 7 w 22"/>
                  <a:gd name="T17" fmla="*/ 0 h 14"/>
                  <a:gd name="T18" fmla="*/ 10 w 22"/>
                  <a:gd name="T19" fmla="*/ 0 h 14"/>
                  <a:gd name="T20" fmla="*/ 20 w 22"/>
                  <a:gd name="T21" fmla="*/ 4 h 14"/>
                  <a:gd name="T22" fmla="*/ 21 w 22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17" y="6"/>
                      <a:pt x="15" y="4"/>
                      <a:pt x="14" y="4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12" y="4"/>
                      <a:pt x="14" y="5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7"/>
                      <a:pt x="2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6" name="Freeform 1106">
                <a:extLst>
                  <a:ext uri="{FF2B5EF4-FFF2-40B4-BE49-F238E27FC236}">
                    <a16:creationId xmlns:a16="http://schemas.microsoft.com/office/drawing/2014/main" id="{A35379CD-4F23-42DD-9B2F-FDD78C7CA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30" cy="19"/>
              </a:xfrm>
              <a:custGeom>
                <a:avLst/>
                <a:gdLst>
                  <a:gd name="T0" fmla="*/ 21 w 22"/>
                  <a:gd name="T1" fmla="*/ 9 h 14"/>
                  <a:gd name="T2" fmla="*/ 14 w 22"/>
                  <a:gd name="T3" fmla="*/ 4 h 14"/>
                  <a:gd name="T4" fmla="*/ 11 w 22"/>
                  <a:gd name="T5" fmla="*/ 3 h 14"/>
                  <a:gd name="T6" fmla="*/ 9 w 22"/>
                  <a:gd name="T7" fmla="*/ 4 h 14"/>
                  <a:gd name="T8" fmla="*/ 8 w 22"/>
                  <a:gd name="T9" fmla="*/ 3 h 14"/>
                  <a:gd name="T10" fmla="*/ 8 w 22"/>
                  <a:gd name="T11" fmla="*/ 4 h 14"/>
                  <a:gd name="T12" fmla="*/ 9 w 22"/>
                  <a:gd name="T13" fmla="*/ 4 h 14"/>
                  <a:gd name="T14" fmla="*/ 22 w 22"/>
                  <a:gd name="T15" fmla="*/ 12 h 14"/>
                  <a:gd name="T16" fmla="*/ 10 w 22"/>
                  <a:gd name="T17" fmla="*/ 4 h 14"/>
                  <a:gd name="T18" fmla="*/ 8 w 22"/>
                  <a:gd name="T19" fmla="*/ 4 h 14"/>
                  <a:gd name="T20" fmla="*/ 2 w 22"/>
                  <a:gd name="T21" fmla="*/ 14 h 14"/>
                  <a:gd name="T22" fmla="*/ 0 w 22"/>
                  <a:gd name="T23" fmla="*/ 7 h 14"/>
                  <a:gd name="T24" fmla="*/ 7 w 22"/>
                  <a:gd name="T25" fmla="*/ 0 h 14"/>
                  <a:gd name="T26" fmla="*/ 10 w 22"/>
                  <a:gd name="T27" fmla="*/ 0 h 14"/>
                  <a:gd name="T28" fmla="*/ 20 w 22"/>
                  <a:gd name="T29" fmla="*/ 4 h 14"/>
                  <a:gd name="T30" fmla="*/ 21 w 22"/>
                  <a:gd name="T3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4">
                    <a:moveTo>
                      <a:pt x="21" y="9"/>
                    </a:moveTo>
                    <a:cubicBezTo>
                      <a:pt x="18" y="7"/>
                      <a:pt x="16" y="5"/>
                      <a:pt x="14" y="4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11" y="3"/>
                      <a:pt x="11" y="3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1" y="3"/>
                      <a:pt x="14" y="5"/>
                      <a:pt x="22" y="12"/>
                    </a:cubicBezTo>
                    <a:cubicBezTo>
                      <a:pt x="14" y="5"/>
                      <a:pt x="12" y="4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5" y="6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7" name="Freeform 1107">
                <a:extLst>
                  <a:ext uri="{FF2B5EF4-FFF2-40B4-BE49-F238E27FC236}">
                    <a16:creationId xmlns:a16="http://schemas.microsoft.com/office/drawing/2014/main" id="{3542B66C-B762-4664-BC5F-2F3AA389C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9"/>
              </a:xfrm>
              <a:custGeom>
                <a:avLst/>
                <a:gdLst>
                  <a:gd name="T0" fmla="*/ 21 w 21"/>
                  <a:gd name="T1" fmla="*/ 9 h 14"/>
                  <a:gd name="T2" fmla="*/ 11 w 21"/>
                  <a:gd name="T3" fmla="*/ 3 h 14"/>
                  <a:gd name="T4" fmla="*/ 9 w 21"/>
                  <a:gd name="T5" fmla="*/ 4 h 14"/>
                  <a:gd name="T6" fmla="*/ 8 w 21"/>
                  <a:gd name="T7" fmla="*/ 3 h 14"/>
                  <a:gd name="T8" fmla="*/ 8 w 21"/>
                  <a:gd name="T9" fmla="*/ 4 h 14"/>
                  <a:gd name="T10" fmla="*/ 7 w 21"/>
                  <a:gd name="T11" fmla="*/ 5 h 14"/>
                  <a:gd name="T12" fmla="*/ 5 w 21"/>
                  <a:gd name="T13" fmla="*/ 8 h 14"/>
                  <a:gd name="T14" fmla="*/ 2 w 21"/>
                  <a:gd name="T15" fmla="*/ 14 h 14"/>
                  <a:gd name="T16" fmla="*/ 0 w 21"/>
                  <a:gd name="T17" fmla="*/ 7 h 14"/>
                  <a:gd name="T18" fmla="*/ 7 w 21"/>
                  <a:gd name="T19" fmla="*/ 0 h 14"/>
                  <a:gd name="T20" fmla="*/ 10 w 21"/>
                  <a:gd name="T21" fmla="*/ 0 h 14"/>
                  <a:gd name="T22" fmla="*/ 20 w 21"/>
                  <a:gd name="T23" fmla="*/ 4 h 14"/>
                  <a:gd name="T24" fmla="*/ 21 w 21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21" y="9"/>
                    </a:moveTo>
                    <a:cubicBezTo>
                      <a:pt x="16" y="4"/>
                      <a:pt x="13" y="3"/>
                      <a:pt x="11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6"/>
                      <a:pt x="5" y="7"/>
                      <a:pt x="5" y="8"/>
                    </a:cubicBezTo>
                    <a:cubicBezTo>
                      <a:pt x="4" y="9"/>
                      <a:pt x="3" y="11"/>
                      <a:pt x="2" y="14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8" name="Freeform 1108">
                <a:extLst>
                  <a:ext uri="{FF2B5EF4-FFF2-40B4-BE49-F238E27FC236}">
                    <a16:creationId xmlns:a16="http://schemas.microsoft.com/office/drawing/2014/main" id="{454CEFDA-D3D5-4D30-9C1F-A7EBA561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9 h 13"/>
                  <a:gd name="T2" fmla="*/ 13 w 21"/>
                  <a:gd name="T3" fmla="*/ 3 h 13"/>
                  <a:gd name="T4" fmla="*/ 10 w 21"/>
                  <a:gd name="T5" fmla="*/ 3 h 13"/>
                  <a:gd name="T6" fmla="*/ 8 w 21"/>
                  <a:gd name="T7" fmla="*/ 3 h 13"/>
                  <a:gd name="T8" fmla="*/ 8 w 21"/>
                  <a:gd name="T9" fmla="*/ 3 h 13"/>
                  <a:gd name="T10" fmla="*/ 6 w 21"/>
                  <a:gd name="T11" fmla="*/ 6 h 13"/>
                  <a:gd name="T12" fmla="*/ 2 w 21"/>
                  <a:gd name="T13" fmla="*/ 13 h 13"/>
                  <a:gd name="T14" fmla="*/ 0 w 21"/>
                  <a:gd name="T15" fmla="*/ 7 h 13"/>
                  <a:gd name="T16" fmla="*/ 7 w 21"/>
                  <a:gd name="T17" fmla="*/ 0 h 13"/>
                  <a:gd name="T18" fmla="*/ 10 w 21"/>
                  <a:gd name="T19" fmla="*/ 0 h 13"/>
                  <a:gd name="T20" fmla="*/ 20 w 21"/>
                  <a:gd name="T21" fmla="*/ 4 h 13"/>
                  <a:gd name="T22" fmla="*/ 21 w 21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7" y="5"/>
                      <a:pt x="15" y="4"/>
                      <a:pt x="13" y="3"/>
                    </a:cubicBezTo>
                    <a:cubicBezTo>
                      <a:pt x="13" y="3"/>
                      <a:pt x="11" y="2"/>
                      <a:pt x="10" y="3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8"/>
                      <a:pt x="2" y="12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19" name="Freeform 1109">
                <a:extLst>
                  <a:ext uri="{FF2B5EF4-FFF2-40B4-BE49-F238E27FC236}">
                    <a16:creationId xmlns:a16="http://schemas.microsoft.com/office/drawing/2014/main" id="{2450E429-C1EF-4421-B9CB-74D70F1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9 h 13"/>
                  <a:gd name="T2" fmla="*/ 10 w 21"/>
                  <a:gd name="T3" fmla="*/ 3 h 13"/>
                  <a:gd name="T4" fmla="*/ 9 w 21"/>
                  <a:gd name="T5" fmla="*/ 3 h 13"/>
                  <a:gd name="T6" fmla="*/ 8 w 21"/>
                  <a:gd name="T7" fmla="*/ 3 h 13"/>
                  <a:gd name="T8" fmla="*/ 8 w 21"/>
                  <a:gd name="T9" fmla="*/ 4 h 13"/>
                  <a:gd name="T10" fmla="*/ 7 w 21"/>
                  <a:gd name="T11" fmla="*/ 5 h 13"/>
                  <a:gd name="T12" fmla="*/ 5 w 21"/>
                  <a:gd name="T13" fmla="*/ 7 h 13"/>
                  <a:gd name="T14" fmla="*/ 2 w 21"/>
                  <a:gd name="T15" fmla="*/ 13 h 13"/>
                  <a:gd name="T16" fmla="*/ 0 w 21"/>
                  <a:gd name="T17" fmla="*/ 7 h 13"/>
                  <a:gd name="T18" fmla="*/ 7 w 21"/>
                  <a:gd name="T19" fmla="*/ 0 h 13"/>
                  <a:gd name="T20" fmla="*/ 10 w 21"/>
                  <a:gd name="T21" fmla="*/ 0 h 13"/>
                  <a:gd name="T22" fmla="*/ 20 w 21"/>
                  <a:gd name="T23" fmla="*/ 4 h 13"/>
                  <a:gd name="T24" fmla="*/ 21 w 21"/>
                  <a:gd name="T2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3">
                    <a:moveTo>
                      <a:pt x="21" y="9"/>
                    </a:moveTo>
                    <a:cubicBezTo>
                      <a:pt x="16" y="4"/>
                      <a:pt x="13" y="2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4" y="8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9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0" name="Freeform 1110">
                <a:extLst>
                  <a:ext uri="{FF2B5EF4-FFF2-40B4-BE49-F238E27FC236}">
                    <a16:creationId xmlns:a16="http://schemas.microsoft.com/office/drawing/2014/main" id="{452E0369-6613-407C-9408-B5FF8F6AD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3 h 13"/>
                  <a:gd name="T4" fmla="*/ 9 w 21"/>
                  <a:gd name="T5" fmla="*/ 3 h 13"/>
                  <a:gd name="T6" fmla="*/ 8 w 21"/>
                  <a:gd name="T7" fmla="*/ 3 h 13"/>
                  <a:gd name="T8" fmla="*/ 5 w 21"/>
                  <a:gd name="T9" fmla="*/ 7 h 13"/>
                  <a:gd name="T10" fmla="*/ 2 w 21"/>
                  <a:gd name="T11" fmla="*/ 13 h 13"/>
                  <a:gd name="T12" fmla="*/ 0 w 21"/>
                  <a:gd name="T13" fmla="*/ 7 h 13"/>
                  <a:gd name="T14" fmla="*/ 7 w 21"/>
                  <a:gd name="T15" fmla="*/ 0 h 13"/>
                  <a:gd name="T16" fmla="*/ 10 w 21"/>
                  <a:gd name="T17" fmla="*/ 0 h 13"/>
                  <a:gd name="T18" fmla="*/ 20 w 21"/>
                  <a:gd name="T19" fmla="*/ 4 h 13"/>
                  <a:gd name="T20" fmla="*/ 21 w 21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9" y="6"/>
                      <a:pt x="15" y="3"/>
                      <a:pt x="11" y="3"/>
                    </a:cubicBezTo>
                    <a:cubicBezTo>
                      <a:pt x="11" y="3"/>
                      <a:pt x="11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1" name="Freeform 1111">
                <a:extLst>
                  <a:ext uri="{FF2B5EF4-FFF2-40B4-BE49-F238E27FC236}">
                    <a16:creationId xmlns:a16="http://schemas.microsoft.com/office/drawing/2014/main" id="{0AE91DF8-D8C4-40ED-B846-3107538FB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3 h 13"/>
                  <a:gd name="T4" fmla="*/ 8 w 21"/>
                  <a:gd name="T5" fmla="*/ 3 h 13"/>
                  <a:gd name="T6" fmla="*/ 8 w 21"/>
                  <a:gd name="T7" fmla="*/ 3 h 13"/>
                  <a:gd name="T8" fmla="*/ 8 w 21"/>
                  <a:gd name="T9" fmla="*/ 4 h 13"/>
                  <a:gd name="T10" fmla="*/ 5 w 21"/>
                  <a:gd name="T11" fmla="*/ 7 h 13"/>
                  <a:gd name="T12" fmla="*/ 2 w 21"/>
                  <a:gd name="T13" fmla="*/ 13 h 13"/>
                  <a:gd name="T14" fmla="*/ 0 w 21"/>
                  <a:gd name="T15" fmla="*/ 7 h 13"/>
                  <a:gd name="T16" fmla="*/ 7 w 21"/>
                  <a:gd name="T17" fmla="*/ 0 h 13"/>
                  <a:gd name="T18" fmla="*/ 10 w 21"/>
                  <a:gd name="T19" fmla="*/ 0 h 13"/>
                  <a:gd name="T20" fmla="*/ 20 w 21"/>
                  <a:gd name="T21" fmla="*/ 4 h 13"/>
                  <a:gd name="T22" fmla="*/ 21 w 21"/>
                  <a:gd name="T2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8" y="5"/>
                      <a:pt x="14" y="2"/>
                      <a:pt x="11" y="3"/>
                    </a:cubicBezTo>
                    <a:cubicBezTo>
                      <a:pt x="10" y="3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2" name="Freeform 1112">
                <a:extLst>
                  <a:ext uri="{FF2B5EF4-FFF2-40B4-BE49-F238E27FC236}">
                    <a16:creationId xmlns:a16="http://schemas.microsoft.com/office/drawing/2014/main" id="{C5899C7C-DBDF-48DD-B714-5F773C43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9" cy="18"/>
              </a:xfrm>
              <a:custGeom>
                <a:avLst/>
                <a:gdLst>
                  <a:gd name="T0" fmla="*/ 21 w 21"/>
                  <a:gd name="T1" fmla="*/ 8 h 13"/>
                  <a:gd name="T2" fmla="*/ 11 w 21"/>
                  <a:gd name="T3" fmla="*/ 2 h 13"/>
                  <a:gd name="T4" fmla="*/ 9 w 21"/>
                  <a:gd name="T5" fmla="*/ 3 h 13"/>
                  <a:gd name="T6" fmla="*/ 8 w 21"/>
                  <a:gd name="T7" fmla="*/ 3 h 13"/>
                  <a:gd name="T8" fmla="*/ 6 w 21"/>
                  <a:gd name="T9" fmla="*/ 6 h 13"/>
                  <a:gd name="T10" fmla="*/ 2 w 21"/>
                  <a:gd name="T11" fmla="*/ 13 h 13"/>
                  <a:gd name="T12" fmla="*/ 0 w 21"/>
                  <a:gd name="T13" fmla="*/ 7 h 13"/>
                  <a:gd name="T14" fmla="*/ 7 w 21"/>
                  <a:gd name="T15" fmla="*/ 0 h 13"/>
                  <a:gd name="T16" fmla="*/ 10 w 21"/>
                  <a:gd name="T17" fmla="*/ 0 h 13"/>
                  <a:gd name="T18" fmla="*/ 20 w 21"/>
                  <a:gd name="T19" fmla="*/ 4 h 13"/>
                  <a:gd name="T20" fmla="*/ 21 w 21"/>
                  <a:gd name="T2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8"/>
                    </a:moveTo>
                    <a:cubicBezTo>
                      <a:pt x="18" y="5"/>
                      <a:pt x="14" y="2"/>
                      <a:pt x="11" y="2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7"/>
                      <a:pt x="3" y="10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1" y="8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3" name="Freeform 1113">
                <a:extLst>
                  <a:ext uri="{FF2B5EF4-FFF2-40B4-BE49-F238E27FC236}">
                    <a16:creationId xmlns:a16="http://schemas.microsoft.com/office/drawing/2014/main" id="{1E81081D-F26D-4F54-8F62-536C3862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6"/>
                      <a:pt x="15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6"/>
                      <a:pt x="20" y="7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4" name="Freeform 1114">
                <a:extLst>
                  <a:ext uri="{FF2B5EF4-FFF2-40B4-BE49-F238E27FC236}">
                    <a16:creationId xmlns:a16="http://schemas.microsoft.com/office/drawing/2014/main" id="{8BB5FE77-5973-4A57-BAC9-2AC2A7BCA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6" y="4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7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5" name="Freeform 1115">
                <a:extLst>
                  <a:ext uri="{FF2B5EF4-FFF2-40B4-BE49-F238E27FC236}">
                    <a16:creationId xmlns:a16="http://schemas.microsoft.com/office/drawing/2014/main" id="{F5165722-451D-4C55-A51C-4F2197262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7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3 h 13"/>
                  <a:gd name="T8" fmla="*/ 5 w 20"/>
                  <a:gd name="T9" fmla="*/ 7 h 13"/>
                  <a:gd name="T10" fmla="*/ 2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7"/>
                    </a:moveTo>
                    <a:cubicBezTo>
                      <a:pt x="19" y="5"/>
                      <a:pt x="15" y="2"/>
                      <a:pt x="11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8" y="2"/>
                      <a:pt x="8" y="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9"/>
                      <a:pt x="2" y="13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7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6" name="Freeform 1116">
                <a:extLst>
                  <a:ext uri="{FF2B5EF4-FFF2-40B4-BE49-F238E27FC236}">
                    <a16:creationId xmlns:a16="http://schemas.microsoft.com/office/drawing/2014/main" id="{AEBDFEE4-05BB-4C7C-8BB3-23CBFF907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3 h 13"/>
                  <a:gd name="T6" fmla="*/ 8 w 20"/>
                  <a:gd name="T7" fmla="*/ 2 h 13"/>
                  <a:gd name="T8" fmla="*/ 4 w 20"/>
                  <a:gd name="T9" fmla="*/ 7 h 13"/>
                  <a:gd name="T10" fmla="*/ 1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8" y="2"/>
                      <a:pt x="6" y="5"/>
                      <a:pt x="4" y="7"/>
                    </a:cubicBezTo>
                    <a:cubicBezTo>
                      <a:pt x="4" y="7"/>
                      <a:pt x="3" y="9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7" name="Freeform 1117">
                <a:extLst>
                  <a:ext uri="{FF2B5EF4-FFF2-40B4-BE49-F238E27FC236}">
                    <a16:creationId xmlns:a16="http://schemas.microsoft.com/office/drawing/2014/main" id="{875C03E9-B183-43C2-8569-BB4A45878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2 h 13"/>
                  <a:gd name="T6" fmla="*/ 8 w 20"/>
                  <a:gd name="T7" fmla="*/ 2 h 13"/>
                  <a:gd name="T8" fmla="*/ 4 w 20"/>
                  <a:gd name="T9" fmla="*/ 7 h 13"/>
                  <a:gd name="T10" fmla="*/ 1 w 20"/>
                  <a:gd name="T11" fmla="*/ 13 h 13"/>
                  <a:gd name="T12" fmla="*/ 0 w 20"/>
                  <a:gd name="T13" fmla="*/ 7 h 13"/>
                  <a:gd name="T14" fmla="*/ 7 w 20"/>
                  <a:gd name="T15" fmla="*/ 0 h 13"/>
                  <a:gd name="T16" fmla="*/ 10 w 20"/>
                  <a:gd name="T17" fmla="*/ 0 h 13"/>
                  <a:gd name="T18" fmla="*/ 20 w 20"/>
                  <a:gd name="T19" fmla="*/ 4 h 13"/>
                  <a:gd name="T20" fmla="*/ 20 w 20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1" y="2"/>
                      <a:pt x="11" y="2"/>
                      <a:pt x="9" y="2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9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8" name="Freeform 1118">
                <a:extLst>
                  <a:ext uri="{FF2B5EF4-FFF2-40B4-BE49-F238E27FC236}">
                    <a16:creationId xmlns:a16="http://schemas.microsoft.com/office/drawing/2014/main" id="{DAB4C005-DF21-4205-A203-F442E748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11 w 20"/>
                  <a:gd name="T3" fmla="*/ 2 h 13"/>
                  <a:gd name="T4" fmla="*/ 9 w 20"/>
                  <a:gd name="T5" fmla="*/ 2 h 13"/>
                  <a:gd name="T6" fmla="*/ 8 w 20"/>
                  <a:gd name="T7" fmla="*/ 2 h 13"/>
                  <a:gd name="T8" fmla="*/ 8 w 20"/>
                  <a:gd name="T9" fmla="*/ 2 h 13"/>
                  <a:gd name="T10" fmla="*/ 5 w 20"/>
                  <a:gd name="T11" fmla="*/ 6 h 13"/>
                  <a:gd name="T12" fmla="*/ 1 w 20"/>
                  <a:gd name="T13" fmla="*/ 13 h 13"/>
                  <a:gd name="T14" fmla="*/ 0 w 20"/>
                  <a:gd name="T15" fmla="*/ 7 h 13"/>
                  <a:gd name="T16" fmla="*/ 7 w 20"/>
                  <a:gd name="T17" fmla="*/ 0 h 13"/>
                  <a:gd name="T18" fmla="*/ 10 w 20"/>
                  <a:gd name="T19" fmla="*/ 0 h 13"/>
                  <a:gd name="T20" fmla="*/ 20 w 20"/>
                  <a:gd name="T21" fmla="*/ 4 h 13"/>
                  <a:gd name="T22" fmla="*/ 20 w 20"/>
                  <a:gd name="T2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9" y="5"/>
                      <a:pt x="15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10"/>
                      <a:pt x="1" y="13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29" name="Freeform 1119">
                <a:extLst>
                  <a:ext uri="{FF2B5EF4-FFF2-40B4-BE49-F238E27FC236}">
                    <a16:creationId xmlns:a16="http://schemas.microsoft.com/office/drawing/2014/main" id="{45968A1A-89D9-4690-94D7-C38F5A456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6 h 12"/>
                  <a:gd name="T2" fmla="*/ 14 w 20"/>
                  <a:gd name="T3" fmla="*/ 2 h 12"/>
                  <a:gd name="T4" fmla="*/ 9 w 20"/>
                  <a:gd name="T5" fmla="*/ 2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6"/>
                    </a:moveTo>
                    <a:cubicBezTo>
                      <a:pt x="19" y="5"/>
                      <a:pt x="17" y="2"/>
                      <a:pt x="14" y="2"/>
                    </a:cubicBezTo>
                    <a:cubicBezTo>
                      <a:pt x="13" y="1"/>
                      <a:pt x="11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6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0" name="Freeform 1120">
                <a:extLst>
                  <a:ext uri="{FF2B5EF4-FFF2-40B4-BE49-F238E27FC236}">
                    <a16:creationId xmlns:a16="http://schemas.microsoft.com/office/drawing/2014/main" id="{8547CFFE-D90D-4661-9381-1F9DBB9AC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4 w 20"/>
                  <a:gd name="T3" fmla="*/ 1 h 12"/>
                  <a:gd name="T4" fmla="*/ 10 w 20"/>
                  <a:gd name="T5" fmla="*/ 2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1" y="1"/>
                      <a:pt x="10" y="1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1" name="Freeform 1121">
                <a:extLst>
                  <a:ext uri="{FF2B5EF4-FFF2-40B4-BE49-F238E27FC236}">
                    <a16:creationId xmlns:a16="http://schemas.microsoft.com/office/drawing/2014/main" id="{64AE7A5F-FBBA-4A12-A6DB-46FB4B7BA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3 w 20"/>
                  <a:gd name="T3" fmla="*/ 1 h 12"/>
                  <a:gd name="T4" fmla="*/ 9 w 20"/>
                  <a:gd name="T5" fmla="*/ 1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8" y="3"/>
                      <a:pt x="16" y="2"/>
                      <a:pt x="13" y="1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5" y="3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2" name="Freeform 1122">
                <a:extLst>
                  <a:ext uri="{FF2B5EF4-FFF2-40B4-BE49-F238E27FC236}">
                    <a16:creationId xmlns:a16="http://schemas.microsoft.com/office/drawing/2014/main" id="{A5FD43A8-13BC-4B0F-AABA-612ACC167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28" cy="17"/>
              </a:xfrm>
              <a:custGeom>
                <a:avLst/>
                <a:gdLst>
                  <a:gd name="T0" fmla="*/ 20 w 20"/>
                  <a:gd name="T1" fmla="*/ 5 h 12"/>
                  <a:gd name="T2" fmla="*/ 14 w 20"/>
                  <a:gd name="T3" fmla="*/ 1 h 12"/>
                  <a:gd name="T4" fmla="*/ 9 w 20"/>
                  <a:gd name="T5" fmla="*/ 1 h 12"/>
                  <a:gd name="T6" fmla="*/ 8 w 20"/>
                  <a:gd name="T7" fmla="*/ 2 h 12"/>
                  <a:gd name="T8" fmla="*/ 1 w 20"/>
                  <a:gd name="T9" fmla="*/ 12 h 12"/>
                  <a:gd name="T10" fmla="*/ 0 w 20"/>
                  <a:gd name="T11" fmla="*/ 7 h 12"/>
                  <a:gd name="T12" fmla="*/ 7 w 20"/>
                  <a:gd name="T13" fmla="*/ 0 h 12"/>
                  <a:gd name="T14" fmla="*/ 10 w 20"/>
                  <a:gd name="T15" fmla="*/ 0 h 12"/>
                  <a:gd name="T16" fmla="*/ 20 w 20"/>
                  <a:gd name="T17" fmla="*/ 4 h 12"/>
                  <a:gd name="T18" fmla="*/ 20 w 20"/>
                  <a:gd name="T1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19" y="4"/>
                      <a:pt x="17" y="2"/>
                      <a:pt x="14" y="1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2"/>
                      <a:pt x="5" y="3"/>
                      <a:pt x="1" y="12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0"/>
                      <a:pt x="17" y="2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3" name="Freeform 1123">
                <a:extLst>
                  <a:ext uri="{FF2B5EF4-FFF2-40B4-BE49-F238E27FC236}">
                    <a16:creationId xmlns:a16="http://schemas.microsoft.com/office/drawing/2014/main" id="{A9A24D6F-D37A-4690-933F-1C453170D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28" cy="18"/>
              </a:xfrm>
              <a:custGeom>
                <a:avLst/>
                <a:gdLst>
                  <a:gd name="T0" fmla="*/ 20 w 20"/>
                  <a:gd name="T1" fmla="*/ 6 h 13"/>
                  <a:gd name="T2" fmla="*/ 8 w 20"/>
                  <a:gd name="T3" fmla="*/ 2 h 13"/>
                  <a:gd name="T4" fmla="*/ 1 w 20"/>
                  <a:gd name="T5" fmla="*/ 13 h 13"/>
                  <a:gd name="T6" fmla="*/ 0 w 20"/>
                  <a:gd name="T7" fmla="*/ 8 h 13"/>
                  <a:gd name="T8" fmla="*/ 7 w 20"/>
                  <a:gd name="T9" fmla="*/ 1 h 13"/>
                  <a:gd name="T10" fmla="*/ 10 w 20"/>
                  <a:gd name="T11" fmla="*/ 1 h 13"/>
                  <a:gd name="T12" fmla="*/ 20 w 20"/>
                  <a:gd name="T13" fmla="*/ 5 h 13"/>
                  <a:gd name="T14" fmla="*/ 20 w 20"/>
                  <a:gd name="T1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20" y="6"/>
                    </a:moveTo>
                    <a:cubicBezTo>
                      <a:pt x="14" y="0"/>
                      <a:pt x="10" y="2"/>
                      <a:pt x="8" y="2"/>
                    </a:cubicBezTo>
                    <a:cubicBezTo>
                      <a:pt x="8" y="2"/>
                      <a:pt x="5" y="4"/>
                      <a:pt x="1" y="13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7" y="3"/>
                      <a:pt x="20" y="5"/>
                    </a:cubicBezTo>
                    <a:cubicBezTo>
                      <a:pt x="20" y="5"/>
                      <a:pt x="20" y="6"/>
                      <a:pt x="20" y="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4" name="Freeform 1124">
                <a:extLst>
                  <a:ext uri="{FF2B5EF4-FFF2-40B4-BE49-F238E27FC236}">
                    <a16:creationId xmlns:a16="http://schemas.microsoft.com/office/drawing/2014/main" id="{115627B3-DCB2-4DCC-B04E-02F7A7C6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28" cy="16"/>
              </a:xfrm>
              <a:custGeom>
                <a:avLst/>
                <a:gdLst>
                  <a:gd name="T0" fmla="*/ 20 w 20"/>
                  <a:gd name="T1" fmla="*/ 6 h 12"/>
                  <a:gd name="T2" fmla="*/ 8 w 20"/>
                  <a:gd name="T3" fmla="*/ 2 h 12"/>
                  <a:gd name="T4" fmla="*/ 1 w 20"/>
                  <a:gd name="T5" fmla="*/ 12 h 12"/>
                  <a:gd name="T6" fmla="*/ 0 w 20"/>
                  <a:gd name="T7" fmla="*/ 8 h 12"/>
                  <a:gd name="T8" fmla="*/ 7 w 20"/>
                  <a:gd name="T9" fmla="*/ 1 h 12"/>
                  <a:gd name="T10" fmla="*/ 10 w 20"/>
                  <a:gd name="T11" fmla="*/ 1 h 12"/>
                  <a:gd name="T12" fmla="*/ 20 w 20"/>
                  <a:gd name="T13" fmla="*/ 5 h 12"/>
                  <a:gd name="T14" fmla="*/ 20 w 20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20" y="6"/>
                    </a:moveTo>
                    <a:cubicBezTo>
                      <a:pt x="14" y="0"/>
                      <a:pt x="10" y="1"/>
                      <a:pt x="8" y="2"/>
                    </a:cubicBezTo>
                    <a:cubicBezTo>
                      <a:pt x="8" y="2"/>
                      <a:pt x="5" y="4"/>
                      <a:pt x="1" y="12"/>
                    </a:cubicBezTo>
                    <a:cubicBezTo>
                      <a:pt x="1" y="10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3" y="1"/>
                      <a:pt x="17" y="3"/>
                      <a:pt x="20" y="5"/>
                    </a:cubicBezTo>
                    <a:cubicBezTo>
                      <a:pt x="20" y="5"/>
                      <a:pt x="20" y="5"/>
                      <a:pt x="20" y="6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5" name="Freeform 1125">
                <a:extLst>
                  <a:ext uri="{FF2B5EF4-FFF2-40B4-BE49-F238E27FC236}">
                    <a16:creationId xmlns:a16="http://schemas.microsoft.com/office/drawing/2014/main" id="{1ADEBB56-737E-475D-8573-9CC8C3C7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46"/>
                <a:ext cx="28" cy="23"/>
              </a:xfrm>
              <a:custGeom>
                <a:avLst/>
                <a:gdLst>
                  <a:gd name="T0" fmla="*/ 20 w 20"/>
                  <a:gd name="T1" fmla="*/ 10 h 17"/>
                  <a:gd name="T2" fmla="*/ 1 w 20"/>
                  <a:gd name="T3" fmla="*/ 17 h 17"/>
                  <a:gd name="T4" fmla="*/ 0 w 20"/>
                  <a:gd name="T5" fmla="*/ 13 h 17"/>
                  <a:gd name="T6" fmla="*/ 7 w 20"/>
                  <a:gd name="T7" fmla="*/ 6 h 17"/>
                  <a:gd name="T8" fmla="*/ 10 w 20"/>
                  <a:gd name="T9" fmla="*/ 6 h 17"/>
                  <a:gd name="T10" fmla="*/ 20 w 20"/>
                  <a:gd name="T11" fmla="*/ 10 h 17"/>
                  <a:gd name="T12" fmla="*/ 20 w 20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7">
                    <a:moveTo>
                      <a:pt x="20" y="10"/>
                    </a:moveTo>
                    <a:cubicBezTo>
                      <a:pt x="8" y="0"/>
                      <a:pt x="4" y="11"/>
                      <a:pt x="1" y="17"/>
                    </a:cubicBezTo>
                    <a:cubicBezTo>
                      <a:pt x="1" y="15"/>
                      <a:pt x="0" y="13"/>
                      <a:pt x="0" y="13"/>
                    </a:cubicBezTo>
                    <a:cubicBezTo>
                      <a:pt x="2" y="10"/>
                      <a:pt x="4" y="7"/>
                      <a:pt x="7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3" y="6"/>
                      <a:pt x="17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6" name="Freeform 1126">
                <a:extLst>
                  <a:ext uri="{FF2B5EF4-FFF2-40B4-BE49-F238E27FC236}">
                    <a16:creationId xmlns:a16="http://schemas.microsoft.com/office/drawing/2014/main" id="{8A594013-2ACD-4194-80FC-945CE6A1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0"/>
                <a:ext cx="22" cy="19"/>
              </a:xfrm>
              <a:custGeom>
                <a:avLst/>
                <a:gdLst>
                  <a:gd name="T0" fmla="*/ 16 w 16"/>
                  <a:gd name="T1" fmla="*/ 5 h 14"/>
                  <a:gd name="T2" fmla="*/ 1 w 16"/>
                  <a:gd name="T3" fmla="*/ 14 h 14"/>
                  <a:gd name="T4" fmla="*/ 0 w 16"/>
                  <a:gd name="T5" fmla="*/ 10 h 14"/>
                  <a:gd name="T6" fmla="*/ 7 w 16"/>
                  <a:gd name="T7" fmla="*/ 3 h 14"/>
                  <a:gd name="T8" fmla="*/ 10 w 16"/>
                  <a:gd name="T9" fmla="*/ 3 h 14"/>
                  <a:gd name="T10" fmla="*/ 16 w 16"/>
                  <a:gd name="T11" fmla="*/ 5 h 14"/>
                  <a:gd name="T12" fmla="*/ 16 w 16"/>
                  <a:gd name="T13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6" y="5"/>
                    </a:moveTo>
                    <a:cubicBezTo>
                      <a:pt x="8" y="0"/>
                      <a:pt x="5" y="6"/>
                      <a:pt x="1" y="14"/>
                    </a:cubicBezTo>
                    <a:cubicBezTo>
                      <a:pt x="1" y="12"/>
                      <a:pt x="0" y="10"/>
                      <a:pt x="0" y="10"/>
                    </a:cubicBezTo>
                    <a:cubicBezTo>
                      <a:pt x="2" y="7"/>
                      <a:pt x="4" y="4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12" y="3"/>
                      <a:pt x="14" y="4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7" name="Freeform 1127">
                <a:extLst>
                  <a:ext uri="{FF2B5EF4-FFF2-40B4-BE49-F238E27FC236}">
                    <a16:creationId xmlns:a16="http://schemas.microsoft.com/office/drawing/2014/main" id="{731405DF-E52A-4041-955F-34B7D35D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3"/>
                <a:ext cx="19" cy="16"/>
              </a:xfrm>
              <a:custGeom>
                <a:avLst/>
                <a:gdLst>
                  <a:gd name="T0" fmla="*/ 14 w 14"/>
                  <a:gd name="T1" fmla="*/ 2 h 12"/>
                  <a:gd name="T2" fmla="*/ 1 w 14"/>
                  <a:gd name="T3" fmla="*/ 12 h 12"/>
                  <a:gd name="T4" fmla="*/ 0 w 14"/>
                  <a:gd name="T5" fmla="*/ 8 h 12"/>
                  <a:gd name="T6" fmla="*/ 7 w 14"/>
                  <a:gd name="T7" fmla="*/ 1 h 12"/>
                  <a:gd name="T8" fmla="*/ 10 w 14"/>
                  <a:gd name="T9" fmla="*/ 1 h 12"/>
                  <a:gd name="T10" fmla="*/ 14 w 14"/>
                  <a:gd name="T11" fmla="*/ 2 h 12"/>
                  <a:gd name="T12" fmla="*/ 14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4" y="2"/>
                    </a:moveTo>
                    <a:cubicBezTo>
                      <a:pt x="8" y="0"/>
                      <a:pt x="5" y="2"/>
                      <a:pt x="1" y="12"/>
                    </a:cubicBezTo>
                    <a:cubicBezTo>
                      <a:pt x="1" y="9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2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8" name="Freeform 1128">
                <a:extLst>
                  <a:ext uri="{FF2B5EF4-FFF2-40B4-BE49-F238E27FC236}">
                    <a16:creationId xmlns:a16="http://schemas.microsoft.com/office/drawing/2014/main" id="{D1C58C06-963B-42C1-AC11-411209C19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7" cy="14"/>
              </a:xfrm>
              <a:custGeom>
                <a:avLst/>
                <a:gdLst>
                  <a:gd name="T0" fmla="*/ 11 w 12"/>
                  <a:gd name="T1" fmla="*/ 0 h 10"/>
                  <a:gd name="T2" fmla="*/ 1 w 12"/>
                  <a:gd name="T3" fmla="*/ 10 h 10"/>
                  <a:gd name="T4" fmla="*/ 0 w 12"/>
                  <a:gd name="T5" fmla="*/ 7 h 10"/>
                  <a:gd name="T6" fmla="*/ 7 w 12"/>
                  <a:gd name="T7" fmla="*/ 0 h 10"/>
                  <a:gd name="T8" fmla="*/ 10 w 12"/>
                  <a:gd name="T9" fmla="*/ 0 h 10"/>
                  <a:gd name="T10" fmla="*/ 12 w 12"/>
                  <a:gd name="T11" fmla="*/ 0 h 10"/>
                  <a:gd name="T12" fmla="*/ 11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0"/>
                    </a:moveTo>
                    <a:cubicBezTo>
                      <a:pt x="8" y="0"/>
                      <a:pt x="5" y="0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39" name="Freeform 1129">
                <a:extLst>
                  <a:ext uri="{FF2B5EF4-FFF2-40B4-BE49-F238E27FC236}">
                    <a16:creationId xmlns:a16="http://schemas.microsoft.com/office/drawing/2014/main" id="{795DCAFF-335C-4BF1-8926-F65A1AA5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4" cy="14"/>
              </a:xfrm>
              <a:custGeom>
                <a:avLst/>
                <a:gdLst>
                  <a:gd name="T0" fmla="*/ 10 w 10"/>
                  <a:gd name="T1" fmla="*/ 0 h 10"/>
                  <a:gd name="T2" fmla="*/ 1 w 10"/>
                  <a:gd name="T3" fmla="*/ 10 h 10"/>
                  <a:gd name="T4" fmla="*/ 0 w 10"/>
                  <a:gd name="T5" fmla="*/ 7 h 10"/>
                  <a:gd name="T6" fmla="*/ 7 w 10"/>
                  <a:gd name="T7" fmla="*/ 0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7" y="0"/>
                      <a:pt x="5" y="1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0" name="Freeform 1130">
                <a:extLst>
                  <a:ext uri="{FF2B5EF4-FFF2-40B4-BE49-F238E27FC236}">
                    <a16:creationId xmlns:a16="http://schemas.microsoft.com/office/drawing/2014/main" id="{E80291AF-B1B6-42D1-A89A-F954891C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3" cy="14"/>
              </a:xfrm>
              <a:custGeom>
                <a:avLst/>
                <a:gdLst>
                  <a:gd name="T0" fmla="*/ 9 w 9"/>
                  <a:gd name="T1" fmla="*/ 0 h 10"/>
                  <a:gd name="T2" fmla="*/ 1 w 9"/>
                  <a:gd name="T3" fmla="*/ 10 h 10"/>
                  <a:gd name="T4" fmla="*/ 0 w 9"/>
                  <a:gd name="T5" fmla="*/ 7 h 10"/>
                  <a:gd name="T6" fmla="*/ 7 w 9"/>
                  <a:gd name="T7" fmla="*/ 0 h 10"/>
                  <a:gd name="T8" fmla="*/ 9 w 9"/>
                  <a:gd name="T9" fmla="*/ 0 h 10"/>
                  <a:gd name="T10" fmla="*/ 9 w 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0"/>
                      <a:pt x="4" y="1"/>
                      <a:pt x="1" y="10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1" name="Freeform 1131">
                <a:extLst>
                  <a:ext uri="{FF2B5EF4-FFF2-40B4-BE49-F238E27FC236}">
                    <a16:creationId xmlns:a16="http://schemas.microsoft.com/office/drawing/2014/main" id="{5C82BDFD-851A-447B-A6A4-1D340B2CA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54"/>
                <a:ext cx="10" cy="13"/>
              </a:xfrm>
              <a:custGeom>
                <a:avLst/>
                <a:gdLst>
                  <a:gd name="T0" fmla="*/ 7 w 7"/>
                  <a:gd name="T1" fmla="*/ 0 h 9"/>
                  <a:gd name="T2" fmla="*/ 1 w 7"/>
                  <a:gd name="T3" fmla="*/ 9 h 9"/>
                  <a:gd name="T4" fmla="*/ 0 w 7"/>
                  <a:gd name="T5" fmla="*/ 7 h 9"/>
                  <a:gd name="T6" fmla="*/ 7 w 7"/>
                  <a:gd name="T7" fmla="*/ 0 h 9"/>
                  <a:gd name="T8" fmla="*/ 7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5" y="1"/>
                      <a:pt x="3" y="3"/>
                      <a:pt x="1" y="9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2" y="4"/>
                      <a:pt x="4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2" name="Freeform 1132">
                <a:extLst>
                  <a:ext uri="{FF2B5EF4-FFF2-40B4-BE49-F238E27FC236}">
                    <a16:creationId xmlns:a16="http://schemas.microsoft.com/office/drawing/2014/main" id="{7009CDD0-71DA-4346-88DB-D1DA74B9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3" name="Freeform 1133">
                <a:extLst>
                  <a:ext uri="{FF2B5EF4-FFF2-40B4-BE49-F238E27FC236}">
                    <a16:creationId xmlns:a16="http://schemas.microsoft.com/office/drawing/2014/main" id="{8E868868-7167-4BA5-9D9F-03F2EBB9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4" name="Freeform 1134">
                <a:extLst>
                  <a:ext uri="{FF2B5EF4-FFF2-40B4-BE49-F238E27FC236}">
                    <a16:creationId xmlns:a16="http://schemas.microsoft.com/office/drawing/2014/main" id="{EE9DFF06-3A42-4343-84C2-6C984FDA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5" name="Oval 1135">
                <a:extLst>
                  <a:ext uri="{FF2B5EF4-FFF2-40B4-BE49-F238E27FC236}">
                    <a16:creationId xmlns:a16="http://schemas.microsoft.com/office/drawing/2014/main" id="{C6552283-6A5C-49AA-9C70-39CDB2852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58"/>
                <a:ext cx="2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6" name="Freeform 1136">
                <a:extLst>
                  <a:ext uri="{FF2B5EF4-FFF2-40B4-BE49-F238E27FC236}">
                    <a16:creationId xmlns:a16="http://schemas.microsoft.com/office/drawing/2014/main" id="{6C09DC93-48DC-47CF-9295-6DFE4194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7" name="Freeform 1137">
                <a:extLst>
                  <a:ext uri="{FF2B5EF4-FFF2-40B4-BE49-F238E27FC236}">
                    <a16:creationId xmlns:a16="http://schemas.microsoft.com/office/drawing/2014/main" id="{DCC88012-25DB-4C22-9D86-E711704C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5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8" name="Freeform 1138">
                <a:extLst>
                  <a:ext uri="{FF2B5EF4-FFF2-40B4-BE49-F238E27FC236}">
                    <a16:creationId xmlns:a16="http://schemas.microsoft.com/office/drawing/2014/main" id="{A87C4800-F9F7-4578-BFC0-D810DECF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6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49" name="Oval 1139">
                <a:extLst>
                  <a:ext uri="{FF2B5EF4-FFF2-40B4-BE49-F238E27FC236}">
                    <a16:creationId xmlns:a16="http://schemas.microsoft.com/office/drawing/2014/main" id="{EFEF5D00-F7F7-451E-ABC9-5A252A6EE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0" name="Oval 1140">
                <a:extLst>
                  <a:ext uri="{FF2B5EF4-FFF2-40B4-BE49-F238E27FC236}">
                    <a16:creationId xmlns:a16="http://schemas.microsoft.com/office/drawing/2014/main" id="{DE1D72C4-01C1-4E02-BB47-6465E3715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1" name="Oval 1141">
                <a:extLst>
                  <a:ext uri="{FF2B5EF4-FFF2-40B4-BE49-F238E27FC236}">
                    <a16:creationId xmlns:a16="http://schemas.microsoft.com/office/drawing/2014/main" id="{D8FDEF36-1BA2-4754-A296-B59C71AF4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2" name="Oval 1142">
                <a:extLst>
                  <a:ext uri="{FF2B5EF4-FFF2-40B4-BE49-F238E27FC236}">
                    <a16:creationId xmlns:a16="http://schemas.microsoft.com/office/drawing/2014/main" id="{9B7F0BB6-32DC-4CE2-BE41-BA7C1EC8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3" name="Oval 1143">
                <a:extLst>
                  <a:ext uri="{FF2B5EF4-FFF2-40B4-BE49-F238E27FC236}">
                    <a16:creationId xmlns:a16="http://schemas.microsoft.com/office/drawing/2014/main" id="{D969785F-EA9F-4B55-BAAB-F77E70476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4" name="Oval 1144">
                <a:extLst>
                  <a:ext uri="{FF2B5EF4-FFF2-40B4-BE49-F238E27FC236}">
                    <a16:creationId xmlns:a16="http://schemas.microsoft.com/office/drawing/2014/main" id="{A4CE2650-B04F-4997-85FE-E16F9F14A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260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5" name="Freeform 1145">
                <a:extLst>
                  <a:ext uri="{FF2B5EF4-FFF2-40B4-BE49-F238E27FC236}">
                    <a16:creationId xmlns:a16="http://schemas.microsoft.com/office/drawing/2014/main" id="{1F431A07-1053-4407-A84F-3EA4CC5F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0 w 27"/>
                  <a:gd name="T1" fmla="*/ 9 h 33"/>
                  <a:gd name="T2" fmla="*/ 0 w 27"/>
                  <a:gd name="T3" fmla="*/ 3 h 33"/>
                  <a:gd name="T4" fmla="*/ 5 w 27"/>
                  <a:gd name="T5" fmla="*/ 0 h 33"/>
                  <a:gd name="T6" fmla="*/ 8 w 27"/>
                  <a:gd name="T7" fmla="*/ 0 h 33"/>
                  <a:gd name="T8" fmla="*/ 25 w 27"/>
                  <a:gd name="T9" fmla="*/ 18 h 33"/>
                  <a:gd name="T10" fmla="*/ 26 w 27"/>
                  <a:gd name="T11" fmla="*/ 32 h 33"/>
                  <a:gd name="T12" fmla="*/ 22 w 27"/>
                  <a:gd name="T13" fmla="*/ 33 h 33"/>
                  <a:gd name="T14" fmla="*/ 21 w 27"/>
                  <a:gd name="T15" fmla="*/ 19 h 33"/>
                  <a:gd name="T16" fmla="*/ 8 w 27"/>
                  <a:gd name="T17" fmla="*/ 4 h 33"/>
                  <a:gd name="T18" fmla="*/ 6 w 27"/>
                  <a:gd name="T19" fmla="*/ 4 h 33"/>
                  <a:gd name="T20" fmla="*/ 0 w 27"/>
                  <a:gd name="T2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3">
                    <a:moveTo>
                      <a:pt x="0" y="9"/>
                    </a:move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6" name="Freeform 1146">
                <a:extLst>
                  <a:ext uri="{FF2B5EF4-FFF2-40B4-BE49-F238E27FC236}">
                    <a16:creationId xmlns:a16="http://schemas.microsoft.com/office/drawing/2014/main" id="{4EBC1B1F-F895-474B-8A2A-26C95CCC2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2 w 27"/>
                  <a:gd name="T3" fmla="*/ 33 h 33"/>
                  <a:gd name="T4" fmla="*/ 22 w 27"/>
                  <a:gd name="T5" fmla="*/ 33 h 33"/>
                  <a:gd name="T6" fmla="*/ 21 w 27"/>
                  <a:gd name="T7" fmla="*/ 19 h 33"/>
                  <a:gd name="T8" fmla="*/ 8 w 27"/>
                  <a:gd name="T9" fmla="*/ 4 h 33"/>
                  <a:gd name="T10" fmla="*/ 6 w 27"/>
                  <a:gd name="T11" fmla="*/ 4 h 33"/>
                  <a:gd name="T12" fmla="*/ 0 w 27"/>
                  <a:gd name="T13" fmla="*/ 9 h 33"/>
                  <a:gd name="T14" fmla="*/ 0 w 27"/>
                  <a:gd name="T15" fmla="*/ 3 h 33"/>
                  <a:gd name="T16" fmla="*/ 5 w 27"/>
                  <a:gd name="T17" fmla="*/ 0 h 33"/>
                  <a:gd name="T18" fmla="*/ 8 w 27"/>
                  <a:gd name="T19" fmla="*/ 0 h 33"/>
                  <a:gd name="T20" fmla="*/ 25 w 27"/>
                  <a:gd name="T21" fmla="*/ 18 h 33"/>
                  <a:gd name="T22" fmla="*/ 26 w 27"/>
                  <a:gd name="T23" fmla="*/ 32 h 33"/>
                  <a:gd name="T24" fmla="*/ 22 w 27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7" name="Freeform 1147">
                <a:extLst>
                  <a:ext uri="{FF2B5EF4-FFF2-40B4-BE49-F238E27FC236}">
                    <a16:creationId xmlns:a16="http://schemas.microsoft.com/office/drawing/2014/main" id="{DA337A65-3137-499E-AC53-0F163576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0 w 27"/>
                  <a:gd name="T3" fmla="*/ 13 h 33"/>
                  <a:gd name="T4" fmla="*/ 8 w 27"/>
                  <a:gd name="T5" fmla="*/ 3 h 33"/>
                  <a:gd name="T6" fmla="*/ 8 w 27"/>
                  <a:gd name="T7" fmla="*/ 3 h 33"/>
                  <a:gd name="T8" fmla="*/ 8 w 27"/>
                  <a:gd name="T9" fmla="*/ 3 h 33"/>
                  <a:gd name="T10" fmla="*/ 20 w 27"/>
                  <a:gd name="T11" fmla="*/ 15 h 33"/>
                  <a:gd name="T12" fmla="*/ 22 w 27"/>
                  <a:gd name="T13" fmla="*/ 33 h 33"/>
                  <a:gd name="T14" fmla="*/ 22 w 27"/>
                  <a:gd name="T15" fmla="*/ 33 h 33"/>
                  <a:gd name="T16" fmla="*/ 21 w 27"/>
                  <a:gd name="T17" fmla="*/ 19 h 33"/>
                  <a:gd name="T18" fmla="*/ 8 w 27"/>
                  <a:gd name="T19" fmla="*/ 4 h 33"/>
                  <a:gd name="T20" fmla="*/ 6 w 27"/>
                  <a:gd name="T21" fmla="*/ 4 h 33"/>
                  <a:gd name="T22" fmla="*/ 0 w 27"/>
                  <a:gd name="T23" fmla="*/ 9 h 33"/>
                  <a:gd name="T24" fmla="*/ 0 w 27"/>
                  <a:gd name="T25" fmla="*/ 3 h 33"/>
                  <a:gd name="T26" fmla="*/ 5 w 27"/>
                  <a:gd name="T27" fmla="*/ 0 h 33"/>
                  <a:gd name="T28" fmla="*/ 8 w 27"/>
                  <a:gd name="T29" fmla="*/ 0 h 33"/>
                  <a:gd name="T30" fmla="*/ 25 w 27"/>
                  <a:gd name="T31" fmla="*/ 18 h 33"/>
                  <a:gd name="T32" fmla="*/ 26 w 27"/>
                  <a:gd name="T33" fmla="*/ 32 h 33"/>
                  <a:gd name="T34" fmla="*/ 22 w 27"/>
                  <a:gd name="T3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3" y="28"/>
                      <a:pt x="24" y="21"/>
                      <a:pt x="20" y="13"/>
                    </a:cubicBezTo>
                    <a:cubicBezTo>
                      <a:pt x="15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9" y="4"/>
                      <a:pt x="15" y="5"/>
                      <a:pt x="20" y="15"/>
                    </a:cubicBezTo>
                    <a:cubicBezTo>
                      <a:pt x="22" y="20"/>
                      <a:pt x="23" y="27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8" name="Freeform 1148">
                <a:extLst>
                  <a:ext uri="{FF2B5EF4-FFF2-40B4-BE49-F238E27FC236}">
                    <a16:creationId xmlns:a16="http://schemas.microsoft.com/office/drawing/2014/main" id="{FE26B24A-EF94-4B78-B71D-E9B5EFE0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7 w 27"/>
                  <a:gd name="T7" fmla="*/ 3 h 33"/>
                  <a:gd name="T8" fmla="*/ 8 w 27"/>
                  <a:gd name="T9" fmla="*/ 3 h 33"/>
                  <a:gd name="T10" fmla="*/ 20 w 27"/>
                  <a:gd name="T11" fmla="*/ 15 h 33"/>
                  <a:gd name="T12" fmla="*/ 22 w 27"/>
                  <a:gd name="T13" fmla="*/ 33 h 33"/>
                  <a:gd name="T14" fmla="*/ 22 w 27"/>
                  <a:gd name="T15" fmla="*/ 33 h 33"/>
                  <a:gd name="T16" fmla="*/ 21 w 27"/>
                  <a:gd name="T17" fmla="*/ 19 h 33"/>
                  <a:gd name="T18" fmla="*/ 8 w 27"/>
                  <a:gd name="T19" fmla="*/ 4 h 33"/>
                  <a:gd name="T20" fmla="*/ 6 w 27"/>
                  <a:gd name="T21" fmla="*/ 4 h 33"/>
                  <a:gd name="T22" fmla="*/ 0 w 27"/>
                  <a:gd name="T23" fmla="*/ 9 h 33"/>
                  <a:gd name="T24" fmla="*/ 0 w 27"/>
                  <a:gd name="T25" fmla="*/ 3 h 33"/>
                  <a:gd name="T26" fmla="*/ 5 w 27"/>
                  <a:gd name="T27" fmla="*/ 0 h 33"/>
                  <a:gd name="T28" fmla="*/ 8 w 27"/>
                  <a:gd name="T29" fmla="*/ 0 h 33"/>
                  <a:gd name="T30" fmla="*/ 25 w 27"/>
                  <a:gd name="T31" fmla="*/ 18 h 33"/>
                  <a:gd name="T32" fmla="*/ 26 w 27"/>
                  <a:gd name="T33" fmla="*/ 32 h 33"/>
                  <a:gd name="T34" fmla="*/ 22 w 27"/>
                  <a:gd name="T3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0"/>
                      <a:pt x="11" y="1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10" y="4"/>
                      <a:pt x="15" y="5"/>
                      <a:pt x="20" y="15"/>
                    </a:cubicBezTo>
                    <a:cubicBezTo>
                      <a:pt x="21" y="17"/>
                      <a:pt x="24" y="24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59" name="Freeform 1149">
                <a:extLst>
                  <a:ext uri="{FF2B5EF4-FFF2-40B4-BE49-F238E27FC236}">
                    <a16:creationId xmlns:a16="http://schemas.microsoft.com/office/drawing/2014/main" id="{B0D90DC9-05EB-4A9D-89B9-4B06D9D1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8 w 27"/>
                  <a:gd name="T7" fmla="*/ 4 h 33"/>
                  <a:gd name="T8" fmla="*/ 19 w 27"/>
                  <a:gd name="T9" fmla="*/ 13 h 33"/>
                  <a:gd name="T10" fmla="*/ 22 w 27"/>
                  <a:gd name="T11" fmla="*/ 33 h 33"/>
                  <a:gd name="T12" fmla="*/ 21 w 27"/>
                  <a:gd name="T13" fmla="*/ 19 h 33"/>
                  <a:gd name="T14" fmla="*/ 8 w 27"/>
                  <a:gd name="T15" fmla="*/ 4 h 33"/>
                  <a:gd name="T16" fmla="*/ 6 w 27"/>
                  <a:gd name="T17" fmla="*/ 4 h 33"/>
                  <a:gd name="T18" fmla="*/ 0 w 27"/>
                  <a:gd name="T19" fmla="*/ 9 h 33"/>
                  <a:gd name="T20" fmla="*/ 0 w 27"/>
                  <a:gd name="T21" fmla="*/ 3 h 33"/>
                  <a:gd name="T22" fmla="*/ 5 w 27"/>
                  <a:gd name="T23" fmla="*/ 0 h 33"/>
                  <a:gd name="T24" fmla="*/ 8 w 27"/>
                  <a:gd name="T25" fmla="*/ 0 h 33"/>
                  <a:gd name="T26" fmla="*/ 25 w 27"/>
                  <a:gd name="T27" fmla="*/ 18 h 33"/>
                  <a:gd name="T28" fmla="*/ 26 w 27"/>
                  <a:gd name="T29" fmla="*/ 32 h 33"/>
                  <a:gd name="T30" fmla="*/ 22 w 27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1"/>
                      <a:pt x="11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13" y="4"/>
                      <a:pt x="17" y="9"/>
                      <a:pt x="19" y="13"/>
                    </a:cubicBezTo>
                    <a:cubicBezTo>
                      <a:pt x="20" y="16"/>
                      <a:pt x="24" y="23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3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0" name="Freeform 1150">
                <a:extLst>
                  <a:ext uri="{FF2B5EF4-FFF2-40B4-BE49-F238E27FC236}">
                    <a16:creationId xmlns:a16="http://schemas.microsoft.com/office/drawing/2014/main" id="{D3EB2EEE-0D23-4FBF-BF82-9F9CB511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22 w 27"/>
                  <a:gd name="T7" fmla="*/ 33 h 33"/>
                  <a:gd name="T8" fmla="*/ 21 w 27"/>
                  <a:gd name="T9" fmla="*/ 19 h 33"/>
                  <a:gd name="T10" fmla="*/ 8 w 27"/>
                  <a:gd name="T11" fmla="*/ 4 h 33"/>
                  <a:gd name="T12" fmla="*/ 6 w 27"/>
                  <a:gd name="T13" fmla="*/ 4 h 33"/>
                  <a:gd name="T14" fmla="*/ 0 w 27"/>
                  <a:gd name="T15" fmla="*/ 9 h 33"/>
                  <a:gd name="T16" fmla="*/ 0 w 27"/>
                  <a:gd name="T17" fmla="*/ 3 h 33"/>
                  <a:gd name="T18" fmla="*/ 5 w 27"/>
                  <a:gd name="T19" fmla="*/ 0 h 33"/>
                  <a:gd name="T20" fmla="*/ 8 w 27"/>
                  <a:gd name="T21" fmla="*/ 0 h 33"/>
                  <a:gd name="T22" fmla="*/ 25 w 27"/>
                  <a:gd name="T23" fmla="*/ 18 h 33"/>
                  <a:gd name="T24" fmla="*/ 26 w 27"/>
                  <a:gd name="T25" fmla="*/ 32 h 33"/>
                  <a:gd name="T26" fmla="*/ 22 w 27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15" y="3"/>
                      <a:pt x="25" y="17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1" name="Freeform 1151">
                <a:extLst>
                  <a:ext uri="{FF2B5EF4-FFF2-40B4-BE49-F238E27FC236}">
                    <a16:creationId xmlns:a16="http://schemas.microsoft.com/office/drawing/2014/main" id="{849733E2-1AD0-414D-9181-3825DE26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6 w 27"/>
                  <a:gd name="T7" fmla="*/ 3 h 33"/>
                  <a:gd name="T8" fmla="*/ 6 w 27"/>
                  <a:gd name="T9" fmla="*/ 4 h 33"/>
                  <a:gd name="T10" fmla="*/ 7 w 27"/>
                  <a:gd name="T11" fmla="*/ 4 h 33"/>
                  <a:gd name="T12" fmla="*/ 22 w 27"/>
                  <a:gd name="T13" fmla="*/ 33 h 33"/>
                  <a:gd name="T14" fmla="*/ 21 w 27"/>
                  <a:gd name="T15" fmla="*/ 19 h 33"/>
                  <a:gd name="T16" fmla="*/ 8 w 27"/>
                  <a:gd name="T17" fmla="*/ 4 h 33"/>
                  <a:gd name="T18" fmla="*/ 6 w 27"/>
                  <a:gd name="T19" fmla="*/ 4 h 33"/>
                  <a:gd name="T20" fmla="*/ 0 w 27"/>
                  <a:gd name="T21" fmla="*/ 9 h 33"/>
                  <a:gd name="T22" fmla="*/ 0 w 27"/>
                  <a:gd name="T23" fmla="*/ 3 h 33"/>
                  <a:gd name="T24" fmla="*/ 5 w 27"/>
                  <a:gd name="T25" fmla="*/ 0 h 33"/>
                  <a:gd name="T26" fmla="*/ 8 w 27"/>
                  <a:gd name="T27" fmla="*/ 0 h 33"/>
                  <a:gd name="T28" fmla="*/ 25 w 27"/>
                  <a:gd name="T29" fmla="*/ 18 h 33"/>
                  <a:gd name="T30" fmla="*/ 26 w 27"/>
                  <a:gd name="T31" fmla="*/ 32 h 33"/>
                  <a:gd name="T32" fmla="*/ 22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11" y="2"/>
                      <a:pt x="25" y="14"/>
                      <a:pt x="22" y="33"/>
                    </a:cubicBezTo>
                    <a:cubicBezTo>
                      <a:pt x="23" y="28"/>
                      <a:pt x="22" y="23"/>
                      <a:pt x="21" y="19"/>
                    </a:cubicBezTo>
                    <a:cubicBezTo>
                      <a:pt x="18" y="10"/>
                      <a:pt x="12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2" name="Freeform 1152">
                <a:extLst>
                  <a:ext uri="{FF2B5EF4-FFF2-40B4-BE49-F238E27FC236}">
                    <a16:creationId xmlns:a16="http://schemas.microsoft.com/office/drawing/2014/main" id="{AD41B264-A434-40CE-BF6A-6834F13B0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2 w 27"/>
                  <a:gd name="T1" fmla="*/ 33 h 33"/>
                  <a:gd name="T2" fmla="*/ 22 w 27"/>
                  <a:gd name="T3" fmla="*/ 33 h 33"/>
                  <a:gd name="T4" fmla="*/ 8 w 27"/>
                  <a:gd name="T5" fmla="*/ 3 h 33"/>
                  <a:gd name="T6" fmla="*/ 7 w 27"/>
                  <a:gd name="T7" fmla="*/ 3 h 33"/>
                  <a:gd name="T8" fmla="*/ 6 w 27"/>
                  <a:gd name="T9" fmla="*/ 3 h 33"/>
                  <a:gd name="T10" fmla="*/ 5 w 27"/>
                  <a:gd name="T11" fmla="*/ 4 h 33"/>
                  <a:gd name="T12" fmla="*/ 5 w 27"/>
                  <a:gd name="T13" fmla="*/ 4 h 33"/>
                  <a:gd name="T14" fmla="*/ 5 w 27"/>
                  <a:gd name="T15" fmla="*/ 4 h 33"/>
                  <a:gd name="T16" fmla="*/ 0 w 27"/>
                  <a:gd name="T17" fmla="*/ 9 h 33"/>
                  <a:gd name="T18" fmla="*/ 0 w 27"/>
                  <a:gd name="T19" fmla="*/ 3 h 33"/>
                  <a:gd name="T20" fmla="*/ 5 w 27"/>
                  <a:gd name="T21" fmla="*/ 0 h 33"/>
                  <a:gd name="T22" fmla="*/ 8 w 27"/>
                  <a:gd name="T23" fmla="*/ 0 h 33"/>
                  <a:gd name="T24" fmla="*/ 25 w 27"/>
                  <a:gd name="T25" fmla="*/ 18 h 33"/>
                  <a:gd name="T26" fmla="*/ 26 w 27"/>
                  <a:gd name="T27" fmla="*/ 32 h 33"/>
                  <a:gd name="T28" fmla="*/ 22 w 27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33">
                    <a:moveTo>
                      <a:pt x="22" y="33"/>
                    </a:moveTo>
                    <a:cubicBezTo>
                      <a:pt x="22" y="33"/>
                      <a:pt x="22" y="33"/>
                      <a:pt x="22" y="33"/>
                    </a:cubicBezTo>
                    <a:cubicBezTo>
                      <a:pt x="27" y="13"/>
                      <a:pt x="12" y="1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3" y="6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2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3" name="Freeform 1153">
                <a:extLst>
                  <a:ext uri="{FF2B5EF4-FFF2-40B4-BE49-F238E27FC236}">
                    <a16:creationId xmlns:a16="http://schemas.microsoft.com/office/drawing/2014/main" id="{868BE5D2-FFED-47DB-92D1-42CD0BDB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7" cy="45"/>
              </a:xfrm>
              <a:custGeom>
                <a:avLst/>
                <a:gdLst>
                  <a:gd name="T0" fmla="*/ 23 w 27"/>
                  <a:gd name="T1" fmla="*/ 33 h 33"/>
                  <a:gd name="T2" fmla="*/ 8 w 27"/>
                  <a:gd name="T3" fmla="*/ 3 h 33"/>
                  <a:gd name="T4" fmla="*/ 7 w 27"/>
                  <a:gd name="T5" fmla="*/ 3 h 33"/>
                  <a:gd name="T6" fmla="*/ 6 w 27"/>
                  <a:gd name="T7" fmla="*/ 3 h 33"/>
                  <a:gd name="T8" fmla="*/ 0 w 27"/>
                  <a:gd name="T9" fmla="*/ 9 h 33"/>
                  <a:gd name="T10" fmla="*/ 0 w 27"/>
                  <a:gd name="T11" fmla="*/ 3 h 33"/>
                  <a:gd name="T12" fmla="*/ 5 w 27"/>
                  <a:gd name="T13" fmla="*/ 0 h 33"/>
                  <a:gd name="T14" fmla="*/ 8 w 27"/>
                  <a:gd name="T15" fmla="*/ 0 h 33"/>
                  <a:gd name="T16" fmla="*/ 25 w 27"/>
                  <a:gd name="T17" fmla="*/ 18 h 33"/>
                  <a:gd name="T18" fmla="*/ 26 w 27"/>
                  <a:gd name="T19" fmla="*/ 32 h 33"/>
                  <a:gd name="T20" fmla="*/ 23 w 27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3">
                    <a:moveTo>
                      <a:pt x="23" y="33"/>
                    </a:moveTo>
                    <a:cubicBezTo>
                      <a:pt x="27" y="13"/>
                      <a:pt x="13" y="0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3" y="33"/>
                    </a:cubicBezTo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4" name="Freeform 1154">
                <a:extLst>
                  <a:ext uri="{FF2B5EF4-FFF2-40B4-BE49-F238E27FC236}">
                    <a16:creationId xmlns:a16="http://schemas.microsoft.com/office/drawing/2014/main" id="{AC92E8F4-7312-4F24-ADEC-3CFE62179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7 w 28"/>
                  <a:gd name="T3" fmla="*/ 3 h 33"/>
                  <a:gd name="T4" fmla="*/ 6 w 28"/>
                  <a:gd name="T5" fmla="*/ 3 h 33"/>
                  <a:gd name="T6" fmla="*/ 0 w 28"/>
                  <a:gd name="T7" fmla="*/ 9 h 33"/>
                  <a:gd name="T8" fmla="*/ 0 w 28"/>
                  <a:gd name="T9" fmla="*/ 3 h 33"/>
                  <a:gd name="T10" fmla="*/ 5 w 28"/>
                  <a:gd name="T11" fmla="*/ 0 h 33"/>
                  <a:gd name="T12" fmla="*/ 8 w 28"/>
                  <a:gd name="T13" fmla="*/ 0 h 33"/>
                  <a:gd name="T14" fmla="*/ 25 w 28"/>
                  <a:gd name="T15" fmla="*/ 18 h 33"/>
                  <a:gd name="T16" fmla="*/ 26 w 28"/>
                  <a:gd name="T17" fmla="*/ 32 h 33"/>
                  <a:gd name="T18" fmla="*/ 23 w 28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2"/>
                      <a:pt x="11" y="0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4" y="5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4" y="32"/>
                      <a:pt x="23" y="33"/>
                    </a:cubicBezTo>
                  </a:path>
                </a:pathLst>
              </a:cu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5" name="Freeform 1155">
                <a:extLst>
                  <a:ext uri="{FF2B5EF4-FFF2-40B4-BE49-F238E27FC236}">
                    <a16:creationId xmlns:a16="http://schemas.microsoft.com/office/drawing/2014/main" id="{93759276-DCA4-4B41-9E7D-F3D50D0B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6 w 28"/>
                  <a:gd name="T5" fmla="*/ 3 h 33"/>
                  <a:gd name="T6" fmla="*/ 0 w 28"/>
                  <a:gd name="T7" fmla="*/ 9 h 33"/>
                  <a:gd name="T8" fmla="*/ 0 w 28"/>
                  <a:gd name="T9" fmla="*/ 3 h 33"/>
                  <a:gd name="T10" fmla="*/ 5 w 28"/>
                  <a:gd name="T11" fmla="*/ 0 h 33"/>
                  <a:gd name="T12" fmla="*/ 8 w 28"/>
                  <a:gd name="T13" fmla="*/ 0 h 33"/>
                  <a:gd name="T14" fmla="*/ 25 w 28"/>
                  <a:gd name="T15" fmla="*/ 18 h 33"/>
                  <a:gd name="T16" fmla="*/ 26 w 28"/>
                  <a:gd name="T17" fmla="*/ 32 h 33"/>
                  <a:gd name="T18" fmla="*/ 23 w 28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4"/>
                      <a:pt x="13" y="0"/>
                      <a:pt x="8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6" name="Freeform 1156">
                <a:extLst>
                  <a:ext uri="{FF2B5EF4-FFF2-40B4-BE49-F238E27FC236}">
                    <a16:creationId xmlns:a16="http://schemas.microsoft.com/office/drawing/2014/main" id="{D068F7F1-813E-4463-B63F-54B27E07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7 w 28"/>
                  <a:gd name="T5" fmla="*/ 3 h 33"/>
                  <a:gd name="T6" fmla="*/ 6 w 28"/>
                  <a:gd name="T7" fmla="*/ 3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3" y="0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7" name="Freeform 1157">
                <a:extLst>
                  <a:ext uri="{FF2B5EF4-FFF2-40B4-BE49-F238E27FC236}">
                    <a16:creationId xmlns:a16="http://schemas.microsoft.com/office/drawing/2014/main" id="{7B21C55F-DF5F-473E-9A72-96BD5B6B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6 w 28"/>
                  <a:gd name="T5" fmla="*/ 3 h 33"/>
                  <a:gd name="T6" fmla="*/ 6 w 28"/>
                  <a:gd name="T7" fmla="*/ 3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3" y="0"/>
                      <a:pt x="8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6" y="3"/>
                      <a:pt x="6" y="2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8" name="Freeform 1158">
                <a:extLst>
                  <a:ext uri="{FF2B5EF4-FFF2-40B4-BE49-F238E27FC236}">
                    <a16:creationId xmlns:a16="http://schemas.microsoft.com/office/drawing/2014/main" id="{56342591-A38B-4E15-A68F-94AF09BF9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38" cy="45"/>
              </a:xfrm>
              <a:custGeom>
                <a:avLst/>
                <a:gdLst>
                  <a:gd name="T0" fmla="*/ 23 w 28"/>
                  <a:gd name="T1" fmla="*/ 33 h 33"/>
                  <a:gd name="T2" fmla="*/ 8 w 28"/>
                  <a:gd name="T3" fmla="*/ 2 h 33"/>
                  <a:gd name="T4" fmla="*/ 7 w 28"/>
                  <a:gd name="T5" fmla="*/ 3 h 33"/>
                  <a:gd name="T6" fmla="*/ 6 w 28"/>
                  <a:gd name="T7" fmla="*/ 2 h 33"/>
                  <a:gd name="T8" fmla="*/ 0 w 28"/>
                  <a:gd name="T9" fmla="*/ 9 h 33"/>
                  <a:gd name="T10" fmla="*/ 0 w 28"/>
                  <a:gd name="T11" fmla="*/ 3 h 33"/>
                  <a:gd name="T12" fmla="*/ 5 w 28"/>
                  <a:gd name="T13" fmla="*/ 0 h 33"/>
                  <a:gd name="T14" fmla="*/ 8 w 28"/>
                  <a:gd name="T15" fmla="*/ 0 h 33"/>
                  <a:gd name="T16" fmla="*/ 25 w 28"/>
                  <a:gd name="T17" fmla="*/ 18 h 33"/>
                  <a:gd name="T18" fmla="*/ 26 w 28"/>
                  <a:gd name="T19" fmla="*/ 32 h 33"/>
                  <a:gd name="T20" fmla="*/ 23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3" y="33"/>
                    </a:moveTo>
                    <a:cubicBezTo>
                      <a:pt x="28" y="13"/>
                      <a:pt x="12" y="0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5" y="0"/>
                      <a:pt x="22" y="7"/>
                      <a:pt x="25" y="18"/>
                    </a:cubicBezTo>
                    <a:cubicBezTo>
                      <a:pt x="26" y="23"/>
                      <a:pt x="27" y="28"/>
                      <a:pt x="26" y="32"/>
                    </a:cubicBezTo>
                    <a:cubicBezTo>
                      <a:pt x="26" y="32"/>
                      <a:pt x="25" y="32"/>
                      <a:pt x="23" y="33"/>
                    </a:cubicBezTo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69" name="Freeform 1159">
                <a:extLst>
                  <a:ext uri="{FF2B5EF4-FFF2-40B4-BE49-F238E27FC236}">
                    <a16:creationId xmlns:a16="http://schemas.microsoft.com/office/drawing/2014/main" id="{391E841D-6689-4290-8A11-D5ED40BEB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3 w 29"/>
                  <a:gd name="T1" fmla="*/ 34 h 34"/>
                  <a:gd name="T2" fmla="*/ 7 w 29"/>
                  <a:gd name="T3" fmla="*/ 3 h 34"/>
                  <a:gd name="T4" fmla="*/ 6 w 29"/>
                  <a:gd name="T5" fmla="*/ 3 h 34"/>
                  <a:gd name="T6" fmla="*/ 0 w 29"/>
                  <a:gd name="T7" fmla="*/ 10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3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3" y="34"/>
                    </a:moveTo>
                    <a:cubicBezTo>
                      <a:pt x="29" y="13"/>
                      <a:pt x="12" y="0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3" y="34"/>
                    </a:cubicBezTo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0" name="Freeform 1160">
                <a:extLst>
                  <a:ext uri="{FF2B5EF4-FFF2-40B4-BE49-F238E27FC236}">
                    <a16:creationId xmlns:a16="http://schemas.microsoft.com/office/drawing/2014/main" id="{AC21E95D-0D81-4FA5-AB23-FDB2996B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38" cy="47"/>
              </a:xfrm>
              <a:custGeom>
                <a:avLst/>
                <a:gdLst>
                  <a:gd name="T0" fmla="*/ 23 w 28"/>
                  <a:gd name="T1" fmla="*/ 34 h 34"/>
                  <a:gd name="T2" fmla="*/ 8 w 28"/>
                  <a:gd name="T3" fmla="*/ 3 h 34"/>
                  <a:gd name="T4" fmla="*/ 6 w 28"/>
                  <a:gd name="T5" fmla="*/ 3 h 34"/>
                  <a:gd name="T6" fmla="*/ 0 w 28"/>
                  <a:gd name="T7" fmla="*/ 9 h 34"/>
                  <a:gd name="T8" fmla="*/ 0 w 28"/>
                  <a:gd name="T9" fmla="*/ 4 h 34"/>
                  <a:gd name="T10" fmla="*/ 5 w 28"/>
                  <a:gd name="T11" fmla="*/ 1 h 34"/>
                  <a:gd name="T12" fmla="*/ 8 w 28"/>
                  <a:gd name="T13" fmla="*/ 1 h 34"/>
                  <a:gd name="T14" fmla="*/ 25 w 28"/>
                  <a:gd name="T15" fmla="*/ 19 h 34"/>
                  <a:gd name="T16" fmla="*/ 26 w 28"/>
                  <a:gd name="T17" fmla="*/ 33 h 34"/>
                  <a:gd name="T18" fmla="*/ 23 w 28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4">
                    <a:moveTo>
                      <a:pt x="23" y="34"/>
                    </a:moveTo>
                    <a:cubicBezTo>
                      <a:pt x="28" y="14"/>
                      <a:pt x="14" y="0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3" y="34"/>
                    </a:cubicBezTo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1" name="Freeform 1161">
                <a:extLst>
                  <a:ext uri="{FF2B5EF4-FFF2-40B4-BE49-F238E27FC236}">
                    <a16:creationId xmlns:a16="http://schemas.microsoft.com/office/drawing/2014/main" id="{DC5B4B76-2093-41B2-8F93-B5A87F877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3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3"/>
                      <a:pt x="12" y="0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2" y="6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2" name="Freeform 1162">
                <a:extLst>
                  <a:ext uri="{FF2B5EF4-FFF2-40B4-BE49-F238E27FC236}">
                    <a16:creationId xmlns:a16="http://schemas.microsoft.com/office/drawing/2014/main" id="{3A33D2E1-509B-4F2A-BEF5-1AC962AA6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3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4"/>
                      <a:pt x="13" y="0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3" name="Freeform 1163">
                <a:extLst>
                  <a:ext uri="{FF2B5EF4-FFF2-40B4-BE49-F238E27FC236}">
                    <a16:creationId xmlns:a16="http://schemas.microsoft.com/office/drawing/2014/main" id="{826C91BF-BF1D-4CC9-8C95-6FFE2F76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2 h 34"/>
                  <a:gd name="T4" fmla="*/ 6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5"/>
                      <a:pt x="14" y="0"/>
                      <a:pt x="8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4" name="Freeform 1164">
                <a:extLst>
                  <a:ext uri="{FF2B5EF4-FFF2-40B4-BE49-F238E27FC236}">
                    <a16:creationId xmlns:a16="http://schemas.microsoft.com/office/drawing/2014/main" id="{BCC413A2-9381-4BE3-9F76-23944BB5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0" cy="48"/>
              </a:xfrm>
              <a:custGeom>
                <a:avLst/>
                <a:gdLst>
                  <a:gd name="T0" fmla="*/ 24 w 29"/>
                  <a:gd name="T1" fmla="*/ 35 h 35"/>
                  <a:gd name="T2" fmla="*/ 8 w 29"/>
                  <a:gd name="T3" fmla="*/ 3 h 35"/>
                  <a:gd name="T4" fmla="*/ 6 w 29"/>
                  <a:gd name="T5" fmla="*/ 4 h 35"/>
                  <a:gd name="T6" fmla="*/ 0 w 29"/>
                  <a:gd name="T7" fmla="*/ 10 h 35"/>
                  <a:gd name="T8" fmla="*/ 0 w 29"/>
                  <a:gd name="T9" fmla="*/ 5 h 35"/>
                  <a:gd name="T10" fmla="*/ 5 w 29"/>
                  <a:gd name="T11" fmla="*/ 2 h 35"/>
                  <a:gd name="T12" fmla="*/ 8 w 29"/>
                  <a:gd name="T13" fmla="*/ 2 h 35"/>
                  <a:gd name="T14" fmla="*/ 25 w 29"/>
                  <a:gd name="T15" fmla="*/ 20 h 35"/>
                  <a:gd name="T16" fmla="*/ 26 w 29"/>
                  <a:gd name="T17" fmla="*/ 34 h 35"/>
                  <a:gd name="T18" fmla="*/ 24 w 29"/>
                  <a:gd name="T1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5">
                    <a:moveTo>
                      <a:pt x="24" y="35"/>
                    </a:moveTo>
                    <a:cubicBezTo>
                      <a:pt x="29" y="15"/>
                      <a:pt x="14" y="0"/>
                      <a:pt x="8" y="3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5" y="34"/>
                      <a:pt x="24" y="35"/>
                    </a:cubicBezTo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5" name="Freeform 1165">
                <a:extLst>
                  <a:ext uri="{FF2B5EF4-FFF2-40B4-BE49-F238E27FC236}">
                    <a16:creationId xmlns:a16="http://schemas.microsoft.com/office/drawing/2014/main" id="{62106BF8-CAF8-4C93-9B75-CED8AA1D1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40" cy="47"/>
              </a:xfrm>
              <a:custGeom>
                <a:avLst/>
                <a:gdLst>
                  <a:gd name="T0" fmla="*/ 24 w 29"/>
                  <a:gd name="T1" fmla="*/ 34 h 34"/>
                  <a:gd name="T2" fmla="*/ 8 w 29"/>
                  <a:gd name="T3" fmla="*/ 2 h 34"/>
                  <a:gd name="T4" fmla="*/ 5 w 29"/>
                  <a:gd name="T5" fmla="*/ 3 h 34"/>
                  <a:gd name="T6" fmla="*/ 0 w 29"/>
                  <a:gd name="T7" fmla="*/ 9 h 34"/>
                  <a:gd name="T8" fmla="*/ 0 w 29"/>
                  <a:gd name="T9" fmla="*/ 4 h 34"/>
                  <a:gd name="T10" fmla="*/ 5 w 29"/>
                  <a:gd name="T11" fmla="*/ 1 h 34"/>
                  <a:gd name="T12" fmla="*/ 8 w 29"/>
                  <a:gd name="T13" fmla="*/ 1 h 34"/>
                  <a:gd name="T14" fmla="*/ 25 w 29"/>
                  <a:gd name="T15" fmla="*/ 19 h 34"/>
                  <a:gd name="T16" fmla="*/ 26 w 29"/>
                  <a:gd name="T17" fmla="*/ 33 h 34"/>
                  <a:gd name="T18" fmla="*/ 24 w 29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4" y="34"/>
                    </a:moveTo>
                    <a:cubicBezTo>
                      <a:pt x="29" y="15"/>
                      <a:pt x="14" y="0"/>
                      <a:pt x="8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4" y="34"/>
                    </a:cubicBezTo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6" name="Freeform 1166">
                <a:extLst>
                  <a:ext uri="{FF2B5EF4-FFF2-40B4-BE49-F238E27FC236}">
                    <a16:creationId xmlns:a16="http://schemas.microsoft.com/office/drawing/2014/main" id="{A2E3B768-928A-459A-B3A5-390E4190D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1" cy="46"/>
              </a:xfrm>
              <a:custGeom>
                <a:avLst/>
                <a:gdLst>
                  <a:gd name="T0" fmla="*/ 24 w 30"/>
                  <a:gd name="T1" fmla="*/ 34 h 34"/>
                  <a:gd name="T2" fmla="*/ 7 w 30"/>
                  <a:gd name="T3" fmla="*/ 3 h 34"/>
                  <a:gd name="T4" fmla="*/ 6 w 30"/>
                  <a:gd name="T5" fmla="*/ 3 h 34"/>
                  <a:gd name="T6" fmla="*/ 0 w 30"/>
                  <a:gd name="T7" fmla="*/ 9 h 34"/>
                  <a:gd name="T8" fmla="*/ 0 w 30"/>
                  <a:gd name="T9" fmla="*/ 5 h 34"/>
                  <a:gd name="T10" fmla="*/ 5 w 30"/>
                  <a:gd name="T11" fmla="*/ 2 h 34"/>
                  <a:gd name="T12" fmla="*/ 8 w 30"/>
                  <a:gd name="T13" fmla="*/ 2 h 34"/>
                  <a:gd name="T14" fmla="*/ 25 w 30"/>
                  <a:gd name="T15" fmla="*/ 20 h 34"/>
                  <a:gd name="T16" fmla="*/ 26 w 30"/>
                  <a:gd name="T17" fmla="*/ 34 h 34"/>
                  <a:gd name="T18" fmla="*/ 24 w 30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4">
                    <a:moveTo>
                      <a:pt x="24" y="34"/>
                    </a:moveTo>
                    <a:cubicBezTo>
                      <a:pt x="30" y="15"/>
                      <a:pt x="13" y="0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5" y="34"/>
                      <a:pt x="24" y="34"/>
                    </a:cubicBezTo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7" name="Freeform 1167">
                <a:extLst>
                  <a:ext uri="{FF2B5EF4-FFF2-40B4-BE49-F238E27FC236}">
                    <a16:creationId xmlns:a16="http://schemas.microsoft.com/office/drawing/2014/main" id="{4CCB463D-3A67-46C5-A3B0-18AF502C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38" cy="45"/>
              </a:xfrm>
              <a:custGeom>
                <a:avLst/>
                <a:gdLst>
                  <a:gd name="T0" fmla="*/ 25 w 28"/>
                  <a:gd name="T1" fmla="*/ 33 h 33"/>
                  <a:gd name="T2" fmla="*/ 21 w 28"/>
                  <a:gd name="T3" fmla="*/ 10 h 33"/>
                  <a:gd name="T4" fmla="*/ 13 w 28"/>
                  <a:gd name="T5" fmla="*/ 3 h 33"/>
                  <a:gd name="T6" fmla="*/ 5 w 28"/>
                  <a:gd name="T7" fmla="*/ 2 h 33"/>
                  <a:gd name="T8" fmla="*/ 0 w 28"/>
                  <a:gd name="T9" fmla="*/ 8 h 33"/>
                  <a:gd name="T10" fmla="*/ 0 w 28"/>
                  <a:gd name="T11" fmla="*/ 4 h 33"/>
                  <a:gd name="T12" fmla="*/ 5 w 28"/>
                  <a:gd name="T13" fmla="*/ 1 h 33"/>
                  <a:gd name="T14" fmla="*/ 8 w 28"/>
                  <a:gd name="T15" fmla="*/ 1 h 33"/>
                  <a:gd name="T16" fmla="*/ 25 w 28"/>
                  <a:gd name="T17" fmla="*/ 19 h 33"/>
                  <a:gd name="T18" fmla="*/ 26 w 28"/>
                  <a:gd name="T19" fmla="*/ 33 h 33"/>
                  <a:gd name="T20" fmla="*/ 25 w 28"/>
                  <a:gd name="T2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3">
                    <a:moveTo>
                      <a:pt x="25" y="33"/>
                    </a:moveTo>
                    <a:cubicBezTo>
                      <a:pt x="28" y="23"/>
                      <a:pt x="23" y="14"/>
                      <a:pt x="21" y="10"/>
                    </a:cubicBezTo>
                    <a:cubicBezTo>
                      <a:pt x="19" y="7"/>
                      <a:pt x="16" y="4"/>
                      <a:pt x="13" y="3"/>
                    </a:cubicBezTo>
                    <a:cubicBezTo>
                      <a:pt x="9" y="0"/>
                      <a:pt x="5" y="2"/>
                      <a:pt x="5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5" y="1"/>
                      <a:pt x="22" y="8"/>
                      <a:pt x="25" y="19"/>
                    </a:cubicBezTo>
                    <a:cubicBezTo>
                      <a:pt x="26" y="24"/>
                      <a:pt x="27" y="29"/>
                      <a:pt x="26" y="33"/>
                    </a:cubicBezTo>
                    <a:cubicBezTo>
                      <a:pt x="26" y="33"/>
                      <a:pt x="25" y="33"/>
                      <a:pt x="25" y="33"/>
                    </a:cubicBezTo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8" name="Freeform 1168">
                <a:extLst>
                  <a:ext uri="{FF2B5EF4-FFF2-40B4-BE49-F238E27FC236}">
                    <a16:creationId xmlns:a16="http://schemas.microsoft.com/office/drawing/2014/main" id="{793CA977-3240-4643-8269-413C8A4F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6"/>
                <a:ext cx="41" cy="49"/>
              </a:xfrm>
              <a:custGeom>
                <a:avLst/>
                <a:gdLst>
                  <a:gd name="T0" fmla="*/ 25 w 30"/>
                  <a:gd name="T1" fmla="*/ 36 h 36"/>
                  <a:gd name="T2" fmla="*/ 5 w 30"/>
                  <a:gd name="T3" fmla="*/ 5 h 36"/>
                  <a:gd name="T4" fmla="*/ 0 w 30"/>
                  <a:gd name="T5" fmla="*/ 11 h 36"/>
                  <a:gd name="T6" fmla="*/ 0 w 30"/>
                  <a:gd name="T7" fmla="*/ 7 h 36"/>
                  <a:gd name="T8" fmla="*/ 5 w 30"/>
                  <a:gd name="T9" fmla="*/ 4 h 36"/>
                  <a:gd name="T10" fmla="*/ 8 w 30"/>
                  <a:gd name="T11" fmla="*/ 4 h 36"/>
                  <a:gd name="T12" fmla="*/ 25 w 30"/>
                  <a:gd name="T13" fmla="*/ 22 h 36"/>
                  <a:gd name="T14" fmla="*/ 26 w 30"/>
                  <a:gd name="T15" fmla="*/ 36 h 36"/>
                  <a:gd name="T16" fmla="*/ 25 w 30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6">
                    <a:moveTo>
                      <a:pt x="25" y="36"/>
                    </a:moveTo>
                    <a:cubicBezTo>
                      <a:pt x="30" y="19"/>
                      <a:pt x="16" y="0"/>
                      <a:pt x="5" y="5"/>
                    </a:cubicBezTo>
                    <a:cubicBezTo>
                      <a:pt x="5" y="5"/>
                      <a:pt x="3" y="8"/>
                      <a:pt x="0" y="11"/>
                    </a:cubicBezTo>
                    <a:cubicBezTo>
                      <a:pt x="0" y="9"/>
                      <a:pt x="0" y="7"/>
                      <a:pt x="0" y="7"/>
                    </a:cubicBezTo>
                    <a:cubicBezTo>
                      <a:pt x="2" y="6"/>
                      <a:pt x="3" y="4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15" y="4"/>
                      <a:pt x="22" y="11"/>
                      <a:pt x="25" y="22"/>
                    </a:cubicBezTo>
                    <a:cubicBezTo>
                      <a:pt x="26" y="27"/>
                      <a:pt x="27" y="32"/>
                      <a:pt x="26" y="36"/>
                    </a:cubicBezTo>
                    <a:cubicBezTo>
                      <a:pt x="26" y="36"/>
                      <a:pt x="25" y="36"/>
                      <a:pt x="25" y="36"/>
                    </a:cubicBezTo>
                  </a:path>
                </a:pathLst>
              </a:custGeom>
              <a:solidFill>
                <a:srgbClr val="AD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79" name="Freeform 1169">
                <a:extLst>
                  <a:ext uri="{FF2B5EF4-FFF2-40B4-BE49-F238E27FC236}">
                    <a16:creationId xmlns:a16="http://schemas.microsoft.com/office/drawing/2014/main" id="{8DC6A654-F4F8-48CF-AEA8-B4AA4982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9"/>
                <a:ext cx="41" cy="46"/>
              </a:xfrm>
              <a:custGeom>
                <a:avLst/>
                <a:gdLst>
                  <a:gd name="T0" fmla="*/ 25 w 30"/>
                  <a:gd name="T1" fmla="*/ 34 h 34"/>
                  <a:gd name="T2" fmla="*/ 8 w 30"/>
                  <a:gd name="T3" fmla="*/ 2 h 34"/>
                  <a:gd name="T4" fmla="*/ 0 w 30"/>
                  <a:gd name="T5" fmla="*/ 9 h 34"/>
                  <a:gd name="T6" fmla="*/ 0 w 30"/>
                  <a:gd name="T7" fmla="*/ 5 h 34"/>
                  <a:gd name="T8" fmla="*/ 5 w 30"/>
                  <a:gd name="T9" fmla="*/ 2 h 34"/>
                  <a:gd name="T10" fmla="*/ 8 w 30"/>
                  <a:gd name="T11" fmla="*/ 2 h 34"/>
                  <a:gd name="T12" fmla="*/ 25 w 30"/>
                  <a:gd name="T13" fmla="*/ 20 h 34"/>
                  <a:gd name="T14" fmla="*/ 26 w 30"/>
                  <a:gd name="T15" fmla="*/ 34 h 34"/>
                  <a:gd name="T16" fmla="*/ 25 w 30"/>
                  <a:gd name="T1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4">
                    <a:moveTo>
                      <a:pt x="25" y="34"/>
                    </a:moveTo>
                    <a:cubicBezTo>
                      <a:pt x="30" y="17"/>
                      <a:pt x="15" y="0"/>
                      <a:pt x="8" y="2"/>
                    </a:cubicBezTo>
                    <a:cubicBezTo>
                      <a:pt x="5" y="3"/>
                      <a:pt x="5" y="3"/>
                      <a:pt x="0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2" y="4"/>
                      <a:pt x="3" y="2"/>
                      <a:pt x="5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5" y="2"/>
                      <a:pt x="22" y="9"/>
                      <a:pt x="25" y="20"/>
                    </a:cubicBezTo>
                    <a:cubicBezTo>
                      <a:pt x="26" y="25"/>
                      <a:pt x="27" y="30"/>
                      <a:pt x="26" y="34"/>
                    </a:cubicBezTo>
                    <a:cubicBezTo>
                      <a:pt x="26" y="34"/>
                      <a:pt x="26" y="34"/>
                      <a:pt x="25" y="34"/>
                    </a:cubicBezTo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0" name="Freeform 1170">
                <a:extLst>
                  <a:ext uri="{FF2B5EF4-FFF2-40B4-BE49-F238E27FC236}">
                    <a16:creationId xmlns:a16="http://schemas.microsoft.com/office/drawing/2014/main" id="{04BC74B8-1C30-489C-9432-2ADCBB557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45"/>
                <a:ext cx="41" cy="50"/>
              </a:xfrm>
              <a:custGeom>
                <a:avLst/>
                <a:gdLst>
                  <a:gd name="T0" fmla="*/ 25 w 30"/>
                  <a:gd name="T1" fmla="*/ 37 h 37"/>
                  <a:gd name="T2" fmla="*/ 5 w 30"/>
                  <a:gd name="T3" fmla="*/ 6 h 37"/>
                  <a:gd name="T4" fmla="*/ 0 w 30"/>
                  <a:gd name="T5" fmla="*/ 12 h 37"/>
                  <a:gd name="T6" fmla="*/ 0 w 30"/>
                  <a:gd name="T7" fmla="*/ 8 h 37"/>
                  <a:gd name="T8" fmla="*/ 5 w 30"/>
                  <a:gd name="T9" fmla="*/ 5 h 37"/>
                  <a:gd name="T10" fmla="*/ 8 w 30"/>
                  <a:gd name="T11" fmla="*/ 5 h 37"/>
                  <a:gd name="T12" fmla="*/ 25 w 30"/>
                  <a:gd name="T13" fmla="*/ 23 h 37"/>
                  <a:gd name="T14" fmla="*/ 26 w 30"/>
                  <a:gd name="T15" fmla="*/ 37 h 37"/>
                  <a:gd name="T16" fmla="*/ 25 w 30"/>
                  <a:gd name="T1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7">
                    <a:moveTo>
                      <a:pt x="25" y="37"/>
                    </a:moveTo>
                    <a:cubicBezTo>
                      <a:pt x="30" y="19"/>
                      <a:pt x="13" y="0"/>
                      <a:pt x="5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2" y="7"/>
                      <a:pt x="3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5" y="5"/>
                      <a:pt x="22" y="12"/>
                      <a:pt x="25" y="23"/>
                    </a:cubicBezTo>
                    <a:cubicBezTo>
                      <a:pt x="26" y="28"/>
                      <a:pt x="27" y="33"/>
                      <a:pt x="26" y="37"/>
                    </a:cubicBezTo>
                    <a:cubicBezTo>
                      <a:pt x="26" y="37"/>
                      <a:pt x="26" y="37"/>
                      <a:pt x="25" y="37"/>
                    </a:cubicBezTo>
                  </a:path>
                </a:pathLst>
              </a:custGeom>
              <a:solidFill>
                <a:srgbClr val="A3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1" name="Freeform 1171">
                <a:extLst>
                  <a:ext uri="{FF2B5EF4-FFF2-40B4-BE49-F238E27FC236}">
                    <a16:creationId xmlns:a16="http://schemas.microsoft.com/office/drawing/2014/main" id="{463357A1-8A03-4467-A5EB-F7CD012AA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9" cy="10"/>
              </a:xfrm>
              <a:custGeom>
                <a:avLst/>
                <a:gdLst>
                  <a:gd name="T0" fmla="*/ 14 w 14"/>
                  <a:gd name="T1" fmla="*/ 3 h 7"/>
                  <a:gd name="T2" fmla="*/ 5 w 14"/>
                  <a:gd name="T3" fmla="*/ 2 h 7"/>
                  <a:gd name="T4" fmla="*/ 0 w 14"/>
                  <a:gd name="T5" fmla="*/ 7 h 7"/>
                  <a:gd name="T6" fmla="*/ 0 w 14"/>
                  <a:gd name="T7" fmla="*/ 4 h 7"/>
                  <a:gd name="T8" fmla="*/ 5 w 14"/>
                  <a:gd name="T9" fmla="*/ 1 h 7"/>
                  <a:gd name="T10" fmla="*/ 8 w 14"/>
                  <a:gd name="T11" fmla="*/ 1 h 7"/>
                  <a:gd name="T12" fmla="*/ 14 w 14"/>
                  <a:gd name="T13" fmla="*/ 3 h 7"/>
                  <a:gd name="T14" fmla="*/ 14 w 14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7">
                    <a:moveTo>
                      <a:pt x="14" y="3"/>
                    </a:moveTo>
                    <a:cubicBezTo>
                      <a:pt x="10" y="0"/>
                      <a:pt x="8" y="1"/>
                      <a:pt x="5" y="2"/>
                    </a:cubicBezTo>
                    <a:cubicBezTo>
                      <a:pt x="4" y="2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10" y="1"/>
                      <a:pt x="12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2" name="Freeform 1172">
                <a:extLst>
                  <a:ext uri="{FF2B5EF4-FFF2-40B4-BE49-F238E27FC236}">
                    <a16:creationId xmlns:a16="http://schemas.microsoft.com/office/drawing/2014/main" id="{C434CE02-24C0-49F1-9C83-2CF6B2433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5" cy="10"/>
              </a:xfrm>
              <a:custGeom>
                <a:avLst/>
                <a:gdLst>
                  <a:gd name="T0" fmla="*/ 10 w 11"/>
                  <a:gd name="T1" fmla="*/ 1 h 7"/>
                  <a:gd name="T2" fmla="*/ 0 w 11"/>
                  <a:gd name="T3" fmla="*/ 7 h 7"/>
                  <a:gd name="T4" fmla="*/ 0 w 11"/>
                  <a:gd name="T5" fmla="*/ 4 h 7"/>
                  <a:gd name="T6" fmla="*/ 5 w 11"/>
                  <a:gd name="T7" fmla="*/ 1 h 7"/>
                  <a:gd name="T8" fmla="*/ 8 w 11"/>
                  <a:gd name="T9" fmla="*/ 1 h 7"/>
                  <a:gd name="T10" fmla="*/ 11 w 11"/>
                  <a:gd name="T11" fmla="*/ 1 h 7"/>
                  <a:gd name="T12" fmla="*/ 11 w 11"/>
                  <a:gd name="T13" fmla="*/ 1 h 7"/>
                  <a:gd name="T14" fmla="*/ 10 w 11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6" y="0"/>
                      <a:pt x="4" y="2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3" name="Freeform 1173">
                <a:extLst>
                  <a:ext uri="{FF2B5EF4-FFF2-40B4-BE49-F238E27FC236}">
                    <a16:creationId xmlns:a16="http://schemas.microsoft.com/office/drawing/2014/main" id="{52247215-5998-4A59-8570-E0826F358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0"/>
                <a:ext cx="12" cy="10"/>
              </a:xfrm>
              <a:custGeom>
                <a:avLst/>
                <a:gdLst>
                  <a:gd name="T0" fmla="*/ 9 w 9"/>
                  <a:gd name="T1" fmla="*/ 1 h 7"/>
                  <a:gd name="T2" fmla="*/ 0 w 9"/>
                  <a:gd name="T3" fmla="*/ 7 h 7"/>
                  <a:gd name="T4" fmla="*/ 0 w 9"/>
                  <a:gd name="T5" fmla="*/ 4 h 7"/>
                  <a:gd name="T6" fmla="*/ 5 w 9"/>
                  <a:gd name="T7" fmla="*/ 1 h 7"/>
                  <a:gd name="T8" fmla="*/ 8 w 9"/>
                  <a:gd name="T9" fmla="*/ 1 h 7"/>
                  <a:gd name="T10" fmla="*/ 9 w 9"/>
                  <a:gd name="T11" fmla="*/ 1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5" y="0"/>
                      <a:pt x="4" y="2"/>
                      <a:pt x="0" y="7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4" name="Freeform 1174">
                <a:extLst>
                  <a:ext uri="{FF2B5EF4-FFF2-40B4-BE49-F238E27FC236}">
                    <a16:creationId xmlns:a16="http://schemas.microsoft.com/office/drawing/2014/main" id="{7C3EBCB7-A77A-499D-AFA6-98E1CBE70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11" cy="6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0 w 8"/>
                  <a:gd name="T5" fmla="*/ 3 h 5"/>
                  <a:gd name="T6" fmla="*/ 5 w 8"/>
                  <a:gd name="T7" fmla="*/ 0 h 5"/>
                  <a:gd name="T8" fmla="*/ 8 w 8"/>
                  <a:gd name="T9" fmla="*/ 0 h 5"/>
                  <a:gd name="T10" fmla="*/ 8 w 8"/>
                  <a:gd name="T11" fmla="*/ 0 h 5"/>
                  <a:gd name="T12" fmla="*/ 8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cubicBezTo>
                      <a:pt x="4" y="0"/>
                      <a:pt x="3" y="1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5" name="Freeform 1175">
                <a:extLst>
                  <a:ext uri="{FF2B5EF4-FFF2-40B4-BE49-F238E27FC236}">
                    <a16:creationId xmlns:a16="http://schemas.microsoft.com/office/drawing/2014/main" id="{76DAB73C-B0A6-483D-8B1E-7F547C221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8" cy="6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0 w 6"/>
                  <a:gd name="T5" fmla="*/ 3 h 5"/>
                  <a:gd name="T6" fmla="*/ 5 w 6"/>
                  <a:gd name="T7" fmla="*/ 0 h 5"/>
                  <a:gd name="T8" fmla="*/ 6 w 6"/>
                  <a:gd name="T9" fmla="*/ 0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4" y="0"/>
                      <a:pt x="3" y="1"/>
                      <a:pt x="0" y="5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2"/>
                      <a:pt x="3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A8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6" name="Freeform 1176">
                <a:extLst>
                  <a:ext uri="{FF2B5EF4-FFF2-40B4-BE49-F238E27FC236}">
                    <a16:creationId xmlns:a16="http://schemas.microsoft.com/office/drawing/2014/main" id="{786432FB-8303-4746-8AD3-BBE52CAA4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4"/>
                <a:ext cx="23" cy="40"/>
              </a:xfrm>
              <a:custGeom>
                <a:avLst/>
                <a:gdLst>
                  <a:gd name="T0" fmla="*/ 14 w 17"/>
                  <a:gd name="T1" fmla="*/ 29 h 29"/>
                  <a:gd name="T2" fmla="*/ 14 w 17"/>
                  <a:gd name="T3" fmla="*/ 20 h 29"/>
                  <a:gd name="T4" fmla="*/ 11 w 17"/>
                  <a:gd name="T5" fmla="*/ 11 h 29"/>
                  <a:gd name="T6" fmla="*/ 0 w 17"/>
                  <a:gd name="T7" fmla="*/ 1 h 29"/>
                  <a:gd name="T8" fmla="*/ 0 w 17"/>
                  <a:gd name="T9" fmla="*/ 1 h 29"/>
                  <a:gd name="T10" fmla="*/ 14 w 17"/>
                  <a:gd name="T11" fmla="*/ 29 h 29"/>
                  <a:gd name="T12" fmla="*/ 14 w 17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9">
                    <a:moveTo>
                      <a:pt x="14" y="29"/>
                    </a:moveTo>
                    <a:cubicBezTo>
                      <a:pt x="14" y="26"/>
                      <a:pt x="15" y="23"/>
                      <a:pt x="14" y="20"/>
                    </a:cubicBezTo>
                    <a:cubicBezTo>
                      <a:pt x="13" y="15"/>
                      <a:pt x="11" y="12"/>
                      <a:pt x="11" y="11"/>
                    </a:cubicBezTo>
                    <a:cubicBezTo>
                      <a:pt x="7" y="3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0"/>
                      <a:pt x="17" y="14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7" name="Freeform 1177">
                <a:extLst>
                  <a:ext uri="{FF2B5EF4-FFF2-40B4-BE49-F238E27FC236}">
                    <a16:creationId xmlns:a16="http://schemas.microsoft.com/office/drawing/2014/main" id="{6FF590AE-6FBD-4D72-BFC2-F3F52AE9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252"/>
                <a:ext cx="7" cy="5"/>
              </a:xfrm>
              <a:custGeom>
                <a:avLst/>
                <a:gdLst>
                  <a:gd name="T0" fmla="*/ 4 w 5"/>
                  <a:gd name="T1" fmla="*/ 0 h 4"/>
                  <a:gd name="T2" fmla="*/ 0 w 5"/>
                  <a:gd name="T3" fmla="*/ 4 h 4"/>
                  <a:gd name="T4" fmla="*/ 0 w 5"/>
                  <a:gd name="T5" fmla="*/ 3 h 4"/>
                  <a:gd name="T6" fmla="*/ 5 w 5"/>
                  <a:gd name="T7" fmla="*/ 0 h 4"/>
                  <a:gd name="T8" fmla="*/ 4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8" name="Freeform 1178">
                <a:extLst>
                  <a:ext uri="{FF2B5EF4-FFF2-40B4-BE49-F238E27FC236}">
                    <a16:creationId xmlns:a16="http://schemas.microsoft.com/office/drawing/2014/main" id="{0AA1ADF9-4B73-4E7A-958F-30EF413E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4"/>
                <a:ext cx="23" cy="39"/>
              </a:xfrm>
              <a:custGeom>
                <a:avLst/>
                <a:gdLst>
                  <a:gd name="T0" fmla="*/ 15 w 17"/>
                  <a:gd name="T1" fmla="*/ 27 h 28"/>
                  <a:gd name="T2" fmla="*/ 11 w 17"/>
                  <a:gd name="T3" fmla="*/ 10 h 28"/>
                  <a:gd name="T4" fmla="*/ 6 w 17"/>
                  <a:gd name="T5" fmla="*/ 4 h 28"/>
                  <a:gd name="T6" fmla="*/ 1 w 17"/>
                  <a:gd name="T7" fmla="*/ 1 h 28"/>
                  <a:gd name="T8" fmla="*/ 0 w 17"/>
                  <a:gd name="T9" fmla="*/ 1 h 28"/>
                  <a:gd name="T10" fmla="*/ 15 w 17"/>
                  <a:gd name="T11" fmla="*/ 28 h 28"/>
                  <a:gd name="T12" fmla="*/ 15 w 17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8">
                    <a:moveTo>
                      <a:pt x="15" y="27"/>
                    </a:moveTo>
                    <a:cubicBezTo>
                      <a:pt x="14" y="20"/>
                      <a:pt x="14" y="16"/>
                      <a:pt x="11" y="10"/>
                    </a:cubicBezTo>
                    <a:cubicBezTo>
                      <a:pt x="9" y="8"/>
                      <a:pt x="8" y="6"/>
                      <a:pt x="6" y="4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0"/>
                      <a:pt x="17" y="13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89" name="Freeform 1179">
                <a:extLst>
                  <a:ext uri="{FF2B5EF4-FFF2-40B4-BE49-F238E27FC236}">
                    <a16:creationId xmlns:a16="http://schemas.microsoft.com/office/drawing/2014/main" id="{2D922FF1-C9FF-4C86-A972-7A9BA045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56"/>
                <a:ext cx="22" cy="34"/>
              </a:xfrm>
              <a:custGeom>
                <a:avLst/>
                <a:gdLst>
                  <a:gd name="T0" fmla="*/ 15 w 16"/>
                  <a:gd name="T1" fmla="*/ 25 h 25"/>
                  <a:gd name="T2" fmla="*/ 10 w 16"/>
                  <a:gd name="T3" fmla="*/ 9 h 25"/>
                  <a:gd name="T4" fmla="*/ 6 w 16"/>
                  <a:gd name="T5" fmla="*/ 3 h 25"/>
                  <a:gd name="T6" fmla="*/ 0 w 16"/>
                  <a:gd name="T7" fmla="*/ 0 h 25"/>
                  <a:gd name="T8" fmla="*/ 15 w 16"/>
                  <a:gd name="T9" fmla="*/ 25 h 25"/>
                  <a:gd name="T10" fmla="*/ 15 w 16"/>
                  <a:gd name="T1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15" y="25"/>
                    </a:moveTo>
                    <a:cubicBezTo>
                      <a:pt x="14" y="20"/>
                      <a:pt x="14" y="15"/>
                      <a:pt x="10" y="9"/>
                    </a:cubicBezTo>
                    <a:cubicBezTo>
                      <a:pt x="9" y="6"/>
                      <a:pt x="7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8" y="0"/>
                      <a:pt x="16" y="12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0" name="Freeform 1180">
                <a:extLst>
                  <a:ext uri="{FF2B5EF4-FFF2-40B4-BE49-F238E27FC236}">
                    <a16:creationId xmlns:a16="http://schemas.microsoft.com/office/drawing/2014/main" id="{375E7D2C-BD7F-49AE-91AE-0BC88926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21" cy="32"/>
              </a:xfrm>
              <a:custGeom>
                <a:avLst/>
                <a:gdLst>
                  <a:gd name="T0" fmla="*/ 14 w 15"/>
                  <a:gd name="T1" fmla="*/ 24 h 24"/>
                  <a:gd name="T2" fmla="*/ 9 w 15"/>
                  <a:gd name="T3" fmla="*/ 9 h 24"/>
                  <a:gd name="T4" fmla="*/ 0 w 15"/>
                  <a:gd name="T5" fmla="*/ 0 h 24"/>
                  <a:gd name="T6" fmla="*/ 14 w 15"/>
                  <a:gd name="T7" fmla="*/ 24 h 24"/>
                  <a:gd name="T8" fmla="*/ 14 w 15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4" y="24"/>
                    </a:moveTo>
                    <a:cubicBezTo>
                      <a:pt x="13" y="21"/>
                      <a:pt x="13" y="15"/>
                      <a:pt x="9" y="9"/>
                    </a:cubicBezTo>
                    <a:cubicBezTo>
                      <a:pt x="6" y="4"/>
                      <a:pt x="5" y="3"/>
                      <a:pt x="0" y="0"/>
                    </a:cubicBezTo>
                    <a:cubicBezTo>
                      <a:pt x="6" y="0"/>
                      <a:pt x="15" y="11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1" name="Freeform 1181">
                <a:extLst>
                  <a:ext uri="{FF2B5EF4-FFF2-40B4-BE49-F238E27FC236}">
                    <a16:creationId xmlns:a16="http://schemas.microsoft.com/office/drawing/2014/main" id="{4A1A8605-F910-4A99-A6A4-2CCB9563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271"/>
                <a:ext cx="4" cy="24"/>
              </a:xfrm>
              <a:custGeom>
                <a:avLst/>
                <a:gdLst>
                  <a:gd name="T0" fmla="*/ 1 w 3"/>
                  <a:gd name="T1" fmla="*/ 18 h 18"/>
                  <a:gd name="T2" fmla="*/ 0 w 3"/>
                  <a:gd name="T3" fmla="*/ 0 h 18"/>
                  <a:gd name="T4" fmla="*/ 1 w 3"/>
                  <a:gd name="T5" fmla="*/ 4 h 18"/>
                  <a:gd name="T6" fmla="*/ 2 w 3"/>
                  <a:gd name="T7" fmla="*/ 18 h 18"/>
                  <a:gd name="T8" fmla="*/ 1 w 3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8">
                    <a:moveTo>
                      <a:pt x="1" y="18"/>
                    </a:moveTo>
                    <a:cubicBezTo>
                      <a:pt x="3" y="13"/>
                      <a:pt x="2" y="7"/>
                      <a:pt x="0" y="0"/>
                    </a:cubicBezTo>
                    <a:cubicBezTo>
                      <a:pt x="0" y="1"/>
                      <a:pt x="1" y="2"/>
                      <a:pt x="1" y="4"/>
                    </a:cubicBezTo>
                    <a:cubicBezTo>
                      <a:pt x="2" y="9"/>
                      <a:pt x="3" y="14"/>
                      <a:pt x="2" y="18"/>
                    </a:cubicBezTo>
                    <a:cubicBezTo>
                      <a:pt x="2" y="18"/>
                      <a:pt x="2" y="18"/>
                      <a:pt x="1" y="18"/>
                    </a:cubicBezTo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2" name="Freeform 1182">
                <a:extLst>
                  <a:ext uri="{FF2B5EF4-FFF2-40B4-BE49-F238E27FC236}">
                    <a16:creationId xmlns:a16="http://schemas.microsoft.com/office/drawing/2014/main" id="{6ADC77E1-F346-472A-BEC8-B4EB83CE0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19" cy="31"/>
              </a:xfrm>
              <a:custGeom>
                <a:avLst/>
                <a:gdLst>
                  <a:gd name="T0" fmla="*/ 14 w 14"/>
                  <a:gd name="T1" fmla="*/ 22 h 23"/>
                  <a:gd name="T2" fmla="*/ 0 w 14"/>
                  <a:gd name="T3" fmla="*/ 0 h 23"/>
                  <a:gd name="T4" fmla="*/ 14 w 14"/>
                  <a:gd name="T5" fmla="*/ 23 h 23"/>
                  <a:gd name="T6" fmla="*/ 14 w 14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3">
                    <a:moveTo>
                      <a:pt x="14" y="22"/>
                    </a:moveTo>
                    <a:cubicBezTo>
                      <a:pt x="12" y="7"/>
                      <a:pt x="4" y="3"/>
                      <a:pt x="0" y="0"/>
                    </a:cubicBezTo>
                    <a:cubicBezTo>
                      <a:pt x="6" y="0"/>
                      <a:pt x="14" y="11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3" name="Freeform 1183">
                <a:extLst>
                  <a:ext uri="{FF2B5EF4-FFF2-40B4-BE49-F238E27FC236}">
                    <a16:creationId xmlns:a16="http://schemas.microsoft.com/office/drawing/2014/main" id="{A18FA205-49E6-4ED1-9CAD-1F0A2A05E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256"/>
                <a:ext cx="19" cy="28"/>
              </a:xfrm>
              <a:custGeom>
                <a:avLst/>
                <a:gdLst>
                  <a:gd name="T0" fmla="*/ 14 w 14"/>
                  <a:gd name="T1" fmla="*/ 21 h 21"/>
                  <a:gd name="T2" fmla="*/ 0 w 14"/>
                  <a:gd name="T3" fmla="*/ 0 h 21"/>
                  <a:gd name="T4" fmla="*/ 14 w 14"/>
                  <a:gd name="T5" fmla="*/ 21 h 21"/>
                  <a:gd name="T6" fmla="*/ 14 w 14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12" y="14"/>
                      <a:pt x="9" y="4"/>
                      <a:pt x="0" y="0"/>
                    </a:cubicBezTo>
                    <a:cubicBezTo>
                      <a:pt x="7" y="1"/>
                      <a:pt x="13" y="1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4" name="Freeform 1184">
                <a:extLst>
                  <a:ext uri="{FF2B5EF4-FFF2-40B4-BE49-F238E27FC236}">
                    <a16:creationId xmlns:a16="http://schemas.microsoft.com/office/drawing/2014/main" id="{6DF46C21-D6DB-4247-AED7-52613030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56"/>
                <a:ext cx="17" cy="27"/>
              </a:xfrm>
              <a:custGeom>
                <a:avLst/>
                <a:gdLst>
                  <a:gd name="T0" fmla="*/ 12 w 13"/>
                  <a:gd name="T1" fmla="*/ 19 h 20"/>
                  <a:gd name="T2" fmla="*/ 0 w 13"/>
                  <a:gd name="T3" fmla="*/ 0 h 20"/>
                  <a:gd name="T4" fmla="*/ 13 w 13"/>
                  <a:gd name="T5" fmla="*/ 20 h 20"/>
                  <a:gd name="T6" fmla="*/ 12 w 13"/>
                  <a:gd name="T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12" y="19"/>
                    </a:moveTo>
                    <a:cubicBezTo>
                      <a:pt x="9" y="6"/>
                      <a:pt x="2" y="2"/>
                      <a:pt x="0" y="0"/>
                    </a:cubicBezTo>
                    <a:cubicBezTo>
                      <a:pt x="6" y="1"/>
                      <a:pt x="12" y="11"/>
                      <a:pt x="13" y="20"/>
                    </a:cubicBezTo>
                    <a:cubicBezTo>
                      <a:pt x="13" y="20"/>
                      <a:pt x="12" y="20"/>
                      <a:pt x="1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5" name="Freeform 1185">
                <a:extLst>
                  <a:ext uri="{FF2B5EF4-FFF2-40B4-BE49-F238E27FC236}">
                    <a16:creationId xmlns:a16="http://schemas.microsoft.com/office/drawing/2014/main" id="{3799C26A-772F-4185-9FB0-4CAFAEB57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257"/>
                <a:ext cx="16" cy="25"/>
              </a:xfrm>
              <a:custGeom>
                <a:avLst/>
                <a:gdLst>
                  <a:gd name="T0" fmla="*/ 12 w 12"/>
                  <a:gd name="T1" fmla="*/ 18 h 18"/>
                  <a:gd name="T2" fmla="*/ 0 w 12"/>
                  <a:gd name="T3" fmla="*/ 0 h 18"/>
                  <a:gd name="T4" fmla="*/ 12 w 12"/>
                  <a:gd name="T5" fmla="*/ 18 h 18"/>
                  <a:gd name="T6" fmla="*/ 12 w 1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9" y="5"/>
                      <a:pt x="3" y="1"/>
                      <a:pt x="0" y="0"/>
                    </a:cubicBezTo>
                    <a:cubicBezTo>
                      <a:pt x="5" y="0"/>
                      <a:pt x="11" y="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6" name="Freeform 1186">
                <a:extLst>
                  <a:ext uri="{FF2B5EF4-FFF2-40B4-BE49-F238E27FC236}">
                    <a16:creationId xmlns:a16="http://schemas.microsoft.com/office/drawing/2014/main" id="{46ACDA74-6A97-4FEE-A57A-63944EF91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80"/>
                <a:ext cx="2" cy="15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0 h 11"/>
                  <a:gd name="T4" fmla="*/ 0 w 1"/>
                  <a:gd name="T5" fmla="*/ 11 h 11"/>
                  <a:gd name="T6" fmla="*/ 0 w 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1">
                    <a:moveTo>
                      <a:pt x="0" y="11"/>
                    </a:moveTo>
                    <a:cubicBezTo>
                      <a:pt x="0" y="10"/>
                      <a:pt x="1" y="6"/>
                      <a:pt x="0" y="0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7" name="Freeform 1187">
                <a:extLst>
                  <a:ext uri="{FF2B5EF4-FFF2-40B4-BE49-F238E27FC236}">
                    <a16:creationId xmlns:a16="http://schemas.microsoft.com/office/drawing/2014/main" id="{45A4CE01-0E59-4C13-BFC8-ADA33402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57"/>
                <a:ext cx="15" cy="22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0 h 16"/>
                  <a:gd name="T4" fmla="*/ 11 w 11"/>
                  <a:gd name="T5" fmla="*/ 16 h 16"/>
                  <a:gd name="T6" fmla="*/ 11 w 11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8" y="5"/>
                      <a:pt x="2" y="1"/>
                      <a:pt x="0" y="0"/>
                    </a:cubicBezTo>
                    <a:cubicBezTo>
                      <a:pt x="4" y="1"/>
                      <a:pt x="9" y="7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8" name="Freeform 1188">
                <a:extLst>
                  <a:ext uri="{FF2B5EF4-FFF2-40B4-BE49-F238E27FC236}">
                    <a16:creationId xmlns:a16="http://schemas.microsoft.com/office/drawing/2014/main" id="{4301F09D-F011-41FF-AE8B-CC1DA8187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257"/>
                <a:ext cx="15" cy="21"/>
              </a:xfrm>
              <a:custGeom>
                <a:avLst/>
                <a:gdLst>
                  <a:gd name="T0" fmla="*/ 10 w 11"/>
                  <a:gd name="T1" fmla="*/ 14 h 15"/>
                  <a:gd name="T2" fmla="*/ 0 w 11"/>
                  <a:gd name="T3" fmla="*/ 0 h 15"/>
                  <a:gd name="T4" fmla="*/ 11 w 11"/>
                  <a:gd name="T5" fmla="*/ 15 h 15"/>
                  <a:gd name="T6" fmla="*/ 10 w 11"/>
                  <a:gd name="T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0" y="14"/>
                    </a:moveTo>
                    <a:cubicBezTo>
                      <a:pt x="7" y="4"/>
                      <a:pt x="2" y="1"/>
                      <a:pt x="0" y="0"/>
                    </a:cubicBezTo>
                    <a:cubicBezTo>
                      <a:pt x="5" y="2"/>
                      <a:pt x="9" y="8"/>
                      <a:pt x="11" y="15"/>
                    </a:cubicBezTo>
                    <a:cubicBezTo>
                      <a:pt x="11" y="15"/>
                      <a:pt x="10" y="14"/>
                      <a:pt x="1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899" name="Freeform 1189">
                <a:extLst>
                  <a:ext uri="{FF2B5EF4-FFF2-40B4-BE49-F238E27FC236}">
                    <a16:creationId xmlns:a16="http://schemas.microsoft.com/office/drawing/2014/main" id="{5AD19BFE-89F3-4568-B7E3-D0731191F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1 w 1"/>
                  <a:gd name="T25" fmla="*/ 1 h 1"/>
                  <a:gd name="T26" fmla="*/ 1 w 1"/>
                  <a:gd name="T2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0" name="Freeform 1190">
                <a:extLst>
                  <a:ext uri="{FF2B5EF4-FFF2-40B4-BE49-F238E27FC236}">
                    <a16:creationId xmlns:a16="http://schemas.microsoft.com/office/drawing/2014/main" id="{4148A5DC-DB34-4A35-9FBE-F4D845AE9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257"/>
                <a:ext cx="13" cy="18"/>
              </a:xfrm>
              <a:custGeom>
                <a:avLst/>
                <a:gdLst>
                  <a:gd name="T0" fmla="*/ 9 w 9"/>
                  <a:gd name="T1" fmla="*/ 12 h 13"/>
                  <a:gd name="T2" fmla="*/ 0 w 9"/>
                  <a:gd name="T3" fmla="*/ 0 h 13"/>
                  <a:gd name="T4" fmla="*/ 9 w 9"/>
                  <a:gd name="T5" fmla="*/ 13 h 13"/>
                  <a:gd name="T6" fmla="*/ 9 w 9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9" y="12"/>
                    </a:moveTo>
                    <a:cubicBezTo>
                      <a:pt x="6" y="4"/>
                      <a:pt x="1" y="1"/>
                      <a:pt x="0" y="0"/>
                    </a:cubicBezTo>
                    <a:cubicBezTo>
                      <a:pt x="4" y="2"/>
                      <a:pt x="7" y="7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1" name="Freeform 1191">
                <a:extLst>
                  <a:ext uri="{FF2B5EF4-FFF2-40B4-BE49-F238E27FC236}">
                    <a16:creationId xmlns:a16="http://schemas.microsoft.com/office/drawing/2014/main" id="{7C650B0F-B3CB-4536-84A7-3A0B82212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1 h 1"/>
                  <a:gd name="T8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2" name="Freeform 1192">
                <a:extLst>
                  <a:ext uri="{FF2B5EF4-FFF2-40B4-BE49-F238E27FC236}">
                    <a16:creationId xmlns:a16="http://schemas.microsoft.com/office/drawing/2014/main" id="{1A863C89-4949-40E7-80C8-3A448C30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87"/>
                <a:ext cx="0" cy="8"/>
              </a:xfrm>
              <a:custGeom>
                <a:avLst/>
                <a:gdLst>
                  <a:gd name="T0" fmla="*/ 6 h 6"/>
                  <a:gd name="T1" fmla="*/ 0 h 6"/>
                  <a:gd name="T2" fmla="*/ 6 h 6"/>
                  <a:gd name="T3" fmla="*/ 6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6"/>
                    </a:moveTo>
                    <a:cubicBezTo>
                      <a:pt x="0" y="5"/>
                      <a:pt x="0" y="3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</a:path>
                </a:pathLst>
              </a:custGeom>
              <a:solidFill>
                <a:srgbClr val="94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3" name="Freeform 1193">
                <a:extLst>
                  <a:ext uri="{FF2B5EF4-FFF2-40B4-BE49-F238E27FC236}">
                    <a16:creationId xmlns:a16="http://schemas.microsoft.com/office/drawing/2014/main" id="{934AA945-84F1-4FC6-9C59-34C963822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4" name="Freeform 1194">
                <a:extLst>
                  <a:ext uri="{FF2B5EF4-FFF2-40B4-BE49-F238E27FC236}">
                    <a16:creationId xmlns:a16="http://schemas.microsoft.com/office/drawing/2014/main" id="{30BD4E2B-8CB5-4633-A2F5-B0BE4CDE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258"/>
                <a:ext cx="13" cy="14"/>
              </a:xfrm>
              <a:custGeom>
                <a:avLst/>
                <a:gdLst>
                  <a:gd name="T0" fmla="*/ 8 w 9"/>
                  <a:gd name="T1" fmla="*/ 10 h 10"/>
                  <a:gd name="T2" fmla="*/ 0 w 9"/>
                  <a:gd name="T3" fmla="*/ 0 h 10"/>
                  <a:gd name="T4" fmla="*/ 9 w 9"/>
                  <a:gd name="T5" fmla="*/ 10 h 10"/>
                  <a:gd name="T6" fmla="*/ 8 w 9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5" y="3"/>
                      <a:pt x="1" y="0"/>
                      <a:pt x="0" y="0"/>
                    </a:cubicBezTo>
                    <a:cubicBezTo>
                      <a:pt x="2" y="1"/>
                      <a:pt x="6" y="3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5" name="Freeform 1195">
                <a:extLst>
                  <a:ext uri="{FF2B5EF4-FFF2-40B4-BE49-F238E27FC236}">
                    <a16:creationId xmlns:a16="http://schemas.microsoft.com/office/drawing/2014/main" id="{0D635DCC-E52A-471D-9135-77E03EAC9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6" name="Freeform 1196">
                <a:extLst>
                  <a:ext uri="{FF2B5EF4-FFF2-40B4-BE49-F238E27FC236}">
                    <a16:creationId xmlns:a16="http://schemas.microsoft.com/office/drawing/2014/main" id="{D39CD824-FEC9-4C98-8738-E4B46B5B1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7" name="Freeform 1197">
                <a:extLst>
                  <a:ext uri="{FF2B5EF4-FFF2-40B4-BE49-F238E27FC236}">
                    <a16:creationId xmlns:a16="http://schemas.microsoft.com/office/drawing/2014/main" id="{7DCA3BDE-9D70-4D72-9964-E7EF8467B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8" name="Freeform 1198">
                <a:extLst>
                  <a:ext uri="{FF2B5EF4-FFF2-40B4-BE49-F238E27FC236}">
                    <a16:creationId xmlns:a16="http://schemas.microsoft.com/office/drawing/2014/main" id="{2FF953C3-DF76-45D3-8E7E-2494BCAAF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258"/>
                <a:ext cx="9" cy="11"/>
              </a:xfrm>
              <a:custGeom>
                <a:avLst/>
                <a:gdLst>
                  <a:gd name="T0" fmla="*/ 6 w 7"/>
                  <a:gd name="T1" fmla="*/ 8 h 8"/>
                  <a:gd name="T2" fmla="*/ 0 w 7"/>
                  <a:gd name="T3" fmla="*/ 0 h 8"/>
                  <a:gd name="T4" fmla="*/ 7 w 7"/>
                  <a:gd name="T5" fmla="*/ 8 h 8"/>
                  <a:gd name="T6" fmla="*/ 6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8"/>
                    </a:moveTo>
                    <a:cubicBezTo>
                      <a:pt x="4" y="4"/>
                      <a:pt x="2" y="2"/>
                      <a:pt x="0" y="0"/>
                    </a:cubicBezTo>
                    <a:cubicBezTo>
                      <a:pt x="2" y="1"/>
                      <a:pt x="4" y="3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09" name="Freeform 1199">
                <a:extLst>
                  <a:ext uri="{FF2B5EF4-FFF2-40B4-BE49-F238E27FC236}">
                    <a16:creationId xmlns:a16="http://schemas.microsoft.com/office/drawing/2014/main" id="{78CE2024-E54F-47AE-96CF-EB714AF3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0" name="Freeform 1200">
                <a:extLst>
                  <a:ext uri="{FF2B5EF4-FFF2-40B4-BE49-F238E27FC236}">
                    <a16:creationId xmlns:a16="http://schemas.microsoft.com/office/drawing/2014/main" id="{683E85CD-F9FB-45A5-9750-5FB3C32D5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1" name="Freeform 1201">
                <a:extLst>
                  <a:ext uri="{FF2B5EF4-FFF2-40B4-BE49-F238E27FC236}">
                    <a16:creationId xmlns:a16="http://schemas.microsoft.com/office/drawing/2014/main" id="{43DAF394-7776-4BC1-99AA-9AF5FCD8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2" name="Freeform 1202">
                <a:extLst>
                  <a:ext uri="{FF2B5EF4-FFF2-40B4-BE49-F238E27FC236}">
                    <a16:creationId xmlns:a16="http://schemas.microsoft.com/office/drawing/2014/main" id="{D73CD961-723B-4537-A651-BC382BF99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9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3" name="Freeform 1203">
                <a:extLst>
                  <a:ext uri="{FF2B5EF4-FFF2-40B4-BE49-F238E27FC236}">
                    <a16:creationId xmlns:a16="http://schemas.microsoft.com/office/drawing/2014/main" id="{FCF5DA68-E16E-4597-AFCF-6437DDA2D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60"/>
                <a:ext cx="5" cy="7"/>
              </a:xfrm>
              <a:custGeom>
                <a:avLst/>
                <a:gdLst>
                  <a:gd name="T0" fmla="*/ 4 w 4"/>
                  <a:gd name="T1" fmla="*/ 4 h 5"/>
                  <a:gd name="T2" fmla="*/ 0 w 4"/>
                  <a:gd name="T3" fmla="*/ 0 h 5"/>
                  <a:gd name="T4" fmla="*/ 4 w 4"/>
                  <a:gd name="T5" fmla="*/ 5 h 5"/>
                  <a:gd name="T6" fmla="*/ 4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2" y="2"/>
                      <a:pt x="2" y="1"/>
                      <a:pt x="0" y="0"/>
                    </a:cubicBezTo>
                    <a:cubicBezTo>
                      <a:pt x="1" y="1"/>
                      <a:pt x="3" y="2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4" name="Freeform 1204">
                <a:extLst>
                  <a:ext uri="{FF2B5EF4-FFF2-40B4-BE49-F238E27FC236}">
                    <a16:creationId xmlns:a16="http://schemas.microsoft.com/office/drawing/2014/main" id="{4FE1F376-E5F2-4D4C-B0AC-120BFBE61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25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5" name="Freeform 1205">
                <a:extLst>
                  <a:ext uri="{FF2B5EF4-FFF2-40B4-BE49-F238E27FC236}">
                    <a16:creationId xmlns:a16="http://schemas.microsoft.com/office/drawing/2014/main" id="{E5BC3645-2CA0-40F5-98AF-9FD4F0E64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2 w 10"/>
                  <a:gd name="T1" fmla="*/ 18 h 18"/>
                  <a:gd name="T2" fmla="*/ 0 w 10"/>
                  <a:gd name="T3" fmla="*/ 10 h 18"/>
                  <a:gd name="T4" fmla="*/ 8 w 10"/>
                  <a:gd name="T5" fmla="*/ 0 h 18"/>
                  <a:gd name="T6" fmla="*/ 10 w 10"/>
                  <a:gd name="T7" fmla="*/ 0 h 18"/>
                  <a:gd name="T8" fmla="*/ 10 w 10"/>
                  <a:gd name="T9" fmla="*/ 4 h 18"/>
                  <a:gd name="T10" fmla="*/ 9 w 10"/>
                  <a:gd name="T11" fmla="*/ 4 h 18"/>
                  <a:gd name="T12" fmla="*/ 2 w 10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2" y="18"/>
                    </a:move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6" name="Freeform 1206">
                <a:extLst>
                  <a:ext uri="{FF2B5EF4-FFF2-40B4-BE49-F238E27FC236}">
                    <a16:creationId xmlns:a16="http://schemas.microsoft.com/office/drawing/2014/main" id="{1E3EB256-B39C-435F-94E4-FE8BE2FF8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4 h 18"/>
                  <a:gd name="T2" fmla="*/ 10 w 10"/>
                  <a:gd name="T3" fmla="*/ 4 h 18"/>
                  <a:gd name="T4" fmla="*/ 10 w 10"/>
                  <a:gd name="T5" fmla="*/ 4 h 18"/>
                  <a:gd name="T6" fmla="*/ 9 w 10"/>
                  <a:gd name="T7" fmla="*/ 4 h 18"/>
                  <a:gd name="T8" fmla="*/ 2 w 10"/>
                  <a:gd name="T9" fmla="*/ 18 h 18"/>
                  <a:gd name="T10" fmla="*/ 0 w 10"/>
                  <a:gd name="T11" fmla="*/ 10 h 18"/>
                  <a:gd name="T12" fmla="*/ 8 w 10"/>
                  <a:gd name="T13" fmla="*/ 0 h 18"/>
                  <a:gd name="T14" fmla="*/ 10 w 10"/>
                  <a:gd name="T15" fmla="*/ 0 h 18"/>
                  <a:gd name="T16" fmla="*/ 10 w 10"/>
                  <a:gd name="T1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7" name="Freeform 1207">
                <a:extLst>
                  <a:ext uri="{FF2B5EF4-FFF2-40B4-BE49-F238E27FC236}">
                    <a16:creationId xmlns:a16="http://schemas.microsoft.com/office/drawing/2014/main" id="{AC1289CC-2E00-4D1B-99AC-5A5A9709D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4 h 18"/>
                  <a:gd name="T2" fmla="*/ 10 w 10"/>
                  <a:gd name="T3" fmla="*/ 4 h 18"/>
                  <a:gd name="T4" fmla="*/ 10 w 10"/>
                  <a:gd name="T5" fmla="*/ 4 h 18"/>
                  <a:gd name="T6" fmla="*/ 9 w 10"/>
                  <a:gd name="T7" fmla="*/ 4 h 18"/>
                  <a:gd name="T8" fmla="*/ 2 w 10"/>
                  <a:gd name="T9" fmla="*/ 18 h 18"/>
                  <a:gd name="T10" fmla="*/ 0 w 10"/>
                  <a:gd name="T11" fmla="*/ 10 h 18"/>
                  <a:gd name="T12" fmla="*/ 8 w 10"/>
                  <a:gd name="T13" fmla="*/ 0 h 18"/>
                  <a:gd name="T14" fmla="*/ 10 w 10"/>
                  <a:gd name="T15" fmla="*/ 0 h 18"/>
                  <a:gd name="T16" fmla="*/ 10 w 10"/>
                  <a:gd name="T1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8" name="Freeform 1208">
                <a:extLst>
                  <a:ext uri="{FF2B5EF4-FFF2-40B4-BE49-F238E27FC236}">
                    <a16:creationId xmlns:a16="http://schemas.microsoft.com/office/drawing/2014/main" id="{EE80A7C2-35D3-4C45-A328-CBCBA1F9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3 h 18"/>
                  <a:gd name="T2" fmla="*/ 10 w 10"/>
                  <a:gd name="T3" fmla="*/ 4 h 18"/>
                  <a:gd name="T4" fmla="*/ 10 w 10"/>
                  <a:gd name="T5" fmla="*/ 4 h 18"/>
                  <a:gd name="T6" fmla="*/ 10 w 10"/>
                  <a:gd name="T7" fmla="*/ 4 h 18"/>
                  <a:gd name="T8" fmla="*/ 9 w 10"/>
                  <a:gd name="T9" fmla="*/ 4 h 18"/>
                  <a:gd name="T10" fmla="*/ 2 w 10"/>
                  <a:gd name="T11" fmla="*/ 18 h 18"/>
                  <a:gd name="T12" fmla="*/ 0 w 10"/>
                  <a:gd name="T13" fmla="*/ 10 h 18"/>
                  <a:gd name="T14" fmla="*/ 8 w 10"/>
                  <a:gd name="T15" fmla="*/ 0 h 18"/>
                  <a:gd name="T16" fmla="*/ 10 w 10"/>
                  <a:gd name="T17" fmla="*/ 0 h 18"/>
                  <a:gd name="T18" fmla="*/ 10 w 10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0" y="3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919" name="Freeform 1209">
                <a:extLst>
                  <a:ext uri="{FF2B5EF4-FFF2-40B4-BE49-F238E27FC236}">
                    <a16:creationId xmlns:a16="http://schemas.microsoft.com/office/drawing/2014/main" id="{3CF23C29-C5B1-44DA-8057-9DF8BC437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246"/>
                <a:ext cx="13" cy="25"/>
              </a:xfrm>
              <a:custGeom>
                <a:avLst/>
                <a:gdLst>
                  <a:gd name="T0" fmla="*/ 10 w 10"/>
                  <a:gd name="T1" fmla="*/ 3 h 18"/>
                  <a:gd name="T2" fmla="*/ 10 w 10"/>
                  <a:gd name="T3" fmla="*/ 4 h 18"/>
                  <a:gd name="T4" fmla="*/ 10 w 10"/>
                  <a:gd name="T5" fmla="*/ 4 h 18"/>
                  <a:gd name="T6" fmla="*/ 10 w 10"/>
                  <a:gd name="T7" fmla="*/ 4 h 18"/>
                  <a:gd name="T8" fmla="*/ 9 w 10"/>
                  <a:gd name="T9" fmla="*/ 4 h 18"/>
                  <a:gd name="T10" fmla="*/ 2 w 10"/>
                  <a:gd name="T11" fmla="*/ 18 h 18"/>
                  <a:gd name="T12" fmla="*/ 0 w 10"/>
                  <a:gd name="T13" fmla="*/ 10 h 18"/>
                  <a:gd name="T14" fmla="*/ 8 w 10"/>
                  <a:gd name="T15" fmla="*/ 0 h 18"/>
                  <a:gd name="T16" fmla="*/ 10 w 10"/>
                  <a:gd name="T17" fmla="*/ 0 h 18"/>
                  <a:gd name="T18" fmla="*/ 10 w 10"/>
                  <a:gd name="T1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0" y="3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6" y="5"/>
                      <a:pt x="4" y="7"/>
                      <a:pt x="2" y="18"/>
                    </a:cubicBezTo>
                    <a:cubicBezTo>
                      <a:pt x="1" y="14"/>
                      <a:pt x="0" y="10"/>
                      <a:pt x="0" y="10"/>
                    </a:cubicBezTo>
                    <a:cubicBezTo>
                      <a:pt x="1" y="5"/>
                      <a:pt x="4" y="2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564" name="Freeform 1211">
              <a:extLst>
                <a:ext uri="{FF2B5EF4-FFF2-40B4-BE49-F238E27FC236}">
                  <a16:creationId xmlns:a16="http://schemas.microsoft.com/office/drawing/2014/main" id="{6665E595-5552-4DF7-A3CD-8CB7E5A4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10 w 10"/>
                <a:gd name="T3" fmla="*/ 4 h 18"/>
                <a:gd name="T4" fmla="*/ 10 w 10"/>
                <a:gd name="T5" fmla="*/ 4 h 18"/>
                <a:gd name="T6" fmla="*/ 10 w 10"/>
                <a:gd name="T7" fmla="*/ 4 h 18"/>
                <a:gd name="T8" fmla="*/ 9 w 10"/>
                <a:gd name="T9" fmla="*/ 4 h 18"/>
                <a:gd name="T10" fmla="*/ 2 w 10"/>
                <a:gd name="T11" fmla="*/ 18 h 18"/>
                <a:gd name="T12" fmla="*/ 0 w 10"/>
                <a:gd name="T13" fmla="*/ 10 h 18"/>
                <a:gd name="T14" fmla="*/ 8 w 10"/>
                <a:gd name="T15" fmla="*/ 0 h 18"/>
                <a:gd name="T16" fmla="*/ 10 w 10"/>
                <a:gd name="T17" fmla="*/ 0 h 18"/>
                <a:gd name="T18" fmla="*/ 10 w 10"/>
                <a:gd name="T1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5" name="Freeform 1212">
              <a:extLst>
                <a:ext uri="{FF2B5EF4-FFF2-40B4-BE49-F238E27FC236}">
                  <a16:creationId xmlns:a16="http://schemas.microsoft.com/office/drawing/2014/main" id="{16A89C87-242D-4DDA-A75F-AD419CF7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8 w 10"/>
                <a:gd name="T7" fmla="*/ 4 h 18"/>
                <a:gd name="T8" fmla="*/ 9 w 10"/>
                <a:gd name="T9" fmla="*/ 4 h 18"/>
                <a:gd name="T10" fmla="*/ 10 w 10"/>
                <a:gd name="T11" fmla="*/ 4 h 18"/>
                <a:gd name="T12" fmla="*/ 9 w 10"/>
                <a:gd name="T13" fmla="*/ 4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6" name="Freeform 1213">
              <a:extLst>
                <a:ext uri="{FF2B5EF4-FFF2-40B4-BE49-F238E27FC236}">
                  <a16:creationId xmlns:a16="http://schemas.microsoft.com/office/drawing/2014/main" id="{B78F21A7-DE73-4F48-823F-3DD3B1BF3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8 w 10"/>
                <a:gd name="T7" fmla="*/ 4 h 18"/>
                <a:gd name="T8" fmla="*/ 9 w 10"/>
                <a:gd name="T9" fmla="*/ 4 h 18"/>
                <a:gd name="T10" fmla="*/ 10 w 10"/>
                <a:gd name="T11" fmla="*/ 4 h 18"/>
                <a:gd name="T12" fmla="*/ 9 w 10"/>
                <a:gd name="T13" fmla="*/ 4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5"/>
                    <a:pt x="9" y="4"/>
                  </a:cubicBezTo>
                  <a:cubicBezTo>
                    <a:pt x="6" y="5"/>
                    <a:pt x="4" y="7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7" name="Freeform 1214">
              <a:extLst>
                <a:ext uri="{FF2B5EF4-FFF2-40B4-BE49-F238E27FC236}">
                  <a16:creationId xmlns:a16="http://schemas.microsoft.com/office/drawing/2014/main" id="{298E9D94-66B4-471A-91A4-F26E22B7A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9 w 10"/>
                <a:gd name="T7" fmla="*/ 3 h 18"/>
                <a:gd name="T8" fmla="*/ 6 w 10"/>
                <a:gd name="T9" fmla="*/ 6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5" y="8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8" name="Freeform 1215">
              <a:extLst>
                <a:ext uri="{FF2B5EF4-FFF2-40B4-BE49-F238E27FC236}">
                  <a16:creationId xmlns:a16="http://schemas.microsoft.com/office/drawing/2014/main" id="{D71B5070-9AD1-45B3-9E35-E334884B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69" name="Freeform 1216">
              <a:extLst>
                <a:ext uri="{FF2B5EF4-FFF2-40B4-BE49-F238E27FC236}">
                  <a16:creationId xmlns:a16="http://schemas.microsoft.com/office/drawing/2014/main" id="{CEBB5EC2-24B4-4E13-8717-7DC33626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4 h 18"/>
                <a:gd name="T4" fmla="*/ 9 w 10"/>
                <a:gd name="T5" fmla="*/ 3 h 18"/>
                <a:gd name="T6" fmla="*/ 5 w 10"/>
                <a:gd name="T7" fmla="*/ 8 h 18"/>
                <a:gd name="T8" fmla="*/ 2 w 10"/>
                <a:gd name="T9" fmla="*/ 18 h 18"/>
                <a:gd name="T10" fmla="*/ 0 w 10"/>
                <a:gd name="T11" fmla="*/ 10 h 18"/>
                <a:gd name="T12" fmla="*/ 8 w 10"/>
                <a:gd name="T13" fmla="*/ 0 h 18"/>
                <a:gd name="T14" fmla="*/ 10 w 10"/>
                <a:gd name="T15" fmla="*/ 0 h 18"/>
                <a:gd name="T16" fmla="*/ 10 w 10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6" y="5"/>
                    <a:pt x="5" y="8"/>
                  </a:cubicBezTo>
                  <a:cubicBezTo>
                    <a:pt x="4" y="11"/>
                    <a:pt x="3" y="15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0" name="Freeform 1217">
              <a:extLst>
                <a:ext uri="{FF2B5EF4-FFF2-40B4-BE49-F238E27FC236}">
                  <a16:creationId xmlns:a16="http://schemas.microsoft.com/office/drawing/2014/main" id="{19019BA7-4FD7-4385-95D7-4374DB75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7" y="5"/>
                    <a:pt x="6" y="6"/>
                    <a:pt x="5" y="8"/>
                  </a:cubicBezTo>
                  <a:cubicBezTo>
                    <a:pt x="4" y="11"/>
                    <a:pt x="3" y="14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1" name="Freeform 1218">
              <a:extLst>
                <a:ext uri="{FF2B5EF4-FFF2-40B4-BE49-F238E27FC236}">
                  <a16:creationId xmlns:a16="http://schemas.microsoft.com/office/drawing/2014/main" id="{300588D4-5865-46E6-AC77-773918413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4 h 18"/>
                <a:gd name="T8" fmla="*/ 7 w 10"/>
                <a:gd name="T9" fmla="*/ 5 h 18"/>
                <a:gd name="T10" fmla="*/ 5 w 10"/>
                <a:gd name="T11" fmla="*/ 8 h 18"/>
                <a:gd name="T12" fmla="*/ 2 w 10"/>
                <a:gd name="T13" fmla="*/ 18 h 18"/>
                <a:gd name="T14" fmla="*/ 0 w 10"/>
                <a:gd name="T15" fmla="*/ 10 h 18"/>
                <a:gd name="T16" fmla="*/ 8 w 10"/>
                <a:gd name="T17" fmla="*/ 0 h 18"/>
                <a:gd name="T18" fmla="*/ 10 w 10"/>
                <a:gd name="T19" fmla="*/ 0 h 18"/>
                <a:gd name="T20" fmla="*/ 10 w 10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1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2" name="Freeform 1219">
              <a:extLst>
                <a:ext uri="{FF2B5EF4-FFF2-40B4-BE49-F238E27FC236}">
                  <a16:creationId xmlns:a16="http://schemas.microsoft.com/office/drawing/2014/main" id="{975CE66A-78FE-4CED-9516-1F767E44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3 h 18"/>
                <a:gd name="T8" fmla="*/ 8 w 10"/>
                <a:gd name="T9" fmla="*/ 4 h 18"/>
                <a:gd name="T10" fmla="*/ 7 w 10"/>
                <a:gd name="T11" fmla="*/ 5 h 18"/>
                <a:gd name="T12" fmla="*/ 5 w 10"/>
                <a:gd name="T13" fmla="*/ 8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7" y="5"/>
                    <a:pt x="7" y="5"/>
                  </a:cubicBezTo>
                  <a:cubicBezTo>
                    <a:pt x="6" y="5"/>
                    <a:pt x="6" y="6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3" name="Freeform 1220">
              <a:extLst>
                <a:ext uri="{FF2B5EF4-FFF2-40B4-BE49-F238E27FC236}">
                  <a16:creationId xmlns:a16="http://schemas.microsoft.com/office/drawing/2014/main" id="{149DA7BA-CCD5-432D-AE76-C5A837D6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3 h 18"/>
                <a:gd name="T2" fmla="*/ 9 w 10"/>
                <a:gd name="T3" fmla="*/ 3 h 18"/>
                <a:gd name="T4" fmla="*/ 9 w 10"/>
                <a:gd name="T5" fmla="*/ 3 h 18"/>
                <a:gd name="T6" fmla="*/ 8 w 10"/>
                <a:gd name="T7" fmla="*/ 3 h 18"/>
                <a:gd name="T8" fmla="*/ 8 w 10"/>
                <a:gd name="T9" fmla="*/ 4 h 18"/>
                <a:gd name="T10" fmla="*/ 7 w 10"/>
                <a:gd name="T11" fmla="*/ 5 h 18"/>
                <a:gd name="T12" fmla="*/ 5 w 10"/>
                <a:gd name="T13" fmla="*/ 8 h 18"/>
                <a:gd name="T14" fmla="*/ 2 w 10"/>
                <a:gd name="T15" fmla="*/ 18 h 18"/>
                <a:gd name="T16" fmla="*/ 0 w 10"/>
                <a:gd name="T17" fmla="*/ 10 h 18"/>
                <a:gd name="T18" fmla="*/ 8 w 10"/>
                <a:gd name="T19" fmla="*/ 0 h 18"/>
                <a:gd name="T20" fmla="*/ 10 w 10"/>
                <a:gd name="T21" fmla="*/ 0 h 18"/>
                <a:gd name="T22" fmla="*/ 10 w 10"/>
                <a:gd name="T2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8">
                  <a:moveTo>
                    <a:pt x="10" y="3"/>
                  </a:moveTo>
                  <a:cubicBezTo>
                    <a:pt x="10" y="3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5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4" name="Freeform 1221">
              <a:extLst>
                <a:ext uri="{FF2B5EF4-FFF2-40B4-BE49-F238E27FC236}">
                  <a16:creationId xmlns:a16="http://schemas.microsoft.com/office/drawing/2014/main" id="{E5C55A95-C5D8-4C82-8A39-DC11DCEF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5"/>
            </a:xfrm>
            <a:custGeom>
              <a:avLst/>
              <a:gdLst>
                <a:gd name="T0" fmla="*/ 10 w 10"/>
                <a:gd name="T1" fmla="*/ 2 h 18"/>
                <a:gd name="T2" fmla="*/ 9 w 10"/>
                <a:gd name="T3" fmla="*/ 3 h 18"/>
                <a:gd name="T4" fmla="*/ 8 w 10"/>
                <a:gd name="T5" fmla="*/ 3 h 18"/>
                <a:gd name="T6" fmla="*/ 7 w 10"/>
                <a:gd name="T7" fmla="*/ 5 h 18"/>
                <a:gd name="T8" fmla="*/ 5 w 10"/>
                <a:gd name="T9" fmla="*/ 8 h 18"/>
                <a:gd name="T10" fmla="*/ 2 w 10"/>
                <a:gd name="T11" fmla="*/ 18 h 18"/>
                <a:gd name="T12" fmla="*/ 0 w 10"/>
                <a:gd name="T13" fmla="*/ 10 h 18"/>
                <a:gd name="T14" fmla="*/ 8 w 10"/>
                <a:gd name="T15" fmla="*/ 0 h 18"/>
                <a:gd name="T16" fmla="*/ 10 w 10"/>
                <a:gd name="T17" fmla="*/ 0 h 18"/>
                <a:gd name="T18" fmla="*/ 10 w 10"/>
                <a:gd name="T1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8">
                  <a:moveTo>
                    <a:pt x="10" y="2"/>
                  </a:move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ubicBezTo>
                    <a:pt x="3" y="11"/>
                    <a:pt x="2" y="16"/>
                    <a:pt x="2" y="18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575" name="Freeform 1222">
              <a:extLst>
                <a:ext uri="{FF2B5EF4-FFF2-40B4-BE49-F238E27FC236}">
                  <a16:creationId xmlns:a16="http://schemas.microsoft.com/office/drawing/2014/main" id="{302360D9-C237-4E79-B56B-87630ABC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9 w 10"/>
                <a:gd name="T3" fmla="*/ 3 h 17"/>
                <a:gd name="T4" fmla="*/ 8 w 10"/>
                <a:gd name="T5" fmla="*/ 3 h 17"/>
                <a:gd name="T6" fmla="*/ 8 w 10"/>
                <a:gd name="T7" fmla="*/ 3 h 17"/>
                <a:gd name="T8" fmla="*/ 8 w 10"/>
                <a:gd name="T9" fmla="*/ 4 h 17"/>
                <a:gd name="T10" fmla="*/ 7 w 10"/>
                <a:gd name="T11" fmla="*/ 5 h 17"/>
                <a:gd name="T12" fmla="*/ 5 w 10"/>
                <a:gd name="T13" fmla="*/ 8 h 17"/>
                <a:gd name="T14" fmla="*/ 2 w 10"/>
                <a:gd name="T15" fmla="*/ 17 h 17"/>
                <a:gd name="T16" fmla="*/ 0 w 10"/>
                <a:gd name="T17" fmla="*/ 10 h 17"/>
                <a:gd name="T18" fmla="*/ 8 w 10"/>
                <a:gd name="T19" fmla="*/ 0 h 17"/>
                <a:gd name="T20" fmla="*/ 10 w 10"/>
                <a:gd name="T21" fmla="*/ 0 h 17"/>
                <a:gd name="T22" fmla="*/ 10 w 10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6" y="5"/>
                    <a:pt x="5" y="6"/>
                    <a:pt x="5" y="8"/>
                  </a:cubicBezTo>
                  <a:cubicBezTo>
                    <a:pt x="4" y="10"/>
                    <a:pt x="3" y="13"/>
                    <a:pt x="2" y="17"/>
                  </a:cubicBezTo>
                  <a:cubicBezTo>
                    <a:pt x="0" y="14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29" name="Freeform 1223">
              <a:extLst>
                <a:ext uri="{FF2B5EF4-FFF2-40B4-BE49-F238E27FC236}">
                  <a16:creationId xmlns:a16="http://schemas.microsoft.com/office/drawing/2014/main" id="{29A80C39-883C-492B-A4B9-8FAC762A2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9 w 10"/>
                <a:gd name="T3" fmla="*/ 3 h 17"/>
                <a:gd name="T4" fmla="*/ 8 w 10"/>
                <a:gd name="T5" fmla="*/ 2 h 17"/>
                <a:gd name="T6" fmla="*/ 6 w 10"/>
                <a:gd name="T7" fmla="*/ 5 h 17"/>
                <a:gd name="T8" fmla="*/ 5 w 10"/>
                <a:gd name="T9" fmla="*/ 8 h 17"/>
                <a:gd name="T10" fmla="*/ 2 w 10"/>
                <a:gd name="T11" fmla="*/ 17 h 17"/>
                <a:gd name="T12" fmla="*/ 0 w 10"/>
                <a:gd name="T13" fmla="*/ 10 h 17"/>
                <a:gd name="T14" fmla="*/ 8 w 10"/>
                <a:gd name="T15" fmla="*/ 0 h 17"/>
                <a:gd name="T16" fmla="*/ 10 w 10"/>
                <a:gd name="T17" fmla="*/ 0 h 17"/>
                <a:gd name="T18" fmla="*/ 10 w 10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9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3" y="10"/>
                    <a:pt x="3" y="13"/>
                    <a:pt x="2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31" name="Freeform 1224">
              <a:extLst>
                <a:ext uri="{FF2B5EF4-FFF2-40B4-BE49-F238E27FC236}">
                  <a16:creationId xmlns:a16="http://schemas.microsoft.com/office/drawing/2014/main" id="{52524585-50E3-4AF0-BE44-0E2DA4E97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8 w 10"/>
                <a:gd name="T5" fmla="*/ 2 h 17"/>
                <a:gd name="T6" fmla="*/ 6 w 10"/>
                <a:gd name="T7" fmla="*/ 5 h 17"/>
                <a:gd name="T8" fmla="*/ 5 w 10"/>
                <a:gd name="T9" fmla="*/ 8 h 17"/>
                <a:gd name="T10" fmla="*/ 1 w 10"/>
                <a:gd name="T11" fmla="*/ 17 h 17"/>
                <a:gd name="T12" fmla="*/ 0 w 10"/>
                <a:gd name="T13" fmla="*/ 10 h 17"/>
                <a:gd name="T14" fmla="*/ 8 w 10"/>
                <a:gd name="T15" fmla="*/ 0 h 17"/>
                <a:gd name="T16" fmla="*/ 10 w 10"/>
                <a:gd name="T17" fmla="*/ 0 h 17"/>
                <a:gd name="T18" fmla="*/ 10 w 10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2"/>
                    <a:pt x="10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35" name="Freeform 1225">
              <a:extLst>
                <a:ext uri="{FF2B5EF4-FFF2-40B4-BE49-F238E27FC236}">
                  <a16:creationId xmlns:a16="http://schemas.microsoft.com/office/drawing/2014/main" id="{F00BD73E-F096-4550-B419-93A1F6081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3"/>
                    <a:pt x="9" y="2"/>
                    <a:pt x="8" y="2"/>
                  </a:cubicBezTo>
                  <a:cubicBezTo>
                    <a:pt x="8" y="2"/>
                    <a:pt x="6" y="5"/>
                    <a:pt x="4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0" name="Freeform 1226">
              <a:extLst>
                <a:ext uri="{FF2B5EF4-FFF2-40B4-BE49-F238E27FC236}">
                  <a16:creationId xmlns:a16="http://schemas.microsoft.com/office/drawing/2014/main" id="{4D5F0237-55F7-48A6-B1CE-7E943AF02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2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2"/>
                  </a:moveTo>
                  <a:cubicBezTo>
                    <a:pt x="10" y="3"/>
                    <a:pt x="9" y="2"/>
                    <a:pt x="8" y="2"/>
                  </a:cubicBezTo>
                  <a:cubicBezTo>
                    <a:pt x="8" y="2"/>
                    <a:pt x="6" y="4"/>
                    <a:pt x="4" y="8"/>
                  </a:cubicBezTo>
                  <a:cubicBezTo>
                    <a:pt x="3" y="11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1" name="Freeform 1227">
              <a:extLst>
                <a:ext uri="{FF2B5EF4-FFF2-40B4-BE49-F238E27FC236}">
                  <a16:creationId xmlns:a16="http://schemas.microsoft.com/office/drawing/2014/main" id="{4973FDDD-A932-4267-812E-54361491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1 h 17"/>
                <a:gd name="T2" fmla="*/ 8 w 10"/>
                <a:gd name="T3" fmla="*/ 2 h 17"/>
                <a:gd name="T4" fmla="*/ 4 w 10"/>
                <a:gd name="T5" fmla="*/ 8 h 17"/>
                <a:gd name="T6" fmla="*/ 1 w 10"/>
                <a:gd name="T7" fmla="*/ 17 h 17"/>
                <a:gd name="T8" fmla="*/ 0 w 10"/>
                <a:gd name="T9" fmla="*/ 10 h 17"/>
                <a:gd name="T10" fmla="*/ 8 w 10"/>
                <a:gd name="T11" fmla="*/ 0 h 17"/>
                <a:gd name="T12" fmla="*/ 10 w 10"/>
                <a:gd name="T13" fmla="*/ 0 h 17"/>
                <a:gd name="T14" fmla="*/ 10 w 10"/>
                <a:gd name="T1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7">
                  <a:moveTo>
                    <a:pt x="10" y="1"/>
                  </a:moveTo>
                  <a:cubicBezTo>
                    <a:pt x="10" y="2"/>
                    <a:pt x="9" y="2"/>
                    <a:pt x="8" y="2"/>
                  </a:cubicBezTo>
                  <a:cubicBezTo>
                    <a:pt x="8" y="2"/>
                    <a:pt x="6" y="4"/>
                    <a:pt x="4" y="8"/>
                  </a:cubicBezTo>
                  <a:cubicBezTo>
                    <a:pt x="3" y="10"/>
                    <a:pt x="2" y="14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2" name="Freeform 1228">
              <a:extLst>
                <a:ext uri="{FF2B5EF4-FFF2-40B4-BE49-F238E27FC236}">
                  <a16:creationId xmlns:a16="http://schemas.microsoft.com/office/drawing/2014/main" id="{152A1347-F536-4F52-9857-23070808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3"/>
            </a:xfrm>
            <a:custGeom>
              <a:avLst/>
              <a:gdLst>
                <a:gd name="T0" fmla="*/ 10 w 10"/>
                <a:gd name="T1" fmla="*/ 1 h 17"/>
                <a:gd name="T2" fmla="*/ 8 w 10"/>
                <a:gd name="T3" fmla="*/ 2 h 17"/>
                <a:gd name="T4" fmla="*/ 8 w 10"/>
                <a:gd name="T5" fmla="*/ 2 h 17"/>
                <a:gd name="T6" fmla="*/ 4 w 10"/>
                <a:gd name="T7" fmla="*/ 7 h 17"/>
                <a:gd name="T8" fmla="*/ 1 w 10"/>
                <a:gd name="T9" fmla="*/ 17 h 17"/>
                <a:gd name="T10" fmla="*/ 0 w 10"/>
                <a:gd name="T11" fmla="*/ 10 h 17"/>
                <a:gd name="T12" fmla="*/ 8 w 10"/>
                <a:gd name="T13" fmla="*/ 0 h 17"/>
                <a:gd name="T14" fmla="*/ 10 w 10"/>
                <a:gd name="T15" fmla="*/ 0 h 17"/>
                <a:gd name="T16" fmla="*/ 10 w 10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10" y="1"/>
                  </a:moveTo>
                  <a:cubicBezTo>
                    <a:pt x="10" y="1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6" y="4"/>
                    <a:pt x="4" y="7"/>
                  </a:cubicBezTo>
                  <a:cubicBezTo>
                    <a:pt x="3" y="11"/>
                    <a:pt x="2" y="15"/>
                    <a:pt x="1" y="17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1"/>
                    <a:pt x="10" y="1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3" name="Freeform 1229">
              <a:extLst>
                <a:ext uri="{FF2B5EF4-FFF2-40B4-BE49-F238E27FC236}">
                  <a16:creationId xmlns:a16="http://schemas.microsoft.com/office/drawing/2014/main" id="{ED145C5C-ECCD-4987-AAEF-4AD40437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2 h 16"/>
                <a:gd name="T4" fmla="*/ 8 w 10"/>
                <a:gd name="T5" fmla="*/ 2 h 16"/>
                <a:gd name="T6" fmla="*/ 7 w 10"/>
                <a:gd name="T7" fmla="*/ 3 h 16"/>
                <a:gd name="T8" fmla="*/ 5 w 10"/>
                <a:gd name="T9" fmla="*/ 6 h 16"/>
                <a:gd name="T10" fmla="*/ 1 w 10"/>
                <a:gd name="T11" fmla="*/ 16 h 16"/>
                <a:gd name="T12" fmla="*/ 0 w 10"/>
                <a:gd name="T13" fmla="*/ 10 h 16"/>
                <a:gd name="T14" fmla="*/ 8 w 10"/>
                <a:gd name="T15" fmla="*/ 0 h 16"/>
                <a:gd name="T16" fmla="*/ 10 w 10"/>
                <a:gd name="T17" fmla="*/ 0 h 16"/>
                <a:gd name="T18" fmla="*/ 10 w 10"/>
                <a:gd name="T1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3"/>
                    <a:pt x="7" y="3"/>
                  </a:cubicBezTo>
                  <a:cubicBezTo>
                    <a:pt x="7" y="3"/>
                    <a:pt x="6" y="4"/>
                    <a:pt x="5" y="6"/>
                  </a:cubicBezTo>
                  <a:cubicBezTo>
                    <a:pt x="3" y="9"/>
                    <a:pt x="2" y="14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4" name="Freeform 1230">
              <a:extLst>
                <a:ext uri="{FF2B5EF4-FFF2-40B4-BE49-F238E27FC236}">
                  <a16:creationId xmlns:a16="http://schemas.microsoft.com/office/drawing/2014/main" id="{57A0B7DA-29D7-4141-886D-3F1F7983B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2 h 16"/>
                <a:gd name="T4" fmla="*/ 5 w 10"/>
                <a:gd name="T5" fmla="*/ 6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1"/>
                    <a:pt x="8" y="2"/>
                  </a:cubicBezTo>
                  <a:cubicBezTo>
                    <a:pt x="8" y="2"/>
                    <a:pt x="7" y="3"/>
                    <a:pt x="5" y="6"/>
                  </a:cubicBezTo>
                  <a:cubicBezTo>
                    <a:pt x="3" y="9"/>
                    <a:pt x="2" y="14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5" name="Freeform 1231">
              <a:extLst>
                <a:ext uri="{FF2B5EF4-FFF2-40B4-BE49-F238E27FC236}">
                  <a16:creationId xmlns:a16="http://schemas.microsoft.com/office/drawing/2014/main" id="{F4B0524C-133B-4199-9F63-AEBE26D4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1 h 16"/>
                <a:gd name="T4" fmla="*/ 8 w 10"/>
                <a:gd name="T5" fmla="*/ 1 h 16"/>
                <a:gd name="T6" fmla="*/ 7 w 10"/>
                <a:gd name="T7" fmla="*/ 3 h 16"/>
                <a:gd name="T8" fmla="*/ 5 w 10"/>
                <a:gd name="T9" fmla="*/ 5 h 16"/>
                <a:gd name="T10" fmla="*/ 1 w 10"/>
                <a:gd name="T11" fmla="*/ 16 h 16"/>
                <a:gd name="T12" fmla="*/ 0 w 10"/>
                <a:gd name="T13" fmla="*/ 10 h 16"/>
                <a:gd name="T14" fmla="*/ 8 w 10"/>
                <a:gd name="T15" fmla="*/ 0 h 16"/>
                <a:gd name="T16" fmla="*/ 10 w 10"/>
                <a:gd name="T17" fmla="*/ 0 h 16"/>
                <a:gd name="T18" fmla="*/ 10 w 10"/>
                <a:gd name="T1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10" y="1"/>
                    <a:pt x="9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3" y="8"/>
                    <a:pt x="2" y="11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6" name="Freeform 1232">
              <a:extLst>
                <a:ext uri="{FF2B5EF4-FFF2-40B4-BE49-F238E27FC236}">
                  <a16:creationId xmlns:a16="http://schemas.microsoft.com/office/drawing/2014/main" id="{3AA05B7E-1F7F-451B-B7A6-05FFDEE78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1 h 16"/>
                <a:gd name="T2" fmla="*/ 8 w 10"/>
                <a:gd name="T3" fmla="*/ 1 h 16"/>
                <a:gd name="T4" fmla="*/ 5 w 10"/>
                <a:gd name="T5" fmla="*/ 5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2"/>
                    <a:pt x="5" y="5"/>
                  </a:cubicBezTo>
                  <a:cubicBezTo>
                    <a:pt x="3" y="8"/>
                    <a:pt x="2" y="11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7" name="Freeform 1233">
              <a:extLst>
                <a:ext uri="{FF2B5EF4-FFF2-40B4-BE49-F238E27FC236}">
                  <a16:creationId xmlns:a16="http://schemas.microsoft.com/office/drawing/2014/main" id="{84D6979F-542B-4DA9-ABA9-63304CEE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2"/>
            </a:xfrm>
            <a:custGeom>
              <a:avLst/>
              <a:gdLst>
                <a:gd name="T0" fmla="*/ 10 w 10"/>
                <a:gd name="T1" fmla="*/ 0 h 16"/>
                <a:gd name="T2" fmla="*/ 10 w 10"/>
                <a:gd name="T3" fmla="*/ 0 h 16"/>
                <a:gd name="T4" fmla="*/ 5 w 10"/>
                <a:gd name="T5" fmla="*/ 5 h 16"/>
                <a:gd name="T6" fmla="*/ 1 w 10"/>
                <a:gd name="T7" fmla="*/ 16 h 16"/>
                <a:gd name="T8" fmla="*/ 0 w 10"/>
                <a:gd name="T9" fmla="*/ 10 h 16"/>
                <a:gd name="T10" fmla="*/ 8 w 10"/>
                <a:gd name="T11" fmla="*/ 0 h 16"/>
                <a:gd name="T12" fmla="*/ 10 w 10"/>
                <a:gd name="T13" fmla="*/ 0 h 16"/>
                <a:gd name="T14" fmla="*/ 10 w 10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7" y="1"/>
                    <a:pt x="5" y="5"/>
                  </a:cubicBezTo>
                  <a:cubicBezTo>
                    <a:pt x="3" y="8"/>
                    <a:pt x="2" y="12"/>
                    <a:pt x="1" y="16"/>
                  </a:cubicBezTo>
                  <a:cubicBezTo>
                    <a:pt x="0" y="13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8" name="Freeform 1234">
              <a:extLst>
                <a:ext uri="{FF2B5EF4-FFF2-40B4-BE49-F238E27FC236}">
                  <a16:creationId xmlns:a16="http://schemas.microsoft.com/office/drawing/2014/main" id="{F485CE75-B5E2-4DE6-B0B1-D01A9248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7" y="1"/>
                    <a:pt x="5" y="4"/>
                  </a:cubicBezTo>
                  <a:cubicBezTo>
                    <a:pt x="3" y="8"/>
                    <a:pt x="1" y="13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49" name="Freeform 1235">
              <a:extLst>
                <a:ext uri="{FF2B5EF4-FFF2-40B4-BE49-F238E27FC236}">
                  <a16:creationId xmlns:a16="http://schemas.microsoft.com/office/drawing/2014/main" id="{21A3EB70-CC25-4D19-B36D-225549BCB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7" y="0"/>
                    <a:pt x="5" y="4"/>
                  </a:cubicBezTo>
                  <a:cubicBezTo>
                    <a:pt x="3" y="7"/>
                    <a:pt x="2" y="11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0" name="Freeform 1236">
              <a:extLst>
                <a:ext uri="{FF2B5EF4-FFF2-40B4-BE49-F238E27FC236}">
                  <a16:creationId xmlns:a16="http://schemas.microsoft.com/office/drawing/2014/main" id="{D524B238-190C-414A-9B09-6F5BF953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3" cy="21"/>
            </a:xfrm>
            <a:custGeom>
              <a:avLst/>
              <a:gdLst>
                <a:gd name="T0" fmla="*/ 10 w 10"/>
                <a:gd name="T1" fmla="*/ 0 h 15"/>
                <a:gd name="T2" fmla="*/ 10 w 10"/>
                <a:gd name="T3" fmla="*/ 0 h 15"/>
                <a:gd name="T4" fmla="*/ 5 w 10"/>
                <a:gd name="T5" fmla="*/ 4 h 15"/>
                <a:gd name="T6" fmla="*/ 1 w 10"/>
                <a:gd name="T7" fmla="*/ 15 h 15"/>
                <a:gd name="T8" fmla="*/ 0 w 10"/>
                <a:gd name="T9" fmla="*/ 10 h 15"/>
                <a:gd name="T10" fmla="*/ 8 w 10"/>
                <a:gd name="T11" fmla="*/ 0 h 15"/>
                <a:gd name="T12" fmla="*/ 10 w 10"/>
                <a:gd name="T13" fmla="*/ 0 h 15"/>
                <a:gd name="T14" fmla="*/ 10 w 10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" y="0"/>
                    <a:pt x="6" y="2"/>
                    <a:pt x="5" y="4"/>
                  </a:cubicBezTo>
                  <a:cubicBezTo>
                    <a:pt x="2" y="7"/>
                    <a:pt x="1" y="12"/>
                    <a:pt x="1" y="15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1" name="Freeform 1237">
              <a:extLst>
                <a:ext uri="{FF2B5EF4-FFF2-40B4-BE49-F238E27FC236}">
                  <a16:creationId xmlns:a16="http://schemas.microsoft.com/office/drawing/2014/main" id="{8A69914A-9D6C-40BC-AAE9-C8E295FEA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6"/>
              <a:ext cx="12" cy="19"/>
            </a:xfrm>
            <a:custGeom>
              <a:avLst/>
              <a:gdLst>
                <a:gd name="T0" fmla="*/ 9 w 9"/>
                <a:gd name="T1" fmla="*/ 0 h 14"/>
                <a:gd name="T2" fmla="*/ 1 w 9"/>
                <a:gd name="T3" fmla="*/ 14 h 14"/>
                <a:gd name="T4" fmla="*/ 0 w 9"/>
                <a:gd name="T5" fmla="*/ 10 h 14"/>
                <a:gd name="T6" fmla="*/ 8 w 9"/>
                <a:gd name="T7" fmla="*/ 0 h 14"/>
                <a:gd name="T8" fmla="*/ 9 w 9"/>
                <a:gd name="T9" fmla="*/ 0 h 14"/>
                <a:gd name="T10" fmla="*/ 9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1"/>
                    <a:pt x="3" y="2"/>
                    <a:pt x="1" y="14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1" y="5"/>
                    <a:pt x="4" y="2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2" name="Freeform 1238">
              <a:extLst>
                <a:ext uri="{FF2B5EF4-FFF2-40B4-BE49-F238E27FC236}">
                  <a16:creationId xmlns:a16="http://schemas.microsoft.com/office/drawing/2014/main" id="{74FBFB9B-0C84-43EA-9AC0-8295BA86C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247"/>
              <a:ext cx="11" cy="18"/>
            </a:xfrm>
            <a:custGeom>
              <a:avLst/>
              <a:gdLst>
                <a:gd name="T0" fmla="*/ 7 w 8"/>
                <a:gd name="T1" fmla="*/ 0 h 13"/>
                <a:gd name="T2" fmla="*/ 0 w 8"/>
                <a:gd name="T3" fmla="*/ 13 h 13"/>
                <a:gd name="T4" fmla="*/ 0 w 8"/>
                <a:gd name="T5" fmla="*/ 9 h 13"/>
                <a:gd name="T6" fmla="*/ 8 w 8"/>
                <a:gd name="T7" fmla="*/ 0 h 13"/>
                <a:gd name="T8" fmla="*/ 7 w 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0"/>
                  </a:moveTo>
                  <a:cubicBezTo>
                    <a:pt x="4" y="1"/>
                    <a:pt x="2" y="5"/>
                    <a:pt x="0" y="13"/>
                  </a:cubicBezTo>
                  <a:cubicBezTo>
                    <a:pt x="0" y="11"/>
                    <a:pt x="0" y="9"/>
                    <a:pt x="0" y="9"/>
                  </a:cubicBezTo>
                  <a:cubicBezTo>
                    <a:pt x="1" y="4"/>
                    <a:pt x="4" y="1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3" name="Freeform 1239">
              <a:extLst>
                <a:ext uri="{FF2B5EF4-FFF2-40B4-BE49-F238E27FC236}">
                  <a16:creationId xmlns:a16="http://schemas.microsoft.com/office/drawing/2014/main" id="{DFC71CE9-1BC1-4A9E-AE48-A432BE41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0"/>
              <a:ext cx="1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  <a:gd name="T14" fmla="*/ 1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4" name="Freeform 1240">
              <a:extLst>
                <a:ext uri="{FF2B5EF4-FFF2-40B4-BE49-F238E27FC236}">
                  <a16:creationId xmlns:a16="http://schemas.microsoft.com/office/drawing/2014/main" id="{0DBD3A8F-7ABB-4EC9-81CF-1CA7D454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0"/>
              <a:ext cx="1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5" name="Freeform 1241">
              <a:extLst>
                <a:ext uri="{FF2B5EF4-FFF2-40B4-BE49-F238E27FC236}">
                  <a16:creationId xmlns:a16="http://schemas.microsoft.com/office/drawing/2014/main" id="{405EDFF4-1266-4B99-B4DD-1E589A6C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6" name="Freeform 1242">
              <a:extLst>
                <a:ext uri="{FF2B5EF4-FFF2-40B4-BE49-F238E27FC236}">
                  <a16:creationId xmlns:a16="http://schemas.microsoft.com/office/drawing/2014/main" id="{61B500B0-A3FD-4969-B8D5-86934051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7" name="Freeform 1243">
              <a:extLst>
                <a:ext uri="{FF2B5EF4-FFF2-40B4-BE49-F238E27FC236}">
                  <a16:creationId xmlns:a16="http://schemas.microsoft.com/office/drawing/2014/main" id="{CFFE2F1E-BF6D-4454-BAA5-00D1500BA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8" name="Freeform 1244">
              <a:extLst>
                <a:ext uri="{FF2B5EF4-FFF2-40B4-BE49-F238E27FC236}">
                  <a16:creationId xmlns:a16="http://schemas.microsoft.com/office/drawing/2014/main" id="{0394C55A-50B0-4A02-96CE-34E26ED6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59" name="Freeform 1245">
              <a:extLst>
                <a:ext uri="{FF2B5EF4-FFF2-40B4-BE49-F238E27FC236}">
                  <a16:creationId xmlns:a16="http://schemas.microsoft.com/office/drawing/2014/main" id="{EBBFB949-BEAF-41C1-86FD-8FF0A768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252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0" name="Oval 1246">
              <a:extLst>
                <a:ext uri="{FF2B5EF4-FFF2-40B4-BE49-F238E27FC236}">
                  <a16:creationId xmlns:a16="http://schemas.microsoft.com/office/drawing/2014/main" id="{34EAD5D7-D2C4-4151-82A7-D2D311FA3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1" name="Freeform 1247">
              <a:extLst>
                <a:ext uri="{FF2B5EF4-FFF2-40B4-BE49-F238E27FC236}">
                  <a16:creationId xmlns:a16="http://schemas.microsoft.com/office/drawing/2014/main" id="{A8B18EF5-7774-44CA-858B-A989E001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2" name="Oval 1248">
              <a:extLst>
                <a:ext uri="{FF2B5EF4-FFF2-40B4-BE49-F238E27FC236}">
                  <a16:creationId xmlns:a16="http://schemas.microsoft.com/office/drawing/2014/main" id="{42469970-5F60-4C4B-8688-F2B436E5A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3" name="Oval 1249">
              <a:extLst>
                <a:ext uri="{FF2B5EF4-FFF2-40B4-BE49-F238E27FC236}">
                  <a16:creationId xmlns:a16="http://schemas.microsoft.com/office/drawing/2014/main" id="{DDAE3070-EA15-4286-88F8-616D90655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4" name="Oval 1250">
              <a:extLst>
                <a:ext uri="{FF2B5EF4-FFF2-40B4-BE49-F238E27FC236}">
                  <a16:creationId xmlns:a16="http://schemas.microsoft.com/office/drawing/2014/main" id="{59AD6731-4389-477F-9BCC-918451BE0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" y="1252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5" name="Freeform 1251">
              <a:extLst>
                <a:ext uri="{FF2B5EF4-FFF2-40B4-BE49-F238E27FC236}">
                  <a16:creationId xmlns:a16="http://schemas.microsoft.com/office/drawing/2014/main" id="{9BB32C65-04B7-4272-8442-7B4E3CF0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6" name="Freeform 1252">
              <a:extLst>
                <a:ext uri="{FF2B5EF4-FFF2-40B4-BE49-F238E27FC236}">
                  <a16:creationId xmlns:a16="http://schemas.microsoft.com/office/drawing/2014/main" id="{76EAA9C5-CAEC-4DEB-8476-D45FB8D1C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2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7" name="Freeform 1253">
              <a:extLst>
                <a:ext uri="{FF2B5EF4-FFF2-40B4-BE49-F238E27FC236}">
                  <a16:creationId xmlns:a16="http://schemas.microsoft.com/office/drawing/2014/main" id="{04B363F9-BCDF-4AC0-A753-9E02A8CB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252"/>
              <a:ext cx="147" cy="114"/>
            </a:xfrm>
            <a:custGeom>
              <a:avLst/>
              <a:gdLst>
                <a:gd name="T0" fmla="*/ 63 w 107"/>
                <a:gd name="T1" fmla="*/ 0 h 84"/>
                <a:gd name="T2" fmla="*/ 75 w 107"/>
                <a:gd name="T3" fmla="*/ 9 h 84"/>
                <a:gd name="T4" fmla="*/ 81 w 107"/>
                <a:gd name="T5" fmla="*/ 4 h 84"/>
                <a:gd name="T6" fmla="*/ 83 w 107"/>
                <a:gd name="T7" fmla="*/ 4 h 84"/>
                <a:gd name="T8" fmla="*/ 96 w 107"/>
                <a:gd name="T9" fmla="*/ 19 h 84"/>
                <a:gd name="T10" fmla="*/ 97 w 107"/>
                <a:gd name="T11" fmla="*/ 33 h 84"/>
                <a:gd name="T12" fmla="*/ 104 w 107"/>
                <a:gd name="T13" fmla="*/ 46 h 84"/>
                <a:gd name="T14" fmla="*/ 99 w 107"/>
                <a:gd name="T15" fmla="*/ 66 h 84"/>
                <a:gd name="T16" fmla="*/ 97 w 107"/>
                <a:gd name="T17" fmla="*/ 67 h 84"/>
                <a:gd name="T18" fmla="*/ 85 w 107"/>
                <a:gd name="T19" fmla="*/ 58 h 84"/>
                <a:gd name="T20" fmla="*/ 78 w 107"/>
                <a:gd name="T21" fmla="*/ 73 h 84"/>
                <a:gd name="T22" fmla="*/ 76 w 107"/>
                <a:gd name="T23" fmla="*/ 73 h 84"/>
                <a:gd name="T24" fmla="*/ 64 w 107"/>
                <a:gd name="T25" fmla="*/ 64 h 84"/>
                <a:gd name="T26" fmla="*/ 57 w 107"/>
                <a:gd name="T27" fmla="*/ 78 h 84"/>
                <a:gd name="T28" fmla="*/ 56 w 107"/>
                <a:gd name="T29" fmla="*/ 78 h 84"/>
                <a:gd name="T30" fmla="*/ 46 w 107"/>
                <a:gd name="T31" fmla="*/ 73 h 84"/>
                <a:gd name="T32" fmla="*/ 39 w 107"/>
                <a:gd name="T33" fmla="*/ 83 h 84"/>
                <a:gd name="T34" fmla="*/ 37 w 107"/>
                <a:gd name="T35" fmla="*/ 83 h 84"/>
                <a:gd name="T36" fmla="*/ 25 w 107"/>
                <a:gd name="T37" fmla="*/ 73 h 84"/>
                <a:gd name="T38" fmla="*/ 18 w 107"/>
                <a:gd name="T39" fmla="*/ 80 h 84"/>
                <a:gd name="T40" fmla="*/ 16 w 107"/>
                <a:gd name="T41" fmla="*/ 80 h 84"/>
                <a:gd name="T42" fmla="*/ 3 w 107"/>
                <a:gd name="T43" fmla="*/ 65 h 84"/>
                <a:gd name="T44" fmla="*/ 8 w 107"/>
                <a:gd name="T45" fmla="*/ 43 h 84"/>
                <a:gd name="T46" fmla="*/ 5 w 107"/>
                <a:gd name="T47" fmla="*/ 36 h 84"/>
                <a:gd name="T48" fmla="*/ 10 w 107"/>
                <a:gd name="T49" fmla="*/ 15 h 84"/>
                <a:gd name="T50" fmla="*/ 11 w 107"/>
                <a:gd name="T51" fmla="*/ 15 h 84"/>
                <a:gd name="T52" fmla="*/ 17 w 107"/>
                <a:gd name="T53" fmla="*/ 16 h 84"/>
                <a:gd name="T54" fmla="*/ 23 w 107"/>
                <a:gd name="T55" fmla="*/ 9 h 84"/>
                <a:gd name="T56" fmla="*/ 24 w 107"/>
                <a:gd name="T57" fmla="*/ 9 h 84"/>
                <a:gd name="T58" fmla="*/ 35 w 107"/>
                <a:gd name="T59" fmla="*/ 16 h 84"/>
                <a:gd name="T60" fmla="*/ 41 w 107"/>
                <a:gd name="T61" fmla="*/ 6 h 84"/>
                <a:gd name="T62" fmla="*/ 43 w 107"/>
                <a:gd name="T63" fmla="*/ 6 h 84"/>
                <a:gd name="T64" fmla="*/ 55 w 107"/>
                <a:gd name="T65" fmla="*/ 14 h 84"/>
                <a:gd name="T66" fmla="*/ 62 w 107"/>
                <a:gd name="T67" fmla="*/ 0 h 84"/>
                <a:gd name="T68" fmla="*/ 63 w 107"/>
                <a:gd name="T6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" h="84">
                  <a:moveTo>
                    <a:pt x="63" y="0"/>
                  </a:moveTo>
                  <a:cubicBezTo>
                    <a:pt x="66" y="0"/>
                    <a:pt x="69" y="2"/>
                    <a:pt x="75" y="9"/>
                  </a:cubicBezTo>
                  <a:cubicBezTo>
                    <a:pt x="79" y="5"/>
                    <a:pt x="80" y="4"/>
                    <a:pt x="81" y="4"/>
                  </a:cubicBezTo>
                  <a:cubicBezTo>
                    <a:pt x="81" y="4"/>
                    <a:pt x="82" y="4"/>
                    <a:pt x="83" y="4"/>
                  </a:cubicBezTo>
                  <a:cubicBezTo>
                    <a:pt x="87" y="4"/>
                    <a:pt x="93" y="10"/>
                    <a:pt x="96" y="19"/>
                  </a:cubicBezTo>
                  <a:cubicBezTo>
                    <a:pt x="97" y="23"/>
                    <a:pt x="98" y="28"/>
                    <a:pt x="97" y="33"/>
                  </a:cubicBezTo>
                  <a:cubicBezTo>
                    <a:pt x="100" y="37"/>
                    <a:pt x="103" y="41"/>
                    <a:pt x="104" y="46"/>
                  </a:cubicBezTo>
                  <a:cubicBezTo>
                    <a:pt x="107" y="56"/>
                    <a:pt x="104" y="65"/>
                    <a:pt x="99" y="66"/>
                  </a:cubicBezTo>
                  <a:cubicBezTo>
                    <a:pt x="99" y="66"/>
                    <a:pt x="98" y="67"/>
                    <a:pt x="97" y="67"/>
                  </a:cubicBezTo>
                  <a:cubicBezTo>
                    <a:pt x="95" y="67"/>
                    <a:pt x="93" y="65"/>
                    <a:pt x="85" y="58"/>
                  </a:cubicBezTo>
                  <a:cubicBezTo>
                    <a:pt x="82" y="69"/>
                    <a:pt x="80" y="72"/>
                    <a:pt x="78" y="73"/>
                  </a:cubicBezTo>
                  <a:cubicBezTo>
                    <a:pt x="78" y="72"/>
                    <a:pt x="77" y="73"/>
                    <a:pt x="76" y="73"/>
                  </a:cubicBezTo>
                  <a:cubicBezTo>
                    <a:pt x="74" y="73"/>
                    <a:pt x="72" y="72"/>
                    <a:pt x="64" y="64"/>
                  </a:cubicBezTo>
                  <a:cubicBezTo>
                    <a:pt x="62" y="75"/>
                    <a:pt x="60" y="77"/>
                    <a:pt x="57" y="78"/>
                  </a:cubicBezTo>
                  <a:cubicBezTo>
                    <a:pt x="57" y="78"/>
                    <a:pt x="56" y="78"/>
                    <a:pt x="56" y="78"/>
                  </a:cubicBezTo>
                  <a:cubicBezTo>
                    <a:pt x="54" y="78"/>
                    <a:pt x="52" y="77"/>
                    <a:pt x="46" y="73"/>
                  </a:cubicBezTo>
                  <a:cubicBezTo>
                    <a:pt x="43" y="81"/>
                    <a:pt x="41" y="83"/>
                    <a:pt x="39" y="83"/>
                  </a:cubicBezTo>
                  <a:cubicBezTo>
                    <a:pt x="39" y="83"/>
                    <a:pt x="38" y="83"/>
                    <a:pt x="37" y="83"/>
                  </a:cubicBezTo>
                  <a:cubicBezTo>
                    <a:pt x="35" y="84"/>
                    <a:pt x="31" y="81"/>
                    <a:pt x="25" y="73"/>
                  </a:cubicBezTo>
                  <a:cubicBezTo>
                    <a:pt x="20" y="79"/>
                    <a:pt x="19" y="80"/>
                    <a:pt x="18" y="80"/>
                  </a:cubicBezTo>
                  <a:cubicBezTo>
                    <a:pt x="18" y="80"/>
                    <a:pt x="17" y="80"/>
                    <a:pt x="16" y="80"/>
                  </a:cubicBezTo>
                  <a:cubicBezTo>
                    <a:pt x="12" y="80"/>
                    <a:pt x="6" y="74"/>
                    <a:pt x="3" y="65"/>
                  </a:cubicBezTo>
                  <a:cubicBezTo>
                    <a:pt x="0" y="56"/>
                    <a:pt x="2" y="48"/>
                    <a:pt x="8" y="43"/>
                  </a:cubicBezTo>
                  <a:cubicBezTo>
                    <a:pt x="6" y="39"/>
                    <a:pt x="5" y="38"/>
                    <a:pt x="5" y="36"/>
                  </a:cubicBezTo>
                  <a:cubicBezTo>
                    <a:pt x="2" y="25"/>
                    <a:pt x="5" y="16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2" y="15"/>
                    <a:pt x="13" y="16"/>
                    <a:pt x="17" y="16"/>
                  </a:cubicBezTo>
                  <a:cubicBezTo>
                    <a:pt x="19" y="11"/>
                    <a:pt x="21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6" y="9"/>
                    <a:pt x="28" y="10"/>
                    <a:pt x="35" y="16"/>
                  </a:cubicBezTo>
                  <a:cubicBezTo>
                    <a:pt x="38" y="8"/>
                    <a:pt x="40" y="7"/>
                    <a:pt x="41" y="6"/>
                  </a:cubicBezTo>
                  <a:cubicBezTo>
                    <a:pt x="42" y="6"/>
                    <a:pt x="42" y="6"/>
                    <a:pt x="43" y="6"/>
                  </a:cubicBezTo>
                  <a:cubicBezTo>
                    <a:pt x="45" y="6"/>
                    <a:pt x="47" y="7"/>
                    <a:pt x="55" y="14"/>
                  </a:cubicBezTo>
                  <a:cubicBezTo>
                    <a:pt x="57" y="3"/>
                    <a:pt x="59" y="1"/>
                    <a:pt x="62" y="0"/>
                  </a:cubicBezTo>
                  <a:cubicBezTo>
                    <a:pt x="62" y="1"/>
                    <a:pt x="63" y="0"/>
                    <a:pt x="63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8" name="Freeform 1254">
              <a:extLst>
                <a:ext uri="{FF2B5EF4-FFF2-40B4-BE49-F238E27FC236}">
                  <a16:creationId xmlns:a16="http://schemas.microsoft.com/office/drawing/2014/main" id="{CF4CB5D3-5A45-413C-9B9C-F6926EA8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0 w 12"/>
                <a:gd name="T1" fmla="*/ 4 h 13"/>
                <a:gd name="T2" fmla="*/ 0 w 12"/>
                <a:gd name="T3" fmla="*/ 0 h 13"/>
                <a:gd name="T4" fmla="*/ 12 w 12"/>
                <a:gd name="T5" fmla="*/ 7 h 13"/>
                <a:gd name="T6" fmla="*/ 12 w 12"/>
                <a:gd name="T7" fmla="*/ 13 h 13"/>
                <a:gd name="T8" fmla="*/ 0 w 12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4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10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69" name="Freeform 1255">
              <a:extLst>
                <a:ext uri="{FF2B5EF4-FFF2-40B4-BE49-F238E27FC236}">
                  <a16:creationId xmlns:a16="http://schemas.microsoft.com/office/drawing/2014/main" id="{89FD9753-46C9-4043-8244-4D39DB5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9 w 12"/>
                <a:gd name="T3" fmla="*/ 9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1"/>
                    <a:pt x="10" y="10"/>
                    <a:pt x="9" y="9"/>
                  </a:cubicBezTo>
                  <a:cubicBezTo>
                    <a:pt x="10" y="10"/>
                    <a:pt x="11" y="11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0" name="Freeform 1256">
              <a:extLst>
                <a:ext uri="{FF2B5EF4-FFF2-40B4-BE49-F238E27FC236}">
                  <a16:creationId xmlns:a16="http://schemas.microsoft.com/office/drawing/2014/main" id="{F7316526-2A49-4106-BEBF-056A7FD5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6 w 12"/>
                <a:gd name="T3" fmla="*/ 6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9"/>
                    <a:pt x="8" y="7"/>
                    <a:pt x="6" y="6"/>
                  </a:cubicBezTo>
                  <a:cubicBezTo>
                    <a:pt x="9" y="9"/>
                    <a:pt x="12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1" name="Freeform 1257">
              <a:extLst>
                <a:ext uri="{FF2B5EF4-FFF2-40B4-BE49-F238E27FC236}">
                  <a16:creationId xmlns:a16="http://schemas.microsoft.com/office/drawing/2014/main" id="{F7FFDCE7-F2CD-4D87-B027-4BACEADC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5 w 12"/>
                <a:gd name="T3" fmla="*/ 5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6"/>
                    <a:pt x="5" y="5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2" name="Freeform 1258">
              <a:extLst>
                <a:ext uri="{FF2B5EF4-FFF2-40B4-BE49-F238E27FC236}">
                  <a16:creationId xmlns:a16="http://schemas.microsoft.com/office/drawing/2014/main" id="{D4C765EC-4AB6-4BA4-A21A-448A5775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4 w 12"/>
                <a:gd name="T3" fmla="*/ 5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6"/>
                    <a:pt x="4" y="5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3" name="Freeform 1259">
              <a:extLst>
                <a:ext uri="{FF2B5EF4-FFF2-40B4-BE49-F238E27FC236}">
                  <a16:creationId xmlns:a16="http://schemas.microsoft.com/office/drawing/2014/main" id="{29CEB162-CE58-4341-9FAB-6BFA4A6FD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4 w 12"/>
                <a:gd name="T3" fmla="*/ 4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0" y="10"/>
                    <a:pt x="7" y="5"/>
                    <a:pt x="4" y="4"/>
                  </a:cubicBezTo>
                  <a:cubicBezTo>
                    <a:pt x="6" y="6"/>
                    <a:pt x="8" y="8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4" name="Freeform 1260">
              <a:extLst>
                <a:ext uri="{FF2B5EF4-FFF2-40B4-BE49-F238E27FC236}">
                  <a16:creationId xmlns:a16="http://schemas.microsoft.com/office/drawing/2014/main" id="{7F437BB9-5288-4BBC-AED4-C114FACF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3 w 12"/>
                <a:gd name="T3" fmla="*/ 4 h 13"/>
                <a:gd name="T4" fmla="*/ 7 w 12"/>
                <a:gd name="T5" fmla="*/ 8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0"/>
                    <a:pt x="6" y="5"/>
                    <a:pt x="3" y="4"/>
                  </a:cubicBezTo>
                  <a:cubicBezTo>
                    <a:pt x="5" y="5"/>
                    <a:pt x="6" y="6"/>
                    <a:pt x="7" y="8"/>
                  </a:cubicBezTo>
                  <a:cubicBezTo>
                    <a:pt x="8" y="8"/>
                    <a:pt x="10" y="10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5" name="Freeform 1261">
              <a:extLst>
                <a:ext uri="{FF2B5EF4-FFF2-40B4-BE49-F238E27FC236}">
                  <a16:creationId xmlns:a16="http://schemas.microsoft.com/office/drawing/2014/main" id="{70E77814-BB9C-4F1D-933F-77A43776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3 w 12"/>
                <a:gd name="T3" fmla="*/ 4 h 13"/>
                <a:gd name="T4" fmla="*/ 4 w 12"/>
                <a:gd name="T5" fmla="*/ 5 h 13"/>
                <a:gd name="T6" fmla="*/ 7 w 12"/>
                <a:gd name="T7" fmla="*/ 7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11" y="10"/>
                    <a:pt x="6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5" y="5"/>
                    <a:pt x="6" y="6"/>
                    <a:pt x="7" y="7"/>
                  </a:cubicBezTo>
                  <a:cubicBezTo>
                    <a:pt x="8" y="8"/>
                    <a:pt x="9" y="10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6" name="Freeform 1262">
              <a:extLst>
                <a:ext uri="{FF2B5EF4-FFF2-40B4-BE49-F238E27FC236}">
                  <a16:creationId xmlns:a16="http://schemas.microsoft.com/office/drawing/2014/main" id="{577D2B00-4039-40A3-A61B-984B4CB49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3 w 12"/>
                <a:gd name="T5" fmla="*/ 4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8" y="7"/>
                    <a:pt x="5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7" name="Freeform 1263">
              <a:extLst>
                <a:ext uri="{FF2B5EF4-FFF2-40B4-BE49-F238E27FC236}">
                  <a16:creationId xmlns:a16="http://schemas.microsoft.com/office/drawing/2014/main" id="{3E1005BA-5287-445B-A99C-F2F416D60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3 w 12"/>
                <a:gd name="T5" fmla="*/ 4 h 13"/>
                <a:gd name="T6" fmla="*/ 12 w 12"/>
                <a:gd name="T7" fmla="*/ 13 h 13"/>
                <a:gd name="T8" fmla="*/ 12 w 12"/>
                <a:gd name="T9" fmla="*/ 13 h 13"/>
                <a:gd name="T10" fmla="*/ 0 w 12"/>
                <a:gd name="T11" fmla="*/ 4 h 13"/>
                <a:gd name="T12" fmla="*/ 0 w 12"/>
                <a:gd name="T13" fmla="*/ 0 h 13"/>
                <a:gd name="T14" fmla="*/ 12 w 12"/>
                <a:gd name="T15" fmla="*/ 7 h 13"/>
                <a:gd name="T16" fmla="*/ 12 w 12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7" y="5"/>
                    <a:pt x="4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5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8" name="Freeform 1264">
              <a:extLst>
                <a:ext uri="{FF2B5EF4-FFF2-40B4-BE49-F238E27FC236}">
                  <a16:creationId xmlns:a16="http://schemas.microsoft.com/office/drawing/2014/main" id="{4A39B14C-87AD-470E-8042-022C991D4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2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7" y="7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79" name="Freeform 1265">
              <a:extLst>
                <a:ext uri="{FF2B5EF4-FFF2-40B4-BE49-F238E27FC236}">
                  <a16:creationId xmlns:a16="http://schemas.microsoft.com/office/drawing/2014/main" id="{A97F2194-B459-45FF-8D68-6C66118D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2 w 12"/>
                <a:gd name="T3" fmla="*/ 4 h 13"/>
                <a:gd name="T4" fmla="*/ 2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6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0" name="Freeform 1266">
              <a:extLst>
                <a:ext uri="{FF2B5EF4-FFF2-40B4-BE49-F238E27FC236}">
                  <a16:creationId xmlns:a16="http://schemas.microsoft.com/office/drawing/2014/main" id="{D582C85F-2372-46A8-B073-687BA866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1 w 12"/>
                <a:gd name="T5" fmla="*/ 4 h 13"/>
                <a:gd name="T6" fmla="*/ 2 w 12"/>
                <a:gd name="T7" fmla="*/ 4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2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4" y="5"/>
                    <a:pt x="7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1" name="Freeform 1267">
              <a:extLst>
                <a:ext uri="{FF2B5EF4-FFF2-40B4-BE49-F238E27FC236}">
                  <a16:creationId xmlns:a16="http://schemas.microsoft.com/office/drawing/2014/main" id="{EEC2348A-B9FD-48D7-A51E-F86B595D6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12 w 12"/>
                <a:gd name="T5" fmla="*/ 13 h 13"/>
                <a:gd name="T6" fmla="*/ 12 w 12"/>
                <a:gd name="T7" fmla="*/ 13 h 13"/>
                <a:gd name="T8" fmla="*/ 0 w 12"/>
                <a:gd name="T9" fmla="*/ 4 h 13"/>
                <a:gd name="T10" fmla="*/ 0 w 12"/>
                <a:gd name="T11" fmla="*/ 0 h 13"/>
                <a:gd name="T12" fmla="*/ 12 w 12"/>
                <a:gd name="T13" fmla="*/ 7 h 13"/>
                <a:gd name="T14" fmla="*/ 12 w 12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5" y="2"/>
                    <a:pt x="1" y="4"/>
                    <a:pt x="1" y="4"/>
                  </a:cubicBezTo>
                  <a:cubicBezTo>
                    <a:pt x="4" y="5"/>
                    <a:pt x="6" y="6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2" name="Freeform 1268">
              <a:extLst>
                <a:ext uri="{FF2B5EF4-FFF2-40B4-BE49-F238E27FC236}">
                  <a16:creationId xmlns:a16="http://schemas.microsoft.com/office/drawing/2014/main" id="{27611143-866E-4B73-8F2E-9D6519CF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8"/>
            </a:xfrm>
            <a:custGeom>
              <a:avLst/>
              <a:gdLst>
                <a:gd name="T0" fmla="*/ 12 w 12"/>
                <a:gd name="T1" fmla="*/ 12 h 13"/>
                <a:gd name="T2" fmla="*/ 1 w 12"/>
                <a:gd name="T3" fmla="*/ 4 h 13"/>
                <a:gd name="T4" fmla="*/ 3 w 12"/>
                <a:gd name="T5" fmla="*/ 5 h 13"/>
                <a:gd name="T6" fmla="*/ 6 w 12"/>
                <a:gd name="T7" fmla="*/ 6 h 13"/>
                <a:gd name="T8" fmla="*/ 12 w 12"/>
                <a:gd name="T9" fmla="*/ 13 h 13"/>
                <a:gd name="T10" fmla="*/ 12 w 12"/>
                <a:gd name="T11" fmla="*/ 13 h 13"/>
                <a:gd name="T12" fmla="*/ 0 w 12"/>
                <a:gd name="T13" fmla="*/ 4 h 13"/>
                <a:gd name="T14" fmla="*/ 0 w 12"/>
                <a:gd name="T15" fmla="*/ 0 h 13"/>
                <a:gd name="T16" fmla="*/ 12 w 12"/>
                <a:gd name="T17" fmla="*/ 7 h 13"/>
                <a:gd name="T18" fmla="*/ 12 w 12"/>
                <a:gd name="T1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2" y="12"/>
                  </a:moveTo>
                  <a:cubicBezTo>
                    <a:pt x="4" y="1"/>
                    <a:pt x="1" y="4"/>
                    <a:pt x="1" y="4"/>
                  </a:cubicBezTo>
                  <a:cubicBezTo>
                    <a:pt x="2" y="4"/>
                    <a:pt x="3" y="4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8" y="8"/>
                    <a:pt x="11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" y="6"/>
                    <a:pt x="3" y="4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3" name="Freeform 1269">
              <a:extLst>
                <a:ext uri="{FF2B5EF4-FFF2-40B4-BE49-F238E27FC236}">
                  <a16:creationId xmlns:a16="http://schemas.microsoft.com/office/drawing/2014/main" id="{6E6BD84B-1AA6-4DCC-BAF0-C06C86D1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6"/>
            </a:xfrm>
            <a:custGeom>
              <a:avLst/>
              <a:gdLst>
                <a:gd name="T0" fmla="*/ 12 w 12"/>
                <a:gd name="T1" fmla="*/ 12 h 12"/>
                <a:gd name="T2" fmla="*/ 0 w 12"/>
                <a:gd name="T3" fmla="*/ 4 h 12"/>
                <a:gd name="T4" fmla="*/ 0 w 12"/>
                <a:gd name="T5" fmla="*/ 0 h 12"/>
                <a:gd name="T6" fmla="*/ 12 w 12"/>
                <a:gd name="T7" fmla="*/ 7 h 12"/>
                <a:gd name="T8" fmla="*/ 1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5" y="3"/>
                    <a:pt x="2" y="3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4" name="Freeform 1270">
              <a:extLst>
                <a:ext uri="{FF2B5EF4-FFF2-40B4-BE49-F238E27FC236}">
                  <a16:creationId xmlns:a16="http://schemas.microsoft.com/office/drawing/2014/main" id="{C19E4932-DB2F-4102-BAEC-D98ECBC1E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4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6" y="4"/>
                    <a:pt x="2" y="3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5" name="Freeform 1271">
              <a:extLst>
                <a:ext uri="{FF2B5EF4-FFF2-40B4-BE49-F238E27FC236}">
                  <a16:creationId xmlns:a16="http://schemas.microsoft.com/office/drawing/2014/main" id="{96A4B85E-4F74-448F-AF2C-663817C5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6" name="Freeform 1272">
              <a:extLst>
                <a:ext uri="{FF2B5EF4-FFF2-40B4-BE49-F238E27FC236}">
                  <a16:creationId xmlns:a16="http://schemas.microsoft.com/office/drawing/2014/main" id="{F40FB114-3F81-48CD-953F-63FED669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5" y="3"/>
                    <a:pt x="2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7" name="Freeform 1273">
              <a:extLst>
                <a:ext uri="{FF2B5EF4-FFF2-40B4-BE49-F238E27FC236}">
                  <a16:creationId xmlns:a16="http://schemas.microsoft.com/office/drawing/2014/main" id="{C8CA6847-1601-4A83-8F43-8126FA2EC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8" name="Freeform 1274">
              <a:extLst>
                <a:ext uri="{FF2B5EF4-FFF2-40B4-BE49-F238E27FC236}">
                  <a16:creationId xmlns:a16="http://schemas.microsoft.com/office/drawing/2014/main" id="{EFF9A1B4-20B3-4B70-B156-BBA8CBC7D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89" name="Freeform 1275">
              <a:extLst>
                <a:ext uri="{FF2B5EF4-FFF2-40B4-BE49-F238E27FC236}">
                  <a16:creationId xmlns:a16="http://schemas.microsoft.com/office/drawing/2014/main" id="{EB1D5F14-AAB8-47D5-BD28-2DB3DD432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8" y="5"/>
                    <a:pt x="4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0" name="Freeform 1276">
              <a:extLst>
                <a:ext uri="{FF2B5EF4-FFF2-40B4-BE49-F238E27FC236}">
                  <a16:creationId xmlns:a16="http://schemas.microsoft.com/office/drawing/2014/main" id="{2A965211-6CF6-44AA-9FEF-53B80150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9" y="7"/>
                    <a:pt x="5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1" name="Freeform 1277">
              <a:extLst>
                <a:ext uri="{FF2B5EF4-FFF2-40B4-BE49-F238E27FC236}">
                  <a16:creationId xmlns:a16="http://schemas.microsoft.com/office/drawing/2014/main" id="{FD9D77A1-06B0-4105-B267-009578C64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5"/>
            </a:xfrm>
            <a:custGeom>
              <a:avLst/>
              <a:gdLst>
                <a:gd name="T0" fmla="*/ 12 w 12"/>
                <a:gd name="T1" fmla="*/ 11 h 11"/>
                <a:gd name="T2" fmla="*/ 0 w 12"/>
                <a:gd name="T3" fmla="*/ 3 h 11"/>
                <a:gd name="T4" fmla="*/ 0 w 12"/>
                <a:gd name="T5" fmla="*/ 0 h 11"/>
                <a:gd name="T6" fmla="*/ 12 w 12"/>
                <a:gd name="T7" fmla="*/ 7 h 11"/>
                <a:gd name="T8" fmla="*/ 12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1" y="9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9"/>
                    <a:pt x="12" y="11"/>
                  </a:cubicBezTo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2" name="Freeform 1278">
              <a:extLst>
                <a:ext uri="{FF2B5EF4-FFF2-40B4-BE49-F238E27FC236}">
                  <a16:creationId xmlns:a16="http://schemas.microsoft.com/office/drawing/2014/main" id="{6F4ED857-6D06-4B71-967D-B7D16E70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3" name="Freeform 1279">
              <a:extLst>
                <a:ext uri="{FF2B5EF4-FFF2-40B4-BE49-F238E27FC236}">
                  <a16:creationId xmlns:a16="http://schemas.microsoft.com/office/drawing/2014/main" id="{492D53A9-9AEB-4281-9525-96451297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4" name="Freeform 1280">
              <a:extLst>
                <a:ext uri="{FF2B5EF4-FFF2-40B4-BE49-F238E27FC236}">
                  <a16:creationId xmlns:a16="http://schemas.microsoft.com/office/drawing/2014/main" id="{F8F736FD-CB70-4622-B1DF-08686F356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1" y="8"/>
                    <a:pt x="6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5" name="Freeform 1281">
              <a:extLst>
                <a:ext uri="{FF2B5EF4-FFF2-40B4-BE49-F238E27FC236}">
                  <a16:creationId xmlns:a16="http://schemas.microsoft.com/office/drawing/2014/main" id="{C1B045E5-20D1-4685-9CFE-533A05086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4"/>
            </a:xfrm>
            <a:custGeom>
              <a:avLst/>
              <a:gdLst>
                <a:gd name="T0" fmla="*/ 12 w 12"/>
                <a:gd name="T1" fmla="*/ 10 h 10"/>
                <a:gd name="T2" fmla="*/ 0 w 12"/>
                <a:gd name="T3" fmla="*/ 3 h 10"/>
                <a:gd name="T4" fmla="*/ 0 w 12"/>
                <a:gd name="T5" fmla="*/ 0 h 10"/>
                <a:gd name="T6" fmla="*/ 12 w 12"/>
                <a:gd name="T7" fmla="*/ 7 h 10"/>
                <a:gd name="T8" fmla="*/ 12 w 1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10"/>
                  </a:cubicBezTo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6" name="Freeform 1282">
              <a:extLst>
                <a:ext uri="{FF2B5EF4-FFF2-40B4-BE49-F238E27FC236}">
                  <a16:creationId xmlns:a16="http://schemas.microsoft.com/office/drawing/2014/main" id="{ABE310A2-5BF8-4CAB-B147-9D95155A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3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7" name="Freeform 1283">
              <a:extLst>
                <a:ext uri="{FF2B5EF4-FFF2-40B4-BE49-F238E27FC236}">
                  <a16:creationId xmlns:a16="http://schemas.microsoft.com/office/drawing/2014/main" id="{5967B843-2F48-492E-90D6-AF52489E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3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8" y="4"/>
                    <a:pt x="4" y="2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8" name="Freeform 1284">
              <a:extLst>
                <a:ext uri="{FF2B5EF4-FFF2-40B4-BE49-F238E27FC236}">
                  <a16:creationId xmlns:a16="http://schemas.microsoft.com/office/drawing/2014/main" id="{8F127E98-746E-4C00-BAF2-A8042F7D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2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699" name="Freeform 1285">
              <a:extLst>
                <a:ext uri="{FF2B5EF4-FFF2-40B4-BE49-F238E27FC236}">
                  <a16:creationId xmlns:a16="http://schemas.microsoft.com/office/drawing/2014/main" id="{BDA8FA09-8A45-4985-A6BC-50970CFE3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2 h 9"/>
                <a:gd name="T4" fmla="*/ 0 w 12"/>
                <a:gd name="T5" fmla="*/ 0 h 9"/>
                <a:gd name="T6" fmla="*/ 12 w 12"/>
                <a:gd name="T7" fmla="*/ 7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7" y="2"/>
                    <a:pt x="3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9"/>
                  </a:cubicBezTo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0" name="Freeform 1286">
              <a:extLst>
                <a:ext uri="{FF2B5EF4-FFF2-40B4-BE49-F238E27FC236}">
                  <a16:creationId xmlns:a16="http://schemas.microsoft.com/office/drawing/2014/main" id="{F0379215-AFC8-4E77-A24A-5D1557C2C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7" y="2"/>
                    <a:pt x="3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8"/>
                    <a:pt x="12" y="8"/>
                  </a:cubicBezTo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1" name="Freeform 1287">
              <a:extLst>
                <a:ext uri="{FF2B5EF4-FFF2-40B4-BE49-F238E27FC236}">
                  <a16:creationId xmlns:a16="http://schemas.microsoft.com/office/drawing/2014/main" id="{B7CDC941-3EB5-4A66-AEEC-609088EE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C7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2" name="Freeform 1288">
              <a:extLst>
                <a:ext uri="{FF2B5EF4-FFF2-40B4-BE49-F238E27FC236}">
                  <a16:creationId xmlns:a16="http://schemas.microsoft.com/office/drawing/2014/main" id="{55B57528-B85F-41FB-BC81-49BD6C8D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7" y="1"/>
                    <a:pt x="2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3" name="Freeform 1289">
              <a:extLst>
                <a:ext uri="{FF2B5EF4-FFF2-40B4-BE49-F238E27FC236}">
                  <a16:creationId xmlns:a16="http://schemas.microsoft.com/office/drawing/2014/main" id="{0C445698-8703-4F9B-B968-7BD415A16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2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4" name="Freeform 1290">
              <a:extLst>
                <a:ext uri="{FF2B5EF4-FFF2-40B4-BE49-F238E27FC236}">
                  <a16:creationId xmlns:a16="http://schemas.microsoft.com/office/drawing/2014/main" id="{E0AEABD1-439C-42CE-92A8-84A84E5E4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1"/>
            </a:xfrm>
            <a:custGeom>
              <a:avLst/>
              <a:gdLst>
                <a:gd name="T0" fmla="*/ 12 w 12"/>
                <a:gd name="T1" fmla="*/ 8 h 8"/>
                <a:gd name="T2" fmla="*/ 0 w 12"/>
                <a:gd name="T3" fmla="*/ 1 h 8"/>
                <a:gd name="T4" fmla="*/ 0 w 12"/>
                <a:gd name="T5" fmla="*/ 0 h 8"/>
                <a:gd name="T6" fmla="*/ 12 w 12"/>
                <a:gd name="T7" fmla="*/ 7 h 8"/>
                <a:gd name="T8" fmla="*/ 12 w 12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8"/>
                  </a:moveTo>
                  <a:cubicBezTo>
                    <a:pt x="8" y="3"/>
                    <a:pt x="4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8"/>
                  </a:cubicBezTo>
                </a:path>
              </a:pathLst>
            </a:custGeom>
            <a:solidFill>
              <a:srgbClr val="B8B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5" name="Freeform 1291">
              <a:extLst>
                <a:ext uri="{FF2B5EF4-FFF2-40B4-BE49-F238E27FC236}">
                  <a16:creationId xmlns:a16="http://schemas.microsoft.com/office/drawing/2014/main" id="{BB337252-7F30-45B5-9BCE-D91BB996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3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6" name="Freeform 1292">
              <a:extLst>
                <a:ext uri="{FF2B5EF4-FFF2-40B4-BE49-F238E27FC236}">
                  <a16:creationId xmlns:a16="http://schemas.microsoft.com/office/drawing/2014/main" id="{9DC6863A-0507-4980-B971-0C972565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7" name="Freeform 1293">
              <a:extLst>
                <a:ext uri="{FF2B5EF4-FFF2-40B4-BE49-F238E27FC236}">
                  <a16:creationId xmlns:a16="http://schemas.microsoft.com/office/drawing/2014/main" id="{C89D26F1-BF01-4125-A717-56DA47DA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8" name="Freeform 1294">
              <a:extLst>
                <a:ext uri="{FF2B5EF4-FFF2-40B4-BE49-F238E27FC236}">
                  <a16:creationId xmlns:a16="http://schemas.microsoft.com/office/drawing/2014/main" id="{3A1E7871-E398-4059-9445-B49953F9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7" cy="10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1 h 7"/>
                <a:gd name="T4" fmla="*/ 0 w 12"/>
                <a:gd name="T5" fmla="*/ 0 h 7"/>
                <a:gd name="T6" fmla="*/ 12 w 12"/>
                <a:gd name="T7" fmla="*/ 7 h 7"/>
                <a:gd name="T8" fmla="*/ 12 w 12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2"/>
                    <a:pt x="4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9" y="3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</a:path>
              </a:pathLst>
            </a:custGeom>
            <a:solidFill>
              <a:srgbClr val="A3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09" name="Freeform 1295">
              <a:extLst>
                <a:ext uri="{FF2B5EF4-FFF2-40B4-BE49-F238E27FC236}">
                  <a16:creationId xmlns:a16="http://schemas.microsoft.com/office/drawing/2014/main" id="{6971E47C-F053-4ADD-8908-50AAE02FD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10" cy="3"/>
            </a:xfrm>
            <a:custGeom>
              <a:avLst/>
              <a:gdLst>
                <a:gd name="T0" fmla="*/ 7 w 7"/>
                <a:gd name="T1" fmla="*/ 2 h 2"/>
                <a:gd name="T2" fmla="*/ 0 w 7"/>
                <a:gd name="T3" fmla="*/ 0 h 2"/>
                <a:gd name="T4" fmla="*/ 0 w 7"/>
                <a:gd name="T5" fmla="*/ 0 h 2"/>
                <a:gd name="T6" fmla="*/ 7 w 7"/>
                <a:gd name="T7" fmla="*/ 2 h 2"/>
                <a:gd name="T8" fmla="*/ 7 w 7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1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</a:path>
              </a:pathLst>
            </a:custGeom>
            <a:solidFill>
              <a:srgbClr val="9E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0" name="Freeform 1296">
              <a:extLst>
                <a:ext uri="{FF2B5EF4-FFF2-40B4-BE49-F238E27FC236}">
                  <a16:creationId xmlns:a16="http://schemas.microsoft.com/office/drawing/2014/main" id="{14193F8B-BE62-4FF5-8A0C-8CE9E2EE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3 w 12"/>
                <a:gd name="T9" fmla="*/ 1 h 9"/>
                <a:gd name="T10" fmla="*/ 6 w 12"/>
                <a:gd name="T11" fmla="*/ 2 h 9"/>
                <a:gd name="T12" fmla="*/ 12 w 12"/>
                <a:gd name="T13" fmla="*/ 9 h 9"/>
                <a:gd name="T14" fmla="*/ 12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4"/>
                    <a:pt x="11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1" name="Freeform 1297">
              <a:extLst>
                <a:ext uri="{FF2B5EF4-FFF2-40B4-BE49-F238E27FC236}">
                  <a16:creationId xmlns:a16="http://schemas.microsoft.com/office/drawing/2014/main" id="{080EC337-FF4D-46BE-9BBB-6D1EC037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6" cy="1"/>
            </a:xfrm>
            <a:custGeom>
              <a:avLst/>
              <a:gdLst>
                <a:gd name="T0" fmla="*/ 4 w 4"/>
                <a:gd name="T1" fmla="*/ 1 h 1"/>
                <a:gd name="T2" fmla="*/ 0 w 4"/>
                <a:gd name="T3" fmla="*/ 0 h 1"/>
                <a:gd name="T4" fmla="*/ 0 w 4"/>
                <a:gd name="T5" fmla="*/ 0 h 1"/>
                <a:gd name="T6" fmla="*/ 4 w 4"/>
                <a:gd name="T7" fmla="*/ 1 h 1"/>
                <a:gd name="T8" fmla="*/ 4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2" name="Freeform 1298">
              <a:extLst>
                <a:ext uri="{FF2B5EF4-FFF2-40B4-BE49-F238E27FC236}">
                  <a16:creationId xmlns:a16="http://schemas.microsoft.com/office/drawing/2014/main" id="{F1DDE90D-4518-4326-A126-B08C0BA71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6" y="2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3" name="Freeform 1299">
              <a:extLst>
                <a:ext uri="{FF2B5EF4-FFF2-40B4-BE49-F238E27FC236}">
                  <a16:creationId xmlns:a16="http://schemas.microsoft.com/office/drawing/2014/main" id="{2FBA9A2D-A17C-4214-877D-4A0BE1A6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6" y="2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4" name="Freeform 1300">
              <a:extLst>
                <a:ext uri="{FF2B5EF4-FFF2-40B4-BE49-F238E27FC236}">
                  <a16:creationId xmlns:a16="http://schemas.microsoft.com/office/drawing/2014/main" id="{964F6AA4-DC00-4C77-9A97-A8BA1159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5" name="Freeform 1301">
              <a:extLst>
                <a:ext uri="{FF2B5EF4-FFF2-40B4-BE49-F238E27FC236}">
                  <a16:creationId xmlns:a16="http://schemas.microsoft.com/office/drawing/2014/main" id="{759E67F9-7F63-4921-91EF-E4988217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6" name="Freeform 1302">
              <a:extLst>
                <a:ext uri="{FF2B5EF4-FFF2-40B4-BE49-F238E27FC236}">
                  <a16:creationId xmlns:a16="http://schemas.microsoft.com/office/drawing/2014/main" id="{9FC81AF6-B59E-4ED0-8573-74F76E23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46"/>
              <a:ext cx="3" cy="0"/>
            </a:xfrm>
            <a:custGeom>
              <a:avLst/>
              <a:gdLst>
                <a:gd name="T0" fmla="*/ 2 w 2"/>
                <a:gd name="T1" fmla="*/ 0 w 2"/>
                <a:gd name="T2" fmla="*/ 0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94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7" name="Freeform 1303">
              <a:extLst>
                <a:ext uri="{FF2B5EF4-FFF2-40B4-BE49-F238E27FC236}">
                  <a16:creationId xmlns:a16="http://schemas.microsoft.com/office/drawing/2014/main" id="{D46B9578-9874-4147-A155-8291280C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0 w 12"/>
                <a:gd name="T5" fmla="*/ 0 h 9"/>
                <a:gd name="T6" fmla="*/ 1 w 12"/>
                <a:gd name="T7" fmla="*/ 0 h 9"/>
                <a:gd name="T8" fmla="*/ 12 w 12"/>
                <a:gd name="T9" fmla="*/ 9 h 9"/>
                <a:gd name="T10" fmla="*/ 12 w 1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8" name="Freeform 1304">
              <a:extLst>
                <a:ext uri="{FF2B5EF4-FFF2-40B4-BE49-F238E27FC236}">
                  <a16:creationId xmlns:a16="http://schemas.microsoft.com/office/drawing/2014/main" id="{90FF4B10-354E-469A-802B-1D19C4F4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252"/>
              <a:ext cx="17" cy="12"/>
            </a:xfrm>
            <a:custGeom>
              <a:avLst/>
              <a:gdLst>
                <a:gd name="T0" fmla="*/ 12 w 12"/>
                <a:gd name="T1" fmla="*/ 9 h 9"/>
                <a:gd name="T2" fmla="*/ 0 w 12"/>
                <a:gd name="T3" fmla="*/ 0 h 9"/>
                <a:gd name="T4" fmla="*/ 1 w 12"/>
                <a:gd name="T5" fmla="*/ 0 h 9"/>
                <a:gd name="T6" fmla="*/ 12 w 12"/>
                <a:gd name="T7" fmla="*/ 9 h 9"/>
                <a:gd name="T8" fmla="*/ 12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6" y="2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7" y="3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19" name="Oval 1305">
              <a:extLst>
                <a:ext uri="{FF2B5EF4-FFF2-40B4-BE49-F238E27FC236}">
                  <a16:creationId xmlns:a16="http://schemas.microsoft.com/office/drawing/2014/main" id="{14F3EAA5-AD98-4A49-ACB9-F977D0A1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7" y="1246"/>
              <a:ext cx="2" cy="1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146986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6" dur="45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2.22222E-6 L 0.00104 1.10278 " pathEditMode="relative" rAng="0" ptsTypes="AA">
                                          <p:cBhvr>
                                            <p:cTn id="8" dur="5250" fill="hold"/>
                                            <p:tgtEl>
                                              <p:spTgt spid="5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2279 1.1551 " pathEditMode="relative" rAng="0" ptsTypes="AA">
                                          <p:cBhvr>
                                            <p:cTn id="10" dur="40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12" dur="4250" fill="hold"/>
                                            <p:tgtEl>
                                              <p:spTgt spid="5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1.11111E-6 L -0.00261 1.13426 " pathEditMode="relative" rAng="0" ptsTypes="AA">
                                          <p:cBhvr>
                                            <p:cTn id="14" dur="325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-4.81481E-6 L 0.01615 1.1338 " pathEditMode="relative" rAng="0" ptsTypes="AA">
                                          <p:cBhvr>
                                            <p:cTn id="16" dur="4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70833E-6 -3.7037E-6 L 0.00429 1.11343 " pathEditMode="relative" rAng="0" ptsTypes="AA">
                                          <p:cBhvr>
                                            <p:cTn id="18" dur="4000" fill="hold"/>
                                            <p:tgtEl>
                                              <p:spTgt spid="5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E-6 4.44444E-6 L -0.00234 1.11782 " pathEditMode="relative" rAng="0" ptsTypes="AA">
                                          <p:cBhvr>
                                            <p:cTn id="20" dur="35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8.33333E-7 -3.33333E-6 L 0.01328 1.15903 " pathEditMode="relative" rAng="0" ptsTypes="AA">
                                          <p:cBhvr>
                                            <p:cTn id="22" dur="40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4" dur="4500" fill="hold"/>
                                            <p:tgtEl>
                                              <p:spTgt spid="5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6" dur="40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29167E-6 2.96296E-6 L -0.00026 1.1662 " pathEditMode="relative" rAng="0" ptsTypes="AA">
                                          <p:cBhvr>
                                            <p:cTn id="28" dur="3500" fill="hold"/>
                                            <p:tgtEl>
                                              <p:spTgt spid="5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3.75E-6 -4.81481E-6 L 0.00417 1.08612 " pathEditMode="relative" rAng="0" ptsTypes="AA">
                                          <p:cBhvr>
                                            <p:cTn id="30" dur="3250" fill="hold"/>
                                            <p:tgtEl>
                                              <p:spTgt spid="5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2" dur="5250" fill="hold"/>
                                            <p:tgtEl>
                                              <p:spTgt spid="5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4" dur="4500" fill="hold"/>
                                            <p:tgtEl>
                                              <p:spTgt spid="5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6" dur="4000" fill="hold"/>
                                            <p:tgtEl>
                                              <p:spTgt spid="5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8" dur="3750" fill="hold"/>
                                            <p:tgtEl>
                                              <p:spTgt spid="5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0" dur="4250" fill="hold"/>
                                            <p:tgtEl>
                                              <p:spTgt spid="5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2" dur="35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4" dur="425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6" dur="5000" fill="hold"/>
                                            <p:tgtEl>
                                              <p:spTgt spid="5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26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8" dur="4000" fill="hold"/>
                                            <p:tgtEl>
                                              <p:spTgt spid="5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2.5E-6 4.44444E-6 L -0.01758 1.11435 " pathEditMode="relative" rAng="0" ptsTypes="AA">
                                          <p:cBhvr>
                                            <p:cTn id="50" dur="4500" fill="hold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72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91667E-6 -1.11111E-6 L 0.00104 1.10278 " pathEditMode="relative" rAng="0" ptsTypes="AA">
                                          <p:cBhvr>
                                            <p:cTn id="52" dur="5250" fill="hold"/>
                                            <p:tgtEl>
                                              <p:spTgt spid="5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4.79167E-6 3.7037E-6 L -0.02279 1.15509 " pathEditMode="relative" rAng="0" ptsTypes="AA">
                                          <p:cBhvr>
                                            <p:cTn id="54" dur="4000" fill="hold"/>
                                            <p:tgtEl>
                                              <p:spTgt spid="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-1.85185E-6 L -0.01758 1.11435 " pathEditMode="relative" rAng="0" ptsTypes="AA">
                                          <p:cBhvr>
                                            <p:cTn id="56" dur="4250" fill="hold"/>
                                            <p:tgtEl>
                                              <p:spTgt spid="5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6.25E-7 -2.22222E-6 L -0.0026 1.13426 " pathEditMode="relative" rAng="0" ptsTypes="AA">
                                          <p:cBhvr>
                                            <p:cTn id="58" dur="3250" fill="hold"/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91667E-6 1.85185E-6 L 0.01614 1.13379 " pathEditMode="relative" rAng="0" ptsTypes="AA">
                                          <p:cBhvr>
                                            <p:cTn id="60" dur="4500" fill="hold"/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1.875E-6 2.96296E-6 L 0.0043 1.11342 " pathEditMode="relative" rAng="0" ptsTypes="AA">
                                          <p:cBhvr>
                                            <p:cTn id="62" dur="4000" fill="hold"/>
                                            <p:tgtEl>
                                              <p:spTgt spid="5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66667E-6 2.59259E-6 L -0.00235 1.11782 " pathEditMode="relative" rAng="0" ptsTypes="AA">
                                          <p:cBhvr>
                                            <p:cTn id="64" dur="3500" fill="hold"/>
                                            <p:tgtEl>
                                              <p:spTgt spid="5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58333E-6 3.33333E-6 L 0.01328 1.15902 " pathEditMode="relative" rAng="0" ptsTypes="AA">
                                          <p:cBhvr>
                                            <p:cTn id="66" dur="4000" fill="hold"/>
                                            <p:tgtEl>
                                              <p:spTgt spid="5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2.22222E-6 L -0.0052 1.12129 " pathEditMode="relative" rAng="0" ptsTypes="AA">
                                          <p:cBhvr>
                                            <p:cTn id="68" dur="4500" fill="hold"/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2.96296E-6 L -0.00521 1.12129 " pathEditMode="relative" rAng="0" ptsTypes="AA">
                                          <p:cBhvr>
                                            <p:cTn id="70" dur="4000" fill="hold"/>
                                            <p:tgtEl>
                                              <p:spTgt spid="5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91667E-6 -3.7037E-7 L -0.00026 1.1662 " pathEditMode="relative" rAng="0" ptsTypes="AA">
                                          <p:cBhvr>
                                            <p:cTn id="72" dur="3500" fill="hold"/>
                                            <p:tgtEl>
                                              <p:spTgt spid="5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1.85185E-6 L 0.00417 1.08611 " pathEditMode="relative" rAng="0" ptsTypes="AA">
                                          <p:cBhvr>
                                            <p:cTn id="74" dur="3250" fill="hold"/>
                                            <p:tgtEl>
                                              <p:spTgt spid="5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29167E-6 1.85185E-6 L 0.00547 1.14166 " pathEditMode="relative" rAng="0" ptsTypes="AA">
                                          <p:cBhvr>
                                            <p:cTn id="76" dur="5250" fill="hold"/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4.16667E-6 -3.7037E-7 L 0.00546 1.14167 " pathEditMode="relative" rAng="0" ptsTypes="AA">
                                          <p:cBhvr>
                                            <p:cTn id="78" dur="45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29167E-6 4.81481E-6 L 0.00312 1.14074 " pathEditMode="relative" rAng="0" ptsTypes="AA">
                                          <p:cBhvr>
                                            <p:cTn id="80" dur="4000" fill="hold"/>
                                            <p:tgtEl>
                                              <p:spTgt spid="5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4.58333E-6 -3.7037E-7 L 0.00313 1.14074 " pathEditMode="relative" rAng="0" ptsTypes="AA">
                                          <p:cBhvr>
                                            <p:cTn id="82" dur="3750" fill="hold"/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875E-6 3.33333E-6 L 0.00312 1.14074 " pathEditMode="relative" rAng="0" ptsTypes="AA">
                                          <p:cBhvr>
                                            <p:cTn id="84" dur="4250" fill="hold"/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-4.44444E-6 L 0.00313 1.14075 " pathEditMode="relative" rAng="0" ptsTypes="AA">
                                          <p:cBhvr>
                                            <p:cTn id="86" dur="3500" fill="hold"/>
                                            <p:tgtEl>
                                              <p:spTgt spid="5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5E-6 -1.85185E-6 L 0.00313 1.14074 " pathEditMode="relative" rAng="0" ptsTypes="AA">
                                          <p:cBhvr>
                                            <p:cTn id="88" dur="4250" fill="hold"/>
                                            <p:tgtEl>
                                              <p:spTgt spid="5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6.25E-7 3.33333E-6 L 0.00313 1.14074 " pathEditMode="relative" rAng="0" ptsTypes="AA">
                                          <p:cBhvr>
                                            <p:cTn id="90" dur="50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125E-6 4.44444E-6 L 0.00312 1.14074 " pathEditMode="relative" rAng="0" ptsTypes="AA">
                                          <p:cBhvr>
                                            <p:cTn id="92" dur="400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accel="48000" decel="52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00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2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3" dur="2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2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5" presetID="6" presetClass="emph" presetSubtype="0" fill="hold" nodeType="withEffect" p14:presetBounceEnd="99000">
                                      <p:stCondLst>
                                        <p:cond delay="1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6" dur="10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7" presetID="6" presetClass="emph" presetSubtype="0" accel="48000" decel="52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08" dur="25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9" presetID="23" presetClass="entr" presetSubtype="16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1" dur="2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2" dur="2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fill="hold" nodeType="withEffect" p14:presetBounceEnd="99000">
                                      <p:stCondLst>
                                        <p:cond delay="17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4" dur="1000" fill="hold"/>
                                            <p:tgtEl>
                                              <p:spTgt spid="55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6" presetClass="emph" presetSubtype="0" accel="48000" decel="5200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animScale>
                                          <p:cBhvr>
                                            <p:cTn id="116" dur="250" fill="hold"/>
                                            <p:tgtEl>
                                              <p:spTgt spid="55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2" grpId="0" animBg="1"/>
          <p:bldP spid="513" grpId="0" animBg="1"/>
          <p:bldP spid="514" grpId="0" animBg="1"/>
          <p:bldP spid="515" grpId="0" animBg="1"/>
          <p:bldP spid="516" grpId="0" animBg="1"/>
          <p:bldP spid="517" grpId="0" animBg="1"/>
          <p:bldP spid="518" grpId="0" animBg="1"/>
          <p:bldP spid="519" grpId="0" animBg="1"/>
          <p:bldP spid="520" grpId="0" animBg="1"/>
          <p:bldP spid="521" grpId="0" animBg="1"/>
          <p:bldP spid="522" grpId="0" animBg="1"/>
          <p:bldP spid="523" grpId="0" animBg="1"/>
          <p:bldP spid="524" grpId="0" animBg="1"/>
          <p:bldP spid="525" grpId="0" animBg="1"/>
          <p:bldP spid="526" grpId="0" animBg="1"/>
          <p:bldP spid="527" grpId="0" animBg="1"/>
          <p:bldP spid="528" grpId="0" animBg="1"/>
          <p:bldP spid="529" grpId="0" animBg="1"/>
          <p:bldP spid="530" grpId="0" animBg="1"/>
          <p:bldP spid="531" grpId="0" animBg="1"/>
          <p:bldP spid="532" grpId="0" animBg="1"/>
          <p:bldP spid="533" grpId="0" animBg="1"/>
          <p:bldP spid="534" grpId="0" animBg="1"/>
          <p:bldP spid="535" grpId="0" animBg="1"/>
          <p:bldP spid="536" grpId="0" animBg="1"/>
          <p:bldP spid="537" grpId="0" animBg="1"/>
          <p:bldP spid="538" grpId="0" animBg="1"/>
          <p:bldP spid="539" grpId="0" animBg="1"/>
          <p:bldP spid="540" grpId="0" animBg="1"/>
          <p:bldP spid="541" grpId="0" animBg="1"/>
          <p:bldP spid="542" grpId="0" animBg="1"/>
          <p:bldP spid="543" grpId="0" animBg="1"/>
          <p:bldP spid="544" grpId="0" animBg="1"/>
          <p:bldP spid="545" grpId="0" animBg="1"/>
          <p:bldP spid="546" grpId="0" animBg="1"/>
          <p:bldP spid="547" grpId="0" animBg="1"/>
          <p:bldP spid="548" grpId="0" animBg="1"/>
          <p:bldP spid="549" grpId="0" animBg="1"/>
          <p:bldP spid="550" grpId="0" animBg="1"/>
          <p:bldP spid="551" grpId="0" animBg="1"/>
          <p:bldP spid="552" grpId="0" animBg="1"/>
          <p:bldP spid="553" grpId="0" animBg="1"/>
          <p:bldP spid="554" grpId="0" animBg="1"/>
          <p:bldP spid="55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6" dur="4500" fill="hold"/>
                                            <p:tgtEl>
                                              <p:spTgt spid="5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2.22222E-6 L 0.00104 1.10278 " pathEditMode="relative" rAng="0" ptsTypes="AA">
                                          <p:cBhvr>
                                            <p:cTn id="8" dur="5250" fill="hold"/>
                                            <p:tgtEl>
                                              <p:spTgt spid="5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2279 1.1551 " pathEditMode="relative" rAng="0" ptsTypes="AA">
                                          <p:cBhvr>
                                            <p:cTn id="10" dur="4000" fill="hold"/>
                                            <p:tgtEl>
                                              <p:spTgt spid="5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2.08333E-6 -3.7037E-6 L -0.01758 1.11436 " pathEditMode="relative" rAng="0" ptsTypes="AA">
                                          <p:cBhvr>
                                            <p:cTn id="12" dur="4250" fill="hold"/>
                                            <p:tgtEl>
                                              <p:spTgt spid="5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6 1.11111E-6 L -0.00261 1.13426 " pathEditMode="relative" rAng="0" ptsTypes="AA">
                                          <p:cBhvr>
                                            <p:cTn id="14" dur="3250" fill="hold"/>
                                            <p:tgtEl>
                                              <p:spTgt spid="5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5E-6 -4.81481E-6 L 0.01615 1.1338 " pathEditMode="relative" rAng="0" ptsTypes="AA">
                                          <p:cBhvr>
                                            <p:cTn id="16" dur="4500" fill="hold"/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70833E-6 -3.7037E-6 L 0.00429 1.11343 " pathEditMode="relative" rAng="0" ptsTypes="AA">
                                          <p:cBhvr>
                                            <p:cTn id="18" dur="4000" fill="hold"/>
                                            <p:tgtEl>
                                              <p:spTgt spid="5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75E-6 4.44444E-6 L -0.00234 1.11782 " pathEditMode="relative" rAng="0" ptsTypes="AA">
                                          <p:cBhvr>
                                            <p:cTn id="20" dur="3500" fill="hold"/>
                                            <p:tgtEl>
                                              <p:spTgt spid="5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8.33333E-7 -3.33333E-6 L 0.01328 1.15903 " pathEditMode="relative" rAng="0" ptsTypes="AA">
                                          <p:cBhvr>
                                            <p:cTn id="22" dur="4000" fill="hold"/>
                                            <p:tgtEl>
                                              <p:spTgt spid="5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4" dur="4500" fill="hold"/>
                                            <p:tgtEl>
                                              <p:spTgt spid="5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1.25E-6 4.07407E-6 L -0.00521 1.12129 " pathEditMode="relative" rAng="0" ptsTypes="AA">
                                          <p:cBhvr>
                                            <p:cTn id="26" dur="4000" fill="hold"/>
                                            <p:tgtEl>
                                              <p:spTgt spid="5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29167E-6 2.96296E-6 L -0.00026 1.1662 " pathEditMode="relative" rAng="0" ptsTypes="AA">
                                          <p:cBhvr>
                                            <p:cTn id="28" dur="3500" fill="hold"/>
                                            <p:tgtEl>
                                              <p:spTgt spid="5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3.75E-6 -4.81481E-6 L 0.00417 1.08612 " pathEditMode="relative" rAng="0" ptsTypes="AA">
                                          <p:cBhvr>
                                            <p:cTn id="30" dur="3250" fill="hold"/>
                                            <p:tgtEl>
                                              <p:spTgt spid="5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2" dur="5250" fill="hold"/>
                                            <p:tgtEl>
                                              <p:spTgt spid="5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4.81481E-6 L 0.00547 1.14167 " pathEditMode="relative" rAng="0" ptsTypes="AA">
                                          <p:cBhvr>
                                            <p:cTn id="34" dur="4500" fill="hold"/>
                                            <p:tgtEl>
                                              <p:spTgt spid="5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6" dur="4000" fill="hold"/>
                                            <p:tgtEl>
                                              <p:spTgt spid="5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38" dur="3750" fill="hold"/>
                                            <p:tgtEl>
                                              <p:spTgt spid="5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0" dur="4250" fill="hold"/>
                                            <p:tgtEl>
                                              <p:spTgt spid="5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26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2" dur="3500" fill="hold"/>
                                            <p:tgtEl>
                                              <p:spTgt spid="5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26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4" dur="4250" fill="hold"/>
                                            <p:tgtEl>
                                              <p:spTgt spid="5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6" dur="5000" fill="hold"/>
                                            <p:tgtEl>
                                              <p:spTgt spid="5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42" presetClass="path" presetSubtype="0" repeatCount="indefinite" accel="26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91667E-6 -1.85185E-6 L 0.00313 1.14074 " pathEditMode="relative" rAng="0" ptsTypes="AA">
                                          <p:cBhvr>
                                            <p:cTn id="48" dur="4000" fill="hold"/>
                                            <p:tgtEl>
                                              <p:spTgt spid="5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2.5E-6 4.44444E-6 L -0.01758 1.11435 " pathEditMode="relative" rAng="0" ptsTypes="AA">
                                          <p:cBhvr>
                                            <p:cTn id="50" dur="4500" fill="hold"/>
                                            <p:tgtEl>
                                              <p:spTgt spid="5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72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42" presetClass="path" presetSubtype="0" repeatCount="indefinite" accel="26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91667E-6 -1.11111E-6 L 0.00104 1.10278 " pathEditMode="relative" rAng="0" ptsTypes="AA">
                                          <p:cBhvr>
                                            <p:cTn id="52" dur="5250" fill="hold"/>
                                            <p:tgtEl>
                                              <p:spTgt spid="5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2" y="55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4.79167E-6 3.7037E-6 L -0.02279 1.15509 " pathEditMode="relative" rAng="0" ptsTypes="AA">
                                          <p:cBhvr>
                                            <p:cTn id="54" dur="4000" fill="hold"/>
                                            <p:tgtEl>
                                              <p:spTgt spid="5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46" y="5775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-1.85185E-6 L -0.01758 1.11435 " pathEditMode="relative" rAng="0" ptsTypes="AA">
                                          <p:cBhvr>
                                            <p:cTn id="56" dur="4250" fill="hold"/>
                                            <p:tgtEl>
                                              <p:spTgt spid="5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85" y="5571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6.25E-7 -2.22222E-6 L -0.0026 1.13426 " pathEditMode="relative" rAng="0" ptsTypes="AA">
                                          <p:cBhvr>
                                            <p:cTn id="58" dur="3250" fill="hold"/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5671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91667E-6 1.85185E-6 L 0.01614 1.13379 " pathEditMode="relative" rAng="0" ptsTypes="AA">
                                          <p:cBhvr>
                                            <p:cTn id="60" dur="4500" fill="hold"/>
                                            <p:tgtEl>
                                              <p:spTgt spid="5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07" y="56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1.875E-6 2.96296E-6 L 0.0043 1.11342 " pathEditMode="relative" rAng="0" ptsTypes="AA">
                                          <p:cBhvr>
                                            <p:cTn id="62" dur="4000" fill="hold"/>
                                            <p:tgtEl>
                                              <p:spTgt spid="5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567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66667E-6 2.59259E-6 L -0.00235 1.11782 " pathEditMode="relative" rAng="0" ptsTypes="AA">
                                          <p:cBhvr>
                                            <p:cTn id="64" dur="3500" fill="hold"/>
                                            <p:tgtEl>
                                              <p:spTgt spid="5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17" y="5588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58333E-6 3.33333E-6 L 0.01328 1.15902 " pathEditMode="relative" rAng="0" ptsTypes="AA">
                                          <p:cBhvr>
                                            <p:cTn id="66" dur="4000" fill="hold"/>
                                            <p:tgtEl>
                                              <p:spTgt spid="5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4" y="579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2.22222E-6 L -0.0052 1.12129 " pathEditMode="relative" rAng="0" ptsTypes="AA">
                                          <p:cBhvr>
                                            <p:cTn id="68" dur="4500" fill="hold"/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4.16667E-6 2.96296E-6 L -0.00521 1.12129 " pathEditMode="relative" rAng="0" ptsTypes="AA">
                                          <p:cBhvr>
                                            <p:cTn id="70" dur="4000" fill="hold"/>
                                            <p:tgtEl>
                                              <p:spTgt spid="5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0" y="5606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2.91667E-6 -3.7037E-7 L -0.00026 1.1662 " pathEditMode="relative" rAng="0" ptsTypes="AA">
                                          <p:cBhvr>
                                            <p:cTn id="72" dur="3500" fill="hold"/>
                                            <p:tgtEl>
                                              <p:spTgt spid="5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5831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1.66667E-6 1.85185E-6 L 0.00417 1.08611 " pathEditMode="relative" rAng="0" ptsTypes="AA">
                                          <p:cBhvr>
                                            <p:cTn id="74" dur="3250" fill="hold"/>
                                            <p:tgtEl>
                                              <p:spTgt spid="5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8" y="5430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2.29167E-6 1.85185E-6 L 0.00547 1.14166 " pathEditMode="relative" rAng="0" ptsTypes="AA">
                                          <p:cBhvr>
                                            <p:cTn id="76" dur="5250" fill="hold"/>
                                            <p:tgtEl>
                                              <p:spTgt spid="5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4.16667E-6 -3.7037E-7 L 0.00546 1.14167 " pathEditMode="relative" rAng="0" ptsTypes="AA">
                                          <p:cBhvr>
                                            <p:cTn id="78" dur="4500" fill="hold"/>
                                            <p:tgtEl>
                                              <p:spTgt spid="5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" y="570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9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2.29167E-6 4.81481E-6 L 0.00312 1.14074 " pathEditMode="relative" rAng="0" ptsTypes="AA">
                                          <p:cBhvr>
                                            <p:cTn id="80" dur="4000" fill="hold"/>
                                            <p:tgtEl>
                                              <p:spTgt spid="5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4.58333E-6 -3.7037E-7 L 0.00313 1.14074 " pathEditMode="relative" rAng="0" ptsTypes="AA">
                                          <p:cBhvr>
                                            <p:cTn id="82" dur="3750" fill="hold"/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42" presetClass="path" presetSubtype="0" repeatCount="indefinite" accel="26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1.875E-6 3.33333E-6 L 0.00312 1.14074 " pathEditMode="relative" rAng="0" ptsTypes="AA">
                                          <p:cBhvr>
                                            <p:cTn id="84" dur="4250" fill="hold"/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5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-3.54167E-6 -4.44444E-6 L 0.00313 1.14075 " pathEditMode="relative" rAng="0" ptsTypes="AA">
                                          <p:cBhvr>
                                            <p:cTn id="86" dur="3500" fill="hold"/>
                                            <p:tgtEl>
                                              <p:spTgt spid="5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7" presetID="42" presetClass="path" presetSubtype="0" repeatCount="indefinite" accel="26000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Motion origin="layout" path="M 5E-6 -1.85185E-6 L 0.00313 1.14074 " pathEditMode="relative" rAng="0" ptsTypes="AA">
                                          <p:cBhvr>
                                            <p:cTn id="88" dur="4250" fill="hold"/>
                                            <p:tgtEl>
                                              <p:spTgt spid="5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42" presetClass="path" presetSubtype="0" repeatCount="indefinite" accel="26000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Motion origin="layout" path="M -6.25E-7 3.33333E-6 L 0.00313 1.14074 " pathEditMode="relative" rAng="0" ptsTypes="AA">
                                          <p:cBhvr>
                                            <p:cTn id="90" dur="50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42" presetClass="path" presetSubtype="0" repeatCount="indefinite" accel="2600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3.125E-6 4.44444E-6 L 0.00312 1.14074 " pathEditMode="relative" rAng="0" ptsTypes="AA">
                                          <p:cBhvr>
                                            <p:cTn id="92" dur="400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6" y="57037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3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accel="48000" decel="52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00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23" presetClass="entr" presetSubtype="16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3" dur="2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2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5" presetID="6" presetClass="emph" presetSubtype="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06" dur="100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7" presetID="6" presetClass="emph" presetSubtype="0" accel="48000" decel="52000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Scale>
                                          <p:cBhvr>
                                            <p:cTn id="108" dur="250" fill="hold"/>
                                            <p:tgtEl>
                                              <p:spTgt spid="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9" presetID="23" presetClass="entr" presetSubtype="16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1" dur="2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2" dur="200" fill="hold"/>
                                            <p:tgtEl>
                                              <p:spTgt spid="5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1000" fill="hold"/>
                                            <p:tgtEl>
                                              <p:spTgt spid="55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6" presetClass="emph" presetSubtype="0" accel="48000" decel="52000" fill="hold" nodeType="withEffect">
                                      <p:stCondLst>
                                        <p:cond delay="1700"/>
                                      </p:stCondLst>
                                      <p:childTnLst>
                                        <p:animScale>
                                          <p:cBhvr>
                                            <p:cTn id="116" dur="250" fill="hold"/>
                                            <p:tgtEl>
                                              <p:spTgt spid="55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2" grpId="0" animBg="1"/>
          <p:bldP spid="513" grpId="0" animBg="1"/>
          <p:bldP spid="514" grpId="0" animBg="1"/>
          <p:bldP spid="515" grpId="0" animBg="1"/>
          <p:bldP spid="516" grpId="0" animBg="1"/>
          <p:bldP spid="517" grpId="0" animBg="1"/>
          <p:bldP spid="518" grpId="0" animBg="1"/>
          <p:bldP spid="519" grpId="0" animBg="1"/>
          <p:bldP spid="520" grpId="0" animBg="1"/>
          <p:bldP spid="521" grpId="0" animBg="1"/>
          <p:bldP spid="522" grpId="0" animBg="1"/>
          <p:bldP spid="523" grpId="0" animBg="1"/>
          <p:bldP spid="524" grpId="0" animBg="1"/>
          <p:bldP spid="525" grpId="0" animBg="1"/>
          <p:bldP spid="526" grpId="0" animBg="1"/>
          <p:bldP spid="527" grpId="0" animBg="1"/>
          <p:bldP spid="528" grpId="0" animBg="1"/>
          <p:bldP spid="529" grpId="0" animBg="1"/>
          <p:bldP spid="530" grpId="0" animBg="1"/>
          <p:bldP spid="531" grpId="0" animBg="1"/>
          <p:bldP spid="532" grpId="0" animBg="1"/>
          <p:bldP spid="533" grpId="0" animBg="1"/>
          <p:bldP spid="534" grpId="0" animBg="1"/>
          <p:bldP spid="535" grpId="0" animBg="1"/>
          <p:bldP spid="536" grpId="0" animBg="1"/>
          <p:bldP spid="537" grpId="0" animBg="1"/>
          <p:bldP spid="538" grpId="0" animBg="1"/>
          <p:bldP spid="539" grpId="0" animBg="1"/>
          <p:bldP spid="540" grpId="0" animBg="1"/>
          <p:bldP spid="541" grpId="0" animBg="1"/>
          <p:bldP spid="542" grpId="0" animBg="1"/>
          <p:bldP spid="543" grpId="0" animBg="1"/>
          <p:bldP spid="544" grpId="0" animBg="1"/>
          <p:bldP spid="545" grpId="0" animBg="1"/>
          <p:bldP spid="546" grpId="0" animBg="1"/>
          <p:bldP spid="547" grpId="0" animBg="1"/>
          <p:bldP spid="548" grpId="0" animBg="1"/>
          <p:bldP spid="549" grpId="0" animBg="1"/>
          <p:bldP spid="550" grpId="0" animBg="1"/>
          <p:bldP spid="551" grpId="0" animBg="1"/>
          <p:bldP spid="552" grpId="0" animBg="1"/>
          <p:bldP spid="553" grpId="0" animBg="1"/>
          <p:bldP spid="554" grpId="0" animBg="1"/>
          <p:bldP spid="555" grpId="0" animBg="1"/>
        </p:bldLst>
      </p:timing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E6E6E6"/>
        </a:solidFill>
        <a:ln w="28575" cap="rnd">
          <a:noFill/>
          <a:prstDash val="solid"/>
          <a:bevel/>
          <a:headEnd/>
          <a:tailEnd/>
        </a:ln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l" defTabSz="91440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kern="0" cap="none" spc="0" normalizeH="0" baseline="0" noProof="0">
            <a:ln>
              <a:noFill/>
            </a:ln>
            <a:solidFill>
              <a:prstClr val="white"/>
            </a:solidFill>
            <a:effectLst/>
            <a:uLnTx/>
            <a:uFillTx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1041</TotalTime>
  <Words>197</Words>
  <Application>Microsoft Office PowerPoint</Application>
  <PresentationFormat>Widescreen</PresentationFormat>
  <Paragraphs>45</Paragraphs>
  <Slides>8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Lucy Wyatt</dc:creator>
  <cp:lastModifiedBy>Rachael Hattam</cp:lastModifiedBy>
  <cp:revision>55</cp:revision>
  <dcterms:created xsi:type="dcterms:W3CDTF">2017-11-16T13:49:08Z</dcterms:created>
  <dcterms:modified xsi:type="dcterms:W3CDTF">2017-11-29T15:28:06Z</dcterms:modified>
</cp:coreProperties>
</file>